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7"/>
  </p:notesMasterIdLst>
  <p:handoutMasterIdLst>
    <p:handoutMasterId r:id="rId18"/>
  </p:handoutMasterIdLst>
  <p:sldIdLst>
    <p:sldId id="448" r:id="rId2"/>
    <p:sldId id="449" r:id="rId3"/>
    <p:sldId id="459" r:id="rId4"/>
    <p:sldId id="451" r:id="rId5"/>
    <p:sldId id="455" r:id="rId6"/>
    <p:sldId id="456" r:id="rId7"/>
    <p:sldId id="457" r:id="rId8"/>
    <p:sldId id="458" r:id="rId9"/>
    <p:sldId id="450" r:id="rId10"/>
    <p:sldId id="460" r:id="rId11"/>
    <p:sldId id="452" r:id="rId12"/>
    <p:sldId id="461" r:id="rId13"/>
    <p:sldId id="462" r:id="rId14"/>
    <p:sldId id="463" r:id="rId15"/>
    <p:sldId id="464" r:id="rId16"/>
  </p:sldIdLst>
  <p:sldSz cx="12192000" cy="68580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8000"/>
    <a:srgbClr val="FFCCCC"/>
    <a:srgbClr val="1F497D"/>
    <a:srgbClr val="FFFFCC"/>
    <a:srgbClr val="AAF2A6"/>
    <a:srgbClr val="FF9966"/>
    <a:srgbClr val="99FF99"/>
    <a:srgbClr val="92D05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5" autoAdjust="0"/>
    <p:restoredTop sz="87971" autoAdjust="0"/>
  </p:normalViewPr>
  <p:slideViewPr>
    <p:cSldViewPr>
      <p:cViewPr>
        <p:scale>
          <a:sx n="66" d="100"/>
          <a:sy n="66" d="100"/>
        </p:scale>
        <p:origin x="355" y="456"/>
      </p:cViewPr>
      <p:guideLst>
        <p:guide orient="horz" pos="4319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8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%20Documents\0-%20Boulot\0-%20Grands%20dossiers\4-%20DPR\DPR_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97809942589885E-2"/>
          <c:y val="7.5826533641850172E-2"/>
          <c:w val="0.85579413880864286"/>
          <c:h val="0.8552402539564678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ot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Simulation!$AD$26:$AD$10025</c:f>
              <c:numCache>
                <c:formatCode>0.00</c:formatCode>
                <c:ptCount val="10000"/>
                <c:pt idx="0">
                  <c:v>20</c:v>
                </c:pt>
                <c:pt idx="1">
                  <c:v>68.980001793109409</c:v>
                </c:pt>
                <c:pt idx="2">
                  <c:v>0</c:v>
                </c:pt>
                <c:pt idx="3">
                  <c:v>73.356979828933603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88.436909343138439</c:v>
                </c:pt>
                <c:pt idx="8">
                  <c:v>20</c:v>
                </c:pt>
                <c:pt idx="9">
                  <c:v>75.74475403173426</c:v>
                </c:pt>
                <c:pt idx="10">
                  <c:v>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0</c:v>
                </c:pt>
                <c:pt idx="15">
                  <c:v>20</c:v>
                </c:pt>
                <c:pt idx="16">
                  <c:v>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0</c:v>
                </c:pt>
                <c:pt idx="21">
                  <c:v>20</c:v>
                </c:pt>
                <c:pt idx="22">
                  <c:v>20</c:v>
                </c:pt>
                <c:pt idx="23">
                  <c:v>70.801894731780166</c:v>
                </c:pt>
                <c:pt idx="24">
                  <c:v>75.52068437914069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0</c:v>
                </c:pt>
                <c:pt idx="29">
                  <c:v>63.016278970479945</c:v>
                </c:pt>
                <c:pt idx="30">
                  <c:v>20</c:v>
                </c:pt>
                <c:pt idx="31">
                  <c:v>0</c:v>
                </c:pt>
                <c:pt idx="32">
                  <c:v>20</c:v>
                </c:pt>
                <c:pt idx="33">
                  <c:v>20</c:v>
                </c:pt>
                <c:pt idx="34">
                  <c:v>67.616061181782996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80.33990284926135</c:v>
                </c:pt>
                <c:pt idx="40">
                  <c:v>86.164121617075367</c:v>
                </c:pt>
                <c:pt idx="41">
                  <c:v>90.310932120241759</c:v>
                </c:pt>
                <c:pt idx="42">
                  <c:v>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90.694269040769527</c:v>
                </c:pt>
                <c:pt idx="57">
                  <c:v>20</c:v>
                </c:pt>
                <c:pt idx="58">
                  <c:v>0</c:v>
                </c:pt>
                <c:pt idx="59">
                  <c:v>86.549683568105038</c:v>
                </c:pt>
                <c:pt idx="60">
                  <c:v>20</c:v>
                </c:pt>
                <c:pt idx="61">
                  <c:v>20</c:v>
                </c:pt>
                <c:pt idx="62">
                  <c:v>0</c:v>
                </c:pt>
                <c:pt idx="63">
                  <c:v>0</c:v>
                </c:pt>
                <c:pt idx="64">
                  <c:v>78.303129181417233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75.896574213326971</c:v>
                </c:pt>
                <c:pt idx="75">
                  <c:v>69.161268354440082</c:v>
                </c:pt>
                <c:pt idx="76">
                  <c:v>0</c:v>
                </c:pt>
                <c:pt idx="77">
                  <c:v>0</c:v>
                </c:pt>
                <c:pt idx="78">
                  <c:v>20</c:v>
                </c:pt>
                <c:pt idx="79">
                  <c:v>20</c:v>
                </c:pt>
                <c:pt idx="80">
                  <c:v>0</c:v>
                </c:pt>
                <c:pt idx="81">
                  <c:v>70.019874421242463</c:v>
                </c:pt>
                <c:pt idx="82">
                  <c:v>0</c:v>
                </c:pt>
                <c:pt idx="83">
                  <c:v>0</c:v>
                </c:pt>
                <c:pt idx="84">
                  <c:v>20</c:v>
                </c:pt>
                <c:pt idx="85">
                  <c:v>82.009093835519408</c:v>
                </c:pt>
                <c:pt idx="86">
                  <c:v>20</c:v>
                </c:pt>
                <c:pt idx="87">
                  <c:v>0</c:v>
                </c:pt>
                <c:pt idx="88">
                  <c:v>20</c:v>
                </c:pt>
                <c:pt idx="89">
                  <c:v>81.367374854770347</c:v>
                </c:pt>
                <c:pt idx="90">
                  <c:v>69.142495286239139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63.454894959625229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0</c:v>
                </c:pt>
                <c:pt idx="99">
                  <c:v>0</c:v>
                </c:pt>
                <c:pt idx="100">
                  <c:v>86.332005461813509</c:v>
                </c:pt>
                <c:pt idx="101">
                  <c:v>87.492206834884485</c:v>
                </c:pt>
                <c:pt idx="102">
                  <c:v>83.165462434861439</c:v>
                </c:pt>
                <c:pt idx="103">
                  <c:v>20</c:v>
                </c:pt>
                <c:pt idx="104">
                  <c:v>20</c:v>
                </c:pt>
                <c:pt idx="105">
                  <c:v>0</c:v>
                </c:pt>
                <c:pt idx="106">
                  <c:v>20</c:v>
                </c:pt>
                <c:pt idx="107">
                  <c:v>82.685947667527756</c:v>
                </c:pt>
                <c:pt idx="108">
                  <c:v>20</c:v>
                </c:pt>
                <c:pt idx="109">
                  <c:v>89.099589258235483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53.694835898872988</c:v>
                </c:pt>
                <c:pt idx="114">
                  <c:v>20</c:v>
                </c:pt>
                <c:pt idx="115">
                  <c:v>20</c:v>
                </c:pt>
                <c:pt idx="116">
                  <c:v>70.029790077275152</c:v>
                </c:pt>
                <c:pt idx="117">
                  <c:v>72.036995817402357</c:v>
                </c:pt>
                <c:pt idx="118">
                  <c:v>20</c:v>
                </c:pt>
                <c:pt idx="119">
                  <c:v>63.199355681467289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82.617790935133129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0</c:v>
                </c:pt>
                <c:pt idx="145">
                  <c:v>0</c:v>
                </c:pt>
                <c:pt idx="146">
                  <c:v>89.583435701618853</c:v>
                </c:pt>
                <c:pt idx="147">
                  <c:v>0</c:v>
                </c:pt>
                <c:pt idx="148">
                  <c:v>20</c:v>
                </c:pt>
                <c:pt idx="149">
                  <c:v>89.998701593083979</c:v>
                </c:pt>
                <c:pt idx="150">
                  <c:v>20</c:v>
                </c:pt>
                <c:pt idx="151">
                  <c:v>55.38064126355308</c:v>
                </c:pt>
                <c:pt idx="152">
                  <c:v>20</c:v>
                </c:pt>
                <c:pt idx="153">
                  <c:v>0</c:v>
                </c:pt>
                <c:pt idx="154">
                  <c:v>70.747087826363298</c:v>
                </c:pt>
                <c:pt idx="155">
                  <c:v>20</c:v>
                </c:pt>
                <c:pt idx="156">
                  <c:v>85.07409447296979</c:v>
                </c:pt>
                <c:pt idx="157">
                  <c:v>20</c:v>
                </c:pt>
                <c:pt idx="158">
                  <c:v>20</c:v>
                </c:pt>
                <c:pt idx="159">
                  <c:v>0</c:v>
                </c:pt>
                <c:pt idx="160">
                  <c:v>20</c:v>
                </c:pt>
                <c:pt idx="161">
                  <c:v>76.653911777244218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76.655963628297286</c:v>
                </c:pt>
                <c:pt idx="167">
                  <c:v>62.970345386998957</c:v>
                </c:pt>
                <c:pt idx="168">
                  <c:v>20</c:v>
                </c:pt>
                <c:pt idx="169">
                  <c:v>70.910584440956058</c:v>
                </c:pt>
                <c:pt idx="170">
                  <c:v>20</c:v>
                </c:pt>
                <c:pt idx="171">
                  <c:v>20</c:v>
                </c:pt>
                <c:pt idx="172">
                  <c:v>0</c:v>
                </c:pt>
                <c:pt idx="173">
                  <c:v>20</c:v>
                </c:pt>
                <c:pt idx="174">
                  <c:v>78.313860462358946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20</c:v>
                </c:pt>
                <c:pt idx="180">
                  <c:v>20</c:v>
                </c:pt>
                <c:pt idx="181">
                  <c:v>82.165050416781028</c:v>
                </c:pt>
                <c:pt idx="182">
                  <c:v>20</c:v>
                </c:pt>
                <c:pt idx="183">
                  <c:v>63.817529327209392</c:v>
                </c:pt>
                <c:pt idx="184">
                  <c:v>20</c:v>
                </c:pt>
                <c:pt idx="185">
                  <c:v>20</c:v>
                </c:pt>
                <c:pt idx="186">
                  <c:v>76.984161916240936</c:v>
                </c:pt>
                <c:pt idx="187">
                  <c:v>20</c:v>
                </c:pt>
                <c:pt idx="188">
                  <c:v>61.651346267151226</c:v>
                </c:pt>
                <c:pt idx="189">
                  <c:v>20</c:v>
                </c:pt>
                <c:pt idx="190">
                  <c:v>20</c:v>
                </c:pt>
                <c:pt idx="191">
                  <c:v>80.276453561017192</c:v>
                </c:pt>
                <c:pt idx="192">
                  <c:v>0</c:v>
                </c:pt>
                <c:pt idx="193">
                  <c:v>20</c:v>
                </c:pt>
                <c:pt idx="194">
                  <c:v>70.339321692205388</c:v>
                </c:pt>
                <c:pt idx="195">
                  <c:v>88.958573183178316</c:v>
                </c:pt>
                <c:pt idx="196">
                  <c:v>20</c:v>
                </c:pt>
                <c:pt idx="197">
                  <c:v>0</c:v>
                </c:pt>
                <c:pt idx="198">
                  <c:v>20</c:v>
                </c:pt>
                <c:pt idx="199">
                  <c:v>89.05711428526476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0</c:v>
                </c:pt>
                <c:pt idx="208">
                  <c:v>20</c:v>
                </c:pt>
                <c:pt idx="209">
                  <c:v>0</c:v>
                </c:pt>
                <c:pt idx="210">
                  <c:v>0</c:v>
                </c:pt>
                <c:pt idx="211">
                  <c:v>20</c:v>
                </c:pt>
                <c:pt idx="212">
                  <c:v>20</c:v>
                </c:pt>
                <c:pt idx="213">
                  <c:v>71.46813368508505</c:v>
                </c:pt>
                <c:pt idx="214">
                  <c:v>20</c:v>
                </c:pt>
                <c:pt idx="215">
                  <c:v>90.769561254528782</c:v>
                </c:pt>
                <c:pt idx="216">
                  <c:v>20</c:v>
                </c:pt>
                <c:pt idx="217">
                  <c:v>0</c:v>
                </c:pt>
                <c:pt idx="218">
                  <c:v>66.70515558440546</c:v>
                </c:pt>
                <c:pt idx="219">
                  <c:v>20</c:v>
                </c:pt>
                <c:pt idx="220">
                  <c:v>20</c:v>
                </c:pt>
                <c:pt idx="221">
                  <c:v>87.950570461523256</c:v>
                </c:pt>
                <c:pt idx="222">
                  <c:v>77.809271278020461</c:v>
                </c:pt>
                <c:pt idx="223">
                  <c:v>0</c:v>
                </c:pt>
                <c:pt idx="224">
                  <c:v>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0</c:v>
                </c:pt>
                <c:pt idx="232">
                  <c:v>20</c:v>
                </c:pt>
                <c:pt idx="233">
                  <c:v>20</c:v>
                </c:pt>
                <c:pt idx="234">
                  <c:v>0</c:v>
                </c:pt>
                <c:pt idx="235">
                  <c:v>20</c:v>
                </c:pt>
                <c:pt idx="236">
                  <c:v>0</c:v>
                </c:pt>
                <c:pt idx="237">
                  <c:v>20</c:v>
                </c:pt>
                <c:pt idx="238">
                  <c:v>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0</c:v>
                </c:pt>
                <c:pt idx="244">
                  <c:v>20</c:v>
                </c:pt>
                <c:pt idx="245">
                  <c:v>80.759977714073884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85.226364821880239</c:v>
                </c:pt>
                <c:pt idx="251">
                  <c:v>65.923058958952538</c:v>
                </c:pt>
                <c:pt idx="252">
                  <c:v>20</c:v>
                </c:pt>
                <c:pt idx="253">
                  <c:v>20</c:v>
                </c:pt>
                <c:pt idx="254">
                  <c:v>0</c:v>
                </c:pt>
                <c:pt idx="255">
                  <c:v>61.958218646143486</c:v>
                </c:pt>
                <c:pt idx="256">
                  <c:v>76.845214779747479</c:v>
                </c:pt>
                <c:pt idx="257">
                  <c:v>84.179009004905254</c:v>
                </c:pt>
                <c:pt idx="258">
                  <c:v>83.376653861772652</c:v>
                </c:pt>
                <c:pt idx="259">
                  <c:v>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80.85451331928914</c:v>
                </c:pt>
                <c:pt idx="265">
                  <c:v>20</c:v>
                </c:pt>
                <c:pt idx="266">
                  <c:v>0</c:v>
                </c:pt>
                <c:pt idx="267">
                  <c:v>20</c:v>
                </c:pt>
                <c:pt idx="268">
                  <c:v>67.277189791777232</c:v>
                </c:pt>
                <c:pt idx="269">
                  <c:v>20</c:v>
                </c:pt>
                <c:pt idx="270">
                  <c:v>20</c:v>
                </c:pt>
                <c:pt idx="271">
                  <c:v>70.837107288766902</c:v>
                </c:pt>
                <c:pt idx="272">
                  <c:v>0</c:v>
                </c:pt>
                <c:pt idx="273">
                  <c:v>20</c:v>
                </c:pt>
                <c:pt idx="274">
                  <c:v>20</c:v>
                </c:pt>
                <c:pt idx="275">
                  <c:v>60.713222464461062</c:v>
                </c:pt>
                <c:pt idx="276">
                  <c:v>0</c:v>
                </c:pt>
                <c:pt idx="277">
                  <c:v>20</c:v>
                </c:pt>
                <c:pt idx="278">
                  <c:v>20</c:v>
                </c:pt>
                <c:pt idx="279">
                  <c:v>20</c:v>
                </c:pt>
                <c:pt idx="280">
                  <c:v>63.618892302392283</c:v>
                </c:pt>
                <c:pt idx="281">
                  <c:v>75.04487646865131</c:v>
                </c:pt>
                <c:pt idx="282">
                  <c:v>55.857742569903429</c:v>
                </c:pt>
                <c:pt idx="283">
                  <c:v>72.628816989717961</c:v>
                </c:pt>
                <c:pt idx="284">
                  <c:v>72.948591487176856</c:v>
                </c:pt>
                <c:pt idx="285">
                  <c:v>0</c:v>
                </c:pt>
                <c:pt idx="286">
                  <c:v>76.392710873029287</c:v>
                </c:pt>
                <c:pt idx="287">
                  <c:v>20</c:v>
                </c:pt>
                <c:pt idx="288">
                  <c:v>0</c:v>
                </c:pt>
                <c:pt idx="289">
                  <c:v>20</c:v>
                </c:pt>
                <c:pt idx="290">
                  <c:v>81.048763168006218</c:v>
                </c:pt>
                <c:pt idx="291">
                  <c:v>20</c:v>
                </c:pt>
                <c:pt idx="292">
                  <c:v>0</c:v>
                </c:pt>
                <c:pt idx="293">
                  <c:v>20</c:v>
                </c:pt>
                <c:pt idx="294">
                  <c:v>0</c:v>
                </c:pt>
                <c:pt idx="295">
                  <c:v>89.66737071095551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0</c:v>
                </c:pt>
                <c:pt idx="300">
                  <c:v>20</c:v>
                </c:pt>
                <c:pt idx="301">
                  <c:v>0</c:v>
                </c:pt>
                <c:pt idx="302">
                  <c:v>0</c:v>
                </c:pt>
                <c:pt idx="303">
                  <c:v>20</c:v>
                </c:pt>
                <c:pt idx="304">
                  <c:v>20</c:v>
                </c:pt>
                <c:pt idx="305">
                  <c:v>0</c:v>
                </c:pt>
                <c:pt idx="306">
                  <c:v>20</c:v>
                </c:pt>
                <c:pt idx="307">
                  <c:v>69.309721150596587</c:v>
                </c:pt>
                <c:pt idx="308">
                  <c:v>0</c:v>
                </c:pt>
                <c:pt idx="309">
                  <c:v>69.056279453310808</c:v>
                </c:pt>
                <c:pt idx="310">
                  <c:v>20</c:v>
                </c:pt>
                <c:pt idx="311">
                  <c:v>20</c:v>
                </c:pt>
                <c:pt idx="312">
                  <c:v>20</c:v>
                </c:pt>
                <c:pt idx="313">
                  <c:v>20</c:v>
                </c:pt>
                <c:pt idx="314">
                  <c:v>0</c:v>
                </c:pt>
                <c:pt idx="315">
                  <c:v>20</c:v>
                </c:pt>
                <c:pt idx="316">
                  <c:v>20</c:v>
                </c:pt>
                <c:pt idx="317">
                  <c:v>20</c:v>
                </c:pt>
                <c:pt idx="318">
                  <c:v>0</c:v>
                </c:pt>
                <c:pt idx="319">
                  <c:v>20</c:v>
                </c:pt>
                <c:pt idx="320">
                  <c:v>0</c:v>
                </c:pt>
                <c:pt idx="321">
                  <c:v>86.418624361104463</c:v>
                </c:pt>
                <c:pt idx="322">
                  <c:v>20</c:v>
                </c:pt>
                <c:pt idx="323">
                  <c:v>0</c:v>
                </c:pt>
                <c:pt idx="324">
                  <c:v>20</c:v>
                </c:pt>
                <c:pt idx="325">
                  <c:v>20</c:v>
                </c:pt>
                <c:pt idx="326">
                  <c:v>0</c:v>
                </c:pt>
                <c:pt idx="327">
                  <c:v>0</c:v>
                </c:pt>
                <c:pt idx="328">
                  <c:v>20</c:v>
                </c:pt>
                <c:pt idx="329">
                  <c:v>66.492805869651335</c:v>
                </c:pt>
                <c:pt idx="330">
                  <c:v>91.001464947876002</c:v>
                </c:pt>
                <c:pt idx="331">
                  <c:v>73.063079750018204</c:v>
                </c:pt>
                <c:pt idx="332">
                  <c:v>20</c:v>
                </c:pt>
                <c:pt idx="333">
                  <c:v>20</c:v>
                </c:pt>
                <c:pt idx="334">
                  <c:v>0</c:v>
                </c:pt>
                <c:pt idx="335">
                  <c:v>20</c:v>
                </c:pt>
                <c:pt idx="336">
                  <c:v>77.036283525033284</c:v>
                </c:pt>
                <c:pt idx="337">
                  <c:v>20</c:v>
                </c:pt>
                <c:pt idx="338">
                  <c:v>77.225534164272048</c:v>
                </c:pt>
                <c:pt idx="339">
                  <c:v>0</c:v>
                </c:pt>
                <c:pt idx="340">
                  <c:v>20</c:v>
                </c:pt>
                <c:pt idx="341">
                  <c:v>0</c:v>
                </c:pt>
                <c:pt idx="342">
                  <c:v>0</c:v>
                </c:pt>
                <c:pt idx="343">
                  <c:v>75.803465418747919</c:v>
                </c:pt>
                <c:pt idx="344">
                  <c:v>0</c:v>
                </c:pt>
                <c:pt idx="345">
                  <c:v>71.586399281285907</c:v>
                </c:pt>
                <c:pt idx="346">
                  <c:v>20</c:v>
                </c:pt>
                <c:pt idx="347">
                  <c:v>73.432904852256442</c:v>
                </c:pt>
                <c:pt idx="348">
                  <c:v>0</c:v>
                </c:pt>
                <c:pt idx="349">
                  <c:v>20</c:v>
                </c:pt>
                <c:pt idx="350">
                  <c:v>20</c:v>
                </c:pt>
                <c:pt idx="351">
                  <c:v>73.558953473385486</c:v>
                </c:pt>
                <c:pt idx="352">
                  <c:v>20</c:v>
                </c:pt>
                <c:pt idx="353">
                  <c:v>20</c:v>
                </c:pt>
                <c:pt idx="354">
                  <c:v>20</c:v>
                </c:pt>
                <c:pt idx="355">
                  <c:v>20</c:v>
                </c:pt>
                <c:pt idx="356">
                  <c:v>20</c:v>
                </c:pt>
                <c:pt idx="357">
                  <c:v>0</c:v>
                </c:pt>
                <c:pt idx="358">
                  <c:v>20</c:v>
                </c:pt>
                <c:pt idx="359">
                  <c:v>20</c:v>
                </c:pt>
                <c:pt idx="360">
                  <c:v>20</c:v>
                </c:pt>
                <c:pt idx="361">
                  <c:v>20</c:v>
                </c:pt>
                <c:pt idx="362">
                  <c:v>20</c:v>
                </c:pt>
                <c:pt idx="363">
                  <c:v>0</c:v>
                </c:pt>
                <c:pt idx="364">
                  <c:v>81.164277534653948</c:v>
                </c:pt>
                <c:pt idx="365">
                  <c:v>20</c:v>
                </c:pt>
                <c:pt idx="366">
                  <c:v>81.909887283950383</c:v>
                </c:pt>
                <c:pt idx="367">
                  <c:v>20</c:v>
                </c:pt>
                <c:pt idx="368">
                  <c:v>20</c:v>
                </c:pt>
                <c:pt idx="369">
                  <c:v>20</c:v>
                </c:pt>
                <c:pt idx="370">
                  <c:v>20</c:v>
                </c:pt>
                <c:pt idx="371">
                  <c:v>79.345846846576165</c:v>
                </c:pt>
                <c:pt idx="372">
                  <c:v>20</c:v>
                </c:pt>
                <c:pt idx="373">
                  <c:v>0</c:v>
                </c:pt>
                <c:pt idx="374">
                  <c:v>73.699931751170411</c:v>
                </c:pt>
                <c:pt idx="375">
                  <c:v>20</c:v>
                </c:pt>
                <c:pt idx="376">
                  <c:v>84.685125279404431</c:v>
                </c:pt>
                <c:pt idx="377">
                  <c:v>20</c:v>
                </c:pt>
                <c:pt idx="378">
                  <c:v>0</c:v>
                </c:pt>
                <c:pt idx="379">
                  <c:v>20</c:v>
                </c:pt>
                <c:pt idx="380">
                  <c:v>0</c:v>
                </c:pt>
                <c:pt idx="381">
                  <c:v>20</c:v>
                </c:pt>
                <c:pt idx="382">
                  <c:v>0</c:v>
                </c:pt>
                <c:pt idx="383">
                  <c:v>73.452430208714063</c:v>
                </c:pt>
                <c:pt idx="384">
                  <c:v>20</c:v>
                </c:pt>
                <c:pt idx="385">
                  <c:v>0</c:v>
                </c:pt>
                <c:pt idx="386">
                  <c:v>20</c:v>
                </c:pt>
                <c:pt idx="387">
                  <c:v>20</c:v>
                </c:pt>
                <c:pt idx="388">
                  <c:v>0</c:v>
                </c:pt>
                <c:pt idx="389">
                  <c:v>0</c:v>
                </c:pt>
                <c:pt idx="390">
                  <c:v>20</c:v>
                </c:pt>
                <c:pt idx="391">
                  <c:v>20</c:v>
                </c:pt>
                <c:pt idx="392">
                  <c:v>0</c:v>
                </c:pt>
                <c:pt idx="393">
                  <c:v>20</c:v>
                </c:pt>
                <c:pt idx="394">
                  <c:v>0</c:v>
                </c:pt>
                <c:pt idx="395">
                  <c:v>68.642638317735376</c:v>
                </c:pt>
                <c:pt idx="396">
                  <c:v>0</c:v>
                </c:pt>
                <c:pt idx="397">
                  <c:v>20</c:v>
                </c:pt>
                <c:pt idx="398">
                  <c:v>20</c:v>
                </c:pt>
                <c:pt idx="399">
                  <c:v>86.620732511689766</c:v>
                </c:pt>
                <c:pt idx="400">
                  <c:v>78.1373169406899</c:v>
                </c:pt>
                <c:pt idx="401">
                  <c:v>20</c:v>
                </c:pt>
                <c:pt idx="402">
                  <c:v>78.578121609349637</c:v>
                </c:pt>
                <c:pt idx="403">
                  <c:v>0</c:v>
                </c:pt>
                <c:pt idx="404">
                  <c:v>0</c:v>
                </c:pt>
                <c:pt idx="405">
                  <c:v>67.091652546935023</c:v>
                </c:pt>
                <c:pt idx="406">
                  <c:v>0</c:v>
                </c:pt>
                <c:pt idx="407">
                  <c:v>20</c:v>
                </c:pt>
                <c:pt idx="408">
                  <c:v>20</c:v>
                </c:pt>
                <c:pt idx="409">
                  <c:v>20</c:v>
                </c:pt>
                <c:pt idx="410">
                  <c:v>20</c:v>
                </c:pt>
                <c:pt idx="411">
                  <c:v>83.593836029107251</c:v>
                </c:pt>
                <c:pt idx="412">
                  <c:v>20</c:v>
                </c:pt>
                <c:pt idx="413">
                  <c:v>20</c:v>
                </c:pt>
                <c:pt idx="414">
                  <c:v>20</c:v>
                </c:pt>
                <c:pt idx="415">
                  <c:v>63.395474755421048</c:v>
                </c:pt>
                <c:pt idx="416">
                  <c:v>20</c:v>
                </c:pt>
                <c:pt idx="417">
                  <c:v>20</c:v>
                </c:pt>
                <c:pt idx="418">
                  <c:v>20</c:v>
                </c:pt>
                <c:pt idx="419">
                  <c:v>0</c:v>
                </c:pt>
                <c:pt idx="420">
                  <c:v>20</c:v>
                </c:pt>
                <c:pt idx="421">
                  <c:v>0</c:v>
                </c:pt>
                <c:pt idx="422">
                  <c:v>86.202356882159251</c:v>
                </c:pt>
                <c:pt idx="423">
                  <c:v>20</c:v>
                </c:pt>
                <c:pt idx="424">
                  <c:v>70.270918247903708</c:v>
                </c:pt>
                <c:pt idx="425">
                  <c:v>20</c:v>
                </c:pt>
                <c:pt idx="426">
                  <c:v>66.365394113289881</c:v>
                </c:pt>
                <c:pt idx="427">
                  <c:v>20</c:v>
                </c:pt>
                <c:pt idx="428">
                  <c:v>20</c:v>
                </c:pt>
                <c:pt idx="429">
                  <c:v>72.065513183348614</c:v>
                </c:pt>
                <c:pt idx="430">
                  <c:v>20</c:v>
                </c:pt>
                <c:pt idx="431">
                  <c:v>0</c:v>
                </c:pt>
                <c:pt idx="432">
                  <c:v>20</c:v>
                </c:pt>
                <c:pt idx="433">
                  <c:v>20</c:v>
                </c:pt>
                <c:pt idx="434">
                  <c:v>59.854447277391017</c:v>
                </c:pt>
                <c:pt idx="435">
                  <c:v>20</c:v>
                </c:pt>
                <c:pt idx="436">
                  <c:v>86.556332165634245</c:v>
                </c:pt>
                <c:pt idx="437">
                  <c:v>20</c:v>
                </c:pt>
                <c:pt idx="438">
                  <c:v>64.926116518094716</c:v>
                </c:pt>
                <c:pt idx="439">
                  <c:v>20</c:v>
                </c:pt>
                <c:pt idx="440">
                  <c:v>20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0</c:v>
                </c:pt>
                <c:pt idx="445">
                  <c:v>0</c:v>
                </c:pt>
                <c:pt idx="446">
                  <c:v>20</c:v>
                </c:pt>
                <c:pt idx="447">
                  <c:v>20</c:v>
                </c:pt>
                <c:pt idx="448">
                  <c:v>0</c:v>
                </c:pt>
                <c:pt idx="449">
                  <c:v>20</c:v>
                </c:pt>
                <c:pt idx="450">
                  <c:v>20</c:v>
                </c:pt>
                <c:pt idx="451">
                  <c:v>70.835936751206759</c:v>
                </c:pt>
                <c:pt idx="452">
                  <c:v>20</c:v>
                </c:pt>
                <c:pt idx="453">
                  <c:v>20</c:v>
                </c:pt>
                <c:pt idx="454">
                  <c:v>72.275023404609399</c:v>
                </c:pt>
                <c:pt idx="455">
                  <c:v>0</c:v>
                </c:pt>
                <c:pt idx="456">
                  <c:v>0</c:v>
                </c:pt>
                <c:pt idx="457">
                  <c:v>20</c:v>
                </c:pt>
                <c:pt idx="458">
                  <c:v>20</c:v>
                </c:pt>
                <c:pt idx="459">
                  <c:v>71.830503975355484</c:v>
                </c:pt>
                <c:pt idx="460">
                  <c:v>20</c:v>
                </c:pt>
                <c:pt idx="461">
                  <c:v>76.858978662911341</c:v>
                </c:pt>
                <c:pt idx="462">
                  <c:v>20</c:v>
                </c:pt>
                <c:pt idx="463">
                  <c:v>20</c:v>
                </c:pt>
                <c:pt idx="464">
                  <c:v>20</c:v>
                </c:pt>
                <c:pt idx="465">
                  <c:v>0</c:v>
                </c:pt>
                <c:pt idx="466">
                  <c:v>20</c:v>
                </c:pt>
                <c:pt idx="467">
                  <c:v>20</c:v>
                </c:pt>
                <c:pt idx="468">
                  <c:v>81.044791166638035</c:v>
                </c:pt>
                <c:pt idx="469">
                  <c:v>20</c:v>
                </c:pt>
                <c:pt idx="470">
                  <c:v>88.924205119136317</c:v>
                </c:pt>
                <c:pt idx="471">
                  <c:v>20</c:v>
                </c:pt>
                <c:pt idx="472">
                  <c:v>20</c:v>
                </c:pt>
                <c:pt idx="473">
                  <c:v>20</c:v>
                </c:pt>
                <c:pt idx="474">
                  <c:v>20</c:v>
                </c:pt>
                <c:pt idx="475">
                  <c:v>0</c:v>
                </c:pt>
                <c:pt idx="476">
                  <c:v>0</c:v>
                </c:pt>
                <c:pt idx="477">
                  <c:v>69.936290464714276</c:v>
                </c:pt>
                <c:pt idx="478">
                  <c:v>20</c:v>
                </c:pt>
                <c:pt idx="479">
                  <c:v>0</c:v>
                </c:pt>
                <c:pt idx="480">
                  <c:v>20</c:v>
                </c:pt>
                <c:pt idx="481">
                  <c:v>67.726181585012071</c:v>
                </c:pt>
                <c:pt idx="482">
                  <c:v>20</c:v>
                </c:pt>
                <c:pt idx="483">
                  <c:v>0</c:v>
                </c:pt>
                <c:pt idx="484">
                  <c:v>20</c:v>
                </c:pt>
                <c:pt idx="485">
                  <c:v>85.091065205584655</c:v>
                </c:pt>
                <c:pt idx="486">
                  <c:v>20</c:v>
                </c:pt>
                <c:pt idx="487">
                  <c:v>20</c:v>
                </c:pt>
                <c:pt idx="488">
                  <c:v>20</c:v>
                </c:pt>
                <c:pt idx="489">
                  <c:v>0</c:v>
                </c:pt>
                <c:pt idx="490">
                  <c:v>20</c:v>
                </c:pt>
                <c:pt idx="491">
                  <c:v>20</c:v>
                </c:pt>
                <c:pt idx="492">
                  <c:v>0</c:v>
                </c:pt>
                <c:pt idx="493">
                  <c:v>20</c:v>
                </c:pt>
                <c:pt idx="494">
                  <c:v>20</c:v>
                </c:pt>
                <c:pt idx="495">
                  <c:v>20</c:v>
                </c:pt>
                <c:pt idx="496">
                  <c:v>20</c:v>
                </c:pt>
                <c:pt idx="497">
                  <c:v>81.523091077943207</c:v>
                </c:pt>
                <c:pt idx="498">
                  <c:v>0</c:v>
                </c:pt>
                <c:pt idx="499">
                  <c:v>20</c:v>
                </c:pt>
                <c:pt idx="500">
                  <c:v>88.46695422709837</c:v>
                </c:pt>
                <c:pt idx="501">
                  <c:v>20</c:v>
                </c:pt>
                <c:pt idx="502">
                  <c:v>20</c:v>
                </c:pt>
                <c:pt idx="503">
                  <c:v>74.240468292169737</c:v>
                </c:pt>
                <c:pt idx="504">
                  <c:v>0</c:v>
                </c:pt>
                <c:pt idx="505">
                  <c:v>20</c:v>
                </c:pt>
                <c:pt idx="506">
                  <c:v>20</c:v>
                </c:pt>
                <c:pt idx="507">
                  <c:v>0</c:v>
                </c:pt>
                <c:pt idx="508">
                  <c:v>20</c:v>
                </c:pt>
                <c:pt idx="509">
                  <c:v>0</c:v>
                </c:pt>
                <c:pt idx="510">
                  <c:v>20</c:v>
                </c:pt>
                <c:pt idx="511">
                  <c:v>0</c:v>
                </c:pt>
                <c:pt idx="512">
                  <c:v>20</c:v>
                </c:pt>
                <c:pt idx="513">
                  <c:v>20</c:v>
                </c:pt>
                <c:pt idx="514">
                  <c:v>20</c:v>
                </c:pt>
                <c:pt idx="515">
                  <c:v>20</c:v>
                </c:pt>
                <c:pt idx="516">
                  <c:v>20</c:v>
                </c:pt>
                <c:pt idx="517">
                  <c:v>20</c:v>
                </c:pt>
                <c:pt idx="518">
                  <c:v>20</c:v>
                </c:pt>
                <c:pt idx="519">
                  <c:v>20</c:v>
                </c:pt>
                <c:pt idx="520">
                  <c:v>20</c:v>
                </c:pt>
                <c:pt idx="521">
                  <c:v>0</c:v>
                </c:pt>
                <c:pt idx="522">
                  <c:v>72.267090075534682</c:v>
                </c:pt>
                <c:pt idx="523">
                  <c:v>66.267713831797948</c:v>
                </c:pt>
                <c:pt idx="524">
                  <c:v>81.404548721760293</c:v>
                </c:pt>
                <c:pt idx="525">
                  <c:v>20</c:v>
                </c:pt>
                <c:pt idx="526">
                  <c:v>20</c:v>
                </c:pt>
                <c:pt idx="527">
                  <c:v>20</c:v>
                </c:pt>
                <c:pt idx="528">
                  <c:v>0</c:v>
                </c:pt>
                <c:pt idx="529">
                  <c:v>0</c:v>
                </c:pt>
                <c:pt idx="530">
                  <c:v>20</c:v>
                </c:pt>
                <c:pt idx="531">
                  <c:v>0</c:v>
                </c:pt>
                <c:pt idx="532">
                  <c:v>85.842656788783472</c:v>
                </c:pt>
                <c:pt idx="533">
                  <c:v>20</c:v>
                </c:pt>
                <c:pt idx="534">
                  <c:v>20</c:v>
                </c:pt>
                <c:pt idx="535">
                  <c:v>0</c:v>
                </c:pt>
                <c:pt idx="536">
                  <c:v>20</c:v>
                </c:pt>
                <c:pt idx="537">
                  <c:v>20</c:v>
                </c:pt>
                <c:pt idx="538">
                  <c:v>70.978053546484617</c:v>
                </c:pt>
                <c:pt idx="539">
                  <c:v>20</c:v>
                </c:pt>
                <c:pt idx="540">
                  <c:v>20</c:v>
                </c:pt>
                <c:pt idx="541">
                  <c:v>85.989987788684743</c:v>
                </c:pt>
                <c:pt idx="542">
                  <c:v>71.251807030201846</c:v>
                </c:pt>
                <c:pt idx="543">
                  <c:v>82.429005485491913</c:v>
                </c:pt>
                <c:pt idx="544">
                  <c:v>20</c:v>
                </c:pt>
                <c:pt idx="545">
                  <c:v>20</c:v>
                </c:pt>
                <c:pt idx="546">
                  <c:v>20</c:v>
                </c:pt>
                <c:pt idx="547">
                  <c:v>20</c:v>
                </c:pt>
                <c:pt idx="548">
                  <c:v>0</c:v>
                </c:pt>
                <c:pt idx="549">
                  <c:v>0</c:v>
                </c:pt>
                <c:pt idx="550">
                  <c:v>20</c:v>
                </c:pt>
                <c:pt idx="551">
                  <c:v>20</c:v>
                </c:pt>
                <c:pt idx="552">
                  <c:v>20</c:v>
                </c:pt>
                <c:pt idx="553">
                  <c:v>20</c:v>
                </c:pt>
                <c:pt idx="554">
                  <c:v>20</c:v>
                </c:pt>
                <c:pt idx="555">
                  <c:v>77.759145521446001</c:v>
                </c:pt>
                <c:pt idx="556">
                  <c:v>20</c:v>
                </c:pt>
                <c:pt idx="557">
                  <c:v>20</c:v>
                </c:pt>
                <c:pt idx="558">
                  <c:v>20</c:v>
                </c:pt>
                <c:pt idx="559">
                  <c:v>0</c:v>
                </c:pt>
                <c:pt idx="560">
                  <c:v>20</c:v>
                </c:pt>
                <c:pt idx="561">
                  <c:v>0</c:v>
                </c:pt>
                <c:pt idx="562">
                  <c:v>20</c:v>
                </c:pt>
                <c:pt idx="563">
                  <c:v>20</c:v>
                </c:pt>
                <c:pt idx="564">
                  <c:v>20</c:v>
                </c:pt>
                <c:pt idx="565">
                  <c:v>20</c:v>
                </c:pt>
                <c:pt idx="566">
                  <c:v>0</c:v>
                </c:pt>
                <c:pt idx="567">
                  <c:v>20</c:v>
                </c:pt>
                <c:pt idx="568">
                  <c:v>20</c:v>
                </c:pt>
                <c:pt idx="569">
                  <c:v>0</c:v>
                </c:pt>
                <c:pt idx="570">
                  <c:v>20</c:v>
                </c:pt>
                <c:pt idx="571">
                  <c:v>66.559837164310053</c:v>
                </c:pt>
                <c:pt idx="572">
                  <c:v>20</c:v>
                </c:pt>
                <c:pt idx="573">
                  <c:v>81.926438405730295</c:v>
                </c:pt>
                <c:pt idx="574">
                  <c:v>0</c:v>
                </c:pt>
                <c:pt idx="575">
                  <c:v>20</c:v>
                </c:pt>
                <c:pt idx="576">
                  <c:v>20</c:v>
                </c:pt>
                <c:pt idx="577">
                  <c:v>20</c:v>
                </c:pt>
                <c:pt idx="578">
                  <c:v>20</c:v>
                </c:pt>
                <c:pt idx="579">
                  <c:v>20</c:v>
                </c:pt>
                <c:pt idx="580">
                  <c:v>20</c:v>
                </c:pt>
                <c:pt idx="581">
                  <c:v>85.445631183270706</c:v>
                </c:pt>
                <c:pt idx="582">
                  <c:v>70.626133616964651</c:v>
                </c:pt>
                <c:pt idx="583">
                  <c:v>20</c:v>
                </c:pt>
                <c:pt idx="584">
                  <c:v>0</c:v>
                </c:pt>
                <c:pt idx="585">
                  <c:v>71.757160796603159</c:v>
                </c:pt>
                <c:pt idx="586">
                  <c:v>67.359833030208719</c:v>
                </c:pt>
                <c:pt idx="587">
                  <c:v>20</c:v>
                </c:pt>
                <c:pt idx="588">
                  <c:v>0</c:v>
                </c:pt>
                <c:pt idx="589">
                  <c:v>20</c:v>
                </c:pt>
                <c:pt idx="590">
                  <c:v>20</c:v>
                </c:pt>
                <c:pt idx="591">
                  <c:v>20</c:v>
                </c:pt>
                <c:pt idx="592">
                  <c:v>20</c:v>
                </c:pt>
                <c:pt idx="593">
                  <c:v>0</c:v>
                </c:pt>
                <c:pt idx="594">
                  <c:v>20</c:v>
                </c:pt>
                <c:pt idx="595">
                  <c:v>72.392364216985385</c:v>
                </c:pt>
                <c:pt idx="596">
                  <c:v>0</c:v>
                </c:pt>
                <c:pt idx="597">
                  <c:v>20</c:v>
                </c:pt>
                <c:pt idx="598">
                  <c:v>20</c:v>
                </c:pt>
                <c:pt idx="599">
                  <c:v>0</c:v>
                </c:pt>
                <c:pt idx="600">
                  <c:v>71.049719789251213</c:v>
                </c:pt>
                <c:pt idx="601">
                  <c:v>20</c:v>
                </c:pt>
                <c:pt idx="602">
                  <c:v>0</c:v>
                </c:pt>
                <c:pt idx="603">
                  <c:v>79.052856691444575</c:v>
                </c:pt>
                <c:pt idx="604">
                  <c:v>20</c:v>
                </c:pt>
                <c:pt idx="605">
                  <c:v>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0</c:v>
                </c:pt>
                <c:pt idx="610">
                  <c:v>20</c:v>
                </c:pt>
                <c:pt idx="611">
                  <c:v>20</c:v>
                </c:pt>
                <c:pt idx="612">
                  <c:v>68.262468060557893</c:v>
                </c:pt>
                <c:pt idx="613">
                  <c:v>20</c:v>
                </c:pt>
                <c:pt idx="614">
                  <c:v>0</c:v>
                </c:pt>
                <c:pt idx="615">
                  <c:v>20</c:v>
                </c:pt>
                <c:pt idx="616">
                  <c:v>82.389389036049366</c:v>
                </c:pt>
                <c:pt idx="617">
                  <c:v>20</c:v>
                </c:pt>
                <c:pt idx="618">
                  <c:v>66.486643460144592</c:v>
                </c:pt>
                <c:pt idx="619">
                  <c:v>65.829296353777167</c:v>
                </c:pt>
                <c:pt idx="620">
                  <c:v>20</c:v>
                </c:pt>
                <c:pt idx="621">
                  <c:v>20</c:v>
                </c:pt>
                <c:pt idx="622">
                  <c:v>20</c:v>
                </c:pt>
                <c:pt idx="623">
                  <c:v>20</c:v>
                </c:pt>
                <c:pt idx="624">
                  <c:v>20</c:v>
                </c:pt>
                <c:pt idx="625">
                  <c:v>0</c:v>
                </c:pt>
                <c:pt idx="626">
                  <c:v>78.436674759855308</c:v>
                </c:pt>
                <c:pt idx="627">
                  <c:v>72.512085887320211</c:v>
                </c:pt>
                <c:pt idx="628">
                  <c:v>20</c:v>
                </c:pt>
                <c:pt idx="629">
                  <c:v>70.373802871542182</c:v>
                </c:pt>
                <c:pt idx="630">
                  <c:v>0</c:v>
                </c:pt>
                <c:pt idx="631">
                  <c:v>0</c:v>
                </c:pt>
                <c:pt idx="632">
                  <c:v>77.504642904219679</c:v>
                </c:pt>
                <c:pt idx="633">
                  <c:v>0</c:v>
                </c:pt>
                <c:pt idx="634">
                  <c:v>20</c:v>
                </c:pt>
                <c:pt idx="635">
                  <c:v>20</c:v>
                </c:pt>
                <c:pt idx="636">
                  <c:v>20</c:v>
                </c:pt>
                <c:pt idx="637">
                  <c:v>0</c:v>
                </c:pt>
                <c:pt idx="638">
                  <c:v>20</c:v>
                </c:pt>
                <c:pt idx="639">
                  <c:v>20</c:v>
                </c:pt>
                <c:pt idx="640">
                  <c:v>20</c:v>
                </c:pt>
                <c:pt idx="641">
                  <c:v>20</c:v>
                </c:pt>
                <c:pt idx="642">
                  <c:v>20</c:v>
                </c:pt>
                <c:pt idx="643">
                  <c:v>0</c:v>
                </c:pt>
                <c:pt idx="644">
                  <c:v>20</c:v>
                </c:pt>
                <c:pt idx="645">
                  <c:v>20</c:v>
                </c:pt>
                <c:pt idx="646">
                  <c:v>20</c:v>
                </c:pt>
                <c:pt idx="647">
                  <c:v>85.170255389745421</c:v>
                </c:pt>
                <c:pt idx="648">
                  <c:v>20</c:v>
                </c:pt>
                <c:pt idx="649">
                  <c:v>20</c:v>
                </c:pt>
                <c:pt idx="650">
                  <c:v>20</c:v>
                </c:pt>
                <c:pt idx="651">
                  <c:v>20</c:v>
                </c:pt>
                <c:pt idx="652">
                  <c:v>0</c:v>
                </c:pt>
                <c:pt idx="653">
                  <c:v>0</c:v>
                </c:pt>
                <c:pt idx="654">
                  <c:v>20</c:v>
                </c:pt>
                <c:pt idx="655">
                  <c:v>20</c:v>
                </c:pt>
                <c:pt idx="656">
                  <c:v>20</c:v>
                </c:pt>
                <c:pt idx="657">
                  <c:v>20</c:v>
                </c:pt>
                <c:pt idx="658">
                  <c:v>61.597696301961506</c:v>
                </c:pt>
                <c:pt idx="659">
                  <c:v>20</c:v>
                </c:pt>
                <c:pt idx="660">
                  <c:v>20</c:v>
                </c:pt>
                <c:pt idx="661">
                  <c:v>20</c:v>
                </c:pt>
                <c:pt idx="662">
                  <c:v>20</c:v>
                </c:pt>
                <c:pt idx="663">
                  <c:v>60.760891014370422</c:v>
                </c:pt>
                <c:pt idx="664">
                  <c:v>73.580320001575629</c:v>
                </c:pt>
                <c:pt idx="665">
                  <c:v>20</c:v>
                </c:pt>
                <c:pt idx="666">
                  <c:v>0</c:v>
                </c:pt>
                <c:pt idx="667">
                  <c:v>20</c:v>
                </c:pt>
                <c:pt idx="668">
                  <c:v>0</c:v>
                </c:pt>
                <c:pt idx="669">
                  <c:v>20</c:v>
                </c:pt>
                <c:pt idx="670">
                  <c:v>20</c:v>
                </c:pt>
                <c:pt idx="671">
                  <c:v>20</c:v>
                </c:pt>
                <c:pt idx="672">
                  <c:v>71.348928152229064</c:v>
                </c:pt>
                <c:pt idx="673">
                  <c:v>20</c:v>
                </c:pt>
                <c:pt idx="674">
                  <c:v>69.733504788913379</c:v>
                </c:pt>
                <c:pt idx="675">
                  <c:v>20</c:v>
                </c:pt>
                <c:pt idx="676">
                  <c:v>76.601337939272142</c:v>
                </c:pt>
                <c:pt idx="677">
                  <c:v>0</c:v>
                </c:pt>
                <c:pt idx="678">
                  <c:v>20</c:v>
                </c:pt>
                <c:pt idx="679">
                  <c:v>20</c:v>
                </c:pt>
                <c:pt idx="680">
                  <c:v>20</c:v>
                </c:pt>
                <c:pt idx="681">
                  <c:v>0</c:v>
                </c:pt>
                <c:pt idx="682">
                  <c:v>20</c:v>
                </c:pt>
                <c:pt idx="683">
                  <c:v>20</c:v>
                </c:pt>
                <c:pt idx="684">
                  <c:v>55.98315919113594</c:v>
                </c:pt>
                <c:pt idx="685">
                  <c:v>20</c:v>
                </c:pt>
                <c:pt idx="686">
                  <c:v>20</c:v>
                </c:pt>
                <c:pt idx="687">
                  <c:v>20</c:v>
                </c:pt>
                <c:pt idx="688">
                  <c:v>20</c:v>
                </c:pt>
                <c:pt idx="689">
                  <c:v>20</c:v>
                </c:pt>
                <c:pt idx="690">
                  <c:v>0</c:v>
                </c:pt>
                <c:pt idx="691">
                  <c:v>71.378019415005554</c:v>
                </c:pt>
                <c:pt idx="692">
                  <c:v>61.999597456110173</c:v>
                </c:pt>
                <c:pt idx="693">
                  <c:v>20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20</c:v>
                </c:pt>
                <c:pt idx="698">
                  <c:v>20</c:v>
                </c:pt>
                <c:pt idx="699">
                  <c:v>20</c:v>
                </c:pt>
                <c:pt idx="700">
                  <c:v>20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0</c:v>
                </c:pt>
                <c:pt idx="706">
                  <c:v>0</c:v>
                </c:pt>
                <c:pt idx="707">
                  <c:v>75.911296598075936</c:v>
                </c:pt>
                <c:pt idx="708">
                  <c:v>20</c:v>
                </c:pt>
                <c:pt idx="709">
                  <c:v>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20</c:v>
                </c:pt>
                <c:pt idx="714">
                  <c:v>69.573653283394222</c:v>
                </c:pt>
                <c:pt idx="715">
                  <c:v>20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80.798951928517226</c:v>
                </c:pt>
                <c:pt idx="723">
                  <c:v>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0</c:v>
                </c:pt>
                <c:pt idx="728">
                  <c:v>0</c:v>
                </c:pt>
                <c:pt idx="729">
                  <c:v>20</c:v>
                </c:pt>
                <c:pt idx="730">
                  <c:v>77.801053182854815</c:v>
                </c:pt>
                <c:pt idx="731">
                  <c:v>84.242962878183718</c:v>
                </c:pt>
                <c:pt idx="732">
                  <c:v>0</c:v>
                </c:pt>
                <c:pt idx="733">
                  <c:v>20</c:v>
                </c:pt>
                <c:pt idx="734">
                  <c:v>20</c:v>
                </c:pt>
                <c:pt idx="735">
                  <c:v>0</c:v>
                </c:pt>
                <c:pt idx="736">
                  <c:v>20</c:v>
                </c:pt>
                <c:pt idx="737">
                  <c:v>0</c:v>
                </c:pt>
                <c:pt idx="738">
                  <c:v>78.669471099417805</c:v>
                </c:pt>
                <c:pt idx="739">
                  <c:v>0</c:v>
                </c:pt>
                <c:pt idx="740">
                  <c:v>0</c:v>
                </c:pt>
                <c:pt idx="741">
                  <c:v>20</c:v>
                </c:pt>
                <c:pt idx="742">
                  <c:v>0</c:v>
                </c:pt>
                <c:pt idx="743">
                  <c:v>20</c:v>
                </c:pt>
                <c:pt idx="744">
                  <c:v>0</c:v>
                </c:pt>
                <c:pt idx="745">
                  <c:v>0</c:v>
                </c:pt>
                <c:pt idx="746">
                  <c:v>20</c:v>
                </c:pt>
                <c:pt idx="747">
                  <c:v>0</c:v>
                </c:pt>
                <c:pt idx="748">
                  <c:v>77.321912935306599</c:v>
                </c:pt>
                <c:pt idx="749">
                  <c:v>20</c:v>
                </c:pt>
                <c:pt idx="750">
                  <c:v>78.427454597113808</c:v>
                </c:pt>
                <c:pt idx="751">
                  <c:v>20</c:v>
                </c:pt>
                <c:pt idx="752">
                  <c:v>20</c:v>
                </c:pt>
                <c:pt idx="753">
                  <c:v>77.372529659808563</c:v>
                </c:pt>
                <c:pt idx="754">
                  <c:v>20</c:v>
                </c:pt>
                <c:pt idx="755">
                  <c:v>67.063674806118527</c:v>
                </c:pt>
                <c:pt idx="756">
                  <c:v>20</c:v>
                </c:pt>
                <c:pt idx="757">
                  <c:v>20</c:v>
                </c:pt>
                <c:pt idx="758">
                  <c:v>20</c:v>
                </c:pt>
                <c:pt idx="759">
                  <c:v>72.664968954543113</c:v>
                </c:pt>
                <c:pt idx="760">
                  <c:v>20</c:v>
                </c:pt>
                <c:pt idx="761">
                  <c:v>20</c:v>
                </c:pt>
                <c:pt idx="762">
                  <c:v>20</c:v>
                </c:pt>
                <c:pt idx="763">
                  <c:v>20</c:v>
                </c:pt>
                <c:pt idx="764">
                  <c:v>20</c:v>
                </c:pt>
                <c:pt idx="765">
                  <c:v>20</c:v>
                </c:pt>
                <c:pt idx="766">
                  <c:v>0</c:v>
                </c:pt>
                <c:pt idx="767">
                  <c:v>20</c:v>
                </c:pt>
                <c:pt idx="768">
                  <c:v>79.745117030720579</c:v>
                </c:pt>
                <c:pt idx="769">
                  <c:v>20</c:v>
                </c:pt>
                <c:pt idx="770">
                  <c:v>20</c:v>
                </c:pt>
                <c:pt idx="771">
                  <c:v>0</c:v>
                </c:pt>
                <c:pt idx="772">
                  <c:v>77.711610749836623</c:v>
                </c:pt>
                <c:pt idx="773">
                  <c:v>77.822215083237182</c:v>
                </c:pt>
                <c:pt idx="774">
                  <c:v>0</c:v>
                </c:pt>
                <c:pt idx="775">
                  <c:v>20</c:v>
                </c:pt>
                <c:pt idx="776">
                  <c:v>68.649381546990256</c:v>
                </c:pt>
                <c:pt idx="777">
                  <c:v>20</c:v>
                </c:pt>
                <c:pt idx="778">
                  <c:v>82.088297250385338</c:v>
                </c:pt>
                <c:pt idx="779">
                  <c:v>20</c:v>
                </c:pt>
                <c:pt idx="780">
                  <c:v>86.508437231409388</c:v>
                </c:pt>
                <c:pt idx="781">
                  <c:v>20</c:v>
                </c:pt>
                <c:pt idx="782">
                  <c:v>0</c:v>
                </c:pt>
                <c:pt idx="783">
                  <c:v>20</c:v>
                </c:pt>
                <c:pt idx="784">
                  <c:v>20</c:v>
                </c:pt>
                <c:pt idx="785">
                  <c:v>77.632035506078495</c:v>
                </c:pt>
                <c:pt idx="786">
                  <c:v>20</c:v>
                </c:pt>
                <c:pt idx="787">
                  <c:v>20</c:v>
                </c:pt>
                <c:pt idx="788">
                  <c:v>20</c:v>
                </c:pt>
                <c:pt idx="789">
                  <c:v>20</c:v>
                </c:pt>
                <c:pt idx="790">
                  <c:v>64.122277348746195</c:v>
                </c:pt>
                <c:pt idx="791">
                  <c:v>0</c:v>
                </c:pt>
                <c:pt idx="792">
                  <c:v>20</c:v>
                </c:pt>
                <c:pt idx="793">
                  <c:v>20</c:v>
                </c:pt>
                <c:pt idx="794">
                  <c:v>0</c:v>
                </c:pt>
                <c:pt idx="795">
                  <c:v>54.252661532965206</c:v>
                </c:pt>
                <c:pt idx="796">
                  <c:v>87.204169612073343</c:v>
                </c:pt>
                <c:pt idx="797">
                  <c:v>77.482411502501705</c:v>
                </c:pt>
                <c:pt idx="798">
                  <c:v>20</c:v>
                </c:pt>
                <c:pt idx="799">
                  <c:v>0</c:v>
                </c:pt>
                <c:pt idx="800">
                  <c:v>20</c:v>
                </c:pt>
                <c:pt idx="801">
                  <c:v>20</c:v>
                </c:pt>
                <c:pt idx="802">
                  <c:v>20</c:v>
                </c:pt>
                <c:pt idx="803">
                  <c:v>78.895090526046957</c:v>
                </c:pt>
                <c:pt idx="804">
                  <c:v>20</c:v>
                </c:pt>
                <c:pt idx="805">
                  <c:v>0</c:v>
                </c:pt>
                <c:pt idx="806">
                  <c:v>20</c:v>
                </c:pt>
                <c:pt idx="807">
                  <c:v>75.277250582870138</c:v>
                </c:pt>
                <c:pt idx="808">
                  <c:v>77.301064623547546</c:v>
                </c:pt>
                <c:pt idx="809">
                  <c:v>0</c:v>
                </c:pt>
                <c:pt idx="810">
                  <c:v>20</c:v>
                </c:pt>
                <c:pt idx="811">
                  <c:v>20</c:v>
                </c:pt>
                <c:pt idx="812">
                  <c:v>20</c:v>
                </c:pt>
                <c:pt idx="813">
                  <c:v>20</c:v>
                </c:pt>
                <c:pt idx="814">
                  <c:v>20</c:v>
                </c:pt>
                <c:pt idx="815">
                  <c:v>20</c:v>
                </c:pt>
                <c:pt idx="816">
                  <c:v>20</c:v>
                </c:pt>
                <c:pt idx="817">
                  <c:v>69.06390036901449</c:v>
                </c:pt>
                <c:pt idx="818">
                  <c:v>65.801267184240871</c:v>
                </c:pt>
                <c:pt idx="819">
                  <c:v>20</c:v>
                </c:pt>
                <c:pt idx="820">
                  <c:v>20</c:v>
                </c:pt>
                <c:pt idx="821">
                  <c:v>0</c:v>
                </c:pt>
                <c:pt idx="822">
                  <c:v>20</c:v>
                </c:pt>
                <c:pt idx="823">
                  <c:v>20</c:v>
                </c:pt>
                <c:pt idx="824">
                  <c:v>67.239872870947735</c:v>
                </c:pt>
                <c:pt idx="825">
                  <c:v>20</c:v>
                </c:pt>
                <c:pt idx="826">
                  <c:v>20</c:v>
                </c:pt>
                <c:pt idx="827">
                  <c:v>0</c:v>
                </c:pt>
                <c:pt idx="828">
                  <c:v>71.038001970960053</c:v>
                </c:pt>
                <c:pt idx="829">
                  <c:v>70.83726368351131</c:v>
                </c:pt>
                <c:pt idx="830">
                  <c:v>20</c:v>
                </c:pt>
                <c:pt idx="831">
                  <c:v>20</c:v>
                </c:pt>
                <c:pt idx="832">
                  <c:v>20</c:v>
                </c:pt>
                <c:pt idx="833">
                  <c:v>20</c:v>
                </c:pt>
                <c:pt idx="834">
                  <c:v>20</c:v>
                </c:pt>
                <c:pt idx="835">
                  <c:v>0</c:v>
                </c:pt>
                <c:pt idx="836">
                  <c:v>20</c:v>
                </c:pt>
                <c:pt idx="837">
                  <c:v>73.955996348576406</c:v>
                </c:pt>
                <c:pt idx="838">
                  <c:v>0</c:v>
                </c:pt>
                <c:pt idx="839">
                  <c:v>75.952458192654561</c:v>
                </c:pt>
                <c:pt idx="840">
                  <c:v>20</c:v>
                </c:pt>
                <c:pt idx="841">
                  <c:v>20</c:v>
                </c:pt>
                <c:pt idx="842">
                  <c:v>20</c:v>
                </c:pt>
                <c:pt idx="843">
                  <c:v>0</c:v>
                </c:pt>
                <c:pt idx="844">
                  <c:v>20</c:v>
                </c:pt>
                <c:pt idx="845">
                  <c:v>93.73024983521951</c:v>
                </c:pt>
                <c:pt idx="846">
                  <c:v>0</c:v>
                </c:pt>
                <c:pt idx="847">
                  <c:v>0</c:v>
                </c:pt>
                <c:pt idx="848">
                  <c:v>60.048202531852823</c:v>
                </c:pt>
                <c:pt idx="849">
                  <c:v>20</c:v>
                </c:pt>
                <c:pt idx="850">
                  <c:v>20</c:v>
                </c:pt>
                <c:pt idx="851">
                  <c:v>20</c:v>
                </c:pt>
                <c:pt idx="852">
                  <c:v>71.64308297147241</c:v>
                </c:pt>
                <c:pt idx="853">
                  <c:v>83.740923129107799</c:v>
                </c:pt>
                <c:pt idx="854">
                  <c:v>20</c:v>
                </c:pt>
                <c:pt idx="855">
                  <c:v>20</c:v>
                </c:pt>
                <c:pt idx="856">
                  <c:v>92.131034229803106</c:v>
                </c:pt>
                <c:pt idx="857">
                  <c:v>0</c:v>
                </c:pt>
                <c:pt idx="858">
                  <c:v>82.845367841396893</c:v>
                </c:pt>
                <c:pt idx="859">
                  <c:v>0</c:v>
                </c:pt>
                <c:pt idx="860">
                  <c:v>68.937663266445611</c:v>
                </c:pt>
                <c:pt idx="861">
                  <c:v>20</c:v>
                </c:pt>
                <c:pt idx="862">
                  <c:v>78.869334747035865</c:v>
                </c:pt>
                <c:pt idx="863">
                  <c:v>20</c:v>
                </c:pt>
                <c:pt idx="864">
                  <c:v>20</c:v>
                </c:pt>
                <c:pt idx="865">
                  <c:v>85.238384681063067</c:v>
                </c:pt>
                <c:pt idx="866">
                  <c:v>74.647049580434697</c:v>
                </c:pt>
                <c:pt idx="867">
                  <c:v>20</c:v>
                </c:pt>
                <c:pt idx="868">
                  <c:v>20</c:v>
                </c:pt>
                <c:pt idx="869">
                  <c:v>20</c:v>
                </c:pt>
                <c:pt idx="870">
                  <c:v>20</c:v>
                </c:pt>
                <c:pt idx="871">
                  <c:v>20</c:v>
                </c:pt>
                <c:pt idx="872">
                  <c:v>20</c:v>
                </c:pt>
                <c:pt idx="873">
                  <c:v>84.910005543038835</c:v>
                </c:pt>
                <c:pt idx="874">
                  <c:v>75.63538895359865</c:v>
                </c:pt>
                <c:pt idx="875">
                  <c:v>20</c:v>
                </c:pt>
                <c:pt idx="876">
                  <c:v>20</c:v>
                </c:pt>
                <c:pt idx="877">
                  <c:v>71.133212258800711</c:v>
                </c:pt>
                <c:pt idx="878">
                  <c:v>85.353447564989239</c:v>
                </c:pt>
                <c:pt idx="879">
                  <c:v>20</c:v>
                </c:pt>
                <c:pt idx="880">
                  <c:v>54.809109765547248</c:v>
                </c:pt>
                <c:pt idx="881">
                  <c:v>20</c:v>
                </c:pt>
                <c:pt idx="882">
                  <c:v>20</c:v>
                </c:pt>
                <c:pt idx="883">
                  <c:v>20</c:v>
                </c:pt>
                <c:pt idx="884">
                  <c:v>0</c:v>
                </c:pt>
                <c:pt idx="885">
                  <c:v>75.862778824791263</c:v>
                </c:pt>
                <c:pt idx="886">
                  <c:v>0</c:v>
                </c:pt>
                <c:pt idx="887">
                  <c:v>0</c:v>
                </c:pt>
                <c:pt idx="888">
                  <c:v>72.037729724802674</c:v>
                </c:pt>
                <c:pt idx="889">
                  <c:v>20</c:v>
                </c:pt>
                <c:pt idx="890">
                  <c:v>20</c:v>
                </c:pt>
                <c:pt idx="891">
                  <c:v>0</c:v>
                </c:pt>
                <c:pt idx="892">
                  <c:v>0</c:v>
                </c:pt>
                <c:pt idx="893">
                  <c:v>73.700993295008985</c:v>
                </c:pt>
                <c:pt idx="894">
                  <c:v>20</c:v>
                </c:pt>
                <c:pt idx="895">
                  <c:v>76.209652119036633</c:v>
                </c:pt>
                <c:pt idx="896">
                  <c:v>0</c:v>
                </c:pt>
                <c:pt idx="897">
                  <c:v>20</c:v>
                </c:pt>
                <c:pt idx="898">
                  <c:v>84.783696052209123</c:v>
                </c:pt>
                <c:pt idx="899">
                  <c:v>72.194600600230046</c:v>
                </c:pt>
                <c:pt idx="900">
                  <c:v>20</c:v>
                </c:pt>
                <c:pt idx="901">
                  <c:v>75.292406088516771</c:v>
                </c:pt>
                <c:pt idx="902">
                  <c:v>20</c:v>
                </c:pt>
                <c:pt idx="903">
                  <c:v>20</c:v>
                </c:pt>
                <c:pt idx="904">
                  <c:v>20</c:v>
                </c:pt>
                <c:pt idx="905">
                  <c:v>20</c:v>
                </c:pt>
                <c:pt idx="906">
                  <c:v>83.693843269331737</c:v>
                </c:pt>
                <c:pt idx="907">
                  <c:v>0</c:v>
                </c:pt>
                <c:pt idx="908">
                  <c:v>20</c:v>
                </c:pt>
                <c:pt idx="909">
                  <c:v>20</c:v>
                </c:pt>
                <c:pt idx="910">
                  <c:v>20</c:v>
                </c:pt>
                <c:pt idx="911">
                  <c:v>0</c:v>
                </c:pt>
                <c:pt idx="912">
                  <c:v>0</c:v>
                </c:pt>
                <c:pt idx="913">
                  <c:v>20</c:v>
                </c:pt>
                <c:pt idx="914">
                  <c:v>83.237215024529362</c:v>
                </c:pt>
                <c:pt idx="915">
                  <c:v>20</c:v>
                </c:pt>
                <c:pt idx="916">
                  <c:v>0</c:v>
                </c:pt>
                <c:pt idx="917">
                  <c:v>20</c:v>
                </c:pt>
                <c:pt idx="918">
                  <c:v>20</c:v>
                </c:pt>
                <c:pt idx="919">
                  <c:v>62.066247883449243</c:v>
                </c:pt>
                <c:pt idx="920">
                  <c:v>0</c:v>
                </c:pt>
                <c:pt idx="921">
                  <c:v>0</c:v>
                </c:pt>
                <c:pt idx="922">
                  <c:v>20</c:v>
                </c:pt>
                <c:pt idx="923">
                  <c:v>0</c:v>
                </c:pt>
                <c:pt idx="924">
                  <c:v>81.438518507247466</c:v>
                </c:pt>
                <c:pt idx="925">
                  <c:v>77.160094166273865</c:v>
                </c:pt>
                <c:pt idx="926">
                  <c:v>72.748796899401015</c:v>
                </c:pt>
                <c:pt idx="927">
                  <c:v>20</c:v>
                </c:pt>
                <c:pt idx="928">
                  <c:v>72.530843188575957</c:v>
                </c:pt>
                <c:pt idx="929">
                  <c:v>82.984790061493428</c:v>
                </c:pt>
                <c:pt idx="930">
                  <c:v>20</c:v>
                </c:pt>
                <c:pt idx="931">
                  <c:v>0</c:v>
                </c:pt>
                <c:pt idx="932">
                  <c:v>20</c:v>
                </c:pt>
                <c:pt idx="933">
                  <c:v>20</c:v>
                </c:pt>
                <c:pt idx="934">
                  <c:v>20</c:v>
                </c:pt>
                <c:pt idx="935">
                  <c:v>68.638276395735531</c:v>
                </c:pt>
                <c:pt idx="936">
                  <c:v>88.310960268435181</c:v>
                </c:pt>
                <c:pt idx="937">
                  <c:v>20</c:v>
                </c:pt>
                <c:pt idx="938">
                  <c:v>20</c:v>
                </c:pt>
                <c:pt idx="939">
                  <c:v>20</c:v>
                </c:pt>
                <c:pt idx="940">
                  <c:v>72.991861336433146</c:v>
                </c:pt>
                <c:pt idx="941">
                  <c:v>20</c:v>
                </c:pt>
                <c:pt idx="942">
                  <c:v>74.722785741251684</c:v>
                </c:pt>
                <c:pt idx="943">
                  <c:v>67.351490668125493</c:v>
                </c:pt>
                <c:pt idx="944">
                  <c:v>20</c:v>
                </c:pt>
                <c:pt idx="945">
                  <c:v>20</c:v>
                </c:pt>
                <c:pt idx="946">
                  <c:v>20</c:v>
                </c:pt>
                <c:pt idx="947">
                  <c:v>20</c:v>
                </c:pt>
                <c:pt idx="948">
                  <c:v>20</c:v>
                </c:pt>
                <c:pt idx="949">
                  <c:v>20</c:v>
                </c:pt>
                <c:pt idx="950">
                  <c:v>20</c:v>
                </c:pt>
                <c:pt idx="951">
                  <c:v>72.011768851761246</c:v>
                </c:pt>
                <c:pt idx="952">
                  <c:v>70.415171117123165</c:v>
                </c:pt>
                <c:pt idx="953">
                  <c:v>91.807191869919677</c:v>
                </c:pt>
                <c:pt idx="954">
                  <c:v>66.499618088994623</c:v>
                </c:pt>
                <c:pt idx="955">
                  <c:v>81.270235223701093</c:v>
                </c:pt>
                <c:pt idx="956">
                  <c:v>20</c:v>
                </c:pt>
                <c:pt idx="957">
                  <c:v>0</c:v>
                </c:pt>
                <c:pt idx="958">
                  <c:v>71.556614162474688</c:v>
                </c:pt>
                <c:pt idx="959">
                  <c:v>20</c:v>
                </c:pt>
                <c:pt idx="960">
                  <c:v>20</c:v>
                </c:pt>
                <c:pt idx="961">
                  <c:v>90.467396186767601</c:v>
                </c:pt>
                <c:pt idx="962">
                  <c:v>0</c:v>
                </c:pt>
                <c:pt idx="963">
                  <c:v>80.519799855093368</c:v>
                </c:pt>
                <c:pt idx="964">
                  <c:v>87.364978440791134</c:v>
                </c:pt>
                <c:pt idx="965">
                  <c:v>20</c:v>
                </c:pt>
                <c:pt idx="966">
                  <c:v>20</c:v>
                </c:pt>
                <c:pt idx="967">
                  <c:v>0</c:v>
                </c:pt>
                <c:pt idx="968">
                  <c:v>20</c:v>
                </c:pt>
                <c:pt idx="969">
                  <c:v>20</c:v>
                </c:pt>
                <c:pt idx="970">
                  <c:v>20</c:v>
                </c:pt>
                <c:pt idx="971">
                  <c:v>0</c:v>
                </c:pt>
                <c:pt idx="972">
                  <c:v>20</c:v>
                </c:pt>
                <c:pt idx="973">
                  <c:v>0</c:v>
                </c:pt>
                <c:pt idx="974">
                  <c:v>20</c:v>
                </c:pt>
                <c:pt idx="975">
                  <c:v>69.236309469005334</c:v>
                </c:pt>
                <c:pt idx="976">
                  <c:v>20</c:v>
                </c:pt>
                <c:pt idx="977">
                  <c:v>20</c:v>
                </c:pt>
                <c:pt idx="978">
                  <c:v>20</c:v>
                </c:pt>
                <c:pt idx="979">
                  <c:v>61.556618462462005</c:v>
                </c:pt>
                <c:pt idx="980">
                  <c:v>0</c:v>
                </c:pt>
                <c:pt idx="981">
                  <c:v>20</c:v>
                </c:pt>
                <c:pt idx="982">
                  <c:v>20</c:v>
                </c:pt>
                <c:pt idx="983">
                  <c:v>20</c:v>
                </c:pt>
                <c:pt idx="984">
                  <c:v>20</c:v>
                </c:pt>
                <c:pt idx="985">
                  <c:v>20</c:v>
                </c:pt>
                <c:pt idx="986">
                  <c:v>20</c:v>
                </c:pt>
                <c:pt idx="987">
                  <c:v>20</c:v>
                </c:pt>
                <c:pt idx="988">
                  <c:v>20</c:v>
                </c:pt>
                <c:pt idx="989">
                  <c:v>20</c:v>
                </c:pt>
                <c:pt idx="990">
                  <c:v>20</c:v>
                </c:pt>
                <c:pt idx="991">
                  <c:v>20</c:v>
                </c:pt>
                <c:pt idx="992">
                  <c:v>0</c:v>
                </c:pt>
                <c:pt idx="993">
                  <c:v>86.850247993712458</c:v>
                </c:pt>
                <c:pt idx="994">
                  <c:v>20</c:v>
                </c:pt>
                <c:pt idx="995">
                  <c:v>20</c:v>
                </c:pt>
                <c:pt idx="996">
                  <c:v>20</c:v>
                </c:pt>
                <c:pt idx="997">
                  <c:v>0</c:v>
                </c:pt>
                <c:pt idx="998">
                  <c:v>0</c:v>
                </c:pt>
                <c:pt idx="999">
                  <c:v>20</c:v>
                </c:pt>
                <c:pt idx="1000">
                  <c:v>20</c:v>
                </c:pt>
                <c:pt idx="1001">
                  <c:v>48.667222587680136</c:v>
                </c:pt>
                <c:pt idx="1002">
                  <c:v>20</c:v>
                </c:pt>
                <c:pt idx="1003">
                  <c:v>20</c:v>
                </c:pt>
                <c:pt idx="1004">
                  <c:v>20</c:v>
                </c:pt>
                <c:pt idx="1005">
                  <c:v>20</c:v>
                </c:pt>
                <c:pt idx="1006">
                  <c:v>20</c:v>
                </c:pt>
                <c:pt idx="1007">
                  <c:v>20</c:v>
                </c:pt>
                <c:pt idx="1008">
                  <c:v>0</c:v>
                </c:pt>
                <c:pt idx="1009">
                  <c:v>76.487813066042619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20</c:v>
                </c:pt>
                <c:pt idx="1014">
                  <c:v>20</c:v>
                </c:pt>
                <c:pt idx="1015">
                  <c:v>0</c:v>
                </c:pt>
                <c:pt idx="1016">
                  <c:v>20</c:v>
                </c:pt>
                <c:pt idx="1017">
                  <c:v>20</c:v>
                </c:pt>
                <c:pt idx="1018">
                  <c:v>83.131565635852894</c:v>
                </c:pt>
                <c:pt idx="1019">
                  <c:v>20</c:v>
                </c:pt>
                <c:pt idx="1020">
                  <c:v>79.130944274523557</c:v>
                </c:pt>
                <c:pt idx="1021">
                  <c:v>20</c:v>
                </c:pt>
                <c:pt idx="1022">
                  <c:v>0</c:v>
                </c:pt>
                <c:pt idx="1023">
                  <c:v>0</c:v>
                </c:pt>
                <c:pt idx="1024">
                  <c:v>20</c:v>
                </c:pt>
                <c:pt idx="1025">
                  <c:v>0</c:v>
                </c:pt>
                <c:pt idx="1026">
                  <c:v>20</c:v>
                </c:pt>
                <c:pt idx="1027">
                  <c:v>0</c:v>
                </c:pt>
                <c:pt idx="1028">
                  <c:v>71.432861811196148</c:v>
                </c:pt>
                <c:pt idx="1029">
                  <c:v>20</c:v>
                </c:pt>
                <c:pt idx="1030">
                  <c:v>0</c:v>
                </c:pt>
                <c:pt idx="1031">
                  <c:v>83.333130414668446</c:v>
                </c:pt>
                <c:pt idx="1032">
                  <c:v>88.349831629622514</c:v>
                </c:pt>
                <c:pt idx="1033">
                  <c:v>20</c:v>
                </c:pt>
                <c:pt idx="1034">
                  <c:v>20</c:v>
                </c:pt>
                <c:pt idx="1035">
                  <c:v>20</c:v>
                </c:pt>
                <c:pt idx="1036">
                  <c:v>0</c:v>
                </c:pt>
                <c:pt idx="1037">
                  <c:v>79.080906804816621</c:v>
                </c:pt>
                <c:pt idx="1038">
                  <c:v>0</c:v>
                </c:pt>
                <c:pt idx="1039">
                  <c:v>68.043926688673167</c:v>
                </c:pt>
                <c:pt idx="1040">
                  <c:v>0</c:v>
                </c:pt>
                <c:pt idx="1041">
                  <c:v>20</c:v>
                </c:pt>
                <c:pt idx="1042">
                  <c:v>20</c:v>
                </c:pt>
                <c:pt idx="1043">
                  <c:v>20</c:v>
                </c:pt>
                <c:pt idx="1044">
                  <c:v>20</c:v>
                </c:pt>
                <c:pt idx="1045">
                  <c:v>20</c:v>
                </c:pt>
                <c:pt idx="1046">
                  <c:v>20</c:v>
                </c:pt>
                <c:pt idx="1047">
                  <c:v>20</c:v>
                </c:pt>
                <c:pt idx="1048">
                  <c:v>20</c:v>
                </c:pt>
                <c:pt idx="1049">
                  <c:v>89.673925302109566</c:v>
                </c:pt>
                <c:pt idx="1050">
                  <c:v>0</c:v>
                </c:pt>
                <c:pt idx="1051">
                  <c:v>20</c:v>
                </c:pt>
                <c:pt idx="1052">
                  <c:v>72.810478792921344</c:v>
                </c:pt>
                <c:pt idx="1053">
                  <c:v>20</c:v>
                </c:pt>
                <c:pt idx="1054">
                  <c:v>77.906712871622517</c:v>
                </c:pt>
                <c:pt idx="1055">
                  <c:v>67.319231638051434</c:v>
                </c:pt>
                <c:pt idx="1056">
                  <c:v>20</c:v>
                </c:pt>
                <c:pt idx="1057">
                  <c:v>20</c:v>
                </c:pt>
                <c:pt idx="1058">
                  <c:v>0</c:v>
                </c:pt>
                <c:pt idx="1059">
                  <c:v>20</c:v>
                </c:pt>
                <c:pt idx="1060">
                  <c:v>72.489009431856559</c:v>
                </c:pt>
                <c:pt idx="1061">
                  <c:v>20</c:v>
                </c:pt>
                <c:pt idx="1062">
                  <c:v>20</c:v>
                </c:pt>
                <c:pt idx="1063">
                  <c:v>74.044576056606047</c:v>
                </c:pt>
                <c:pt idx="1064">
                  <c:v>20</c:v>
                </c:pt>
                <c:pt idx="1065">
                  <c:v>20</c:v>
                </c:pt>
                <c:pt idx="1066">
                  <c:v>84.488500483352297</c:v>
                </c:pt>
                <c:pt idx="1067">
                  <c:v>84.911637837458755</c:v>
                </c:pt>
                <c:pt idx="1068">
                  <c:v>0</c:v>
                </c:pt>
                <c:pt idx="1069">
                  <c:v>0</c:v>
                </c:pt>
                <c:pt idx="1070">
                  <c:v>20</c:v>
                </c:pt>
                <c:pt idx="1071">
                  <c:v>20</c:v>
                </c:pt>
                <c:pt idx="1072">
                  <c:v>0</c:v>
                </c:pt>
                <c:pt idx="1073">
                  <c:v>64.987987955049761</c:v>
                </c:pt>
                <c:pt idx="1074">
                  <c:v>20</c:v>
                </c:pt>
                <c:pt idx="1075">
                  <c:v>83.358030111995689</c:v>
                </c:pt>
                <c:pt idx="1076">
                  <c:v>20</c:v>
                </c:pt>
                <c:pt idx="1077">
                  <c:v>20</c:v>
                </c:pt>
                <c:pt idx="1078">
                  <c:v>20</c:v>
                </c:pt>
                <c:pt idx="1079">
                  <c:v>0</c:v>
                </c:pt>
                <c:pt idx="1080">
                  <c:v>81.147642058721033</c:v>
                </c:pt>
                <c:pt idx="1081">
                  <c:v>0</c:v>
                </c:pt>
                <c:pt idx="1082">
                  <c:v>20</c:v>
                </c:pt>
                <c:pt idx="1083">
                  <c:v>20</c:v>
                </c:pt>
                <c:pt idx="1084">
                  <c:v>20</c:v>
                </c:pt>
                <c:pt idx="1085">
                  <c:v>20</c:v>
                </c:pt>
                <c:pt idx="1086">
                  <c:v>20</c:v>
                </c:pt>
                <c:pt idx="1087">
                  <c:v>20</c:v>
                </c:pt>
                <c:pt idx="1088">
                  <c:v>20</c:v>
                </c:pt>
                <c:pt idx="1089">
                  <c:v>79.676958281745669</c:v>
                </c:pt>
                <c:pt idx="1090">
                  <c:v>67.544721165101365</c:v>
                </c:pt>
                <c:pt idx="1091">
                  <c:v>75.142146239999448</c:v>
                </c:pt>
                <c:pt idx="1092">
                  <c:v>0</c:v>
                </c:pt>
                <c:pt idx="1093">
                  <c:v>20</c:v>
                </c:pt>
                <c:pt idx="1094">
                  <c:v>20</c:v>
                </c:pt>
                <c:pt idx="1095">
                  <c:v>0</c:v>
                </c:pt>
                <c:pt idx="1096">
                  <c:v>0</c:v>
                </c:pt>
                <c:pt idx="1097">
                  <c:v>78.311786804721706</c:v>
                </c:pt>
                <c:pt idx="1098">
                  <c:v>20</c:v>
                </c:pt>
                <c:pt idx="1099">
                  <c:v>20</c:v>
                </c:pt>
                <c:pt idx="1100">
                  <c:v>20</c:v>
                </c:pt>
                <c:pt idx="1101">
                  <c:v>20</c:v>
                </c:pt>
                <c:pt idx="1102">
                  <c:v>89.54906084845193</c:v>
                </c:pt>
                <c:pt idx="1103">
                  <c:v>0</c:v>
                </c:pt>
                <c:pt idx="1104">
                  <c:v>20</c:v>
                </c:pt>
                <c:pt idx="1105">
                  <c:v>20</c:v>
                </c:pt>
                <c:pt idx="1106">
                  <c:v>20</c:v>
                </c:pt>
                <c:pt idx="1107">
                  <c:v>20</c:v>
                </c:pt>
                <c:pt idx="1108">
                  <c:v>20</c:v>
                </c:pt>
                <c:pt idx="1109">
                  <c:v>20</c:v>
                </c:pt>
                <c:pt idx="1110">
                  <c:v>0</c:v>
                </c:pt>
                <c:pt idx="1111">
                  <c:v>79.117575509402712</c:v>
                </c:pt>
                <c:pt idx="1112">
                  <c:v>0</c:v>
                </c:pt>
                <c:pt idx="1113">
                  <c:v>0</c:v>
                </c:pt>
                <c:pt idx="1114">
                  <c:v>20</c:v>
                </c:pt>
                <c:pt idx="1115">
                  <c:v>0</c:v>
                </c:pt>
                <c:pt idx="1116">
                  <c:v>20</c:v>
                </c:pt>
                <c:pt idx="1117">
                  <c:v>20</c:v>
                </c:pt>
                <c:pt idx="1118">
                  <c:v>20</c:v>
                </c:pt>
                <c:pt idx="1119">
                  <c:v>20</c:v>
                </c:pt>
                <c:pt idx="1120">
                  <c:v>0</c:v>
                </c:pt>
                <c:pt idx="1121">
                  <c:v>20</c:v>
                </c:pt>
                <c:pt idx="1122">
                  <c:v>20</c:v>
                </c:pt>
                <c:pt idx="1123">
                  <c:v>20</c:v>
                </c:pt>
                <c:pt idx="1124">
                  <c:v>84.054017292531938</c:v>
                </c:pt>
                <c:pt idx="1125">
                  <c:v>65.172526538957541</c:v>
                </c:pt>
                <c:pt idx="1126">
                  <c:v>20</c:v>
                </c:pt>
                <c:pt idx="1127">
                  <c:v>20</c:v>
                </c:pt>
                <c:pt idx="1128">
                  <c:v>20</c:v>
                </c:pt>
                <c:pt idx="1129">
                  <c:v>20</c:v>
                </c:pt>
                <c:pt idx="1130">
                  <c:v>20</c:v>
                </c:pt>
                <c:pt idx="1131">
                  <c:v>20</c:v>
                </c:pt>
                <c:pt idx="1132">
                  <c:v>20</c:v>
                </c:pt>
                <c:pt idx="1133">
                  <c:v>20</c:v>
                </c:pt>
                <c:pt idx="1134">
                  <c:v>87.469488445960977</c:v>
                </c:pt>
                <c:pt idx="1135">
                  <c:v>20</c:v>
                </c:pt>
                <c:pt idx="1136">
                  <c:v>0</c:v>
                </c:pt>
                <c:pt idx="1137">
                  <c:v>20</c:v>
                </c:pt>
                <c:pt idx="1138">
                  <c:v>73.528731421068102</c:v>
                </c:pt>
                <c:pt idx="1139">
                  <c:v>20</c:v>
                </c:pt>
                <c:pt idx="1140">
                  <c:v>75.973130344182977</c:v>
                </c:pt>
                <c:pt idx="1141">
                  <c:v>20</c:v>
                </c:pt>
                <c:pt idx="1142">
                  <c:v>64.987040761120923</c:v>
                </c:pt>
                <c:pt idx="1143">
                  <c:v>84.659962877417186</c:v>
                </c:pt>
                <c:pt idx="1144">
                  <c:v>82.240757415934368</c:v>
                </c:pt>
                <c:pt idx="1145">
                  <c:v>20</c:v>
                </c:pt>
                <c:pt idx="1146">
                  <c:v>0</c:v>
                </c:pt>
                <c:pt idx="1147">
                  <c:v>20</c:v>
                </c:pt>
                <c:pt idx="1148">
                  <c:v>0</c:v>
                </c:pt>
                <c:pt idx="1149">
                  <c:v>20</c:v>
                </c:pt>
                <c:pt idx="1150">
                  <c:v>67.694727141523117</c:v>
                </c:pt>
                <c:pt idx="1151">
                  <c:v>56.12426694058459</c:v>
                </c:pt>
                <c:pt idx="1152">
                  <c:v>20</c:v>
                </c:pt>
                <c:pt idx="1153">
                  <c:v>20</c:v>
                </c:pt>
                <c:pt idx="1154">
                  <c:v>0</c:v>
                </c:pt>
                <c:pt idx="1155">
                  <c:v>20</c:v>
                </c:pt>
                <c:pt idx="1156">
                  <c:v>20</c:v>
                </c:pt>
                <c:pt idx="1157">
                  <c:v>20</c:v>
                </c:pt>
                <c:pt idx="1158">
                  <c:v>20</c:v>
                </c:pt>
                <c:pt idx="1159">
                  <c:v>20</c:v>
                </c:pt>
                <c:pt idx="1160">
                  <c:v>20</c:v>
                </c:pt>
                <c:pt idx="1161">
                  <c:v>20</c:v>
                </c:pt>
                <c:pt idx="1162">
                  <c:v>20</c:v>
                </c:pt>
                <c:pt idx="1163">
                  <c:v>20</c:v>
                </c:pt>
                <c:pt idx="1164">
                  <c:v>0</c:v>
                </c:pt>
                <c:pt idx="1165">
                  <c:v>0</c:v>
                </c:pt>
                <c:pt idx="1166">
                  <c:v>20</c:v>
                </c:pt>
                <c:pt idx="1167">
                  <c:v>20</c:v>
                </c:pt>
                <c:pt idx="1168">
                  <c:v>73.962365640231596</c:v>
                </c:pt>
                <c:pt idx="1169">
                  <c:v>20</c:v>
                </c:pt>
                <c:pt idx="1170">
                  <c:v>20</c:v>
                </c:pt>
                <c:pt idx="1171">
                  <c:v>20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74.679438961513981</c:v>
                </c:pt>
                <c:pt idx="1176">
                  <c:v>20</c:v>
                </c:pt>
                <c:pt idx="1177">
                  <c:v>20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  <c:pt idx="1185">
                  <c:v>0</c:v>
                </c:pt>
                <c:pt idx="1186">
                  <c:v>71.779179054649163</c:v>
                </c:pt>
                <c:pt idx="1187">
                  <c:v>20</c:v>
                </c:pt>
                <c:pt idx="1188">
                  <c:v>61.900628281554319</c:v>
                </c:pt>
                <c:pt idx="1189">
                  <c:v>20</c:v>
                </c:pt>
                <c:pt idx="1190">
                  <c:v>79.481750277875918</c:v>
                </c:pt>
                <c:pt idx="1191">
                  <c:v>20</c:v>
                </c:pt>
                <c:pt idx="1192">
                  <c:v>20</c:v>
                </c:pt>
                <c:pt idx="1193">
                  <c:v>78.634086097518136</c:v>
                </c:pt>
                <c:pt idx="1194">
                  <c:v>80.153245754885901</c:v>
                </c:pt>
                <c:pt idx="1195">
                  <c:v>20</c:v>
                </c:pt>
                <c:pt idx="1196">
                  <c:v>64.578981288971519</c:v>
                </c:pt>
                <c:pt idx="1197">
                  <c:v>20</c:v>
                </c:pt>
                <c:pt idx="1198">
                  <c:v>20</c:v>
                </c:pt>
                <c:pt idx="1199">
                  <c:v>69.343992116728188</c:v>
                </c:pt>
                <c:pt idx="1200">
                  <c:v>20</c:v>
                </c:pt>
                <c:pt idx="1201">
                  <c:v>72.509679104678739</c:v>
                </c:pt>
                <c:pt idx="1202">
                  <c:v>0</c:v>
                </c:pt>
                <c:pt idx="1203">
                  <c:v>0</c:v>
                </c:pt>
                <c:pt idx="1204">
                  <c:v>74.505810735162953</c:v>
                </c:pt>
                <c:pt idx="1205">
                  <c:v>80.09511665403322</c:v>
                </c:pt>
                <c:pt idx="1206">
                  <c:v>20</c:v>
                </c:pt>
                <c:pt idx="1207">
                  <c:v>0</c:v>
                </c:pt>
                <c:pt idx="1208">
                  <c:v>20</c:v>
                </c:pt>
                <c:pt idx="1209">
                  <c:v>20</c:v>
                </c:pt>
                <c:pt idx="1210">
                  <c:v>61.234025468043505</c:v>
                </c:pt>
                <c:pt idx="1211">
                  <c:v>20</c:v>
                </c:pt>
                <c:pt idx="1212">
                  <c:v>20</c:v>
                </c:pt>
                <c:pt idx="1213">
                  <c:v>0</c:v>
                </c:pt>
                <c:pt idx="1214">
                  <c:v>69.05878541060045</c:v>
                </c:pt>
                <c:pt idx="1215">
                  <c:v>89.27755021854351</c:v>
                </c:pt>
                <c:pt idx="1216">
                  <c:v>20</c:v>
                </c:pt>
                <c:pt idx="1217">
                  <c:v>0</c:v>
                </c:pt>
                <c:pt idx="1218">
                  <c:v>20</c:v>
                </c:pt>
                <c:pt idx="1219">
                  <c:v>20</c:v>
                </c:pt>
                <c:pt idx="1220">
                  <c:v>0</c:v>
                </c:pt>
                <c:pt idx="1221">
                  <c:v>78.089638260950494</c:v>
                </c:pt>
                <c:pt idx="1222">
                  <c:v>89.268926931959328</c:v>
                </c:pt>
                <c:pt idx="1223">
                  <c:v>20</c:v>
                </c:pt>
                <c:pt idx="1224">
                  <c:v>81.217933820014821</c:v>
                </c:pt>
                <c:pt idx="1225">
                  <c:v>20</c:v>
                </c:pt>
                <c:pt idx="1226">
                  <c:v>20</c:v>
                </c:pt>
                <c:pt idx="1227">
                  <c:v>0</c:v>
                </c:pt>
                <c:pt idx="1228">
                  <c:v>79.887249041407387</c:v>
                </c:pt>
                <c:pt idx="1229">
                  <c:v>0</c:v>
                </c:pt>
                <c:pt idx="1230">
                  <c:v>0</c:v>
                </c:pt>
                <c:pt idx="1231">
                  <c:v>20</c:v>
                </c:pt>
                <c:pt idx="1232">
                  <c:v>20</c:v>
                </c:pt>
                <c:pt idx="1233">
                  <c:v>20</c:v>
                </c:pt>
                <c:pt idx="1234">
                  <c:v>20</c:v>
                </c:pt>
                <c:pt idx="1235">
                  <c:v>0</c:v>
                </c:pt>
                <c:pt idx="1236">
                  <c:v>20</c:v>
                </c:pt>
                <c:pt idx="1237">
                  <c:v>20</c:v>
                </c:pt>
                <c:pt idx="1238">
                  <c:v>0</c:v>
                </c:pt>
                <c:pt idx="1239">
                  <c:v>20</c:v>
                </c:pt>
                <c:pt idx="1240">
                  <c:v>0</c:v>
                </c:pt>
                <c:pt idx="1241">
                  <c:v>74.982508473010753</c:v>
                </c:pt>
                <c:pt idx="1242">
                  <c:v>85.138725288220925</c:v>
                </c:pt>
                <c:pt idx="1243">
                  <c:v>20</c:v>
                </c:pt>
                <c:pt idx="1244">
                  <c:v>20</c:v>
                </c:pt>
                <c:pt idx="1245">
                  <c:v>0</c:v>
                </c:pt>
                <c:pt idx="1246">
                  <c:v>20</c:v>
                </c:pt>
                <c:pt idx="1247">
                  <c:v>20</c:v>
                </c:pt>
                <c:pt idx="1248">
                  <c:v>20</c:v>
                </c:pt>
                <c:pt idx="1249">
                  <c:v>20</c:v>
                </c:pt>
                <c:pt idx="1250">
                  <c:v>66.747026993362624</c:v>
                </c:pt>
                <c:pt idx="1251">
                  <c:v>0</c:v>
                </c:pt>
                <c:pt idx="1252">
                  <c:v>75.866421641987657</c:v>
                </c:pt>
                <c:pt idx="1253">
                  <c:v>20</c:v>
                </c:pt>
                <c:pt idx="1254">
                  <c:v>0</c:v>
                </c:pt>
                <c:pt idx="1255">
                  <c:v>20</c:v>
                </c:pt>
                <c:pt idx="1256">
                  <c:v>0</c:v>
                </c:pt>
                <c:pt idx="1257">
                  <c:v>20</c:v>
                </c:pt>
                <c:pt idx="1258">
                  <c:v>59.781328236469868</c:v>
                </c:pt>
                <c:pt idx="1259">
                  <c:v>0</c:v>
                </c:pt>
                <c:pt idx="1260">
                  <c:v>70.486035202302546</c:v>
                </c:pt>
                <c:pt idx="1261">
                  <c:v>73.091570629385387</c:v>
                </c:pt>
                <c:pt idx="1262">
                  <c:v>20</c:v>
                </c:pt>
                <c:pt idx="1263">
                  <c:v>71.982853583557699</c:v>
                </c:pt>
                <c:pt idx="1264">
                  <c:v>20</c:v>
                </c:pt>
                <c:pt idx="1265">
                  <c:v>78.255081574626161</c:v>
                </c:pt>
                <c:pt idx="1266">
                  <c:v>0</c:v>
                </c:pt>
                <c:pt idx="1267">
                  <c:v>20</c:v>
                </c:pt>
                <c:pt idx="1268">
                  <c:v>20</c:v>
                </c:pt>
                <c:pt idx="1269">
                  <c:v>20</c:v>
                </c:pt>
                <c:pt idx="1270">
                  <c:v>20</c:v>
                </c:pt>
                <c:pt idx="1271">
                  <c:v>76.0602401346558</c:v>
                </c:pt>
                <c:pt idx="1272">
                  <c:v>0</c:v>
                </c:pt>
                <c:pt idx="1273">
                  <c:v>20</c:v>
                </c:pt>
                <c:pt idx="1274">
                  <c:v>20</c:v>
                </c:pt>
                <c:pt idx="1275">
                  <c:v>75.018160647899549</c:v>
                </c:pt>
                <c:pt idx="1276">
                  <c:v>0</c:v>
                </c:pt>
                <c:pt idx="1277">
                  <c:v>20</c:v>
                </c:pt>
                <c:pt idx="1278">
                  <c:v>20</c:v>
                </c:pt>
                <c:pt idx="1279">
                  <c:v>20</c:v>
                </c:pt>
                <c:pt idx="1280">
                  <c:v>20</c:v>
                </c:pt>
                <c:pt idx="1281">
                  <c:v>20</c:v>
                </c:pt>
                <c:pt idx="1282">
                  <c:v>0</c:v>
                </c:pt>
                <c:pt idx="1283">
                  <c:v>20</c:v>
                </c:pt>
                <c:pt idx="1284">
                  <c:v>88.238740513428667</c:v>
                </c:pt>
                <c:pt idx="1285">
                  <c:v>20</c:v>
                </c:pt>
                <c:pt idx="1286">
                  <c:v>0</c:v>
                </c:pt>
                <c:pt idx="1287">
                  <c:v>20</c:v>
                </c:pt>
                <c:pt idx="1288">
                  <c:v>20</c:v>
                </c:pt>
                <c:pt idx="1289">
                  <c:v>0</c:v>
                </c:pt>
                <c:pt idx="1290">
                  <c:v>20</c:v>
                </c:pt>
                <c:pt idx="1291">
                  <c:v>0</c:v>
                </c:pt>
                <c:pt idx="1292">
                  <c:v>20</c:v>
                </c:pt>
                <c:pt idx="1293">
                  <c:v>59.42372166966959</c:v>
                </c:pt>
                <c:pt idx="1294">
                  <c:v>20</c:v>
                </c:pt>
                <c:pt idx="1295">
                  <c:v>20</c:v>
                </c:pt>
                <c:pt idx="1296">
                  <c:v>0</c:v>
                </c:pt>
                <c:pt idx="1297">
                  <c:v>87.79443264891033</c:v>
                </c:pt>
                <c:pt idx="1298">
                  <c:v>20</c:v>
                </c:pt>
                <c:pt idx="1299">
                  <c:v>85.585560240810821</c:v>
                </c:pt>
                <c:pt idx="1300">
                  <c:v>20</c:v>
                </c:pt>
                <c:pt idx="1301">
                  <c:v>0</c:v>
                </c:pt>
                <c:pt idx="1302">
                  <c:v>20</c:v>
                </c:pt>
                <c:pt idx="1303">
                  <c:v>20</c:v>
                </c:pt>
                <c:pt idx="1304">
                  <c:v>20</c:v>
                </c:pt>
                <c:pt idx="1305">
                  <c:v>20</c:v>
                </c:pt>
                <c:pt idx="1306">
                  <c:v>20</c:v>
                </c:pt>
                <c:pt idx="1307">
                  <c:v>0</c:v>
                </c:pt>
                <c:pt idx="1308">
                  <c:v>20</c:v>
                </c:pt>
                <c:pt idx="1309">
                  <c:v>84.565710694308549</c:v>
                </c:pt>
                <c:pt idx="1310">
                  <c:v>74.690662731584055</c:v>
                </c:pt>
                <c:pt idx="1311">
                  <c:v>20</c:v>
                </c:pt>
                <c:pt idx="1312">
                  <c:v>20</c:v>
                </c:pt>
                <c:pt idx="1313">
                  <c:v>88.086988722523202</c:v>
                </c:pt>
                <c:pt idx="1314">
                  <c:v>20</c:v>
                </c:pt>
                <c:pt idx="1315">
                  <c:v>20</c:v>
                </c:pt>
                <c:pt idx="1316">
                  <c:v>20</c:v>
                </c:pt>
                <c:pt idx="1317">
                  <c:v>62.584406983719298</c:v>
                </c:pt>
                <c:pt idx="1318">
                  <c:v>20</c:v>
                </c:pt>
                <c:pt idx="1319">
                  <c:v>20</c:v>
                </c:pt>
                <c:pt idx="1320">
                  <c:v>20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20</c:v>
                </c:pt>
                <c:pt idx="1325">
                  <c:v>20</c:v>
                </c:pt>
                <c:pt idx="1326">
                  <c:v>0</c:v>
                </c:pt>
                <c:pt idx="1327">
                  <c:v>20</c:v>
                </c:pt>
                <c:pt idx="1328">
                  <c:v>20</c:v>
                </c:pt>
                <c:pt idx="1329">
                  <c:v>0</c:v>
                </c:pt>
                <c:pt idx="1330">
                  <c:v>20</c:v>
                </c:pt>
                <c:pt idx="1331">
                  <c:v>86.809378530953424</c:v>
                </c:pt>
                <c:pt idx="1332">
                  <c:v>73.221682232984236</c:v>
                </c:pt>
                <c:pt idx="1333">
                  <c:v>72.11875826505873</c:v>
                </c:pt>
                <c:pt idx="1334">
                  <c:v>71.591852209147916</c:v>
                </c:pt>
                <c:pt idx="1335">
                  <c:v>20</c:v>
                </c:pt>
                <c:pt idx="1336">
                  <c:v>20</c:v>
                </c:pt>
                <c:pt idx="1337">
                  <c:v>20</c:v>
                </c:pt>
                <c:pt idx="1338">
                  <c:v>0</c:v>
                </c:pt>
                <c:pt idx="1339">
                  <c:v>20</c:v>
                </c:pt>
                <c:pt idx="1340">
                  <c:v>0</c:v>
                </c:pt>
                <c:pt idx="1341">
                  <c:v>0</c:v>
                </c:pt>
                <c:pt idx="1342">
                  <c:v>20</c:v>
                </c:pt>
                <c:pt idx="1343">
                  <c:v>77.719087297622622</c:v>
                </c:pt>
                <c:pt idx="1344">
                  <c:v>71.558648969074937</c:v>
                </c:pt>
                <c:pt idx="1345">
                  <c:v>20</c:v>
                </c:pt>
                <c:pt idx="1346">
                  <c:v>20</c:v>
                </c:pt>
                <c:pt idx="1347">
                  <c:v>0</c:v>
                </c:pt>
                <c:pt idx="1348">
                  <c:v>20</c:v>
                </c:pt>
                <c:pt idx="1349">
                  <c:v>20</c:v>
                </c:pt>
                <c:pt idx="1350">
                  <c:v>20</c:v>
                </c:pt>
                <c:pt idx="1351">
                  <c:v>20</c:v>
                </c:pt>
                <c:pt idx="1352">
                  <c:v>0</c:v>
                </c:pt>
                <c:pt idx="1353">
                  <c:v>20</c:v>
                </c:pt>
                <c:pt idx="1354">
                  <c:v>20</c:v>
                </c:pt>
                <c:pt idx="1355">
                  <c:v>70.280727355502805</c:v>
                </c:pt>
                <c:pt idx="1356">
                  <c:v>20</c:v>
                </c:pt>
                <c:pt idx="1357">
                  <c:v>0</c:v>
                </c:pt>
                <c:pt idx="1358">
                  <c:v>76.926750289289316</c:v>
                </c:pt>
                <c:pt idx="1359">
                  <c:v>83.519282360539762</c:v>
                </c:pt>
                <c:pt idx="1360">
                  <c:v>20</c:v>
                </c:pt>
                <c:pt idx="1361">
                  <c:v>20</c:v>
                </c:pt>
                <c:pt idx="1362">
                  <c:v>61.445211241099067</c:v>
                </c:pt>
                <c:pt idx="1363">
                  <c:v>0</c:v>
                </c:pt>
                <c:pt idx="1364">
                  <c:v>20</c:v>
                </c:pt>
                <c:pt idx="1365">
                  <c:v>69.901568730338951</c:v>
                </c:pt>
                <c:pt idx="1366">
                  <c:v>20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20</c:v>
                </c:pt>
                <c:pt idx="1371">
                  <c:v>20</c:v>
                </c:pt>
                <c:pt idx="1372">
                  <c:v>20</c:v>
                </c:pt>
                <c:pt idx="1373">
                  <c:v>20</c:v>
                </c:pt>
                <c:pt idx="1374">
                  <c:v>0</c:v>
                </c:pt>
                <c:pt idx="1375">
                  <c:v>20</c:v>
                </c:pt>
                <c:pt idx="1376">
                  <c:v>90.393770139143911</c:v>
                </c:pt>
                <c:pt idx="1377">
                  <c:v>0</c:v>
                </c:pt>
                <c:pt idx="1378">
                  <c:v>0</c:v>
                </c:pt>
                <c:pt idx="1379">
                  <c:v>20</c:v>
                </c:pt>
                <c:pt idx="1380">
                  <c:v>71.795183221920439</c:v>
                </c:pt>
                <c:pt idx="1381">
                  <c:v>20</c:v>
                </c:pt>
                <c:pt idx="1382">
                  <c:v>20</c:v>
                </c:pt>
                <c:pt idx="1383">
                  <c:v>0</c:v>
                </c:pt>
                <c:pt idx="1384">
                  <c:v>0</c:v>
                </c:pt>
                <c:pt idx="1385">
                  <c:v>20</c:v>
                </c:pt>
                <c:pt idx="1386">
                  <c:v>20</c:v>
                </c:pt>
                <c:pt idx="1387">
                  <c:v>20</c:v>
                </c:pt>
                <c:pt idx="1388">
                  <c:v>64.467971060611418</c:v>
                </c:pt>
                <c:pt idx="1389">
                  <c:v>20</c:v>
                </c:pt>
                <c:pt idx="1390">
                  <c:v>20</c:v>
                </c:pt>
                <c:pt idx="1391">
                  <c:v>20</c:v>
                </c:pt>
                <c:pt idx="1392">
                  <c:v>88.660517112283827</c:v>
                </c:pt>
                <c:pt idx="1393">
                  <c:v>20</c:v>
                </c:pt>
                <c:pt idx="1394">
                  <c:v>78.738977989268562</c:v>
                </c:pt>
                <c:pt idx="1395">
                  <c:v>20</c:v>
                </c:pt>
                <c:pt idx="1396">
                  <c:v>0</c:v>
                </c:pt>
                <c:pt idx="1397">
                  <c:v>0</c:v>
                </c:pt>
                <c:pt idx="1398">
                  <c:v>20</c:v>
                </c:pt>
                <c:pt idx="1399">
                  <c:v>20</c:v>
                </c:pt>
                <c:pt idx="1400">
                  <c:v>20</c:v>
                </c:pt>
                <c:pt idx="1401">
                  <c:v>86.294352509008803</c:v>
                </c:pt>
                <c:pt idx="1402">
                  <c:v>20</c:v>
                </c:pt>
                <c:pt idx="1403">
                  <c:v>20</c:v>
                </c:pt>
                <c:pt idx="1404">
                  <c:v>72.625317065501463</c:v>
                </c:pt>
                <c:pt idx="1405">
                  <c:v>20</c:v>
                </c:pt>
                <c:pt idx="1406">
                  <c:v>20</c:v>
                </c:pt>
                <c:pt idx="1407">
                  <c:v>20</c:v>
                </c:pt>
                <c:pt idx="1408">
                  <c:v>20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20</c:v>
                </c:pt>
                <c:pt idx="1413">
                  <c:v>61.610548988084851</c:v>
                </c:pt>
                <c:pt idx="1414">
                  <c:v>20</c:v>
                </c:pt>
                <c:pt idx="1415">
                  <c:v>20</c:v>
                </c:pt>
                <c:pt idx="1416">
                  <c:v>20</c:v>
                </c:pt>
                <c:pt idx="1417">
                  <c:v>70.594978011150431</c:v>
                </c:pt>
                <c:pt idx="1418">
                  <c:v>20</c:v>
                </c:pt>
                <c:pt idx="1419">
                  <c:v>20</c:v>
                </c:pt>
                <c:pt idx="1420">
                  <c:v>0</c:v>
                </c:pt>
                <c:pt idx="1421">
                  <c:v>0</c:v>
                </c:pt>
                <c:pt idx="1422">
                  <c:v>74.731246331660444</c:v>
                </c:pt>
                <c:pt idx="1423">
                  <c:v>20</c:v>
                </c:pt>
                <c:pt idx="1424">
                  <c:v>20</c:v>
                </c:pt>
                <c:pt idx="1425">
                  <c:v>20</c:v>
                </c:pt>
                <c:pt idx="1426">
                  <c:v>0</c:v>
                </c:pt>
                <c:pt idx="1427">
                  <c:v>20</c:v>
                </c:pt>
                <c:pt idx="1428">
                  <c:v>20</c:v>
                </c:pt>
                <c:pt idx="1429">
                  <c:v>20</c:v>
                </c:pt>
                <c:pt idx="1430">
                  <c:v>61.096361719662362</c:v>
                </c:pt>
                <c:pt idx="1431">
                  <c:v>20</c:v>
                </c:pt>
                <c:pt idx="1432">
                  <c:v>0</c:v>
                </c:pt>
                <c:pt idx="1433">
                  <c:v>20</c:v>
                </c:pt>
                <c:pt idx="1434">
                  <c:v>20</c:v>
                </c:pt>
                <c:pt idx="1435">
                  <c:v>20</c:v>
                </c:pt>
                <c:pt idx="1436">
                  <c:v>79.652618054501872</c:v>
                </c:pt>
                <c:pt idx="1437">
                  <c:v>76.686021358529189</c:v>
                </c:pt>
                <c:pt idx="1438">
                  <c:v>20</c:v>
                </c:pt>
                <c:pt idx="1439">
                  <c:v>20</c:v>
                </c:pt>
                <c:pt idx="1440">
                  <c:v>20</c:v>
                </c:pt>
                <c:pt idx="1441">
                  <c:v>0</c:v>
                </c:pt>
                <c:pt idx="1442">
                  <c:v>20</c:v>
                </c:pt>
                <c:pt idx="1443">
                  <c:v>20</c:v>
                </c:pt>
                <c:pt idx="1444">
                  <c:v>20</c:v>
                </c:pt>
                <c:pt idx="1445">
                  <c:v>20</c:v>
                </c:pt>
                <c:pt idx="1446">
                  <c:v>20</c:v>
                </c:pt>
                <c:pt idx="1447">
                  <c:v>20</c:v>
                </c:pt>
                <c:pt idx="1448">
                  <c:v>0</c:v>
                </c:pt>
                <c:pt idx="1449">
                  <c:v>20</c:v>
                </c:pt>
                <c:pt idx="1450">
                  <c:v>20</c:v>
                </c:pt>
                <c:pt idx="1451">
                  <c:v>20</c:v>
                </c:pt>
                <c:pt idx="1452">
                  <c:v>85.849034908554614</c:v>
                </c:pt>
                <c:pt idx="1453">
                  <c:v>20</c:v>
                </c:pt>
                <c:pt idx="1454">
                  <c:v>20</c:v>
                </c:pt>
                <c:pt idx="1455">
                  <c:v>20</c:v>
                </c:pt>
                <c:pt idx="1456">
                  <c:v>0</c:v>
                </c:pt>
                <c:pt idx="1457">
                  <c:v>20</c:v>
                </c:pt>
                <c:pt idx="1458">
                  <c:v>0</c:v>
                </c:pt>
                <c:pt idx="1459">
                  <c:v>20</c:v>
                </c:pt>
                <c:pt idx="1460">
                  <c:v>81.525484197625559</c:v>
                </c:pt>
                <c:pt idx="1461">
                  <c:v>20</c:v>
                </c:pt>
                <c:pt idx="1462">
                  <c:v>20</c:v>
                </c:pt>
                <c:pt idx="1463">
                  <c:v>20</c:v>
                </c:pt>
                <c:pt idx="1464">
                  <c:v>0</c:v>
                </c:pt>
                <c:pt idx="1465">
                  <c:v>20</c:v>
                </c:pt>
                <c:pt idx="1466">
                  <c:v>73.920042512110058</c:v>
                </c:pt>
                <c:pt idx="1467">
                  <c:v>20</c:v>
                </c:pt>
                <c:pt idx="1468">
                  <c:v>0</c:v>
                </c:pt>
                <c:pt idx="1469">
                  <c:v>0</c:v>
                </c:pt>
                <c:pt idx="1470">
                  <c:v>75.830467336040911</c:v>
                </c:pt>
                <c:pt idx="1471">
                  <c:v>20</c:v>
                </c:pt>
                <c:pt idx="1472">
                  <c:v>20</c:v>
                </c:pt>
                <c:pt idx="1473">
                  <c:v>0</c:v>
                </c:pt>
                <c:pt idx="1474">
                  <c:v>0</c:v>
                </c:pt>
                <c:pt idx="1475">
                  <c:v>20</c:v>
                </c:pt>
                <c:pt idx="1476">
                  <c:v>20</c:v>
                </c:pt>
                <c:pt idx="1477">
                  <c:v>72.289437901270063</c:v>
                </c:pt>
                <c:pt idx="1478">
                  <c:v>20</c:v>
                </c:pt>
                <c:pt idx="1479">
                  <c:v>0</c:v>
                </c:pt>
                <c:pt idx="1480">
                  <c:v>0</c:v>
                </c:pt>
                <c:pt idx="1481">
                  <c:v>20</c:v>
                </c:pt>
                <c:pt idx="1482">
                  <c:v>20</c:v>
                </c:pt>
                <c:pt idx="1483">
                  <c:v>0</c:v>
                </c:pt>
                <c:pt idx="1484">
                  <c:v>20</c:v>
                </c:pt>
                <c:pt idx="1485">
                  <c:v>58.866416946535622</c:v>
                </c:pt>
                <c:pt idx="1486">
                  <c:v>20</c:v>
                </c:pt>
                <c:pt idx="1487">
                  <c:v>20</c:v>
                </c:pt>
                <c:pt idx="1488">
                  <c:v>72.426849528972852</c:v>
                </c:pt>
                <c:pt idx="1489">
                  <c:v>64.12387146381792</c:v>
                </c:pt>
                <c:pt idx="1490">
                  <c:v>0</c:v>
                </c:pt>
                <c:pt idx="1491">
                  <c:v>20</c:v>
                </c:pt>
                <c:pt idx="1492">
                  <c:v>20</c:v>
                </c:pt>
                <c:pt idx="1493">
                  <c:v>0</c:v>
                </c:pt>
                <c:pt idx="1494">
                  <c:v>20</c:v>
                </c:pt>
                <c:pt idx="1495">
                  <c:v>61.969479906390461</c:v>
                </c:pt>
                <c:pt idx="1496">
                  <c:v>20</c:v>
                </c:pt>
                <c:pt idx="1497">
                  <c:v>77.047821173870076</c:v>
                </c:pt>
                <c:pt idx="1498">
                  <c:v>0</c:v>
                </c:pt>
                <c:pt idx="1499">
                  <c:v>20</c:v>
                </c:pt>
                <c:pt idx="1500">
                  <c:v>0</c:v>
                </c:pt>
                <c:pt idx="1501">
                  <c:v>20</c:v>
                </c:pt>
                <c:pt idx="1502">
                  <c:v>0</c:v>
                </c:pt>
                <c:pt idx="1503">
                  <c:v>0</c:v>
                </c:pt>
                <c:pt idx="1504">
                  <c:v>20</c:v>
                </c:pt>
                <c:pt idx="1505">
                  <c:v>20</c:v>
                </c:pt>
                <c:pt idx="1506">
                  <c:v>20</c:v>
                </c:pt>
                <c:pt idx="1507">
                  <c:v>69.872701164543258</c:v>
                </c:pt>
                <c:pt idx="1508">
                  <c:v>20</c:v>
                </c:pt>
                <c:pt idx="1509">
                  <c:v>82.509277863326446</c:v>
                </c:pt>
                <c:pt idx="1510">
                  <c:v>20</c:v>
                </c:pt>
                <c:pt idx="1511">
                  <c:v>81.26021642440196</c:v>
                </c:pt>
                <c:pt idx="1512">
                  <c:v>0</c:v>
                </c:pt>
                <c:pt idx="1513">
                  <c:v>20</c:v>
                </c:pt>
                <c:pt idx="1514">
                  <c:v>0</c:v>
                </c:pt>
                <c:pt idx="1515">
                  <c:v>20</c:v>
                </c:pt>
                <c:pt idx="1516">
                  <c:v>20</c:v>
                </c:pt>
                <c:pt idx="1517">
                  <c:v>20</c:v>
                </c:pt>
                <c:pt idx="1518">
                  <c:v>20</c:v>
                </c:pt>
                <c:pt idx="1519">
                  <c:v>20</c:v>
                </c:pt>
                <c:pt idx="1520">
                  <c:v>20</c:v>
                </c:pt>
                <c:pt idx="1521">
                  <c:v>20</c:v>
                </c:pt>
                <c:pt idx="1522">
                  <c:v>20</c:v>
                </c:pt>
                <c:pt idx="1523">
                  <c:v>20</c:v>
                </c:pt>
                <c:pt idx="1524">
                  <c:v>20</c:v>
                </c:pt>
                <c:pt idx="1525">
                  <c:v>20</c:v>
                </c:pt>
                <c:pt idx="1526">
                  <c:v>78.603085724409326</c:v>
                </c:pt>
                <c:pt idx="1527">
                  <c:v>0</c:v>
                </c:pt>
                <c:pt idx="1528">
                  <c:v>0</c:v>
                </c:pt>
                <c:pt idx="1529">
                  <c:v>20</c:v>
                </c:pt>
                <c:pt idx="1530">
                  <c:v>20</c:v>
                </c:pt>
                <c:pt idx="1531">
                  <c:v>20</c:v>
                </c:pt>
                <c:pt idx="1532">
                  <c:v>20</c:v>
                </c:pt>
                <c:pt idx="1533">
                  <c:v>20</c:v>
                </c:pt>
                <c:pt idx="1534">
                  <c:v>0</c:v>
                </c:pt>
                <c:pt idx="1535">
                  <c:v>0</c:v>
                </c:pt>
                <c:pt idx="1536">
                  <c:v>20</c:v>
                </c:pt>
                <c:pt idx="1537">
                  <c:v>82.171648331732641</c:v>
                </c:pt>
                <c:pt idx="1538">
                  <c:v>20</c:v>
                </c:pt>
                <c:pt idx="1539">
                  <c:v>20</c:v>
                </c:pt>
                <c:pt idx="1540">
                  <c:v>20</c:v>
                </c:pt>
                <c:pt idx="1541">
                  <c:v>20</c:v>
                </c:pt>
                <c:pt idx="1542">
                  <c:v>20</c:v>
                </c:pt>
                <c:pt idx="1543">
                  <c:v>0</c:v>
                </c:pt>
                <c:pt idx="1544">
                  <c:v>83.386411656962935</c:v>
                </c:pt>
                <c:pt idx="1545">
                  <c:v>20</c:v>
                </c:pt>
                <c:pt idx="1546">
                  <c:v>20</c:v>
                </c:pt>
                <c:pt idx="1547">
                  <c:v>20</c:v>
                </c:pt>
                <c:pt idx="1548">
                  <c:v>0</c:v>
                </c:pt>
                <c:pt idx="1549">
                  <c:v>20</c:v>
                </c:pt>
                <c:pt idx="1550">
                  <c:v>20</c:v>
                </c:pt>
                <c:pt idx="1551">
                  <c:v>61.971851770497345</c:v>
                </c:pt>
                <c:pt idx="1552">
                  <c:v>72.744952198185331</c:v>
                </c:pt>
                <c:pt idx="1553">
                  <c:v>20</c:v>
                </c:pt>
                <c:pt idx="1554">
                  <c:v>20</c:v>
                </c:pt>
                <c:pt idx="1555">
                  <c:v>20</c:v>
                </c:pt>
                <c:pt idx="1556">
                  <c:v>71.903305415388715</c:v>
                </c:pt>
                <c:pt idx="1557">
                  <c:v>20</c:v>
                </c:pt>
                <c:pt idx="1558">
                  <c:v>90.930019052827816</c:v>
                </c:pt>
                <c:pt idx="1559">
                  <c:v>20</c:v>
                </c:pt>
                <c:pt idx="1560">
                  <c:v>20</c:v>
                </c:pt>
                <c:pt idx="1561">
                  <c:v>20</c:v>
                </c:pt>
                <c:pt idx="1562">
                  <c:v>20</c:v>
                </c:pt>
                <c:pt idx="1563">
                  <c:v>20</c:v>
                </c:pt>
                <c:pt idx="1564">
                  <c:v>20</c:v>
                </c:pt>
                <c:pt idx="1565">
                  <c:v>0</c:v>
                </c:pt>
                <c:pt idx="1566">
                  <c:v>0</c:v>
                </c:pt>
                <c:pt idx="1567">
                  <c:v>20</c:v>
                </c:pt>
                <c:pt idx="1568">
                  <c:v>20</c:v>
                </c:pt>
                <c:pt idx="1569">
                  <c:v>20</c:v>
                </c:pt>
                <c:pt idx="1570">
                  <c:v>88.376759407788342</c:v>
                </c:pt>
                <c:pt idx="1571">
                  <c:v>20</c:v>
                </c:pt>
                <c:pt idx="1572">
                  <c:v>20</c:v>
                </c:pt>
                <c:pt idx="1573">
                  <c:v>80.348825481842326</c:v>
                </c:pt>
                <c:pt idx="1574">
                  <c:v>20</c:v>
                </c:pt>
                <c:pt idx="1575">
                  <c:v>20</c:v>
                </c:pt>
                <c:pt idx="1576">
                  <c:v>20</c:v>
                </c:pt>
                <c:pt idx="1577">
                  <c:v>74.32671465529782</c:v>
                </c:pt>
                <c:pt idx="1578">
                  <c:v>20</c:v>
                </c:pt>
                <c:pt idx="1579">
                  <c:v>0</c:v>
                </c:pt>
                <c:pt idx="1580">
                  <c:v>20</c:v>
                </c:pt>
                <c:pt idx="1581">
                  <c:v>20</c:v>
                </c:pt>
                <c:pt idx="1582">
                  <c:v>20</c:v>
                </c:pt>
                <c:pt idx="1583">
                  <c:v>20</c:v>
                </c:pt>
                <c:pt idx="1584">
                  <c:v>20</c:v>
                </c:pt>
                <c:pt idx="1585">
                  <c:v>0</c:v>
                </c:pt>
                <c:pt idx="1586">
                  <c:v>20</c:v>
                </c:pt>
                <c:pt idx="1587">
                  <c:v>20</c:v>
                </c:pt>
                <c:pt idx="1588">
                  <c:v>20</c:v>
                </c:pt>
                <c:pt idx="1589">
                  <c:v>20</c:v>
                </c:pt>
                <c:pt idx="1590">
                  <c:v>0</c:v>
                </c:pt>
                <c:pt idx="1591">
                  <c:v>88.464394851299033</c:v>
                </c:pt>
                <c:pt idx="1592">
                  <c:v>72.26102020131448</c:v>
                </c:pt>
                <c:pt idx="1593">
                  <c:v>20</c:v>
                </c:pt>
                <c:pt idx="1594">
                  <c:v>86.28227152254054</c:v>
                </c:pt>
                <c:pt idx="1595">
                  <c:v>20</c:v>
                </c:pt>
                <c:pt idx="1596">
                  <c:v>20</c:v>
                </c:pt>
                <c:pt idx="1597">
                  <c:v>79.160774824641678</c:v>
                </c:pt>
                <c:pt idx="1598">
                  <c:v>0</c:v>
                </c:pt>
                <c:pt idx="1599">
                  <c:v>20</c:v>
                </c:pt>
                <c:pt idx="1600">
                  <c:v>72.911124929783995</c:v>
                </c:pt>
                <c:pt idx="1601">
                  <c:v>20</c:v>
                </c:pt>
                <c:pt idx="1602">
                  <c:v>20</c:v>
                </c:pt>
                <c:pt idx="1603">
                  <c:v>20</c:v>
                </c:pt>
                <c:pt idx="1604">
                  <c:v>20</c:v>
                </c:pt>
                <c:pt idx="1605">
                  <c:v>0</c:v>
                </c:pt>
                <c:pt idx="1606">
                  <c:v>20</c:v>
                </c:pt>
                <c:pt idx="1607">
                  <c:v>20</c:v>
                </c:pt>
                <c:pt idx="1608">
                  <c:v>20</c:v>
                </c:pt>
                <c:pt idx="1609">
                  <c:v>47.85083557257019</c:v>
                </c:pt>
                <c:pt idx="1610">
                  <c:v>20</c:v>
                </c:pt>
                <c:pt idx="1611">
                  <c:v>0</c:v>
                </c:pt>
                <c:pt idx="1612">
                  <c:v>78.435588457623808</c:v>
                </c:pt>
                <c:pt idx="1613">
                  <c:v>20</c:v>
                </c:pt>
                <c:pt idx="1614">
                  <c:v>0</c:v>
                </c:pt>
                <c:pt idx="1615">
                  <c:v>20</c:v>
                </c:pt>
                <c:pt idx="1616">
                  <c:v>0</c:v>
                </c:pt>
                <c:pt idx="1617">
                  <c:v>20</c:v>
                </c:pt>
                <c:pt idx="1618">
                  <c:v>20</c:v>
                </c:pt>
                <c:pt idx="1619">
                  <c:v>20</c:v>
                </c:pt>
                <c:pt idx="1620">
                  <c:v>20</c:v>
                </c:pt>
                <c:pt idx="1621">
                  <c:v>20</c:v>
                </c:pt>
                <c:pt idx="1622">
                  <c:v>77.563898356826343</c:v>
                </c:pt>
                <c:pt idx="1623">
                  <c:v>20</c:v>
                </c:pt>
                <c:pt idx="1624">
                  <c:v>0</c:v>
                </c:pt>
                <c:pt idx="1625">
                  <c:v>20</c:v>
                </c:pt>
                <c:pt idx="1626">
                  <c:v>20</c:v>
                </c:pt>
                <c:pt idx="1627">
                  <c:v>0</c:v>
                </c:pt>
                <c:pt idx="1628">
                  <c:v>20</c:v>
                </c:pt>
                <c:pt idx="1629">
                  <c:v>20</c:v>
                </c:pt>
                <c:pt idx="1630">
                  <c:v>20</c:v>
                </c:pt>
                <c:pt idx="1631">
                  <c:v>0</c:v>
                </c:pt>
                <c:pt idx="1632">
                  <c:v>20</c:v>
                </c:pt>
                <c:pt idx="1633">
                  <c:v>0</c:v>
                </c:pt>
                <c:pt idx="1634">
                  <c:v>20</c:v>
                </c:pt>
                <c:pt idx="1635">
                  <c:v>73.262137231959912</c:v>
                </c:pt>
                <c:pt idx="1636">
                  <c:v>0</c:v>
                </c:pt>
                <c:pt idx="1637">
                  <c:v>0</c:v>
                </c:pt>
                <c:pt idx="1638">
                  <c:v>70.045106839723886</c:v>
                </c:pt>
                <c:pt idx="1639">
                  <c:v>20</c:v>
                </c:pt>
                <c:pt idx="1640">
                  <c:v>0</c:v>
                </c:pt>
                <c:pt idx="1641">
                  <c:v>20</c:v>
                </c:pt>
                <c:pt idx="1642">
                  <c:v>20</c:v>
                </c:pt>
                <c:pt idx="1643">
                  <c:v>68.324578540625865</c:v>
                </c:pt>
                <c:pt idx="1644">
                  <c:v>20</c:v>
                </c:pt>
                <c:pt idx="1645">
                  <c:v>0</c:v>
                </c:pt>
                <c:pt idx="1646">
                  <c:v>20</c:v>
                </c:pt>
                <c:pt idx="1647">
                  <c:v>20</c:v>
                </c:pt>
                <c:pt idx="1648">
                  <c:v>20</c:v>
                </c:pt>
                <c:pt idx="1649">
                  <c:v>0</c:v>
                </c:pt>
                <c:pt idx="1650">
                  <c:v>20</c:v>
                </c:pt>
                <c:pt idx="1651">
                  <c:v>0</c:v>
                </c:pt>
                <c:pt idx="1652">
                  <c:v>20</c:v>
                </c:pt>
                <c:pt idx="1653">
                  <c:v>0</c:v>
                </c:pt>
                <c:pt idx="1654">
                  <c:v>20</c:v>
                </c:pt>
                <c:pt idx="1655">
                  <c:v>20</c:v>
                </c:pt>
                <c:pt idx="1656">
                  <c:v>20</c:v>
                </c:pt>
                <c:pt idx="1657">
                  <c:v>20</c:v>
                </c:pt>
                <c:pt idx="1658">
                  <c:v>20</c:v>
                </c:pt>
                <c:pt idx="1659">
                  <c:v>20</c:v>
                </c:pt>
                <c:pt idx="1660">
                  <c:v>20</c:v>
                </c:pt>
                <c:pt idx="1661">
                  <c:v>91.444055405750817</c:v>
                </c:pt>
                <c:pt idx="1662">
                  <c:v>60.028990267699321</c:v>
                </c:pt>
                <c:pt idx="1663">
                  <c:v>20</c:v>
                </c:pt>
                <c:pt idx="1664">
                  <c:v>20</c:v>
                </c:pt>
                <c:pt idx="1665">
                  <c:v>0</c:v>
                </c:pt>
                <c:pt idx="1666">
                  <c:v>0</c:v>
                </c:pt>
                <c:pt idx="1667">
                  <c:v>20</c:v>
                </c:pt>
                <c:pt idx="1668">
                  <c:v>89.004351115051051</c:v>
                </c:pt>
                <c:pt idx="1669">
                  <c:v>86.397344030878003</c:v>
                </c:pt>
                <c:pt idx="1670">
                  <c:v>20</c:v>
                </c:pt>
                <c:pt idx="1671">
                  <c:v>20</c:v>
                </c:pt>
                <c:pt idx="1672">
                  <c:v>20</c:v>
                </c:pt>
                <c:pt idx="1673">
                  <c:v>79.30092707297436</c:v>
                </c:pt>
                <c:pt idx="1674">
                  <c:v>20</c:v>
                </c:pt>
                <c:pt idx="1675">
                  <c:v>20</c:v>
                </c:pt>
                <c:pt idx="1676">
                  <c:v>78.440997036189046</c:v>
                </c:pt>
                <c:pt idx="1677">
                  <c:v>20</c:v>
                </c:pt>
                <c:pt idx="1678">
                  <c:v>20</c:v>
                </c:pt>
                <c:pt idx="1679">
                  <c:v>20</c:v>
                </c:pt>
                <c:pt idx="1680">
                  <c:v>20</c:v>
                </c:pt>
                <c:pt idx="1681">
                  <c:v>0</c:v>
                </c:pt>
                <c:pt idx="1682">
                  <c:v>0</c:v>
                </c:pt>
                <c:pt idx="1683">
                  <c:v>20</c:v>
                </c:pt>
                <c:pt idx="1684">
                  <c:v>20</c:v>
                </c:pt>
                <c:pt idx="1685">
                  <c:v>0</c:v>
                </c:pt>
                <c:pt idx="1686">
                  <c:v>0</c:v>
                </c:pt>
                <c:pt idx="1687">
                  <c:v>20</c:v>
                </c:pt>
                <c:pt idx="1688">
                  <c:v>77.449648100617566</c:v>
                </c:pt>
                <c:pt idx="1689">
                  <c:v>85.243277971698902</c:v>
                </c:pt>
                <c:pt idx="1690">
                  <c:v>20</c:v>
                </c:pt>
                <c:pt idx="1691">
                  <c:v>78.875726541620423</c:v>
                </c:pt>
                <c:pt idx="1692">
                  <c:v>68.721388474518932</c:v>
                </c:pt>
                <c:pt idx="1693">
                  <c:v>64.085783539979701</c:v>
                </c:pt>
                <c:pt idx="1694">
                  <c:v>66.9194333653153</c:v>
                </c:pt>
                <c:pt idx="1695">
                  <c:v>20</c:v>
                </c:pt>
                <c:pt idx="1696">
                  <c:v>20</c:v>
                </c:pt>
                <c:pt idx="1697">
                  <c:v>0</c:v>
                </c:pt>
                <c:pt idx="1698">
                  <c:v>74.274042608474886</c:v>
                </c:pt>
                <c:pt idx="1699">
                  <c:v>0</c:v>
                </c:pt>
                <c:pt idx="1700">
                  <c:v>0</c:v>
                </c:pt>
                <c:pt idx="1701">
                  <c:v>20</c:v>
                </c:pt>
                <c:pt idx="1702">
                  <c:v>20</c:v>
                </c:pt>
                <c:pt idx="1703">
                  <c:v>83.977699544436504</c:v>
                </c:pt>
                <c:pt idx="1704">
                  <c:v>91.2181939789495</c:v>
                </c:pt>
                <c:pt idx="1705">
                  <c:v>20</c:v>
                </c:pt>
                <c:pt idx="1706">
                  <c:v>20</c:v>
                </c:pt>
                <c:pt idx="1707">
                  <c:v>20</c:v>
                </c:pt>
                <c:pt idx="1708">
                  <c:v>71.437865061579259</c:v>
                </c:pt>
                <c:pt idx="1709">
                  <c:v>79.665495483053562</c:v>
                </c:pt>
                <c:pt idx="1710">
                  <c:v>20</c:v>
                </c:pt>
                <c:pt idx="1711">
                  <c:v>20</c:v>
                </c:pt>
                <c:pt idx="1712">
                  <c:v>87.311433692375672</c:v>
                </c:pt>
                <c:pt idx="1713">
                  <c:v>20</c:v>
                </c:pt>
                <c:pt idx="1714">
                  <c:v>0</c:v>
                </c:pt>
                <c:pt idx="1715">
                  <c:v>20</c:v>
                </c:pt>
                <c:pt idx="1716">
                  <c:v>71.647379490786534</c:v>
                </c:pt>
                <c:pt idx="1717">
                  <c:v>89.609774562949198</c:v>
                </c:pt>
                <c:pt idx="1718">
                  <c:v>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85.287950426970681</c:v>
                </c:pt>
                <c:pt idx="1725">
                  <c:v>20</c:v>
                </c:pt>
                <c:pt idx="1726">
                  <c:v>0</c:v>
                </c:pt>
                <c:pt idx="1727">
                  <c:v>20</c:v>
                </c:pt>
                <c:pt idx="1728">
                  <c:v>76.140395723171167</c:v>
                </c:pt>
                <c:pt idx="1729">
                  <c:v>0</c:v>
                </c:pt>
                <c:pt idx="1730">
                  <c:v>20</c:v>
                </c:pt>
                <c:pt idx="1731">
                  <c:v>20</c:v>
                </c:pt>
                <c:pt idx="1732">
                  <c:v>0</c:v>
                </c:pt>
                <c:pt idx="1733">
                  <c:v>20</c:v>
                </c:pt>
                <c:pt idx="1734">
                  <c:v>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0</c:v>
                </c:pt>
                <c:pt idx="1739">
                  <c:v>20</c:v>
                </c:pt>
                <c:pt idx="1740">
                  <c:v>20</c:v>
                </c:pt>
                <c:pt idx="1741">
                  <c:v>76.198657036043187</c:v>
                </c:pt>
                <c:pt idx="1742">
                  <c:v>0</c:v>
                </c:pt>
                <c:pt idx="1743">
                  <c:v>70.46981909897859</c:v>
                </c:pt>
                <c:pt idx="1744">
                  <c:v>0</c:v>
                </c:pt>
                <c:pt idx="1745">
                  <c:v>0</c:v>
                </c:pt>
                <c:pt idx="1746">
                  <c:v>20</c:v>
                </c:pt>
                <c:pt idx="1747">
                  <c:v>20</c:v>
                </c:pt>
                <c:pt idx="1748">
                  <c:v>81.554944413489764</c:v>
                </c:pt>
                <c:pt idx="1749">
                  <c:v>20</c:v>
                </c:pt>
                <c:pt idx="1750">
                  <c:v>20</c:v>
                </c:pt>
                <c:pt idx="1751">
                  <c:v>59.24413640759861</c:v>
                </c:pt>
                <c:pt idx="1752">
                  <c:v>75.814536182626483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80.598383681793038</c:v>
                </c:pt>
                <c:pt idx="1768">
                  <c:v>63.098732003154275</c:v>
                </c:pt>
                <c:pt idx="1769">
                  <c:v>20</c:v>
                </c:pt>
                <c:pt idx="1770">
                  <c:v>67.89390351942771</c:v>
                </c:pt>
                <c:pt idx="1771">
                  <c:v>20</c:v>
                </c:pt>
                <c:pt idx="1772">
                  <c:v>79.575602312094134</c:v>
                </c:pt>
                <c:pt idx="1773">
                  <c:v>20</c:v>
                </c:pt>
                <c:pt idx="1774">
                  <c:v>20</c:v>
                </c:pt>
                <c:pt idx="1775">
                  <c:v>20</c:v>
                </c:pt>
                <c:pt idx="1776">
                  <c:v>20</c:v>
                </c:pt>
                <c:pt idx="1777">
                  <c:v>76.469624470918049</c:v>
                </c:pt>
                <c:pt idx="1778">
                  <c:v>20</c:v>
                </c:pt>
                <c:pt idx="1779">
                  <c:v>0</c:v>
                </c:pt>
                <c:pt idx="1780">
                  <c:v>80.927856567397825</c:v>
                </c:pt>
                <c:pt idx="1781">
                  <c:v>0</c:v>
                </c:pt>
                <c:pt idx="1782">
                  <c:v>20</c:v>
                </c:pt>
                <c:pt idx="1783">
                  <c:v>20</c:v>
                </c:pt>
                <c:pt idx="1784">
                  <c:v>20</c:v>
                </c:pt>
                <c:pt idx="1785">
                  <c:v>20</c:v>
                </c:pt>
                <c:pt idx="1786">
                  <c:v>20</c:v>
                </c:pt>
                <c:pt idx="1787">
                  <c:v>68.944337740961103</c:v>
                </c:pt>
                <c:pt idx="1788">
                  <c:v>87.259383476160522</c:v>
                </c:pt>
                <c:pt idx="1789">
                  <c:v>0</c:v>
                </c:pt>
                <c:pt idx="1790">
                  <c:v>0</c:v>
                </c:pt>
                <c:pt idx="1791">
                  <c:v>20</c:v>
                </c:pt>
                <c:pt idx="1792">
                  <c:v>71.455169164351091</c:v>
                </c:pt>
                <c:pt idx="1793">
                  <c:v>20</c:v>
                </c:pt>
                <c:pt idx="1794">
                  <c:v>20</c:v>
                </c:pt>
                <c:pt idx="1795">
                  <c:v>20</c:v>
                </c:pt>
                <c:pt idx="1796">
                  <c:v>20</c:v>
                </c:pt>
                <c:pt idx="1797">
                  <c:v>0</c:v>
                </c:pt>
                <c:pt idx="1798">
                  <c:v>0</c:v>
                </c:pt>
                <c:pt idx="1799">
                  <c:v>60.792549263213999</c:v>
                </c:pt>
                <c:pt idx="1800">
                  <c:v>0</c:v>
                </c:pt>
                <c:pt idx="1801">
                  <c:v>73.883096969194156</c:v>
                </c:pt>
                <c:pt idx="1802">
                  <c:v>20</c:v>
                </c:pt>
                <c:pt idx="1803">
                  <c:v>20</c:v>
                </c:pt>
                <c:pt idx="1804">
                  <c:v>20</c:v>
                </c:pt>
                <c:pt idx="1805">
                  <c:v>0</c:v>
                </c:pt>
                <c:pt idx="1806">
                  <c:v>0</c:v>
                </c:pt>
                <c:pt idx="1807">
                  <c:v>63.461034349721601</c:v>
                </c:pt>
                <c:pt idx="1808">
                  <c:v>20</c:v>
                </c:pt>
                <c:pt idx="1809">
                  <c:v>20</c:v>
                </c:pt>
                <c:pt idx="1810">
                  <c:v>20</c:v>
                </c:pt>
                <c:pt idx="1811">
                  <c:v>20</c:v>
                </c:pt>
                <c:pt idx="1812">
                  <c:v>20</c:v>
                </c:pt>
                <c:pt idx="1813">
                  <c:v>83.404349918840296</c:v>
                </c:pt>
                <c:pt idx="1814">
                  <c:v>20</c:v>
                </c:pt>
                <c:pt idx="1815">
                  <c:v>77.353406716054224</c:v>
                </c:pt>
                <c:pt idx="1816">
                  <c:v>20</c:v>
                </c:pt>
                <c:pt idx="1817">
                  <c:v>0</c:v>
                </c:pt>
                <c:pt idx="1818">
                  <c:v>0</c:v>
                </c:pt>
                <c:pt idx="1819">
                  <c:v>77.564599193198973</c:v>
                </c:pt>
                <c:pt idx="1820">
                  <c:v>20</c:v>
                </c:pt>
                <c:pt idx="1821">
                  <c:v>20</c:v>
                </c:pt>
                <c:pt idx="1822">
                  <c:v>20</c:v>
                </c:pt>
                <c:pt idx="1823">
                  <c:v>76.028630854567794</c:v>
                </c:pt>
                <c:pt idx="1824">
                  <c:v>20</c:v>
                </c:pt>
                <c:pt idx="1825">
                  <c:v>0</c:v>
                </c:pt>
                <c:pt idx="1826">
                  <c:v>20</c:v>
                </c:pt>
                <c:pt idx="1827">
                  <c:v>0</c:v>
                </c:pt>
                <c:pt idx="1828">
                  <c:v>76.253364087912345</c:v>
                </c:pt>
                <c:pt idx="1829">
                  <c:v>20</c:v>
                </c:pt>
                <c:pt idx="1830">
                  <c:v>20</c:v>
                </c:pt>
                <c:pt idx="1831">
                  <c:v>0</c:v>
                </c:pt>
                <c:pt idx="1832">
                  <c:v>20</c:v>
                </c:pt>
                <c:pt idx="1833">
                  <c:v>20</c:v>
                </c:pt>
                <c:pt idx="1834">
                  <c:v>20</c:v>
                </c:pt>
                <c:pt idx="1835">
                  <c:v>90.414278802583141</c:v>
                </c:pt>
                <c:pt idx="1836">
                  <c:v>77.074566803974747</c:v>
                </c:pt>
                <c:pt idx="1837">
                  <c:v>20</c:v>
                </c:pt>
                <c:pt idx="1838">
                  <c:v>20</c:v>
                </c:pt>
                <c:pt idx="1839">
                  <c:v>85.233142825329608</c:v>
                </c:pt>
                <c:pt idx="1840">
                  <c:v>20</c:v>
                </c:pt>
                <c:pt idx="1841">
                  <c:v>70.451642519199893</c:v>
                </c:pt>
                <c:pt idx="1842">
                  <c:v>20</c:v>
                </c:pt>
                <c:pt idx="1843">
                  <c:v>0</c:v>
                </c:pt>
                <c:pt idx="1844">
                  <c:v>20</c:v>
                </c:pt>
                <c:pt idx="1845">
                  <c:v>20</c:v>
                </c:pt>
                <c:pt idx="1846">
                  <c:v>20</c:v>
                </c:pt>
                <c:pt idx="1847">
                  <c:v>20</c:v>
                </c:pt>
                <c:pt idx="1848">
                  <c:v>0</c:v>
                </c:pt>
                <c:pt idx="1849">
                  <c:v>20</c:v>
                </c:pt>
                <c:pt idx="1850">
                  <c:v>20</c:v>
                </c:pt>
                <c:pt idx="1851">
                  <c:v>20</c:v>
                </c:pt>
                <c:pt idx="1852">
                  <c:v>73.876484285804509</c:v>
                </c:pt>
                <c:pt idx="1853">
                  <c:v>20</c:v>
                </c:pt>
                <c:pt idx="1854">
                  <c:v>20</c:v>
                </c:pt>
                <c:pt idx="1855">
                  <c:v>20</c:v>
                </c:pt>
                <c:pt idx="1856">
                  <c:v>20</c:v>
                </c:pt>
                <c:pt idx="1857">
                  <c:v>68.552511390653351</c:v>
                </c:pt>
                <c:pt idx="1858">
                  <c:v>20</c:v>
                </c:pt>
                <c:pt idx="1859">
                  <c:v>86.263516168099613</c:v>
                </c:pt>
                <c:pt idx="1860">
                  <c:v>20</c:v>
                </c:pt>
                <c:pt idx="1861">
                  <c:v>20</c:v>
                </c:pt>
                <c:pt idx="1862">
                  <c:v>20</c:v>
                </c:pt>
                <c:pt idx="1863">
                  <c:v>85.957485199790341</c:v>
                </c:pt>
                <c:pt idx="1864">
                  <c:v>0</c:v>
                </c:pt>
                <c:pt idx="1865">
                  <c:v>71.308269974282368</c:v>
                </c:pt>
                <c:pt idx="1866">
                  <c:v>74.113212442561405</c:v>
                </c:pt>
                <c:pt idx="1867">
                  <c:v>82.905893910640515</c:v>
                </c:pt>
                <c:pt idx="1868">
                  <c:v>20</c:v>
                </c:pt>
                <c:pt idx="1869">
                  <c:v>20</c:v>
                </c:pt>
                <c:pt idx="1870">
                  <c:v>0</c:v>
                </c:pt>
                <c:pt idx="1871">
                  <c:v>20</c:v>
                </c:pt>
                <c:pt idx="1872">
                  <c:v>20</c:v>
                </c:pt>
                <c:pt idx="1873">
                  <c:v>74.07677555101678</c:v>
                </c:pt>
                <c:pt idx="1874">
                  <c:v>69.834242493788764</c:v>
                </c:pt>
                <c:pt idx="1875">
                  <c:v>20</c:v>
                </c:pt>
                <c:pt idx="1876">
                  <c:v>0</c:v>
                </c:pt>
                <c:pt idx="1877">
                  <c:v>74.217775283764226</c:v>
                </c:pt>
                <c:pt idx="1878">
                  <c:v>20</c:v>
                </c:pt>
                <c:pt idx="1879">
                  <c:v>0</c:v>
                </c:pt>
                <c:pt idx="1880">
                  <c:v>20</c:v>
                </c:pt>
                <c:pt idx="1881">
                  <c:v>20</c:v>
                </c:pt>
                <c:pt idx="1882">
                  <c:v>20</c:v>
                </c:pt>
                <c:pt idx="1883">
                  <c:v>87.080454020875678</c:v>
                </c:pt>
                <c:pt idx="1884">
                  <c:v>0</c:v>
                </c:pt>
                <c:pt idx="1885">
                  <c:v>20</c:v>
                </c:pt>
                <c:pt idx="1886">
                  <c:v>20</c:v>
                </c:pt>
                <c:pt idx="1887">
                  <c:v>82.353289883181588</c:v>
                </c:pt>
                <c:pt idx="1888">
                  <c:v>20</c:v>
                </c:pt>
                <c:pt idx="1889">
                  <c:v>20</c:v>
                </c:pt>
                <c:pt idx="1890">
                  <c:v>0</c:v>
                </c:pt>
                <c:pt idx="1891">
                  <c:v>20</c:v>
                </c:pt>
                <c:pt idx="1892">
                  <c:v>20</c:v>
                </c:pt>
                <c:pt idx="1893">
                  <c:v>20</c:v>
                </c:pt>
                <c:pt idx="1894">
                  <c:v>20</c:v>
                </c:pt>
                <c:pt idx="1895">
                  <c:v>20</c:v>
                </c:pt>
                <c:pt idx="1896">
                  <c:v>20</c:v>
                </c:pt>
                <c:pt idx="1897">
                  <c:v>20</c:v>
                </c:pt>
                <c:pt idx="1898">
                  <c:v>20</c:v>
                </c:pt>
                <c:pt idx="1899">
                  <c:v>0</c:v>
                </c:pt>
                <c:pt idx="1900">
                  <c:v>20</c:v>
                </c:pt>
                <c:pt idx="1901">
                  <c:v>20</c:v>
                </c:pt>
                <c:pt idx="1902">
                  <c:v>79.525689011685643</c:v>
                </c:pt>
                <c:pt idx="1903">
                  <c:v>20</c:v>
                </c:pt>
                <c:pt idx="1904">
                  <c:v>20</c:v>
                </c:pt>
                <c:pt idx="1905">
                  <c:v>0</c:v>
                </c:pt>
                <c:pt idx="1906">
                  <c:v>0</c:v>
                </c:pt>
                <c:pt idx="1907">
                  <c:v>20</c:v>
                </c:pt>
                <c:pt idx="1908">
                  <c:v>20</c:v>
                </c:pt>
                <c:pt idx="1909">
                  <c:v>0</c:v>
                </c:pt>
                <c:pt idx="1910">
                  <c:v>20</c:v>
                </c:pt>
                <c:pt idx="1911">
                  <c:v>0</c:v>
                </c:pt>
                <c:pt idx="1912">
                  <c:v>79.443134714509753</c:v>
                </c:pt>
                <c:pt idx="1913">
                  <c:v>20</c:v>
                </c:pt>
                <c:pt idx="1914">
                  <c:v>20</c:v>
                </c:pt>
                <c:pt idx="1915">
                  <c:v>20</c:v>
                </c:pt>
                <c:pt idx="1916">
                  <c:v>20</c:v>
                </c:pt>
                <c:pt idx="1917">
                  <c:v>20</c:v>
                </c:pt>
                <c:pt idx="1918">
                  <c:v>20</c:v>
                </c:pt>
                <c:pt idx="1919">
                  <c:v>20</c:v>
                </c:pt>
                <c:pt idx="1920">
                  <c:v>20</c:v>
                </c:pt>
                <c:pt idx="1921">
                  <c:v>20</c:v>
                </c:pt>
                <c:pt idx="1922">
                  <c:v>0</c:v>
                </c:pt>
                <c:pt idx="1923">
                  <c:v>66.034812610206345</c:v>
                </c:pt>
                <c:pt idx="1924">
                  <c:v>20</c:v>
                </c:pt>
                <c:pt idx="1925">
                  <c:v>20</c:v>
                </c:pt>
                <c:pt idx="1926">
                  <c:v>20</c:v>
                </c:pt>
                <c:pt idx="1927">
                  <c:v>20</c:v>
                </c:pt>
                <c:pt idx="1928">
                  <c:v>20</c:v>
                </c:pt>
                <c:pt idx="1929">
                  <c:v>20</c:v>
                </c:pt>
                <c:pt idx="1930">
                  <c:v>20</c:v>
                </c:pt>
                <c:pt idx="1931">
                  <c:v>20</c:v>
                </c:pt>
                <c:pt idx="1932">
                  <c:v>69.664807155086379</c:v>
                </c:pt>
                <c:pt idx="1933">
                  <c:v>20</c:v>
                </c:pt>
                <c:pt idx="1934">
                  <c:v>20</c:v>
                </c:pt>
                <c:pt idx="1935">
                  <c:v>63.964674078979279</c:v>
                </c:pt>
                <c:pt idx="1936">
                  <c:v>86.511611101035868</c:v>
                </c:pt>
                <c:pt idx="1937">
                  <c:v>20</c:v>
                </c:pt>
                <c:pt idx="1938">
                  <c:v>20</c:v>
                </c:pt>
                <c:pt idx="1939">
                  <c:v>20</c:v>
                </c:pt>
                <c:pt idx="1940">
                  <c:v>20</c:v>
                </c:pt>
                <c:pt idx="1941">
                  <c:v>20</c:v>
                </c:pt>
                <c:pt idx="1942">
                  <c:v>0</c:v>
                </c:pt>
                <c:pt idx="1943">
                  <c:v>20</c:v>
                </c:pt>
                <c:pt idx="1944">
                  <c:v>20</c:v>
                </c:pt>
                <c:pt idx="1945">
                  <c:v>70.991034489470252</c:v>
                </c:pt>
                <c:pt idx="1946">
                  <c:v>80.894418941663631</c:v>
                </c:pt>
                <c:pt idx="1947">
                  <c:v>20</c:v>
                </c:pt>
                <c:pt idx="1948">
                  <c:v>20</c:v>
                </c:pt>
                <c:pt idx="1949">
                  <c:v>20</c:v>
                </c:pt>
                <c:pt idx="1950">
                  <c:v>0</c:v>
                </c:pt>
                <c:pt idx="1951">
                  <c:v>0</c:v>
                </c:pt>
                <c:pt idx="1952">
                  <c:v>20</c:v>
                </c:pt>
                <c:pt idx="1953">
                  <c:v>20</c:v>
                </c:pt>
                <c:pt idx="1954">
                  <c:v>20</c:v>
                </c:pt>
                <c:pt idx="1955">
                  <c:v>66.21637438266059</c:v>
                </c:pt>
                <c:pt idx="1956">
                  <c:v>20</c:v>
                </c:pt>
                <c:pt idx="1957">
                  <c:v>63.862816059727571</c:v>
                </c:pt>
                <c:pt idx="1958">
                  <c:v>20</c:v>
                </c:pt>
                <c:pt idx="1959">
                  <c:v>20</c:v>
                </c:pt>
                <c:pt idx="1960">
                  <c:v>20</c:v>
                </c:pt>
                <c:pt idx="1961">
                  <c:v>20</c:v>
                </c:pt>
                <c:pt idx="1962">
                  <c:v>20</c:v>
                </c:pt>
                <c:pt idx="1963">
                  <c:v>20</c:v>
                </c:pt>
                <c:pt idx="1964">
                  <c:v>20</c:v>
                </c:pt>
                <c:pt idx="1965">
                  <c:v>20</c:v>
                </c:pt>
                <c:pt idx="1966">
                  <c:v>20</c:v>
                </c:pt>
                <c:pt idx="1967">
                  <c:v>0</c:v>
                </c:pt>
                <c:pt idx="1968">
                  <c:v>20</c:v>
                </c:pt>
                <c:pt idx="1969">
                  <c:v>83.856936056660402</c:v>
                </c:pt>
                <c:pt idx="1970">
                  <c:v>81.962184776327959</c:v>
                </c:pt>
                <c:pt idx="1971">
                  <c:v>0</c:v>
                </c:pt>
                <c:pt idx="1972">
                  <c:v>0</c:v>
                </c:pt>
                <c:pt idx="1973">
                  <c:v>20</c:v>
                </c:pt>
                <c:pt idx="1974">
                  <c:v>20</c:v>
                </c:pt>
                <c:pt idx="1975">
                  <c:v>0</c:v>
                </c:pt>
                <c:pt idx="1976">
                  <c:v>20</c:v>
                </c:pt>
                <c:pt idx="1977">
                  <c:v>20</c:v>
                </c:pt>
                <c:pt idx="1978">
                  <c:v>20</c:v>
                </c:pt>
                <c:pt idx="1979">
                  <c:v>0</c:v>
                </c:pt>
                <c:pt idx="1980">
                  <c:v>20</c:v>
                </c:pt>
                <c:pt idx="1981">
                  <c:v>20</c:v>
                </c:pt>
                <c:pt idx="1982">
                  <c:v>20</c:v>
                </c:pt>
                <c:pt idx="1983">
                  <c:v>20</c:v>
                </c:pt>
                <c:pt idx="1984">
                  <c:v>20</c:v>
                </c:pt>
                <c:pt idx="1985">
                  <c:v>20</c:v>
                </c:pt>
                <c:pt idx="1986">
                  <c:v>20</c:v>
                </c:pt>
                <c:pt idx="1987">
                  <c:v>20</c:v>
                </c:pt>
                <c:pt idx="1988">
                  <c:v>20</c:v>
                </c:pt>
                <c:pt idx="1989">
                  <c:v>20</c:v>
                </c:pt>
                <c:pt idx="1990">
                  <c:v>20</c:v>
                </c:pt>
                <c:pt idx="1991">
                  <c:v>69.921742415858077</c:v>
                </c:pt>
                <c:pt idx="1992">
                  <c:v>20</c:v>
                </c:pt>
                <c:pt idx="1993">
                  <c:v>0</c:v>
                </c:pt>
                <c:pt idx="1994">
                  <c:v>20</c:v>
                </c:pt>
                <c:pt idx="1995">
                  <c:v>85.963441803820203</c:v>
                </c:pt>
                <c:pt idx="1996">
                  <c:v>20</c:v>
                </c:pt>
                <c:pt idx="1997">
                  <c:v>73.560061070867746</c:v>
                </c:pt>
                <c:pt idx="1998">
                  <c:v>20</c:v>
                </c:pt>
                <c:pt idx="1999">
                  <c:v>20</c:v>
                </c:pt>
                <c:pt idx="2000">
                  <c:v>20</c:v>
                </c:pt>
                <c:pt idx="2001">
                  <c:v>53.619227309979884</c:v>
                </c:pt>
                <c:pt idx="2002">
                  <c:v>20</c:v>
                </c:pt>
                <c:pt idx="2003">
                  <c:v>20</c:v>
                </c:pt>
                <c:pt idx="2004">
                  <c:v>78.177005702904694</c:v>
                </c:pt>
                <c:pt idx="2005">
                  <c:v>0</c:v>
                </c:pt>
                <c:pt idx="2006">
                  <c:v>20</c:v>
                </c:pt>
                <c:pt idx="2007">
                  <c:v>0</c:v>
                </c:pt>
                <c:pt idx="2008">
                  <c:v>20</c:v>
                </c:pt>
                <c:pt idx="2009">
                  <c:v>20</c:v>
                </c:pt>
                <c:pt idx="2010">
                  <c:v>20</c:v>
                </c:pt>
                <c:pt idx="2011">
                  <c:v>0</c:v>
                </c:pt>
                <c:pt idx="2012">
                  <c:v>20</c:v>
                </c:pt>
                <c:pt idx="2013">
                  <c:v>0</c:v>
                </c:pt>
                <c:pt idx="2014">
                  <c:v>80.073345616265016</c:v>
                </c:pt>
                <c:pt idx="2015">
                  <c:v>20</c:v>
                </c:pt>
                <c:pt idx="2016">
                  <c:v>61.989609359444223</c:v>
                </c:pt>
                <c:pt idx="2017">
                  <c:v>0</c:v>
                </c:pt>
                <c:pt idx="2018">
                  <c:v>69.874310056687477</c:v>
                </c:pt>
                <c:pt idx="2019">
                  <c:v>20</c:v>
                </c:pt>
                <c:pt idx="2020">
                  <c:v>20</c:v>
                </c:pt>
                <c:pt idx="2021">
                  <c:v>0</c:v>
                </c:pt>
                <c:pt idx="2022">
                  <c:v>20</c:v>
                </c:pt>
                <c:pt idx="2023">
                  <c:v>86.811154883245962</c:v>
                </c:pt>
                <c:pt idx="2024">
                  <c:v>66.597690710909518</c:v>
                </c:pt>
                <c:pt idx="2025">
                  <c:v>20</c:v>
                </c:pt>
                <c:pt idx="2026">
                  <c:v>62.915595390474486</c:v>
                </c:pt>
                <c:pt idx="2027">
                  <c:v>91.428924446466539</c:v>
                </c:pt>
                <c:pt idx="2028">
                  <c:v>81.423696382344843</c:v>
                </c:pt>
                <c:pt idx="2029">
                  <c:v>20</c:v>
                </c:pt>
                <c:pt idx="2030">
                  <c:v>20</c:v>
                </c:pt>
                <c:pt idx="2031">
                  <c:v>0</c:v>
                </c:pt>
                <c:pt idx="2032">
                  <c:v>78.583500970523716</c:v>
                </c:pt>
                <c:pt idx="2033">
                  <c:v>20</c:v>
                </c:pt>
                <c:pt idx="2034">
                  <c:v>0</c:v>
                </c:pt>
                <c:pt idx="2035">
                  <c:v>20</c:v>
                </c:pt>
                <c:pt idx="2036">
                  <c:v>70.834466399585821</c:v>
                </c:pt>
                <c:pt idx="2037">
                  <c:v>0</c:v>
                </c:pt>
                <c:pt idx="2038">
                  <c:v>20</c:v>
                </c:pt>
                <c:pt idx="2039">
                  <c:v>20</c:v>
                </c:pt>
                <c:pt idx="2040">
                  <c:v>20</c:v>
                </c:pt>
                <c:pt idx="2041">
                  <c:v>20</c:v>
                </c:pt>
                <c:pt idx="2042">
                  <c:v>67.318904789196182</c:v>
                </c:pt>
                <c:pt idx="2043">
                  <c:v>20</c:v>
                </c:pt>
                <c:pt idx="2044">
                  <c:v>20</c:v>
                </c:pt>
                <c:pt idx="2045">
                  <c:v>20</c:v>
                </c:pt>
                <c:pt idx="2046">
                  <c:v>20</c:v>
                </c:pt>
                <c:pt idx="2047">
                  <c:v>20</c:v>
                </c:pt>
                <c:pt idx="2048">
                  <c:v>20</c:v>
                </c:pt>
                <c:pt idx="2049">
                  <c:v>0</c:v>
                </c:pt>
                <c:pt idx="2050">
                  <c:v>90.252074735305385</c:v>
                </c:pt>
                <c:pt idx="2051">
                  <c:v>0</c:v>
                </c:pt>
                <c:pt idx="2052">
                  <c:v>69.761211787650396</c:v>
                </c:pt>
                <c:pt idx="2053">
                  <c:v>20</c:v>
                </c:pt>
                <c:pt idx="2054">
                  <c:v>20</c:v>
                </c:pt>
                <c:pt idx="2055">
                  <c:v>20</c:v>
                </c:pt>
                <c:pt idx="2056">
                  <c:v>20</c:v>
                </c:pt>
                <c:pt idx="2057">
                  <c:v>20</c:v>
                </c:pt>
                <c:pt idx="2058">
                  <c:v>20</c:v>
                </c:pt>
                <c:pt idx="2059">
                  <c:v>20</c:v>
                </c:pt>
                <c:pt idx="2060">
                  <c:v>20</c:v>
                </c:pt>
                <c:pt idx="2061">
                  <c:v>0</c:v>
                </c:pt>
                <c:pt idx="2062">
                  <c:v>20</c:v>
                </c:pt>
                <c:pt idx="2063">
                  <c:v>20</c:v>
                </c:pt>
                <c:pt idx="2064">
                  <c:v>20</c:v>
                </c:pt>
                <c:pt idx="2065">
                  <c:v>0</c:v>
                </c:pt>
                <c:pt idx="2066">
                  <c:v>20</c:v>
                </c:pt>
                <c:pt idx="2067">
                  <c:v>20</c:v>
                </c:pt>
                <c:pt idx="2068">
                  <c:v>20</c:v>
                </c:pt>
                <c:pt idx="2069">
                  <c:v>0</c:v>
                </c:pt>
                <c:pt idx="2070">
                  <c:v>0</c:v>
                </c:pt>
                <c:pt idx="2071">
                  <c:v>20</c:v>
                </c:pt>
                <c:pt idx="2072">
                  <c:v>68.796616605245319</c:v>
                </c:pt>
                <c:pt idx="2073">
                  <c:v>81.39473411929869</c:v>
                </c:pt>
                <c:pt idx="2074">
                  <c:v>20</c:v>
                </c:pt>
                <c:pt idx="2075">
                  <c:v>84.274480330056079</c:v>
                </c:pt>
                <c:pt idx="2076">
                  <c:v>0</c:v>
                </c:pt>
                <c:pt idx="2077">
                  <c:v>73.118014123092237</c:v>
                </c:pt>
                <c:pt idx="2078">
                  <c:v>84.639212543304822</c:v>
                </c:pt>
                <c:pt idx="2079">
                  <c:v>0</c:v>
                </c:pt>
                <c:pt idx="2080">
                  <c:v>20</c:v>
                </c:pt>
                <c:pt idx="2081">
                  <c:v>71.493267506438968</c:v>
                </c:pt>
                <c:pt idx="2082">
                  <c:v>0</c:v>
                </c:pt>
                <c:pt idx="2083">
                  <c:v>0</c:v>
                </c:pt>
                <c:pt idx="2084">
                  <c:v>80.809690928393138</c:v>
                </c:pt>
                <c:pt idx="2085">
                  <c:v>83.086418296268022</c:v>
                </c:pt>
                <c:pt idx="2086">
                  <c:v>20</c:v>
                </c:pt>
                <c:pt idx="2087">
                  <c:v>20</c:v>
                </c:pt>
                <c:pt idx="2088">
                  <c:v>20</c:v>
                </c:pt>
                <c:pt idx="2089">
                  <c:v>20</c:v>
                </c:pt>
                <c:pt idx="2090">
                  <c:v>20</c:v>
                </c:pt>
                <c:pt idx="2091">
                  <c:v>78.788176785569021</c:v>
                </c:pt>
                <c:pt idx="2092">
                  <c:v>0</c:v>
                </c:pt>
                <c:pt idx="2093">
                  <c:v>0</c:v>
                </c:pt>
                <c:pt idx="2094">
                  <c:v>89.123511884490654</c:v>
                </c:pt>
                <c:pt idx="2095">
                  <c:v>20</c:v>
                </c:pt>
                <c:pt idx="2096">
                  <c:v>20</c:v>
                </c:pt>
                <c:pt idx="2097">
                  <c:v>20</c:v>
                </c:pt>
                <c:pt idx="2098">
                  <c:v>67.422738386679029</c:v>
                </c:pt>
                <c:pt idx="2099">
                  <c:v>71.670995106925687</c:v>
                </c:pt>
                <c:pt idx="2100">
                  <c:v>87.749158935801645</c:v>
                </c:pt>
                <c:pt idx="2101">
                  <c:v>20</c:v>
                </c:pt>
                <c:pt idx="2102">
                  <c:v>20</c:v>
                </c:pt>
                <c:pt idx="2103">
                  <c:v>76.055884359956295</c:v>
                </c:pt>
                <c:pt idx="2104">
                  <c:v>0</c:v>
                </c:pt>
                <c:pt idx="2105">
                  <c:v>0</c:v>
                </c:pt>
                <c:pt idx="2106">
                  <c:v>66.358531166778675</c:v>
                </c:pt>
                <c:pt idx="2107">
                  <c:v>20</c:v>
                </c:pt>
                <c:pt idx="2108">
                  <c:v>70.427528775817038</c:v>
                </c:pt>
                <c:pt idx="2109">
                  <c:v>20</c:v>
                </c:pt>
                <c:pt idx="2110">
                  <c:v>20</c:v>
                </c:pt>
                <c:pt idx="2111">
                  <c:v>20</c:v>
                </c:pt>
                <c:pt idx="2112">
                  <c:v>20</c:v>
                </c:pt>
                <c:pt idx="2113">
                  <c:v>20</c:v>
                </c:pt>
                <c:pt idx="2114">
                  <c:v>0</c:v>
                </c:pt>
                <c:pt idx="2115">
                  <c:v>20</c:v>
                </c:pt>
                <c:pt idx="2116">
                  <c:v>20</c:v>
                </c:pt>
                <c:pt idx="2117">
                  <c:v>20</c:v>
                </c:pt>
                <c:pt idx="2118">
                  <c:v>20</c:v>
                </c:pt>
                <c:pt idx="2119">
                  <c:v>75.934163554923103</c:v>
                </c:pt>
                <c:pt idx="2120">
                  <c:v>72.378971983025806</c:v>
                </c:pt>
                <c:pt idx="2121">
                  <c:v>20</c:v>
                </c:pt>
                <c:pt idx="2122">
                  <c:v>20</c:v>
                </c:pt>
                <c:pt idx="2123">
                  <c:v>20</c:v>
                </c:pt>
                <c:pt idx="2124">
                  <c:v>20</c:v>
                </c:pt>
                <c:pt idx="2125">
                  <c:v>20</c:v>
                </c:pt>
                <c:pt idx="2126">
                  <c:v>20</c:v>
                </c:pt>
                <c:pt idx="2127">
                  <c:v>65.16588733122434</c:v>
                </c:pt>
                <c:pt idx="2128">
                  <c:v>0</c:v>
                </c:pt>
                <c:pt idx="2129">
                  <c:v>20</c:v>
                </c:pt>
                <c:pt idx="2130">
                  <c:v>20</c:v>
                </c:pt>
                <c:pt idx="2131">
                  <c:v>20</c:v>
                </c:pt>
                <c:pt idx="2132">
                  <c:v>70.377537145280328</c:v>
                </c:pt>
                <c:pt idx="2133">
                  <c:v>20</c:v>
                </c:pt>
                <c:pt idx="2134">
                  <c:v>20</c:v>
                </c:pt>
                <c:pt idx="2135">
                  <c:v>80.408603738453053</c:v>
                </c:pt>
                <c:pt idx="2136">
                  <c:v>20</c:v>
                </c:pt>
                <c:pt idx="2137">
                  <c:v>20</c:v>
                </c:pt>
                <c:pt idx="2138">
                  <c:v>0</c:v>
                </c:pt>
                <c:pt idx="2139">
                  <c:v>66.336534067778146</c:v>
                </c:pt>
                <c:pt idx="2140">
                  <c:v>0</c:v>
                </c:pt>
                <c:pt idx="2141">
                  <c:v>20</c:v>
                </c:pt>
                <c:pt idx="2142">
                  <c:v>20</c:v>
                </c:pt>
                <c:pt idx="2143">
                  <c:v>20</c:v>
                </c:pt>
                <c:pt idx="2144">
                  <c:v>20</c:v>
                </c:pt>
                <c:pt idx="2145">
                  <c:v>0</c:v>
                </c:pt>
                <c:pt idx="2146">
                  <c:v>0</c:v>
                </c:pt>
                <c:pt idx="2147">
                  <c:v>77.14852718463851</c:v>
                </c:pt>
                <c:pt idx="2148">
                  <c:v>81.664715268029184</c:v>
                </c:pt>
                <c:pt idx="2149">
                  <c:v>66.80174672298773</c:v>
                </c:pt>
                <c:pt idx="2150">
                  <c:v>20</c:v>
                </c:pt>
                <c:pt idx="2151">
                  <c:v>73.976556557054352</c:v>
                </c:pt>
                <c:pt idx="2152">
                  <c:v>20</c:v>
                </c:pt>
                <c:pt idx="2153">
                  <c:v>20</c:v>
                </c:pt>
                <c:pt idx="2154">
                  <c:v>20</c:v>
                </c:pt>
                <c:pt idx="2155">
                  <c:v>20</c:v>
                </c:pt>
                <c:pt idx="2156">
                  <c:v>68.254878028131287</c:v>
                </c:pt>
                <c:pt idx="2157">
                  <c:v>74.026343453541912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20</c:v>
                </c:pt>
                <c:pt idx="2162">
                  <c:v>0</c:v>
                </c:pt>
                <c:pt idx="2163">
                  <c:v>20</c:v>
                </c:pt>
                <c:pt idx="2164">
                  <c:v>0</c:v>
                </c:pt>
                <c:pt idx="2165">
                  <c:v>74.098497079784664</c:v>
                </c:pt>
                <c:pt idx="2166">
                  <c:v>20</c:v>
                </c:pt>
                <c:pt idx="2167">
                  <c:v>20</c:v>
                </c:pt>
                <c:pt idx="2168">
                  <c:v>81.294925508231856</c:v>
                </c:pt>
                <c:pt idx="2169">
                  <c:v>20</c:v>
                </c:pt>
                <c:pt idx="2170">
                  <c:v>0</c:v>
                </c:pt>
                <c:pt idx="2171">
                  <c:v>20</c:v>
                </c:pt>
                <c:pt idx="2172">
                  <c:v>20</c:v>
                </c:pt>
                <c:pt idx="2173">
                  <c:v>87.320492389675948</c:v>
                </c:pt>
                <c:pt idx="2174">
                  <c:v>20</c:v>
                </c:pt>
                <c:pt idx="2175">
                  <c:v>20</c:v>
                </c:pt>
                <c:pt idx="2176">
                  <c:v>0</c:v>
                </c:pt>
                <c:pt idx="2177">
                  <c:v>20</c:v>
                </c:pt>
                <c:pt idx="2178">
                  <c:v>20</c:v>
                </c:pt>
                <c:pt idx="2179">
                  <c:v>20</c:v>
                </c:pt>
                <c:pt idx="2180">
                  <c:v>90.476221723807583</c:v>
                </c:pt>
                <c:pt idx="2181">
                  <c:v>20</c:v>
                </c:pt>
                <c:pt idx="2182">
                  <c:v>20</c:v>
                </c:pt>
                <c:pt idx="2183">
                  <c:v>20</c:v>
                </c:pt>
                <c:pt idx="2184">
                  <c:v>20</c:v>
                </c:pt>
                <c:pt idx="2185">
                  <c:v>20</c:v>
                </c:pt>
                <c:pt idx="2186">
                  <c:v>0</c:v>
                </c:pt>
                <c:pt idx="2187">
                  <c:v>20</c:v>
                </c:pt>
                <c:pt idx="2188">
                  <c:v>20</c:v>
                </c:pt>
                <c:pt idx="2189">
                  <c:v>20</c:v>
                </c:pt>
                <c:pt idx="2190">
                  <c:v>58.444045936214053</c:v>
                </c:pt>
                <c:pt idx="2191">
                  <c:v>0</c:v>
                </c:pt>
                <c:pt idx="2192">
                  <c:v>0</c:v>
                </c:pt>
                <c:pt idx="2193">
                  <c:v>72.735589056433469</c:v>
                </c:pt>
                <c:pt idx="2194">
                  <c:v>20</c:v>
                </c:pt>
                <c:pt idx="2195">
                  <c:v>0</c:v>
                </c:pt>
                <c:pt idx="2196">
                  <c:v>20</c:v>
                </c:pt>
                <c:pt idx="2197">
                  <c:v>20</c:v>
                </c:pt>
                <c:pt idx="2198">
                  <c:v>20</c:v>
                </c:pt>
                <c:pt idx="2199">
                  <c:v>20</c:v>
                </c:pt>
                <c:pt idx="2200">
                  <c:v>0</c:v>
                </c:pt>
                <c:pt idx="2201">
                  <c:v>20</c:v>
                </c:pt>
                <c:pt idx="2202">
                  <c:v>20</c:v>
                </c:pt>
                <c:pt idx="2203">
                  <c:v>68.410347575904723</c:v>
                </c:pt>
                <c:pt idx="2204">
                  <c:v>20</c:v>
                </c:pt>
                <c:pt idx="2205">
                  <c:v>20</c:v>
                </c:pt>
                <c:pt idx="2206">
                  <c:v>20</c:v>
                </c:pt>
                <c:pt idx="2207">
                  <c:v>20</c:v>
                </c:pt>
                <c:pt idx="2208">
                  <c:v>88.834682484384871</c:v>
                </c:pt>
                <c:pt idx="2209">
                  <c:v>20</c:v>
                </c:pt>
                <c:pt idx="2210">
                  <c:v>20</c:v>
                </c:pt>
                <c:pt idx="2211">
                  <c:v>20</c:v>
                </c:pt>
                <c:pt idx="2212">
                  <c:v>73.7330986844796</c:v>
                </c:pt>
                <c:pt idx="2213">
                  <c:v>20</c:v>
                </c:pt>
                <c:pt idx="2214">
                  <c:v>20</c:v>
                </c:pt>
                <c:pt idx="2215">
                  <c:v>72.202147815501164</c:v>
                </c:pt>
                <c:pt idx="2216">
                  <c:v>20</c:v>
                </c:pt>
                <c:pt idx="2217">
                  <c:v>0</c:v>
                </c:pt>
                <c:pt idx="2218">
                  <c:v>65.101963274056487</c:v>
                </c:pt>
                <c:pt idx="2219">
                  <c:v>20</c:v>
                </c:pt>
                <c:pt idx="2220">
                  <c:v>0</c:v>
                </c:pt>
                <c:pt idx="2221">
                  <c:v>77.684182332802067</c:v>
                </c:pt>
                <c:pt idx="2222">
                  <c:v>78.497356020382867</c:v>
                </c:pt>
                <c:pt idx="2223">
                  <c:v>20</c:v>
                </c:pt>
                <c:pt idx="2224">
                  <c:v>0</c:v>
                </c:pt>
                <c:pt idx="2225">
                  <c:v>20</c:v>
                </c:pt>
                <c:pt idx="2226">
                  <c:v>0</c:v>
                </c:pt>
                <c:pt idx="2227">
                  <c:v>0</c:v>
                </c:pt>
                <c:pt idx="2228">
                  <c:v>85.435551189370315</c:v>
                </c:pt>
                <c:pt idx="2229">
                  <c:v>0</c:v>
                </c:pt>
                <c:pt idx="2230">
                  <c:v>20</c:v>
                </c:pt>
                <c:pt idx="2231">
                  <c:v>0</c:v>
                </c:pt>
                <c:pt idx="2232">
                  <c:v>20</c:v>
                </c:pt>
                <c:pt idx="2233">
                  <c:v>0</c:v>
                </c:pt>
                <c:pt idx="2234">
                  <c:v>20</c:v>
                </c:pt>
                <c:pt idx="2235">
                  <c:v>20</c:v>
                </c:pt>
                <c:pt idx="2236">
                  <c:v>88.132575918263356</c:v>
                </c:pt>
                <c:pt idx="2237">
                  <c:v>20</c:v>
                </c:pt>
                <c:pt idx="2238">
                  <c:v>20</c:v>
                </c:pt>
                <c:pt idx="2239">
                  <c:v>20</c:v>
                </c:pt>
                <c:pt idx="2240">
                  <c:v>20</c:v>
                </c:pt>
                <c:pt idx="2241">
                  <c:v>20</c:v>
                </c:pt>
                <c:pt idx="2242">
                  <c:v>74.6271395354769</c:v>
                </c:pt>
                <c:pt idx="2243">
                  <c:v>58.932038090291933</c:v>
                </c:pt>
                <c:pt idx="2244">
                  <c:v>20</c:v>
                </c:pt>
                <c:pt idx="2245">
                  <c:v>20</c:v>
                </c:pt>
                <c:pt idx="2246">
                  <c:v>0</c:v>
                </c:pt>
                <c:pt idx="2247">
                  <c:v>0</c:v>
                </c:pt>
                <c:pt idx="2248">
                  <c:v>20</c:v>
                </c:pt>
                <c:pt idx="2249">
                  <c:v>20</c:v>
                </c:pt>
                <c:pt idx="2250">
                  <c:v>20</c:v>
                </c:pt>
                <c:pt idx="2251">
                  <c:v>88.658797233733608</c:v>
                </c:pt>
                <c:pt idx="2252">
                  <c:v>0</c:v>
                </c:pt>
                <c:pt idx="2253">
                  <c:v>71.7012679734068</c:v>
                </c:pt>
                <c:pt idx="2254">
                  <c:v>72.345623259153356</c:v>
                </c:pt>
                <c:pt idx="2255">
                  <c:v>20</c:v>
                </c:pt>
                <c:pt idx="2256">
                  <c:v>0</c:v>
                </c:pt>
                <c:pt idx="2257">
                  <c:v>20</c:v>
                </c:pt>
                <c:pt idx="2258">
                  <c:v>85.538615412748456</c:v>
                </c:pt>
                <c:pt idx="2259">
                  <c:v>20</c:v>
                </c:pt>
                <c:pt idx="2260">
                  <c:v>0</c:v>
                </c:pt>
                <c:pt idx="2261">
                  <c:v>20</c:v>
                </c:pt>
                <c:pt idx="2262">
                  <c:v>20</c:v>
                </c:pt>
                <c:pt idx="2263">
                  <c:v>20</c:v>
                </c:pt>
                <c:pt idx="2264">
                  <c:v>0</c:v>
                </c:pt>
                <c:pt idx="2265">
                  <c:v>76.53466365154695</c:v>
                </c:pt>
                <c:pt idx="2266">
                  <c:v>20</c:v>
                </c:pt>
                <c:pt idx="2267">
                  <c:v>20</c:v>
                </c:pt>
                <c:pt idx="2268">
                  <c:v>82.050207385033744</c:v>
                </c:pt>
                <c:pt idx="2269">
                  <c:v>20</c:v>
                </c:pt>
                <c:pt idx="2270">
                  <c:v>20</c:v>
                </c:pt>
                <c:pt idx="2271">
                  <c:v>20</c:v>
                </c:pt>
                <c:pt idx="2272">
                  <c:v>20</c:v>
                </c:pt>
                <c:pt idx="2273">
                  <c:v>0</c:v>
                </c:pt>
                <c:pt idx="2274">
                  <c:v>20</c:v>
                </c:pt>
                <c:pt idx="2275">
                  <c:v>20</c:v>
                </c:pt>
                <c:pt idx="2276">
                  <c:v>20</c:v>
                </c:pt>
                <c:pt idx="2277">
                  <c:v>64.877484847728411</c:v>
                </c:pt>
                <c:pt idx="2278">
                  <c:v>20</c:v>
                </c:pt>
                <c:pt idx="2279">
                  <c:v>0</c:v>
                </c:pt>
                <c:pt idx="2280">
                  <c:v>20</c:v>
                </c:pt>
                <c:pt idx="2281">
                  <c:v>0</c:v>
                </c:pt>
                <c:pt idx="2282">
                  <c:v>20</c:v>
                </c:pt>
                <c:pt idx="2283">
                  <c:v>0</c:v>
                </c:pt>
                <c:pt idx="2284">
                  <c:v>20</c:v>
                </c:pt>
                <c:pt idx="2285">
                  <c:v>20</c:v>
                </c:pt>
                <c:pt idx="2286">
                  <c:v>0</c:v>
                </c:pt>
                <c:pt idx="2287">
                  <c:v>20</c:v>
                </c:pt>
                <c:pt idx="2288">
                  <c:v>20</c:v>
                </c:pt>
                <c:pt idx="2289">
                  <c:v>75.203552530309878</c:v>
                </c:pt>
                <c:pt idx="2290">
                  <c:v>0</c:v>
                </c:pt>
                <c:pt idx="2291">
                  <c:v>20</c:v>
                </c:pt>
                <c:pt idx="2292">
                  <c:v>0</c:v>
                </c:pt>
                <c:pt idx="2293">
                  <c:v>0</c:v>
                </c:pt>
                <c:pt idx="2294">
                  <c:v>20</c:v>
                </c:pt>
                <c:pt idx="2295">
                  <c:v>20</c:v>
                </c:pt>
                <c:pt idx="2296">
                  <c:v>20</c:v>
                </c:pt>
                <c:pt idx="2297">
                  <c:v>20</c:v>
                </c:pt>
                <c:pt idx="2298">
                  <c:v>20</c:v>
                </c:pt>
                <c:pt idx="2299">
                  <c:v>20</c:v>
                </c:pt>
                <c:pt idx="2300">
                  <c:v>20</c:v>
                </c:pt>
                <c:pt idx="2301">
                  <c:v>20</c:v>
                </c:pt>
                <c:pt idx="2302">
                  <c:v>20</c:v>
                </c:pt>
                <c:pt idx="2303">
                  <c:v>20</c:v>
                </c:pt>
                <c:pt idx="2304">
                  <c:v>83.291930766902425</c:v>
                </c:pt>
                <c:pt idx="2305">
                  <c:v>20</c:v>
                </c:pt>
                <c:pt idx="2306">
                  <c:v>20</c:v>
                </c:pt>
                <c:pt idx="2307">
                  <c:v>20</c:v>
                </c:pt>
                <c:pt idx="2308">
                  <c:v>20</c:v>
                </c:pt>
                <c:pt idx="2309">
                  <c:v>69.161150055500144</c:v>
                </c:pt>
                <c:pt idx="2310">
                  <c:v>0</c:v>
                </c:pt>
                <c:pt idx="2311">
                  <c:v>0</c:v>
                </c:pt>
                <c:pt idx="2312">
                  <c:v>71.205717511889659</c:v>
                </c:pt>
                <c:pt idx="2313">
                  <c:v>82.573383209907831</c:v>
                </c:pt>
                <c:pt idx="2314">
                  <c:v>72.303052839817269</c:v>
                </c:pt>
                <c:pt idx="2315">
                  <c:v>0</c:v>
                </c:pt>
                <c:pt idx="2316">
                  <c:v>20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20</c:v>
                </c:pt>
                <c:pt idx="2321">
                  <c:v>20</c:v>
                </c:pt>
                <c:pt idx="2322">
                  <c:v>20</c:v>
                </c:pt>
                <c:pt idx="2323">
                  <c:v>20</c:v>
                </c:pt>
                <c:pt idx="2324">
                  <c:v>63.377549391352801</c:v>
                </c:pt>
                <c:pt idx="2325">
                  <c:v>73.13395733632963</c:v>
                </c:pt>
                <c:pt idx="2326">
                  <c:v>20</c:v>
                </c:pt>
                <c:pt idx="2327">
                  <c:v>20</c:v>
                </c:pt>
                <c:pt idx="2328">
                  <c:v>20</c:v>
                </c:pt>
                <c:pt idx="2329">
                  <c:v>0</c:v>
                </c:pt>
                <c:pt idx="2330">
                  <c:v>20</c:v>
                </c:pt>
                <c:pt idx="2331">
                  <c:v>20</c:v>
                </c:pt>
                <c:pt idx="2332">
                  <c:v>20</c:v>
                </c:pt>
                <c:pt idx="2333">
                  <c:v>69.318562872471446</c:v>
                </c:pt>
                <c:pt idx="2334">
                  <c:v>20</c:v>
                </c:pt>
                <c:pt idx="2335">
                  <c:v>61.086999931430633</c:v>
                </c:pt>
                <c:pt idx="2336">
                  <c:v>20</c:v>
                </c:pt>
                <c:pt idx="2337">
                  <c:v>20</c:v>
                </c:pt>
                <c:pt idx="2338">
                  <c:v>20</c:v>
                </c:pt>
                <c:pt idx="2339">
                  <c:v>20</c:v>
                </c:pt>
                <c:pt idx="2340">
                  <c:v>20</c:v>
                </c:pt>
                <c:pt idx="2341">
                  <c:v>64.843105631420343</c:v>
                </c:pt>
                <c:pt idx="2342">
                  <c:v>0</c:v>
                </c:pt>
                <c:pt idx="2343">
                  <c:v>79.168274019795419</c:v>
                </c:pt>
                <c:pt idx="2344">
                  <c:v>51.328625912845148</c:v>
                </c:pt>
                <c:pt idx="2345">
                  <c:v>74.379177930905854</c:v>
                </c:pt>
                <c:pt idx="2346">
                  <c:v>67.313851852461354</c:v>
                </c:pt>
                <c:pt idx="2347">
                  <c:v>0</c:v>
                </c:pt>
                <c:pt idx="2348">
                  <c:v>20</c:v>
                </c:pt>
                <c:pt idx="2349">
                  <c:v>20</c:v>
                </c:pt>
                <c:pt idx="2350">
                  <c:v>20</c:v>
                </c:pt>
                <c:pt idx="2351">
                  <c:v>68.87116567440323</c:v>
                </c:pt>
                <c:pt idx="2352">
                  <c:v>0</c:v>
                </c:pt>
                <c:pt idx="2353">
                  <c:v>20</c:v>
                </c:pt>
                <c:pt idx="2354">
                  <c:v>20</c:v>
                </c:pt>
                <c:pt idx="2355">
                  <c:v>20</c:v>
                </c:pt>
                <c:pt idx="2356">
                  <c:v>73.074019647357744</c:v>
                </c:pt>
                <c:pt idx="2357">
                  <c:v>83.708304839002011</c:v>
                </c:pt>
                <c:pt idx="2358">
                  <c:v>20</c:v>
                </c:pt>
                <c:pt idx="2359">
                  <c:v>0</c:v>
                </c:pt>
                <c:pt idx="2360">
                  <c:v>61.803315034326737</c:v>
                </c:pt>
                <c:pt idx="2361">
                  <c:v>61.550005127159082</c:v>
                </c:pt>
                <c:pt idx="2362">
                  <c:v>20</c:v>
                </c:pt>
                <c:pt idx="2363">
                  <c:v>20</c:v>
                </c:pt>
                <c:pt idx="2364">
                  <c:v>20</c:v>
                </c:pt>
                <c:pt idx="2365">
                  <c:v>66.271375057560363</c:v>
                </c:pt>
                <c:pt idx="2366">
                  <c:v>0</c:v>
                </c:pt>
                <c:pt idx="2367">
                  <c:v>72.77329298998815</c:v>
                </c:pt>
                <c:pt idx="2368">
                  <c:v>20</c:v>
                </c:pt>
                <c:pt idx="2369">
                  <c:v>0</c:v>
                </c:pt>
                <c:pt idx="2370">
                  <c:v>20</c:v>
                </c:pt>
                <c:pt idx="2371">
                  <c:v>0</c:v>
                </c:pt>
                <c:pt idx="2372">
                  <c:v>88.607304555202674</c:v>
                </c:pt>
                <c:pt idx="2373">
                  <c:v>20</c:v>
                </c:pt>
                <c:pt idx="2374">
                  <c:v>0</c:v>
                </c:pt>
                <c:pt idx="2375">
                  <c:v>20</c:v>
                </c:pt>
                <c:pt idx="2376">
                  <c:v>20</c:v>
                </c:pt>
                <c:pt idx="2377">
                  <c:v>66.527451257811876</c:v>
                </c:pt>
                <c:pt idx="2378">
                  <c:v>69.636748446129076</c:v>
                </c:pt>
                <c:pt idx="2379">
                  <c:v>20</c:v>
                </c:pt>
                <c:pt idx="2380">
                  <c:v>79.144639095042336</c:v>
                </c:pt>
                <c:pt idx="2381">
                  <c:v>20</c:v>
                </c:pt>
                <c:pt idx="2382">
                  <c:v>0</c:v>
                </c:pt>
                <c:pt idx="2383">
                  <c:v>87.860248123528862</c:v>
                </c:pt>
                <c:pt idx="2384">
                  <c:v>0</c:v>
                </c:pt>
                <c:pt idx="2385">
                  <c:v>0</c:v>
                </c:pt>
                <c:pt idx="2386">
                  <c:v>55.877281831481596</c:v>
                </c:pt>
                <c:pt idx="2387">
                  <c:v>20</c:v>
                </c:pt>
                <c:pt idx="2388">
                  <c:v>20</c:v>
                </c:pt>
                <c:pt idx="2389">
                  <c:v>78.379280020716223</c:v>
                </c:pt>
                <c:pt idx="2390">
                  <c:v>20</c:v>
                </c:pt>
                <c:pt idx="2391">
                  <c:v>20</c:v>
                </c:pt>
                <c:pt idx="2392">
                  <c:v>58.505188361980281</c:v>
                </c:pt>
                <c:pt idx="2393">
                  <c:v>20</c:v>
                </c:pt>
                <c:pt idx="2394">
                  <c:v>20</c:v>
                </c:pt>
                <c:pt idx="2395">
                  <c:v>20</c:v>
                </c:pt>
                <c:pt idx="2396">
                  <c:v>20</c:v>
                </c:pt>
                <c:pt idx="2397">
                  <c:v>59.093481813517108</c:v>
                </c:pt>
                <c:pt idx="2398">
                  <c:v>83.452944019735128</c:v>
                </c:pt>
                <c:pt idx="2399">
                  <c:v>20</c:v>
                </c:pt>
                <c:pt idx="2400">
                  <c:v>0</c:v>
                </c:pt>
                <c:pt idx="2401">
                  <c:v>20</c:v>
                </c:pt>
                <c:pt idx="2402">
                  <c:v>20</c:v>
                </c:pt>
                <c:pt idx="2403">
                  <c:v>20</c:v>
                </c:pt>
                <c:pt idx="2404">
                  <c:v>0</c:v>
                </c:pt>
                <c:pt idx="2405">
                  <c:v>20</c:v>
                </c:pt>
                <c:pt idx="2406">
                  <c:v>20</c:v>
                </c:pt>
                <c:pt idx="2407">
                  <c:v>20</c:v>
                </c:pt>
                <c:pt idx="2408">
                  <c:v>0</c:v>
                </c:pt>
                <c:pt idx="2409">
                  <c:v>20</c:v>
                </c:pt>
                <c:pt idx="2410">
                  <c:v>20</c:v>
                </c:pt>
                <c:pt idx="2411">
                  <c:v>20</c:v>
                </c:pt>
                <c:pt idx="2412">
                  <c:v>20</c:v>
                </c:pt>
                <c:pt idx="2413">
                  <c:v>20</c:v>
                </c:pt>
                <c:pt idx="2414">
                  <c:v>20</c:v>
                </c:pt>
                <c:pt idx="2415">
                  <c:v>20</c:v>
                </c:pt>
                <c:pt idx="2416">
                  <c:v>20</c:v>
                </c:pt>
                <c:pt idx="2417">
                  <c:v>0</c:v>
                </c:pt>
                <c:pt idx="2418">
                  <c:v>20</c:v>
                </c:pt>
                <c:pt idx="2419">
                  <c:v>0</c:v>
                </c:pt>
                <c:pt idx="2420">
                  <c:v>0</c:v>
                </c:pt>
                <c:pt idx="2421">
                  <c:v>20</c:v>
                </c:pt>
                <c:pt idx="2422">
                  <c:v>20</c:v>
                </c:pt>
                <c:pt idx="2423">
                  <c:v>20</c:v>
                </c:pt>
                <c:pt idx="2424">
                  <c:v>92.01077502911032</c:v>
                </c:pt>
                <c:pt idx="2425">
                  <c:v>0</c:v>
                </c:pt>
                <c:pt idx="2426">
                  <c:v>20</c:v>
                </c:pt>
                <c:pt idx="2427">
                  <c:v>20</c:v>
                </c:pt>
                <c:pt idx="2428">
                  <c:v>74.462706832196986</c:v>
                </c:pt>
                <c:pt idx="2429">
                  <c:v>76.333559808350273</c:v>
                </c:pt>
                <c:pt idx="2430">
                  <c:v>0</c:v>
                </c:pt>
                <c:pt idx="2431">
                  <c:v>20</c:v>
                </c:pt>
                <c:pt idx="2432">
                  <c:v>20</c:v>
                </c:pt>
                <c:pt idx="2433">
                  <c:v>20</c:v>
                </c:pt>
                <c:pt idx="2434">
                  <c:v>20</c:v>
                </c:pt>
                <c:pt idx="2435">
                  <c:v>72.208139520787711</c:v>
                </c:pt>
                <c:pt idx="2436">
                  <c:v>20</c:v>
                </c:pt>
                <c:pt idx="2437">
                  <c:v>20</c:v>
                </c:pt>
                <c:pt idx="2438">
                  <c:v>20</c:v>
                </c:pt>
                <c:pt idx="2439">
                  <c:v>75.720037292148049</c:v>
                </c:pt>
                <c:pt idx="2440">
                  <c:v>20</c:v>
                </c:pt>
                <c:pt idx="2441">
                  <c:v>0</c:v>
                </c:pt>
                <c:pt idx="2442">
                  <c:v>85.905955734274869</c:v>
                </c:pt>
                <c:pt idx="2443">
                  <c:v>0</c:v>
                </c:pt>
                <c:pt idx="2444">
                  <c:v>20</c:v>
                </c:pt>
                <c:pt idx="2445">
                  <c:v>0</c:v>
                </c:pt>
                <c:pt idx="2446">
                  <c:v>20</c:v>
                </c:pt>
                <c:pt idx="2447">
                  <c:v>20</c:v>
                </c:pt>
                <c:pt idx="2448">
                  <c:v>20</c:v>
                </c:pt>
                <c:pt idx="2449">
                  <c:v>64.941666310833071</c:v>
                </c:pt>
                <c:pt idx="2450">
                  <c:v>81.851408677771559</c:v>
                </c:pt>
                <c:pt idx="2451">
                  <c:v>20</c:v>
                </c:pt>
                <c:pt idx="2452">
                  <c:v>0</c:v>
                </c:pt>
                <c:pt idx="2453">
                  <c:v>20</c:v>
                </c:pt>
                <c:pt idx="2454">
                  <c:v>20</c:v>
                </c:pt>
                <c:pt idx="2455">
                  <c:v>0</c:v>
                </c:pt>
                <c:pt idx="2456">
                  <c:v>20</c:v>
                </c:pt>
                <c:pt idx="2457">
                  <c:v>0</c:v>
                </c:pt>
                <c:pt idx="2458">
                  <c:v>20</c:v>
                </c:pt>
                <c:pt idx="2459">
                  <c:v>20</c:v>
                </c:pt>
                <c:pt idx="2460">
                  <c:v>20</c:v>
                </c:pt>
                <c:pt idx="2461">
                  <c:v>20</c:v>
                </c:pt>
                <c:pt idx="2462">
                  <c:v>67.793517752764416</c:v>
                </c:pt>
                <c:pt idx="2463">
                  <c:v>20</c:v>
                </c:pt>
                <c:pt idx="2464">
                  <c:v>20</c:v>
                </c:pt>
                <c:pt idx="2465">
                  <c:v>0</c:v>
                </c:pt>
                <c:pt idx="2466">
                  <c:v>0</c:v>
                </c:pt>
                <c:pt idx="2467">
                  <c:v>20</c:v>
                </c:pt>
                <c:pt idx="2468">
                  <c:v>20</c:v>
                </c:pt>
                <c:pt idx="2469">
                  <c:v>20</c:v>
                </c:pt>
                <c:pt idx="2470">
                  <c:v>20</c:v>
                </c:pt>
                <c:pt idx="2471">
                  <c:v>20</c:v>
                </c:pt>
                <c:pt idx="2472">
                  <c:v>83.975369609506089</c:v>
                </c:pt>
                <c:pt idx="2473">
                  <c:v>0</c:v>
                </c:pt>
                <c:pt idx="2474">
                  <c:v>20</c:v>
                </c:pt>
                <c:pt idx="2475">
                  <c:v>20</c:v>
                </c:pt>
                <c:pt idx="2476">
                  <c:v>20</c:v>
                </c:pt>
                <c:pt idx="2477">
                  <c:v>0</c:v>
                </c:pt>
                <c:pt idx="2478">
                  <c:v>0</c:v>
                </c:pt>
                <c:pt idx="2479">
                  <c:v>80.552422013010656</c:v>
                </c:pt>
                <c:pt idx="2480">
                  <c:v>20</c:v>
                </c:pt>
                <c:pt idx="2481">
                  <c:v>0</c:v>
                </c:pt>
                <c:pt idx="2482">
                  <c:v>91.561852601262402</c:v>
                </c:pt>
                <c:pt idx="2483">
                  <c:v>20</c:v>
                </c:pt>
                <c:pt idx="2484">
                  <c:v>71.544242313630292</c:v>
                </c:pt>
                <c:pt idx="2485">
                  <c:v>0</c:v>
                </c:pt>
                <c:pt idx="2486">
                  <c:v>20</c:v>
                </c:pt>
                <c:pt idx="2487">
                  <c:v>0</c:v>
                </c:pt>
                <c:pt idx="2488">
                  <c:v>20</c:v>
                </c:pt>
                <c:pt idx="2489">
                  <c:v>20</c:v>
                </c:pt>
                <c:pt idx="2490">
                  <c:v>78.267427637799017</c:v>
                </c:pt>
                <c:pt idx="2491">
                  <c:v>20</c:v>
                </c:pt>
                <c:pt idx="2492">
                  <c:v>75.920007795379334</c:v>
                </c:pt>
                <c:pt idx="2493">
                  <c:v>20</c:v>
                </c:pt>
                <c:pt idx="2494">
                  <c:v>20</c:v>
                </c:pt>
                <c:pt idx="2495">
                  <c:v>20</c:v>
                </c:pt>
                <c:pt idx="2496">
                  <c:v>77.514311745953194</c:v>
                </c:pt>
                <c:pt idx="2497">
                  <c:v>0</c:v>
                </c:pt>
                <c:pt idx="2498">
                  <c:v>66.259771979568299</c:v>
                </c:pt>
                <c:pt idx="2499">
                  <c:v>20</c:v>
                </c:pt>
                <c:pt idx="2500">
                  <c:v>20</c:v>
                </c:pt>
                <c:pt idx="2501">
                  <c:v>20</c:v>
                </c:pt>
                <c:pt idx="2502">
                  <c:v>67.510267020261409</c:v>
                </c:pt>
                <c:pt idx="2503">
                  <c:v>0</c:v>
                </c:pt>
                <c:pt idx="2504">
                  <c:v>20</c:v>
                </c:pt>
                <c:pt idx="2505">
                  <c:v>0</c:v>
                </c:pt>
                <c:pt idx="2506">
                  <c:v>20</c:v>
                </c:pt>
                <c:pt idx="2507">
                  <c:v>20</c:v>
                </c:pt>
                <c:pt idx="2508">
                  <c:v>20</c:v>
                </c:pt>
                <c:pt idx="2509">
                  <c:v>0</c:v>
                </c:pt>
                <c:pt idx="2510">
                  <c:v>76.602848367614698</c:v>
                </c:pt>
                <c:pt idx="2511">
                  <c:v>77.254007988063734</c:v>
                </c:pt>
                <c:pt idx="2512">
                  <c:v>75.573076147358393</c:v>
                </c:pt>
                <c:pt idx="2513">
                  <c:v>20</c:v>
                </c:pt>
                <c:pt idx="2514">
                  <c:v>20</c:v>
                </c:pt>
                <c:pt idx="2515">
                  <c:v>20</c:v>
                </c:pt>
                <c:pt idx="2516">
                  <c:v>20</c:v>
                </c:pt>
                <c:pt idx="2517">
                  <c:v>75.017823828967749</c:v>
                </c:pt>
                <c:pt idx="2518">
                  <c:v>0</c:v>
                </c:pt>
                <c:pt idx="2519">
                  <c:v>0</c:v>
                </c:pt>
                <c:pt idx="2520">
                  <c:v>82.629635980005176</c:v>
                </c:pt>
                <c:pt idx="2521">
                  <c:v>64.278927576862316</c:v>
                </c:pt>
                <c:pt idx="2522">
                  <c:v>20</c:v>
                </c:pt>
                <c:pt idx="2523">
                  <c:v>20</c:v>
                </c:pt>
                <c:pt idx="2524">
                  <c:v>20</c:v>
                </c:pt>
                <c:pt idx="2525">
                  <c:v>20</c:v>
                </c:pt>
                <c:pt idx="2526">
                  <c:v>78.803598522338731</c:v>
                </c:pt>
                <c:pt idx="2527">
                  <c:v>81.635658027633767</c:v>
                </c:pt>
                <c:pt idx="2528">
                  <c:v>0</c:v>
                </c:pt>
                <c:pt idx="2529">
                  <c:v>20</c:v>
                </c:pt>
                <c:pt idx="2530">
                  <c:v>20</c:v>
                </c:pt>
                <c:pt idx="2531">
                  <c:v>65.15045099839773</c:v>
                </c:pt>
                <c:pt idx="2532">
                  <c:v>20</c:v>
                </c:pt>
                <c:pt idx="2533">
                  <c:v>20</c:v>
                </c:pt>
                <c:pt idx="2534">
                  <c:v>20</c:v>
                </c:pt>
                <c:pt idx="2535">
                  <c:v>0</c:v>
                </c:pt>
                <c:pt idx="2536">
                  <c:v>20</c:v>
                </c:pt>
                <c:pt idx="2537">
                  <c:v>78.125522951637123</c:v>
                </c:pt>
                <c:pt idx="2538">
                  <c:v>20</c:v>
                </c:pt>
                <c:pt idx="2539">
                  <c:v>0</c:v>
                </c:pt>
                <c:pt idx="2540">
                  <c:v>70.20326128149452</c:v>
                </c:pt>
                <c:pt idx="2541">
                  <c:v>20</c:v>
                </c:pt>
                <c:pt idx="2542">
                  <c:v>76.099378922478195</c:v>
                </c:pt>
                <c:pt idx="2543">
                  <c:v>71.4131746540385</c:v>
                </c:pt>
                <c:pt idx="2544">
                  <c:v>20</c:v>
                </c:pt>
                <c:pt idx="2545">
                  <c:v>20</c:v>
                </c:pt>
                <c:pt idx="2546">
                  <c:v>20</c:v>
                </c:pt>
                <c:pt idx="2547">
                  <c:v>20</c:v>
                </c:pt>
                <c:pt idx="2548">
                  <c:v>20</c:v>
                </c:pt>
                <c:pt idx="2549">
                  <c:v>63.94938831931649</c:v>
                </c:pt>
                <c:pt idx="2550">
                  <c:v>0</c:v>
                </c:pt>
                <c:pt idx="2551">
                  <c:v>73.403052869172114</c:v>
                </c:pt>
                <c:pt idx="2552">
                  <c:v>0</c:v>
                </c:pt>
                <c:pt idx="2553">
                  <c:v>20</c:v>
                </c:pt>
                <c:pt idx="2554">
                  <c:v>0</c:v>
                </c:pt>
                <c:pt idx="2555">
                  <c:v>60.96502725360267</c:v>
                </c:pt>
                <c:pt idx="2556">
                  <c:v>20</c:v>
                </c:pt>
                <c:pt idx="2557">
                  <c:v>20</c:v>
                </c:pt>
                <c:pt idx="2558">
                  <c:v>20</c:v>
                </c:pt>
                <c:pt idx="2559">
                  <c:v>20</c:v>
                </c:pt>
                <c:pt idx="2560">
                  <c:v>20</c:v>
                </c:pt>
                <c:pt idx="2561">
                  <c:v>0</c:v>
                </c:pt>
                <c:pt idx="2562">
                  <c:v>81.200005567393632</c:v>
                </c:pt>
                <c:pt idx="2563">
                  <c:v>20</c:v>
                </c:pt>
                <c:pt idx="2564">
                  <c:v>20</c:v>
                </c:pt>
                <c:pt idx="2565">
                  <c:v>0</c:v>
                </c:pt>
                <c:pt idx="2566">
                  <c:v>0</c:v>
                </c:pt>
                <c:pt idx="2567">
                  <c:v>20</c:v>
                </c:pt>
                <c:pt idx="2568">
                  <c:v>0</c:v>
                </c:pt>
                <c:pt idx="2569">
                  <c:v>20</c:v>
                </c:pt>
                <c:pt idx="2570">
                  <c:v>20</c:v>
                </c:pt>
                <c:pt idx="2571">
                  <c:v>84.768561730304313</c:v>
                </c:pt>
                <c:pt idx="2572">
                  <c:v>73.10527059429792</c:v>
                </c:pt>
                <c:pt idx="2573">
                  <c:v>0</c:v>
                </c:pt>
                <c:pt idx="2574">
                  <c:v>0</c:v>
                </c:pt>
                <c:pt idx="2575">
                  <c:v>20</c:v>
                </c:pt>
                <c:pt idx="2576">
                  <c:v>0</c:v>
                </c:pt>
                <c:pt idx="2577">
                  <c:v>78.988687927652194</c:v>
                </c:pt>
                <c:pt idx="2578">
                  <c:v>20</c:v>
                </c:pt>
                <c:pt idx="2579">
                  <c:v>20</c:v>
                </c:pt>
                <c:pt idx="2580">
                  <c:v>20</c:v>
                </c:pt>
                <c:pt idx="2581">
                  <c:v>20</c:v>
                </c:pt>
                <c:pt idx="2582">
                  <c:v>79.052992793105275</c:v>
                </c:pt>
                <c:pt idx="2583">
                  <c:v>20</c:v>
                </c:pt>
                <c:pt idx="2584">
                  <c:v>70.637144954790529</c:v>
                </c:pt>
                <c:pt idx="2585">
                  <c:v>20</c:v>
                </c:pt>
                <c:pt idx="2586">
                  <c:v>20</c:v>
                </c:pt>
                <c:pt idx="2587">
                  <c:v>75.486833825088283</c:v>
                </c:pt>
                <c:pt idx="2588">
                  <c:v>20</c:v>
                </c:pt>
                <c:pt idx="2589">
                  <c:v>20</c:v>
                </c:pt>
                <c:pt idx="2590">
                  <c:v>20</c:v>
                </c:pt>
                <c:pt idx="2591">
                  <c:v>73.445729553603897</c:v>
                </c:pt>
                <c:pt idx="2592">
                  <c:v>20</c:v>
                </c:pt>
                <c:pt idx="2593">
                  <c:v>0</c:v>
                </c:pt>
                <c:pt idx="2594">
                  <c:v>0</c:v>
                </c:pt>
                <c:pt idx="2595">
                  <c:v>20</c:v>
                </c:pt>
                <c:pt idx="2596">
                  <c:v>0</c:v>
                </c:pt>
                <c:pt idx="2597">
                  <c:v>20</c:v>
                </c:pt>
                <c:pt idx="2598">
                  <c:v>20</c:v>
                </c:pt>
                <c:pt idx="2599">
                  <c:v>20</c:v>
                </c:pt>
                <c:pt idx="2600">
                  <c:v>20</c:v>
                </c:pt>
                <c:pt idx="2601">
                  <c:v>20</c:v>
                </c:pt>
                <c:pt idx="2602">
                  <c:v>20</c:v>
                </c:pt>
                <c:pt idx="2603">
                  <c:v>20</c:v>
                </c:pt>
                <c:pt idx="2604">
                  <c:v>20</c:v>
                </c:pt>
                <c:pt idx="2605">
                  <c:v>0</c:v>
                </c:pt>
                <c:pt idx="2606">
                  <c:v>0</c:v>
                </c:pt>
                <c:pt idx="2607">
                  <c:v>20</c:v>
                </c:pt>
                <c:pt idx="2608">
                  <c:v>20</c:v>
                </c:pt>
                <c:pt idx="2609">
                  <c:v>20</c:v>
                </c:pt>
                <c:pt idx="2610">
                  <c:v>20</c:v>
                </c:pt>
                <c:pt idx="2611">
                  <c:v>20</c:v>
                </c:pt>
                <c:pt idx="2612">
                  <c:v>20</c:v>
                </c:pt>
                <c:pt idx="2613">
                  <c:v>20</c:v>
                </c:pt>
                <c:pt idx="2614">
                  <c:v>0</c:v>
                </c:pt>
                <c:pt idx="2615">
                  <c:v>0</c:v>
                </c:pt>
                <c:pt idx="2616">
                  <c:v>20</c:v>
                </c:pt>
                <c:pt idx="2617">
                  <c:v>20</c:v>
                </c:pt>
                <c:pt idx="2618">
                  <c:v>20</c:v>
                </c:pt>
                <c:pt idx="2619">
                  <c:v>0</c:v>
                </c:pt>
                <c:pt idx="2620">
                  <c:v>20</c:v>
                </c:pt>
                <c:pt idx="2621">
                  <c:v>0</c:v>
                </c:pt>
                <c:pt idx="2622">
                  <c:v>0</c:v>
                </c:pt>
                <c:pt idx="2623">
                  <c:v>84.312302354304222</c:v>
                </c:pt>
                <c:pt idx="2624">
                  <c:v>20</c:v>
                </c:pt>
                <c:pt idx="2625">
                  <c:v>20</c:v>
                </c:pt>
                <c:pt idx="2626">
                  <c:v>20</c:v>
                </c:pt>
                <c:pt idx="2627">
                  <c:v>82.540596763363922</c:v>
                </c:pt>
                <c:pt idx="2628">
                  <c:v>20</c:v>
                </c:pt>
                <c:pt idx="2629">
                  <c:v>20</c:v>
                </c:pt>
                <c:pt idx="2630">
                  <c:v>20</c:v>
                </c:pt>
                <c:pt idx="2631">
                  <c:v>76.013920788624034</c:v>
                </c:pt>
                <c:pt idx="2632">
                  <c:v>0</c:v>
                </c:pt>
                <c:pt idx="2633">
                  <c:v>20</c:v>
                </c:pt>
                <c:pt idx="2634">
                  <c:v>20</c:v>
                </c:pt>
                <c:pt idx="2635">
                  <c:v>20</c:v>
                </c:pt>
                <c:pt idx="2636">
                  <c:v>20</c:v>
                </c:pt>
                <c:pt idx="2637">
                  <c:v>0</c:v>
                </c:pt>
                <c:pt idx="2638">
                  <c:v>20</c:v>
                </c:pt>
                <c:pt idx="2639">
                  <c:v>0</c:v>
                </c:pt>
                <c:pt idx="2640">
                  <c:v>20</c:v>
                </c:pt>
                <c:pt idx="2641">
                  <c:v>20</c:v>
                </c:pt>
                <c:pt idx="2642">
                  <c:v>20</c:v>
                </c:pt>
                <c:pt idx="2643">
                  <c:v>20</c:v>
                </c:pt>
                <c:pt idx="2644">
                  <c:v>20</c:v>
                </c:pt>
                <c:pt idx="2645">
                  <c:v>20</c:v>
                </c:pt>
                <c:pt idx="2646">
                  <c:v>20</c:v>
                </c:pt>
                <c:pt idx="2647">
                  <c:v>20</c:v>
                </c:pt>
                <c:pt idx="2648">
                  <c:v>20</c:v>
                </c:pt>
                <c:pt idx="2649">
                  <c:v>0</c:v>
                </c:pt>
                <c:pt idx="2650">
                  <c:v>83.960075159121885</c:v>
                </c:pt>
                <c:pt idx="2651">
                  <c:v>20</c:v>
                </c:pt>
                <c:pt idx="2652">
                  <c:v>20</c:v>
                </c:pt>
                <c:pt idx="2653">
                  <c:v>70.329151454252909</c:v>
                </c:pt>
                <c:pt idx="2654">
                  <c:v>0</c:v>
                </c:pt>
                <c:pt idx="2655">
                  <c:v>20</c:v>
                </c:pt>
                <c:pt idx="2656">
                  <c:v>20</c:v>
                </c:pt>
                <c:pt idx="2657">
                  <c:v>74.533023510863742</c:v>
                </c:pt>
                <c:pt idx="2658">
                  <c:v>20</c:v>
                </c:pt>
                <c:pt idx="2659">
                  <c:v>20</c:v>
                </c:pt>
                <c:pt idx="2660">
                  <c:v>0</c:v>
                </c:pt>
                <c:pt idx="2661">
                  <c:v>20</c:v>
                </c:pt>
                <c:pt idx="2662">
                  <c:v>0</c:v>
                </c:pt>
                <c:pt idx="2663">
                  <c:v>20</c:v>
                </c:pt>
                <c:pt idx="2664">
                  <c:v>20</c:v>
                </c:pt>
                <c:pt idx="2665">
                  <c:v>0</c:v>
                </c:pt>
                <c:pt idx="2666">
                  <c:v>20</c:v>
                </c:pt>
                <c:pt idx="2667">
                  <c:v>20</c:v>
                </c:pt>
                <c:pt idx="2668">
                  <c:v>20</c:v>
                </c:pt>
                <c:pt idx="2669">
                  <c:v>20</c:v>
                </c:pt>
                <c:pt idx="2670">
                  <c:v>20</c:v>
                </c:pt>
                <c:pt idx="2671">
                  <c:v>20</c:v>
                </c:pt>
                <c:pt idx="2672">
                  <c:v>76.984618598107929</c:v>
                </c:pt>
                <c:pt idx="2673">
                  <c:v>20</c:v>
                </c:pt>
                <c:pt idx="2674">
                  <c:v>0</c:v>
                </c:pt>
                <c:pt idx="2675">
                  <c:v>20</c:v>
                </c:pt>
                <c:pt idx="2676">
                  <c:v>77.436427849014564</c:v>
                </c:pt>
                <c:pt idx="2677">
                  <c:v>20</c:v>
                </c:pt>
                <c:pt idx="2678">
                  <c:v>0</c:v>
                </c:pt>
                <c:pt idx="2679">
                  <c:v>20</c:v>
                </c:pt>
                <c:pt idx="2680">
                  <c:v>0</c:v>
                </c:pt>
                <c:pt idx="2681">
                  <c:v>87.299676016971091</c:v>
                </c:pt>
                <c:pt idx="2682">
                  <c:v>20</c:v>
                </c:pt>
                <c:pt idx="2683">
                  <c:v>20</c:v>
                </c:pt>
                <c:pt idx="2684">
                  <c:v>75.699919755754166</c:v>
                </c:pt>
                <c:pt idx="2685">
                  <c:v>20</c:v>
                </c:pt>
                <c:pt idx="2686">
                  <c:v>75.073021507674767</c:v>
                </c:pt>
                <c:pt idx="2687">
                  <c:v>84.341783754578273</c:v>
                </c:pt>
                <c:pt idx="2688">
                  <c:v>20</c:v>
                </c:pt>
                <c:pt idx="2689">
                  <c:v>0</c:v>
                </c:pt>
                <c:pt idx="2690">
                  <c:v>20</c:v>
                </c:pt>
                <c:pt idx="2691">
                  <c:v>69.35534067526892</c:v>
                </c:pt>
                <c:pt idx="2692">
                  <c:v>20</c:v>
                </c:pt>
                <c:pt idx="2693">
                  <c:v>0</c:v>
                </c:pt>
                <c:pt idx="2694">
                  <c:v>81.152337951712809</c:v>
                </c:pt>
                <c:pt idx="2695">
                  <c:v>0</c:v>
                </c:pt>
                <c:pt idx="2696">
                  <c:v>20</c:v>
                </c:pt>
                <c:pt idx="2697">
                  <c:v>0</c:v>
                </c:pt>
                <c:pt idx="2698">
                  <c:v>20</c:v>
                </c:pt>
                <c:pt idx="2699">
                  <c:v>20</c:v>
                </c:pt>
                <c:pt idx="2700">
                  <c:v>20</c:v>
                </c:pt>
                <c:pt idx="2701">
                  <c:v>85.499264530060131</c:v>
                </c:pt>
                <c:pt idx="2702">
                  <c:v>0</c:v>
                </c:pt>
                <c:pt idx="2703">
                  <c:v>0</c:v>
                </c:pt>
                <c:pt idx="2704">
                  <c:v>20</c:v>
                </c:pt>
                <c:pt idx="2705">
                  <c:v>20</c:v>
                </c:pt>
                <c:pt idx="2706">
                  <c:v>88.541788612024092</c:v>
                </c:pt>
                <c:pt idx="2707">
                  <c:v>70.53555275101931</c:v>
                </c:pt>
                <c:pt idx="2708">
                  <c:v>20</c:v>
                </c:pt>
                <c:pt idx="2709">
                  <c:v>20</c:v>
                </c:pt>
                <c:pt idx="2710">
                  <c:v>20</c:v>
                </c:pt>
                <c:pt idx="2711">
                  <c:v>20</c:v>
                </c:pt>
                <c:pt idx="2712">
                  <c:v>20</c:v>
                </c:pt>
                <c:pt idx="2713">
                  <c:v>20</c:v>
                </c:pt>
                <c:pt idx="2714">
                  <c:v>20</c:v>
                </c:pt>
                <c:pt idx="2715">
                  <c:v>20</c:v>
                </c:pt>
                <c:pt idx="2716">
                  <c:v>0</c:v>
                </c:pt>
                <c:pt idx="2717">
                  <c:v>74.621948980773396</c:v>
                </c:pt>
                <c:pt idx="2718">
                  <c:v>20</c:v>
                </c:pt>
                <c:pt idx="2719">
                  <c:v>67.785425874018756</c:v>
                </c:pt>
                <c:pt idx="2720">
                  <c:v>78.343184606002666</c:v>
                </c:pt>
                <c:pt idx="2721">
                  <c:v>20</c:v>
                </c:pt>
                <c:pt idx="2722">
                  <c:v>78.200633188743296</c:v>
                </c:pt>
                <c:pt idx="2723">
                  <c:v>0</c:v>
                </c:pt>
                <c:pt idx="2724">
                  <c:v>84.768956530644516</c:v>
                </c:pt>
                <c:pt idx="2725">
                  <c:v>80.27091960684929</c:v>
                </c:pt>
                <c:pt idx="2726">
                  <c:v>0</c:v>
                </c:pt>
                <c:pt idx="2727">
                  <c:v>0</c:v>
                </c:pt>
                <c:pt idx="2728">
                  <c:v>20</c:v>
                </c:pt>
                <c:pt idx="2729">
                  <c:v>20</c:v>
                </c:pt>
                <c:pt idx="2730">
                  <c:v>20</c:v>
                </c:pt>
                <c:pt idx="2731">
                  <c:v>20</c:v>
                </c:pt>
                <c:pt idx="2732">
                  <c:v>0</c:v>
                </c:pt>
                <c:pt idx="2733">
                  <c:v>71.365418210768752</c:v>
                </c:pt>
                <c:pt idx="2734">
                  <c:v>20</c:v>
                </c:pt>
                <c:pt idx="2735">
                  <c:v>0</c:v>
                </c:pt>
                <c:pt idx="2736">
                  <c:v>70.968345686320731</c:v>
                </c:pt>
                <c:pt idx="2737">
                  <c:v>20</c:v>
                </c:pt>
                <c:pt idx="2738">
                  <c:v>20</c:v>
                </c:pt>
                <c:pt idx="2739">
                  <c:v>20</c:v>
                </c:pt>
                <c:pt idx="2740">
                  <c:v>20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20</c:v>
                </c:pt>
                <c:pt idx="2747">
                  <c:v>70.145917809226688</c:v>
                </c:pt>
                <c:pt idx="2748">
                  <c:v>0</c:v>
                </c:pt>
                <c:pt idx="2749">
                  <c:v>0</c:v>
                </c:pt>
                <c:pt idx="2750">
                  <c:v>20</c:v>
                </c:pt>
                <c:pt idx="2751">
                  <c:v>20</c:v>
                </c:pt>
                <c:pt idx="2752">
                  <c:v>20</c:v>
                </c:pt>
                <c:pt idx="2753">
                  <c:v>20</c:v>
                </c:pt>
                <c:pt idx="2754">
                  <c:v>0</c:v>
                </c:pt>
                <c:pt idx="2755">
                  <c:v>20</c:v>
                </c:pt>
                <c:pt idx="2756">
                  <c:v>20</c:v>
                </c:pt>
                <c:pt idx="2757">
                  <c:v>0</c:v>
                </c:pt>
                <c:pt idx="2758">
                  <c:v>20</c:v>
                </c:pt>
                <c:pt idx="2759">
                  <c:v>77.880057213906824</c:v>
                </c:pt>
                <c:pt idx="2760">
                  <c:v>56.681149003391504</c:v>
                </c:pt>
                <c:pt idx="2761">
                  <c:v>20</c:v>
                </c:pt>
                <c:pt idx="2762">
                  <c:v>0</c:v>
                </c:pt>
                <c:pt idx="2763">
                  <c:v>78.793157210454709</c:v>
                </c:pt>
                <c:pt idx="2764">
                  <c:v>20</c:v>
                </c:pt>
                <c:pt idx="2765">
                  <c:v>0</c:v>
                </c:pt>
                <c:pt idx="2766">
                  <c:v>20</c:v>
                </c:pt>
                <c:pt idx="2767">
                  <c:v>20</c:v>
                </c:pt>
                <c:pt idx="2768">
                  <c:v>20</c:v>
                </c:pt>
                <c:pt idx="2769">
                  <c:v>20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20</c:v>
                </c:pt>
                <c:pt idx="2774">
                  <c:v>20</c:v>
                </c:pt>
                <c:pt idx="2775">
                  <c:v>20</c:v>
                </c:pt>
                <c:pt idx="2776">
                  <c:v>67.089177100739164</c:v>
                </c:pt>
                <c:pt idx="2777">
                  <c:v>20</c:v>
                </c:pt>
                <c:pt idx="2778">
                  <c:v>80.952756689916171</c:v>
                </c:pt>
                <c:pt idx="2779">
                  <c:v>20</c:v>
                </c:pt>
                <c:pt idx="2780">
                  <c:v>76.890712245064734</c:v>
                </c:pt>
                <c:pt idx="2781">
                  <c:v>73.838590970775584</c:v>
                </c:pt>
                <c:pt idx="2782">
                  <c:v>58.999478660137093</c:v>
                </c:pt>
                <c:pt idx="2783">
                  <c:v>20</c:v>
                </c:pt>
                <c:pt idx="2784">
                  <c:v>55.144001483268639</c:v>
                </c:pt>
                <c:pt idx="2785">
                  <c:v>67.40969732912869</c:v>
                </c:pt>
                <c:pt idx="2786">
                  <c:v>20</c:v>
                </c:pt>
                <c:pt idx="2787">
                  <c:v>66.604419666566528</c:v>
                </c:pt>
                <c:pt idx="2788">
                  <c:v>84.088873747906163</c:v>
                </c:pt>
                <c:pt idx="2789">
                  <c:v>0</c:v>
                </c:pt>
                <c:pt idx="2790">
                  <c:v>20</c:v>
                </c:pt>
                <c:pt idx="2791">
                  <c:v>20</c:v>
                </c:pt>
                <c:pt idx="2792">
                  <c:v>20</c:v>
                </c:pt>
                <c:pt idx="2793">
                  <c:v>70.648602133026117</c:v>
                </c:pt>
                <c:pt idx="2794">
                  <c:v>20</c:v>
                </c:pt>
                <c:pt idx="2795">
                  <c:v>20</c:v>
                </c:pt>
                <c:pt idx="2796">
                  <c:v>20</c:v>
                </c:pt>
                <c:pt idx="2797">
                  <c:v>20</c:v>
                </c:pt>
                <c:pt idx="2798">
                  <c:v>0</c:v>
                </c:pt>
                <c:pt idx="2799">
                  <c:v>20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20</c:v>
                </c:pt>
                <c:pt idx="2804">
                  <c:v>0</c:v>
                </c:pt>
                <c:pt idx="2805">
                  <c:v>20</c:v>
                </c:pt>
                <c:pt idx="2806">
                  <c:v>0</c:v>
                </c:pt>
                <c:pt idx="2807">
                  <c:v>84.539319600649449</c:v>
                </c:pt>
                <c:pt idx="2808">
                  <c:v>87.73676272175787</c:v>
                </c:pt>
                <c:pt idx="2809">
                  <c:v>20</c:v>
                </c:pt>
                <c:pt idx="2810">
                  <c:v>58.481388993974505</c:v>
                </c:pt>
                <c:pt idx="2811">
                  <c:v>20</c:v>
                </c:pt>
                <c:pt idx="2812">
                  <c:v>0</c:v>
                </c:pt>
                <c:pt idx="2813">
                  <c:v>20</c:v>
                </c:pt>
                <c:pt idx="2814">
                  <c:v>0</c:v>
                </c:pt>
                <c:pt idx="2815">
                  <c:v>20</c:v>
                </c:pt>
                <c:pt idx="2816">
                  <c:v>74.722649734016656</c:v>
                </c:pt>
                <c:pt idx="2817">
                  <c:v>20</c:v>
                </c:pt>
                <c:pt idx="2818">
                  <c:v>20</c:v>
                </c:pt>
                <c:pt idx="2819">
                  <c:v>90.601465680755851</c:v>
                </c:pt>
                <c:pt idx="2820">
                  <c:v>20</c:v>
                </c:pt>
                <c:pt idx="2821">
                  <c:v>0</c:v>
                </c:pt>
                <c:pt idx="2822">
                  <c:v>20</c:v>
                </c:pt>
                <c:pt idx="2823">
                  <c:v>0</c:v>
                </c:pt>
                <c:pt idx="2824">
                  <c:v>84.769077222852289</c:v>
                </c:pt>
                <c:pt idx="2825">
                  <c:v>20</c:v>
                </c:pt>
                <c:pt idx="2826">
                  <c:v>0</c:v>
                </c:pt>
                <c:pt idx="2827">
                  <c:v>80.195036818887232</c:v>
                </c:pt>
                <c:pt idx="2828">
                  <c:v>20</c:v>
                </c:pt>
                <c:pt idx="2829">
                  <c:v>68.127082015025962</c:v>
                </c:pt>
                <c:pt idx="2830">
                  <c:v>20</c:v>
                </c:pt>
                <c:pt idx="2831">
                  <c:v>20</c:v>
                </c:pt>
                <c:pt idx="2832">
                  <c:v>20</c:v>
                </c:pt>
                <c:pt idx="2833">
                  <c:v>0</c:v>
                </c:pt>
                <c:pt idx="2834">
                  <c:v>78.543089455187499</c:v>
                </c:pt>
                <c:pt idx="2835">
                  <c:v>20</c:v>
                </c:pt>
                <c:pt idx="2836">
                  <c:v>20</c:v>
                </c:pt>
                <c:pt idx="2837">
                  <c:v>0</c:v>
                </c:pt>
                <c:pt idx="2838">
                  <c:v>0</c:v>
                </c:pt>
                <c:pt idx="2839">
                  <c:v>20</c:v>
                </c:pt>
                <c:pt idx="2840">
                  <c:v>20</c:v>
                </c:pt>
                <c:pt idx="2841">
                  <c:v>20</c:v>
                </c:pt>
                <c:pt idx="2842">
                  <c:v>77.310270256488678</c:v>
                </c:pt>
                <c:pt idx="2843">
                  <c:v>0</c:v>
                </c:pt>
                <c:pt idx="2844">
                  <c:v>73.362960247558092</c:v>
                </c:pt>
                <c:pt idx="2845">
                  <c:v>70.179285827611068</c:v>
                </c:pt>
                <c:pt idx="2846">
                  <c:v>0</c:v>
                </c:pt>
                <c:pt idx="2847">
                  <c:v>0</c:v>
                </c:pt>
                <c:pt idx="2848">
                  <c:v>20</c:v>
                </c:pt>
                <c:pt idx="2849">
                  <c:v>0</c:v>
                </c:pt>
                <c:pt idx="2850">
                  <c:v>20</c:v>
                </c:pt>
                <c:pt idx="2851">
                  <c:v>0</c:v>
                </c:pt>
                <c:pt idx="2852">
                  <c:v>20</c:v>
                </c:pt>
                <c:pt idx="2853">
                  <c:v>0</c:v>
                </c:pt>
                <c:pt idx="2854">
                  <c:v>20</c:v>
                </c:pt>
                <c:pt idx="2855">
                  <c:v>20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20</c:v>
                </c:pt>
                <c:pt idx="2860">
                  <c:v>66.832166339947449</c:v>
                </c:pt>
                <c:pt idx="2861">
                  <c:v>81.136119616283224</c:v>
                </c:pt>
                <c:pt idx="2862">
                  <c:v>82.376423529646146</c:v>
                </c:pt>
                <c:pt idx="2863">
                  <c:v>0</c:v>
                </c:pt>
                <c:pt idx="2864">
                  <c:v>20</c:v>
                </c:pt>
                <c:pt idx="2865">
                  <c:v>20</c:v>
                </c:pt>
                <c:pt idx="2866">
                  <c:v>0</c:v>
                </c:pt>
                <c:pt idx="2867">
                  <c:v>77.098845725199126</c:v>
                </c:pt>
                <c:pt idx="2868">
                  <c:v>0</c:v>
                </c:pt>
                <c:pt idx="2869">
                  <c:v>20</c:v>
                </c:pt>
                <c:pt idx="2870">
                  <c:v>20</c:v>
                </c:pt>
                <c:pt idx="2871">
                  <c:v>20</c:v>
                </c:pt>
                <c:pt idx="2872">
                  <c:v>20</c:v>
                </c:pt>
                <c:pt idx="2873">
                  <c:v>20</c:v>
                </c:pt>
                <c:pt idx="2874">
                  <c:v>20</c:v>
                </c:pt>
                <c:pt idx="2875">
                  <c:v>63.780548858542986</c:v>
                </c:pt>
                <c:pt idx="2876">
                  <c:v>20</c:v>
                </c:pt>
                <c:pt idx="2877">
                  <c:v>20</c:v>
                </c:pt>
                <c:pt idx="2878">
                  <c:v>20</c:v>
                </c:pt>
                <c:pt idx="2879">
                  <c:v>20</c:v>
                </c:pt>
                <c:pt idx="2880">
                  <c:v>20</c:v>
                </c:pt>
                <c:pt idx="2881">
                  <c:v>20</c:v>
                </c:pt>
                <c:pt idx="2882">
                  <c:v>80.150671614972396</c:v>
                </c:pt>
                <c:pt idx="2883">
                  <c:v>20</c:v>
                </c:pt>
                <c:pt idx="2884">
                  <c:v>69.101756722888268</c:v>
                </c:pt>
                <c:pt idx="2885">
                  <c:v>20</c:v>
                </c:pt>
                <c:pt idx="2886">
                  <c:v>77.8774954619753</c:v>
                </c:pt>
                <c:pt idx="2887">
                  <c:v>0</c:v>
                </c:pt>
                <c:pt idx="2888">
                  <c:v>20</c:v>
                </c:pt>
                <c:pt idx="2889">
                  <c:v>20</c:v>
                </c:pt>
                <c:pt idx="2890">
                  <c:v>20</c:v>
                </c:pt>
                <c:pt idx="2891">
                  <c:v>20</c:v>
                </c:pt>
                <c:pt idx="2892">
                  <c:v>20</c:v>
                </c:pt>
                <c:pt idx="2893">
                  <c:v>20</c:v>
                </c:pt>
                <c:pt idx="2894">
                  <c:v>0</c:v>
                </c:pt>
                <c:pt idx="2895">
                  <c:v>85.187668356391242</c:v>
                </c:pt>
                <c:pt idx="2896">
                  <c:v>20</c:v>
                </c:pt>
                <c:pt idx="2897">
                  <c:v>0</c:v>
                </c:pt>
                <c:pt idx="2898">
                  <c:v>0</c:v>
                </c:pt>
                <c:pt idx="2899">
                  <c:v>20</c:v>
                </c:pt>
                <c:pt idx="2900">
                  <c:v>20</c:v>
                </c:pt>
                <c:pt idx="2901">
                  <c:v>20</c:v>
                </c:pt>
                <c:pt idx="2902">
                  <c:v>20</c:v>
                </c:pt>
                <c:pt idx="2903">
                  <c:v>20</c:v>
                </c:pt>
                <c:pt idx="2904">
                  <c:v>20</c:v>
                </c:pt>
                <c:pt idx="2905">
                  <c:v>20</c:v>
                </c:pt>
                <c:pt idx="2906">
                  <c:v>0</c:v>
                </c:pt>
                <c:pt idx="2907">
                  <c:v>20</c:v>
                </c:pt>
                <c:pt idx="2908">
                  <c:v>0</c:v>
                </c:pt>
                <c:pt idx="2909">
                  <c:v>0</c:v>
                </c:pt>
                <c:pt idx="2910">
                  <c:v>20</c:v>
                </c:pt>
                <c:pt idx="2911">
                  <c:v>73.248051631894867</c:v>
                </c:pt>
                <c:pt idx="2912">
                  <c:v>20</c:v>
                </c:pt>
                <c:pt idx="2913">
                  <c:v>0</c:v>
                </c:pt>
                <c:pt idx="2914">
                  <c:v>20</c:v>
                </c:pt>
                <c:pt idx="2915">
                  <c:v>20</c:v>
                </c:pt>
                <c:pt idx="2916">
                  <c:v>0</c:v>
                </c:pt>
                <c:pt idx="2917">
                  <c:v>0</c:v>
                </c:pt>
                <c:pt idx="2918">
                  <c:v>20</c:v>
                </c:pt>
                <c:pt idx="2919">
                  <c:v>87.195969747332441</c:v>
                </c:pt>
                <c:pt idx="2920">
                  <c:v>20</c:v>
                </c:pt>
                <c:pt idx="2921">
                  <c:v>20</c:v>
                </c:pt>
                <c:pt idx="2922">
                  <c:v>20</c:v>
                </c:pt>
                <c:pt idx="2923">
                  <c:v>20</c:v>
                </c:pt>
                <c:pt idx="2924">
                  <c:v>20</c:v>
                </c:pt>
                <c:pt idx="2925">
                  <c:v>73.800792588176577</c:v>
                </c:pt>
                <c:pt idx="2926">
                  <c:v>0</c:v>
                </c:pt>
                <c:pt idx="2927">
                  <c:v>20</c:v>
                </c:pt>
                <c:pt idx="2928">
                  <c:v>0</c:v>
                </c:pt>
                <c:pt idx="2929">
                  <c:v>66.477376112104466</c:v>
                </c:pt>
                <c:pt idx="2930">
                  <c:v>20</c:v>
                </c:pt>
                <c:pt idx="2931">
                  <c:v>20</c:v>
                </c:pt>
                <c:pt idx="2932">
                  <c:v>20</c:v>
                </c:pt>
                <c:pt idx="2933">
                  <c:v>20</c:v>
                </c:pt>
                <c:pt idx="2934">
                  <c:v>20</c:v>
                </c:pt>
                <c:pt idx="2935">
                  <c:v>20</c:v>
                </c:pt>
                <c:pt idx="2936">
                  <c:v>78.494702483720786</c:v>
                </c:pt>
                <c:pt idx="2937">
                  <c:v>20</c:v>
                </c:pt>
                <c:pt idx="2938">
                  <c:v>20</c:v>
                </c:pt>
                <c:pt idx="2939">
                  <c:v>69.644522427612984</c:v>
                </c:pt>
                <c:pt idx="2940">
                  <c:v>20</c:v>
                </c:pt>
                <c:pt idx="2941">
                  <c:v>20</c:v>
                </c:pt>
                <c:pt idx="2942">
                  <c:v>76.340578131635638</c:v>
                </c:pt>
                <c:pt idx="2943">
                  <c:v>85.496637063932098</c:v>
                </c:pt>
                <c:pt idx="2944">
                  <c:v>20</c:v>
                </c:pt>
                <c:pt idx="2945">
                  <c:v>0</c:v>
                </c:pt>
                <c:pt idx="2946">
                  <c:v>20</c:v>
                </c:pt>
                <c:pt idx="2947">
                  <c:v>20</c:v>
                </c:pt>
                <c:pt idx="2948">
                  <c:v>20</c:v>
                </c:pt>
                <c:pt idx="2949">
                  <c:v>76.404296833298304</c:v>
                </c:pt>
                <c:pt idx="2950">
                  <c:v>0</c:v>
                </c:pt>
                <c:pt idx="2951">
                  <c:v>20</c:v>
                </c:pt>
                <c:pt idx="2952">
                  <c:v>20</c:v>
                </c:pt>
                <c:pt idx="2953">
                  <c:v>20</c:v>
                </c:pt>
                <c:pt idx="2954">
                  <c:v>82.781441760092207</c:v>
                </c:pt>
                <c:pt idx="2955">
                  <c:v>20</c:v>
                </c:pt>
                <c:pt idx="2956">
                  <c:v>20</c:v>
                </c:pt>
                <c:pt idx="2957">
                  <c:v>20</c:v>
                </c:pt>
                <c:pt idx="2958">
                  <c:v>61.01715460536996</c:v>
                </c:pt>
                <c:pt idx="2959">
                  <c:v>20</c:v>
                </c:pt>
                <c:pt idx="2960">
                  <c:v>20</c:v>
                </c:pt>
                <c:pt idx="2961">
                  <c:v>20</c:v>
                </c:pt>
                <c:pt idx="2962">
                  <c:v>20</c:v>
                </c:pt>
                <c:pt idx="2963">
                  <c:v>85.006748295801017</c:v>
                </c:pt>
                <c:pt idx="2964">
                  <c:v>20</c:v>
                </c:pt>
                <c:pt idx="2965">
                  <c:v>20</c:v>
                </c:pt>
                <c:pt idx="2966">
                  <c:v>20</c:v>
                </c:pt>
                <c:pt idx="2967">
                  <c:v>20</c:v>
                </c:pt>
                <c:pt idx="2968">
                  <c:v>20</c:v>
                </c:pt>
                <c:pt idx="2969">
                  <c:v>83.626835368757227</c:v>
                </c:pt>
                <c:pt idx="2970">
                  <c:v>0</c:v>
                </c:pt>
                <c:pt idx="2971">
                  <c:v>76.792317131021946</c:v>
                </c:pt>
                <c:pt idx="2972">
                  <c:v>20</c:v>
                </c:pt>
                <c:pt idx="2973">
                  <c:v>20</c:v>
                </c:pt>
                <c:pt idx="2974">
                  <c:v>20</c:v>
                </c:pt>
                <c:pt idx="2975">
                  <c:v>20</c:v>
                </c:pt>
                <c:pt idx="2976">
                  <c:v>20</c:v>
                </c:pt>
                <c:pt idx="2977">
                  <c:v>20</c:v>
                </c:pt>
                <c:pt idx="2978">
                  <c:v>20</c:v>
                </c:pt>
                <c:pt idx="2979">
                  <c:v>0</c:v>
                </c:pt>
                <c:pt idx="2980">
                  <c:v>20</c:v>
                </c:pt>
                <c:pt idx="2981">
                  <c:v>0</c:v>
                </c:pt>
                <c:pt idx="2982">
                  <c:v>77.74245568881166</c:v>
                </c:pt>
                <c:pt idx="2983">
                  <c:v>81.577590394842545</c:v>
                </c:pt>
                <c:pt idx="2984">
                  <c:v>0</c:v>
                </c:pt>
                <c:pt idx="2985">
                  <c:v>20</c:v>
                </c:pt>
                <c:pt idx="2986">
                  <c:v>70.768528154442066</c:v>
                </c:pt>
                <c:pt idx="2987">
                  <c:v>0</c:v>
                </c:pt>
                <c:pt idx="2988">
                  <c:v>20</c:v>
                </c:pt>
                <c:pt idx="2989">
                  <c:v>20</c:v>
                </c:pt>
                <c:pt idx="2990">
                  <c:v>0</c:v>
                </c:pt>
                <c:pt idx="2991">
                  <c:v>20</c:v>
                </c:pt>
                <c:pt idx="2992">
                  <c:v>20</c:v>
                </c:pt>
                <c:pt idx="2993">
                  <c:v>0</c:v>
                </c:pt>
                <c:pt idx="2994">
                  <c:v>20</c:v>
                </c:pt>
                <c:pt idx="2995">
                  <c:v>20</c:v>
                </c:pt>
                <c:pt idx="2996">
                  <c:v>0</c:v>
                </c:pt>
                <c:pt idx="2997">
                  <c:v>81.914122285682936</c:v>
                </c:pt>
                <c:pt idx="2998">
                  <c:v>20</c:v>
                </c:pt>
                <c:pt idx="2999">
                  <c:v>0</c:v>
                </c:pt>
                <c:pt idx="3000">
                  <c:v>20</c:v>
                </c:pt>
                <c:pt idx="3001">
                  <c:v>20</c:v>
                </c:pt>
                <c:pt idx="3002">
                  <c:v>20</c:v>
                </c:pt>
                <c:pt idx="3003">
                  <c:v>20</c:v>
                </c:pt>
                <c:pt idx="3004">
                  <c:v>62.603003685224813</c:v>
                </c:pt>
                <c:pt idx="3005">
                  <c:v>0</c:v>
                </c:pt>
                <c:pt idx="3006">
                  <c:v>20</c:v>
                </c:pt>
                <c:pt idx="3007">
                  <c:v>0</c:v>
                </c:pt>
                <c:pt idx="3008">
                  <c:v>20</c:v>
                </c:pt>
                <c:pt idx="3009">
                  <c:v>20</c:v>
                </c:pt>
                <c:pt idx="3010">
                  <c:v>20</c:v>
                </c:pt>
                <c:pt idx="3011">
                  <c:v>20</c:v>
                </c:pt>
                <c:pt idx="3012">
                  <c:v>20</c:v>
                </c:pt>
                <c:pt idx="3013">
                  <c:v>20</c:v>
                </c:pt>
                <c:pt idx="3014">
                  <c:v>86.239989788745618</c:v>
                </c:pt>
                <c:pt idx="3015">
                  <c:v>20</c:v>
                </c:pt>
                <c:pt idx="3016">
                  <c:v>20</c:v>
                </c:pt>
                <c:pt idx="3017">
                  <c:v>77.062675624835023</c:v>
                </c:pt>
                <c:pt idx="3018">
                  <c:v>20</c:v>
                </c:pt>
                <c:pt idx="3019">
                  <c:v>80.951437429803647</c:v>
                </c:pt>
                <c:pt idx="3020">
                  <c:v>20</c:v>
                </c:pt>
                <c:pt idx="3021">
                  <c:v>0</c:v>
                </c:pt>
                <c:pt idx="3022">
                  <c:v>0</c:v>
                </c:pt>
                <c:pt idx="3023">
                  <c:v>20</c:v>
                </c:pt>
                <c:pt idx="3024">
                  <c:v>20</c:v>
                </c:pt>
                <c:pt idx="3025">
                  <c:v>20</c:v>
                </c:pt>
                <c:pt idx="3026">
                  <c:v>20</c:v>
                </c:pt>
                <c:pt idx="3027">
                  <c:v>20</c:v>
                </c:pt>
                <c:pt idx="3028">
                  <c:v>20</c:v>
                </c:pt>
                <c:pt idx="3029">
                  <c:v>20</c:v>
                </c:pt>
                <c:pt idx="3030">
                  <c:v>73.814503112411586</c:v>
                </c:pt>
                <c:pt idx="3031">
                  <c:v>20</c:v>
                </c:pt>
                <c:pt idx="3032">
                  <c:v>0</c:v>
                </c:pt>
                <c:pt idx="3033">
                  <c:v>20</c:v>
                </c:pt>
                <c:pt idx="3034">
                  <c:v>20</c:v>
                </c:pt>
                <c:pt idx="3035">
                  <c:v>20</c:v>
                </c:pt>
                <c:pt idx="3036">
                  <c:v>20</c:v>
                </c:pt>
                <c:pt idx="3037">
                  <c:v>20</c:v>
                </c:pt>
                <c:pt idx="3038">
                  <c:v>20</c:v>
                </c:pt>
                <c:pt idx="3039">
                  <c:v>20</c:v>
                </c:pt>
                <c:pt idx="3040">
                  <c:v>20</c:v>
                </c:pt>
                <c:pt idx="3041">
                  <c:v>20</c:v>
                </c:pt>
                <c:pt idx="3042">
                  <c:v>20</c:v>
                </c:pt>
                <c:pt idx="3043">
                  <c:v>20</c:v>
                </c:pt>
                <c:pt idx="3044">
                  <c:v>80.035676969842712</c:v>
                </c:pt>
                <c:pt idx="3045">
                  <c:v>20</c:v>
                </c:pt>
                <c:pt idx="3046">
                  <c:v>20</c:v>
                </c:pt>
                <c:pt idx="3047">
                  <c:v>20</c:v>
                </c:pt>
                <c:pt idx="3048">
                  <c:v>20</c:v>
                </c:pt>
                <c:pt idx="3049">
                  <c:v>20</c:v>
                </c:pt>
                <c:pt idx="3050">
                  <c:v>82.25572625558236</c:v>
                </c:pt>
                <c:pt idx="3051">
                  <c:v>0</c:v>
                </c:pt>
                <c:pt idx="3052">
                  <c:v>20</c:v>
                </c:pt>
                <c:pt idx="3053">
                  <c:v>20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20</c:v>
                </c:pt>
                <c:pt idx="3058">
                  <c:v>20</c:v>
                </c:pt>
                <c:pt idx="3059">
                  <c:v>20</c:v>
                </c:pt>
                <c:pt idx="3060">
                  <c:v>0</c:v>
                </c:pt>
                <c:pt idx="3061">
                  <c:v>20</c:v>
                </c:pt>
                <c:pt idx="3062">
                  <c:v>20</c:v>
                </c:pt>
                <c:pt idx="3063">
                  <c:v>80.596483333398368</c:v>
                </c:pt>
                <c:pt idx="3064">
                  <c:v>20</c:v>
                </c:pt>
                <c:pt idx="3065">
                  <c:v>20</c:v>
                </c:pt>
                <c:pt idx="3066">
                  <c:v>0</c:v>
                </c:pt>
                <c:pt idx="3067">
                  <c:v>20</c:v>
                </c:pt>
                <c:pt idx="3068">
                  <c:v>20</c:v>
                </c:pt>
                <c:pt idx="3069">
                  <c:v>0</c:v>
                </c:pt>
                <c:pt idx="3070">
                  <c:v>20</c:v>
                </c:pt>
                <c:pt idx="3071">
                  <c:v>81.126552510370843</c:v>
                </c:pt>
                <c:pt idx="3072">
                  <c:v>20</c:v>
                </c:pt>
                <c:pt idx="3073">
                  <c:v>20</c:v>
                </c:pt>
                <c:pt idx="3074">
                  <c:v>77.765205422472604</c:v>
                </c:pt>
                <c:pt idx="3075">
                  <c:v>20</c:v>
                </c:pt>
                <c:pt idx="3076">
                  <c:v>74.273759360915093</c:v>
                </c:pt>
                <c:pt idx="3077">
                  <c:v>71.44103946687035</c:v>
                </c:pt>
                <c:pt idx="3078">
                  <c:v>20</c:v>
                </c:pt>
                <c:pt idx="3079">
                  <c:v>20</c:v>
                </c:pt>
                <c:pt idx="3080">
                  <c:v>67.733774207351232</c:v>
                </c:pt>
                <c:pt idx="3081">
                  <c:v>20</c:v>
                </c:pt>
                <c:pt idx="3082">
                  <c:v>20</c:v>
                </c:pt>
                <c:pt idx="3083">
                  <c:v>20</c:v>
                </c:pt>
                <c:pt idx="3084">
                  <c:v>79.912156527926967</c:v>
                </c:pt>
                <c:pt idx="3085">
                  <c:v>20</c:v>
                </c:pt>
                <c:pt idx="3086">
                  <c:v>0</c:v>
                </c:pt>
                <c:pt idx="3087">
                  <c:v>20</c:v>
                </c:pt>
                <c:pt idx="3088">
                  <c:v>20</c:v>
                </c:pt>
                <c:pt idx="3089">
                  <c:v>0</c:v>
                </c:pt>
                <c:pt idx="3090">
                  <c:v>20</c:v>
                </c:pt>
                <c:pt idx="3091">
                  <c:v>0</c:v>
                </c:pt>
                <c:pt idx="3092">
                  <c:v>68.853867232307522</c:v>
                </c:pt>
                <c:pt idx="3093">
                  <c:v>76.913692066660317</c:v>
                </c:pt>
                <c:pt idx="3094">
                  <c:v>81.276314349844426</c:v>
                </c:pt>
                <c:pt idx="3095">
                  <c:v>20</c:v>
                </c:pt>
                <c:pt idx="3096">
                  <c:v>20</c:v>
                </c:pt>
                <c:pt idx="3097">
                  <c:v>0</c:v>
                </c:pt>
                <c:pt idx="3098">
                  <c:v>20</c:v>
                </c:pt>
                <c:pt idx="3099">
                  <c:v>0</c:v>
                </c:pt>
                <c:pt idx="3100">
                  <c:v>80.692685197597555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68.470729298392129</c:v>
                </c:pt>
                <c:pt idx="3105">
                  <c:v>20</c:v>
                </c:pt>
                <c:pt idx="3106">
                  <c:v>20</c:v>
                </c:pt>
                <c:pt idx="3107">
                  <c:v>0</c:v>
                </c:pt>
                <c:pt idx="3108">
                  <c:v>20</c:v>
                </c:pt>
                <c:pt idx="3109">
                  <c:v>20</c:v>
                </c:pt>
                <c:pt idx="3110">
                  <c:v>64.110324300970291</c:v>
                </c:pt>
                <c:pt idx="3111">
                  <c:v>0</c:v>
                </c:pt>
                <c:pt idx="3112">
                  <c:v>0</c:v>
                </c:pt>
                <c:pt idx="3113">
                  <c:v>20</c:v>
                </c:pt>
                <c:pt idx="3114">
                  <c:v>20</c:v>
                </c:pt>
                <c:pt idx="3115">
                  <c:v>0</c:v>
                </c:pt>
                <c:pt idx="3116">
                  <c:v>20</c:v>
                </c:pt>
                <c:pt idx="3117">
                  <c:v>0</c:v>
                </c:pt>
                <c:pt idx="3118">
                  <c:v>76.432073310418147</c:v>
                </c:pt>
                <c:pt idx="3119">
                  <c:v>0</c:v>
                </c:pt>
                <c:pt idx="3120">
                  <c:v>20</c:v>
                </c:pt>
                <c:pt idx="3121">
                  <c:v>0</c:v>
                </c:pt>
                <c:pt idx="3122">
                  <c:v>20</c:v>
                </c:pt>
                <c:pt idx="3123">
                  <c:v>20</c:v>
                </c:pt>
                <c:pt idx="3124">
                  <c:v>20</c:v>
                </c:pt>
                <c:pt idx="3125">
                  <c:v>20</c:v>
                </c:pt>
                <c:pt idx="3126">
                  <c:v>0</c:v>
                </c:pt>
                <c:pt idx="3127">
                  <c:v>0</c:v>
                </c:pt>
                <c:pt idx="3128">
                  <c:v>20</c:v>
                </c:pt>
                <c:pt idx="3129">
                  <c:v>20</c:v>
                </c:pt>
                <c:pt idx="3130">
                  <c:v>0</c:v>
                </c:pt>
                <c:pt idx="3131">
                  <c:v>61.736637233412054</c:v>
                </c:pt>
                <c:pt idx="3132">
                  <c:v>0</c:v>
                </c:pt>
                <c:pt idx="3133">
                  <c:v>20</c:v>
                </c:pt>
                <c:pt idx="3134">
                  <c:v>20</c:v>
                </c:pt>
                <c:pt idx="3135">
                  <c:v>20</c:v>
                </c:pt>
                <c:pt idx="3136">
                  <c:v>20</c:v>
                </c:pt>
                <c:pt idx="3137">
                  <c:v>20</c:v>
                </c:pt>
                <c:pt idx="3138">
                  <c:v>89.293019283216239</c:v>
                </c:pt>
                <c:pt idx="3139">
                  <c:v>20</c:v>
                </c:pt>
                <c:pt idx="3140">
                  <c:v>0</c:v>
                </c:pt>
                <c:pt idx="3141">
                  <c:v>0</c:v>
                </c:pt>
                <c:pt idx="3142">
                  <c:v>20</c:v>
                </c:pt>
                <c:pt idx="3143">
                  <c:v>20</c:v>
                </c:pt>
                <c:pt idx="3144">
                  <c:v>20</c:v>
                </c:pt>
                <c:pt idx="3145">
                  <c:v>79.75156640171582</c:v>
                </c:pt>
                <c:pt idx="3146">
                  <c:v>68.199706663542045</c:v>
                </c:pt>
                <c:pt idx="3147">
                  <c:v>20</c:v>
                </c:pt>
                <c:pt idx="3148">
                  <c:v>0</c:v>
                </c:pt>
                <c:pt idx="3149">
                  <c:v>20</c:v>
                </c:pt>
                <c:pt idx="3150">
                  <c:v>0</c:v>
                </c:pt>
                <c:pt idx="3151">
                  <c:v>20</c:v>
                </c:pt>
                <c:pt idx="3152">
                  <c:v>72.336923506415062</c:v>
                </c:pt>
                <c:pt idx="3153">
                  <c:v>20</c:v>
                </c:pt>
                <c:pt idx="3154">
                  <c:v>20</c:v>
                </c:pt>
                <c:pt idx="3155">
                  <c:v>20</c:v>
                </c:pt>
                <c:pt idx="3156">
                  <c:v>20</c:v>
                </c:pt>
                <c:pt idx="3157">
                  <c:v>20</c:v>
                </c:pt>
                <c:pt idx="3158">
                  <c:v>20</c:v>
                </c:pt>
                <c:pt idx="3159">
                  <c:v>74.145498202677473</c:v>
                </c:pt>
                <c:pt idx="3160">
                  <c:v>20</c:v>
                </c:pt>
                <c:pt idx="3161">
                  <c:v>0</c:v>
                </c:pt>
                <c:pt idx="3162">
                  <c:v>20</c:v>
                </c:pt>
                <c:pt idx="3163">
                  <c:v>0</c:v>
                </c:pt>
                <c:pt idx="3164">
                  <c:v>20</c:v>
                </c:pt>
                <c:pt idx="3165">
                  <c:v>86.419595383260685</c:v>
                </c:pt>
                <c:pt idx="3166">
                  <c:v>76.831467771011177</c:v>
                </c:pt>
                <c:pt idx="3167">
                  <c:v>20</c:v>
                </c:pt>
                <c:pt idx="3168">
                  <c:v>20</c:v>
                </c:pt>
                <c:pt idx="3169">
                  <c:v>20</c:v>
                </c:pt>
                <c:pt idx="3170">
                  <c:v>86.687907068933711</c:v>
                </c:pt>
                <c:pt idx="3171">
                  <c:v>20</c:v>
                </c:pt>
                <c:pt idx="3172">
                  <c:v>0</c:v>
                </c:pt>
                <c:pt idx="3173">
                  <c:v>78.117358526360476</c:v>
                </c:pt>
                <c:pt idx="3174">
                  <c:v>75.742366815279013</c:v>
                </c:pt>
                <c:pt idx="3175">
                  <c:v>20</c:v>
                </c:pt>
                <c:pt idx="3176">
                  <c:v>0</c:v>
                </c:pt>
                <c:pt idx="3177">
                  <c:v>20</c:v>
                </c:pt>
                <c:pt idx="3178">
                  <c:v>20</c:v>
                </c:pt>
                <c:pt idx="3179">
                  <c:v>20</c:v>
                </c:pt>
                <c:pt idx="3180">
                  <c:v>20</c:v>
                </c:pt>
                <c:pt idx="3181">
                  <c:v>20</c:v>
                </c:pt>
                <c:pt idx="3182">
                  <c:v>20</c:v>
                </c:pt>
                <c:pt idx="3183">
                  <c:v>20</c:v>
                </c:pt>
                <c:pt idx="3184">
                  <c:v>70.451470248778193</c:v>
                </c:pt>
                <c:pt idx="3185">
                  <c:v>0</c:v>
                </c:pt>
                <c:pt idx="3186">
                  <c:v>74.774893967262898</c:v>
                </c:pt>
                <c:pt idx="3187">
                  <c:v>20</c:v>
                </c:pt>
                <c:pt idx="3188">
                  <c:v>20</c:v>
                </c:pt>
                <c:pt idx="3189">
                  <c:v>68.51553620495983</c:v>
                </c:pt>
                <c:pt idx="3190">
                  <c:v>0</c:v>
                </c:pt>
                <c:pt idx="3191">
                  <c:v>20</c:v>
                </c:pt>
                <c:pt idx="3192">
                  <c:v>20</c:v>
                </c:pt>
                <c:pt idx="3193">
                  <c:v>0</c:v>
                </c:pt>
                <c:pt idx="3194">
                  <c:v>20</c:v>
                </c:pt>
                <c:pt idx="3195">
                  <c:v>20</c:v>
                </c:pt>
                <c:pt idx="3196">
                  <c:v>20</c:v>
                </c:pt>
                <c:pt idx="3197">
                  <c:v>20</c:v>
                </c:pt>
                <c:pt idx="3198">
                  <c:v>64.066869562677738</c:v>
                </c:pt>
                <c:pt idx="3199">
                  <c:v>20</c:v>
                </c:pt>
                <c:pt idx="3200">
                  <c:v>0</c:v>
                </c:pt>
                <c:pt idx="3201">
                  <c:v>20</c:v>
                </c:pt>
                <c:pt idx="3202">
                  <c:v>75.883505810046969</c:v>
                </c:pt>
                <c:pt idx="3203">
                  <c:v>20</c:v>
                </c:pt>
                <c:pt idx="3204">
                  <c:v>0</c:v>
                </c:pt>
                <c:pt idx="3205">
                  <c:v>20</c:v>
                </c:pt>
                <c:pt idx="3206">
                  <c:v>84.939009665294009</c:v>
                </c:pt>
                <c:pt idx="3207">
                  <c:v>0</c:v>
                </c:pt>
                <c:pt idx="3208">
                  <c:v>84.731599029010596</c:v>
                </c:pt>
                <c:pt idx="3209">
                  <c:v>20</c:v>
                </c:pt>
                <c:pt idx="3210">
                  <c:v>20</c:v>
                </c:pt>
                <c:pt idx="3211">
                  <c:v>20</c:v>
                </c:pt>
                <c:pt idx="3212">
                  <c:v>20</c:v>
                </c:pt>
                <c:pt idx="3213">
                  <c:v>20</c:v>
                </c:pt>
                <c:pt idx="3214">
                  <c:v>20</c:v>
                </c:pt>
                <c:pt idx="3215">
                  <c:v>86.904539308371525</c:v>
                </c:pt>
                <c:pt idx="3216">
                  <c:v>20</c:v>
                </c:pt>
                <c:pt idx="3217">
                  <c:v>70.9545141884104</c:v>
                </c:pt>
                <c:pt idx="3218">
                  <c:v>20</c:v>
                </c:pt>
                <c:pt idx="3219">
                  <c:v>20</c:v>
                </c:pt>
                <c:pt idx="3220">
                  <c:v>20</c:v>
                </c:pt>
                <c:pt idx="3221">
                  <c:v>20</c:v>
                </c:pt>
                <c:pt idx="3222">
                  <c:v>20</c:v>
                </c:pt>
                <c:pt idx="3223">
                  <c:v>20</c:v>
                </c:pt>
                <c:pt idx="3224">
                  <c:v>20</c:v>
                </c:pt>
                <c:pt idx="3225">
                  <c:v>20</c:v>
                </c:pt>
                <c:pt idx="3226">
                  <c:v>20</c:v>
                </c:pt>
                <c:pt idx="3227">
                  <c:v>68.25036610274428</c:v>
                </c:pt>
                <c:pt idx="3228">
                  <c:v>20</c:v>
                </c:pt>
                <c:pt idx="3229">
                  <c:v>20</c:v>
                </c:pt>
                <c:pt idx="3230">
                  <c:v>76.295867907273717</c:v>
                </c:pt>
                <c:pt idx="3231">
                  <c:v>20</c:v>
                </c:pt>
                <c:pt idx="3232">
                  <c:v>77.471610114569444</c:v>
                </c:pt>
                <c:pt idx="3233">
                  <c:v>0</c:v>
                </c:pt>
                <c:pt idx="3234">
                  <c:v>20</c:v>
                </c:pt>
                <c:pt idx="3235">
                  <c:v>62.90481538739472</c:v>
                </c:pt>
                <c:pt idx="3236">
                  <c:v>20</c:v>
                </c:pt>
                <c:pt idx="3237">
                  <c:v>71.515831040485722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20</c:v>
                </c:pt>
                <c:pt idx="3242">
                  <c:v>0</c:v>
                </c:pt>
                <c:pt idx="3243">
                  <c:v>0</c:v>
                </c:pt>
                <c:pt idx="3244">
                  <c:v>75.980780254681164</c:v>
                </c:pt>
                <c:pt idx="3245">
                  <c:v>0</c:v>
                </c:pt>
                <c:pt idx="3246">
                  <c:v>20</c:v>
                </c:pt>
                <c:pt idx="3247">
                  <c:v>0</c:v>
                </c:pt>
                <c:pt idx="3248">
                  <c:v>70.889127344081629</c:v>
                </c:pt>
                <c:pt idx="3249">
                  <c:v>20</c:v>
                </c:pt>
                <c:pt idx="3250">
                  <c:v>0</c:v>
                </c:pt>
                <c:pt idx="3251">
                  <c:v>85.207639718342151</c:v>
                </c:pt>
                <c:pt idx="3252">
                  <c:v>0</c:v>
                </c:pt>
                <c:pt idx="3253">
                  <c:v>20</c:v>
                </c:pt>
                <c:pt idx="3254">
                  <c:v>66.450084403024675</c:v>
                </c:pt>
                <c:pt idx="3255">
                  <c:v>20</c:v>
                </c:pt>
                <c:pt idx="3256">
                  <c:v>85.324246661742606</c:v>
                </c:pt>
                <c:pt idx="3257">
                  <c:v>20</c:v>
                </c:pt>
                <c:pt idx="3258">
                  <c:v>0</c:v>
                </c:pt>
                <c:pt idx="3259">
                  <c:v>0</c:v>
                </c:pt>
                <c:pt idx="3260">
                  <c:v>65.3697524276824</c:v>
                </c:pt>
                <c:pt idx="3261">
                  <c:v>20</c:v>
                </c:pt>
                <c:pt idx="3262">
                  <c:v>20</c:v>
                </c:pt>
                <c:pt idx="3263">
                  <c:v>20</c:v>
                </c:pt>
                <c:pt idx="3264">
                  <c:v>20</c:v>
                </c:pt>
                <c:pt idx="3265">
                  <c:v>20</c:v>
                </c:pt>
                <c:pt idx="3266">
                  <c:v>78.515352931267131</c:v>
                </c:pt>
                <c:pt idx="3267">
                  <c:v>92.741097059077319</c:v>
                </c:pt>
                <c:pt idx="3268">
                  <c:v>20</c:v>
                </c:pt>
                <c:pt idx="3269">
                  <c:v>84.910469064632977</c:v>
                </c:pt>
                <c:pt idx="3270">
                  <c:v>20</c:v>
                </c:pt>
                <c:pt idx="3271">
                  <c:v>20</c:v>
                </c:pt>
                <c:pt idx="3272">
                  <c:v>20</c:v>
                </c:pt>
                <c:pt idx="3273">
                  <c:v>20</c:v>
                </c:pt>
                <c:pt idx="3274">
                  <c:v>0</c:v>
                </c:pt>
                <c:pt idx="3275">
                  <c:v>20</c:v>
                </c:pt>
                <c:pt idx="3276">
                  <c:v>90.500235885277831</c:v>
                </c:pt>
                <c:pt idx="3277">
                  <c:v>74.735460039976914</c:v>
                </c:pt>
                <c:pt idx="3278">
                  <c:v>20</c:v>
                </c:pt>
                <c:pt idx="3279">
                  <c:v>89.179485181907978</c:v>
                </c:pt>
                <c:pt idx="3280">
                  <c:v>0</c:v>
                </c:pt>
                <c:pt idx="3281">
                  <c:v>20</c:v>
                </c:pt>
                <c:pt idx="3282">
                  <c:v>20</c:v>
                </c:pt>
                <c:pt idx="3283">
                  <c:v>20</c:v>
                </c:pt>
                <c:pt idx="3284">
                  <c:v>56.635611327343625</c:v>
                </c:pt>
                <c:pt idx="3285">
                  <c:v>0</c:v>
                </c:pt>
                <c:pt idx="3286">
                  <c:v>20</c:v>
                </c:pt>
                <c:pt idx="3287">
                  <c:v>74.059262722933596</c:v>
                </c:pt>
                <c:pt idx="3288">
                  <c:v>20</c:v>
                </c:pt>
                <c:pt idx="3289">
                  <c:v>20</c:v>
                </c:pt>
                <c:pt idx="3290">
                  <c:v>20</c:v>
                </c:pt>
                <c:pt idx="3291">
                  <c:v>20</c:v>
                </c:pt>
                <c:pt idx="3292">
                  <c:v>20</c:v>
                </c:pt>
                <c:pt idx="3293">
                  <c:v>0</c:v>
                </c:pt>
                <c:pt idx="3294">
                  <c:v>0</c:v>
                </c:pt>
                <c:pt idx="3295">
                  <c:v>20</c:v>
                </c:pt>
                <c:pt idx="3296">
                  <c:v>86.727592180680446</c:v>
                </c:pt>
                <c:pt idx="3297">
                  <c:v>0</c:v>
                </c:pt>
                <c:pt idx="3298">
                  <c:v>20</c:v>
                </c:pt>
                <c:pt idx="3299">
                  <c:v>64.358040357387225</c:v>
                </c:pt>
                <c:pt idx="3300">
                  <c:v>20</c:v>
                </c:pt>
                <c:pt idx="3301">
                  <c:v>20</c:v>
                </c:pt>
                <c:pt idx="3302">
                  <c:v>78.043115789127896</c:v>
                </c:pt>
                <c:pt idx="3303">
                  <c:v>0</c:v>
                </c:pt>
                <c:pt idx="3304">
                  <c:v>20</c:v>
                </c:pt>
                <c:pt idx="3305">
                  <c:v>20</c:v>
                </c:pt>
                <c:pt idx="3306">
                  <c:v>0</c:v>
                </c:pt>
                <c:pt idx="3307">
                  <c:v>20</c:v>
                </c:pt>
                <c:pt idx="3308">
                  <c:v>20</c:v>
                </c:pt>
                <c:pt idx="3309">
                  <c:v>20</c:v>
                </c:pt>
                <c:pt idx="3310">
                  <c:v>83.78416296466024</c:v>
                </c:pt>
                <c:pt idx="3311">
                  <c:v>0</c:v>
                </c:pt>
                <c:pt idx="3312">
                  <c:v>76.913224520970189</c:v>
                </c:pt>
                <c:pt idx="3313">
                  <c:v>71.380646722032722</c:v>
                </c:pt>
                <c:pt idx="3314">
                  <c:v>64.306467542444864</c:v>
                </c:pt>
                <c:pt idx="3315">
                  <c:v>20</c:v>
                </c:pt>
                <c:pt idx="3316">
                  <c:v>20</c:v>
                </c:pt>
                <c:pt idx="3317">
                  <c:v>20</c:v>
                </c:pt>
                <c:pt idx="3318">
                  <c:v>0</c:v>
                </c:pt>
                <c:pt idx="3319">
                  <c:v>20</c:v>
                </c:pt>
                <c:pt idx="3320">
                  <c:v>20</c:v>
                </c:pt>
                <c:pt idx="3321">
                  <c:v>20</c:v>
                </c:pt>
                <c:pt idx="3322">
                  <c:v>20</c:v>
                </c:pt>
                <c:pt idx="3323">
                  <c:v>84.611060874362792</c:v>
                </c:pt>
                <c:pt idx="3324">
                  <c:v>67.486642386346915</c:v>
                </c:pt>
                <c:pt idx="3325">
                  <c:v>87.399197455263803</c:v>
                </c:pt>
                <c:pt idx="3326">
                  <c:v>20</c:v>
                </c:pt>
                <c:pt idx="3327">
                  <c:v>66.10688609608863</c:v>
                </c:pt>
                <c:pt idx="3328">
                  <c:v>79.16361063584641</c:v>
                </c:pt>
                <c:pt idx="3329">
                  <c:v>20</c:v>
                </c:pt>
                <c:pt idx="3330">
                  <c:v>20</c:v>
                </c:pt>
                <c:pt idx="3331">
                  <c:v>20</c:v>
                </c:pt>
                <c:pt idx="3332">
                  <c:v>20</c:v>
                </c:pt>
                <c:pt idx="3333">
                  <c:v>0</c:v>
                </c:pt>
                <c:pt idx="3334">
                  <c:v>20</c:v>
                </c:pt>
                <c:pt idx="3335">
                  <c:v>20</c:v>
                </c:pt>
                <c:pt idx="3336">
                  <c:v>73.716876197147613</c:v>
                </c:pt>
                <c:pt idx="3337">
                  <c:v>20</c:v>
                </c:pt>
                <c:pt idx="3338">
                  <c:v>65.622663125348637</c:v>
                </c:pt>
                <c:pt idx="3339">
                  <c:v>20</c:v>
                </c:pt>
                <c:pt idx="3340">
                  <c:v>0</c:v>
                </c:pt>
                <c:pt idx="3341">
                  <c:v>79.707626880745863</c:v>
                </c:pt>
                <c:pt idx="3342">
                  <c:v>0</c:v>
                </c:pt>
                <c:pt idx="3343">
                  <c:v>74.496874051150684</c:v>
                </c:pt>
                <c:pt idx="3344">
                  <c:v>20</c:v>
                </c:pt>
                <c:pt idx="3345">
                  <c:v>20</c:v>
                </c:pt>
                <c:pt idx="3346">
                  <c:v>80.213611664886102</c:v>
                </c:pt>
                <c:pt idx="3347">
                  <c:v>20</c:v>
                </c:pt>
                <c:pt idx="3348">
                  <c:v>62.249499545484404</c:v>
                </c:pt>
                <c:pt idx="3349">
                  <c:v>20</c:v>
                </c:pt>
                <c:pt idx="3350">
                  <c:v>20</c:v>
                </c:pt>
                <c:pt idx="3351">
                  <c:v>0</c:v>
                </c:pt>
                <c:pt idx="3352">
                  <c:v>20</c:v>
                </c:pt>
                <c:pt idx="3353">
                  <c:v>89.326757406025223</c:v>
                </c:pt>
                <c:pt idx="3354">
                  <c:v>20</c:v>
                </c:pt>
                <c:pt idx="3355">
                  <c:v>82.956540643778368</c:v>
                </c:pt>
                <c:pt idx="3356">
                  <c:v>20</c:v>
                </c:pt>
                <c:pt idx="3357">
                  <c:v>20</c:v>
                </c:pt>
                <c:pt idx="3358">
                  <c:v>20</c:v>
                </c:pt>
                <c:pt idx="3359">
                  <c:v>20</c:v>
                </c:pt>
                <c:pt idx="3360">
                  <c:v>0</c:v>
                </c:pt>
                <c:pt idx="3361">
                  <c:v>86.499549864742761</c:v>
                </c:pt>
                <c:pt idx="3362">
                  <c:v>69.008406302440335</c:v>
                </c:pt>
                <c:pt idx="3363">
                  <c:v>20</c:v>
                </c:pt>
                <c:pt idx="3364">
                  <c:v>20</c:v>
                </c:pt>
                <c:pt idx="3365">
                  <c:v>20</c:v>
                </c:pt>
                <c:pt idx="3366">
                  <c:v>74.224394380745181</c:v>
                </c:pt>
                <c:pt idx="3367">
                  <c:v>20</c:v>
                </c:pt>
                <c:pt idx="3368">
                  <c:v>73.530261243688344</c:v>
                </c:pt>
                <c:pt idx="3369">
                  <c:v>0</c:v>
                </c:pt>
                <c:pt idx="3370">
                  <c:v>20</c:v>
                </c:pt>
                <c:pt idx="3371">
                  <c:v>0</c:v>
                </c:pt>
                <c:pt idx="3372">
                  <c:v>20</c:v>
                </c:pt>
                <c:pt idx="3373">
                  <c:v>77.661159836316983</c:v>
                </c:pt>
                <c:pt idx="3374">
                  <c:v>0</c:v>
                </c:pt>
                <c:pt idx="3375">
                  <c:v>20</c:v>
                </c:pt>
                <c:pt idx="3376">
                  <c:v>20</c:v>
                </c:pt>
                <c:pt idx="3377">
                  <c:v>0</c:v>
                </c:pt>
                <c:pt idx="3378">
                  <c:v>20</c:v>
                </c:pt>
                <c:pt idx="3379">
                  <c:v>20</c:v>
                </c:pt>
                <c:pt idx="3380">
                  <c:v>20</c:v>
                </c:pt>
                <c:pt idx="3381">
                  <c:v>20</c:v>
                </c:pt>
                <c:pt idx="3382">
                  <c:v>0</c:v>
                </c:pt>
                <c:pt idx="3383">
                  <c:v>20</c:v>
                </c:pt>
                <c:pt idx="3384">
                  <c:v>20</c:v>
                </c:pt>
                <c:pt idx="3385">
                  <c:v>20</c:v>
                </c:pt>
                <c:pt idx="3386">
                  <c:v>20</c:v>
                </c:pt>
                <c:pt idx="3387">
                  <c:v>20</c:v>
                </c:pt>
                <c:pt idx="3388">
                  <c:v>0</c:v>
                </c:pt>
                <c:pt idx="3389">
                  <c:v>0</c:v>
                </c:pt>
                <c:pt idx="3390">
                  <c:v>90.820236041411064</c:v>
                </c:pt>
                <c:pt idx="3391">
                  <c:v>20</c:v>
                </c:pt>
                <c:pt idx="3392">
                  <c:v>20</c:v>
                </c:pt>
                <c:pt idx="3393">
                  <c:v>20</c:v>
                </c:pt>
                <c:pt idx="3394">
                  <c:v>0</c:v>
                </c:pt>
                <c:pt idx="3395">
                  <c:v>80.412933660605773</c:v>
                </c:pt>
                <c:pt idx="3396">
                  <c:v>20</c:v>
                </c:pt>
                <c:pt idx="3397">
                  <c:v>20</c:v>
                </c:pt>
                <c:pt idx="3398">
                  <c:v>20</c:v>
                </c:pt>
                <c:pt idx="3399">
                  <c:v>20</c:v>
                </c:pt>
                <c:pt idx="3400">
                  <c:v>20</c:v>
                </c:pt>
                <c:pt idx="3401">
                  <c:v>20</c:v>
                </c:pt>
                <c:pt idx="3402">
                  <c:v>20</c:v>
                </c:pt>
                <c:pt idx="3403">
                  <c:v>20</c:v>
                </c:pt>
                <c:pt idx="3404">
                  <c:v>0</c:v>
                </c:pt>
                <c:pt idx="3405">
                  <c:v>70.788723055004382</c:v>
                </c:pt>
                <c:pt idx="3406">
                  <c:v>20</c:v>
                </c:pt>
                <c:pt idx="3407">
                  <c:v>20</c:v>
                </c:pt>
                <c:pt idx="3408">
                  <c:v>65.713012979201025</c:v>
                </c:pt>
                <c:pt idx="3409">
                  <c:v>20</c:v>
                </c:pt>
                <c:pt idx="3410">
                  <c:v>20</c:v>
                </c:pt>
                <c:pt idx="3411">
                  <c:v>68.603531447372021</c:v>
                </c:pt>
                <c:pt idx="3412">
                  <c:v>67.597027036905899</c:v>
                </c:pt>
                <c:pt idx="3413">
                  <c:v>20</c:v>
                </c:pt>
                <c:pt idx="3414">
                  <c:v>20</c:v>
                </c:pt>
                <c:pt idx="3415">
                  <c:v>20</c:v>
                </c:pt>
                <c:pt idx="3416">
                  <c:v>77.084259420912247</c:v>
                </c:pt>
                <c:pt idx="3417">
                  <c:v>0</c:v>
                </c:pt>
                <c:pt idx="3418">
                  <c:v>79.490251559199905</c:v>
                </c:pt>
                <c:pt idx="3419">
                  <c:v>20</c:v>
                </c:pt>
                <c:pt idx="3420">
                  <c:v>20</c:v>
                </c:pt>
                <c:pt idx="3421">
                  <c:v>0</c:v>
                </c:pt>
                <c:pt idx="3422">
                  <c:v>20</c:v>
                </c:pt>
                <c:pt idx="3423">
                  <c:v>0</c:v>
                </c:pt>
                <c:pt idx="3424">
                  <c:v>20</c:v>
                </c:pt>
                <c:pt idx="3425">
                  <c:v>0</c:v>
                </c:pt>
                <c:pt idx="3426">
                  <c:v>20</c:v>
                </c:pt>
                <c:pt idx="3427">
                  <c:v>20</c:v>
                </c:pt>
                <c:pt idx="3428">
                  <c:v>70.707758841541036</c:v>
                </c:pt>
                <c:pt idx="3429">
                  <c:v>20</c:v>
                </c:pt>
                <c:pt idx="3430">
                  <c:v>20</c:v>
                </c:pt>
                <c:pt idx="3431">
                  <c:v>20</c:v>
                </c:pt>
                <c:pt idx="3432">
                  <c:v>0</c:v>
                </c:pt>
                <c:pt idx="3433">
                  <c:v>20</c:v>
                </c:pt>
                <c:pt idx="3434">
                  <c:v>20</c:v>
                </c:pt>
                <c:pt idx="3435">
                  <c:v>20</c:v>
                </c:pt>
                <c:pt idx="3436">
                  <c:v>20</c:v>
                </c:pt>
                <c:pt idx="3437">
                  <c:v>20</c:v>
                </c:pt>
                <c:pt idx="3438">
                  <c:v>20</c:v>
                </c:pt>
                <c:pt idx="3439">
                  <c:v>59.85500200352476</c:v>
                </c:pt>
                <c:pt idx="3440">
                  <c:v>70.973644232660476</c:v>
                </c:pt>
                <c:pt idx="3441">
                  <c:v>0</c:v>
                </c:pt>
                <c:pt idx="3442">
                  <c:v>82.323749447821982</c:v>
                </c:pt>
                <c:pt idx="3443">
                  <c:v>20</c:v>
                </c:pt>
                <c:pt idx="3444">
                  <c:v>20</c:v>
                </c:pt>
                <c:pt idx="3445">
                  <c:v>20</c:v>
                </c:pt>
                <c:pt idx="3446">
                  <c:v>20</c:v>
                </c:pt>
                <c:pt idx="3447">
                  <c:v>20</c:v>
                </c:pt>
                <c:pt idx="3448">
                  <c:v>0</c:v>
                </c:pt>
                <c:pt idx="3449">
                  <c:v>77.673003716930523</c:v>
                </c:pt>
                <c:pt idx="3450">
                  <c:v>0</c:v>
                </c:pt>
                <c:pt idx="3451">
                  <c:v>20</c:v>
                </c:pt>
                <c:pt idx="3452">
                  <c:v>61.497460913697608</c:v>
                </c:pt>
                <c:pt idx="3453">
                  <c:v>20</c:v>
                </c:pt>
                <c:pt idx="3454">
                  <c:v>0</c:v>
                </c:pt>
                <c:pt idx="3455">
                  <c:v>20</c:v>
                </c:pt>
                <c:pt idx="3456">
                  <c:v>20</c:v>
                </c:pt>
                <c:pt idx="3457">
                  <c:v>20</c:v>
                </c:pt>
                <c:pt idx="3458">
                  <c:v>20</c:v>
                </c:pt>
                <c:pt idx="3459">
                  <c:v>73.509407819067903</c:v>
                </c:pt>
                <c:pt idx="3460">
                  <c:v>20</c:v>
                </c:pt>
                <c:pt idx="3461">
                  <c:v>20</c:v>
                </c:pt>
                <c:pt idx="3462">
                  <c:v>20</c:v>
                </c:pt>
                <c:pt idx="3463">
                  <c:v>20</c:v>
                </c:pt>
                <c:pt idx="3464">
                  <c:v>0</c:v>
                </c:pt>
                <c:pt idx="3465">
                  <c:v>0</c:v>
                </c:pt>
                <c:pt idx="3466">
                  <c:v>20</c:v>
                </c:pt>
                <c:pt idx="3467">
                  <c:v>20</c:v>
                </c:pt>
                <c:pt idx="3468">
                  <c:v>0</c:v>
                </c:pt>
                <c:pt idx="3469">
                  <c:v>20</c:v>
                </c:pt>
                <c:pt idx="3470">
                  <c:v>20</c:v>
                </c:pt>
                <c:pt idx="3471">
                  <c:v>20</c:v>
                </c:pt>
                <c:pt idx="3472">
                  <c:v>20</c:v>
                </c:pt>
                <c:pt idx="3473">
                  <c:v>20</c:v>
                </c:pt>
                <c:pt idx="3474">
                  <c:v>20</c:v>
                </c:pt>
                <c:pt idx="3475">
                  <c:v>0</c:v>
                </c:pt>
                <c:pt idx="3476">
                  <c:v>20</c:v>
                </c:pt>
                <c:pt idx="3477">
                  <c:v>0</c:v>
                </c:pt>
                <c:pt idx="3478">
                  <c:v>0</c:v>
                </c:pt>
                <c:pt idx="3479">
                  <c:v>20</c:v>
                </c:pt>
                <c:pt idx="3480">
                  <c:v>20</c:v>
                </c:pt>
                <c:pt idx="3481">
                  <c:v>0</c:v>
                </c:pt>
                <c:pt idx="3482">
                  <c:v>20</c:v>
                </c:pt>
                <c:pt idx="3483">
                  <c:v>0</c:v>
                </c:pt>
                <c:pt idx="3484">
                  <c:v>20</c:v>
                </c:pt>
                <c:pt idx="3485">
                  <c:v>20</c:v>
                </c:pt>
                <c:pt idx="3486">
                  <c:v>82.345767505803309</c:v>
                </c:pt>
                <c:pt idx="3487">
                  <c:v>0</c:v>
                </c:pt>
                <c:pt idx="3488">
                  <c:v>20</c:v>
                </c:pt>
                <c:pt idx="3489">
                  <c:v>20</c:v>
                </c:pt>
                <c:pt idx="3490">
                  <c:v>20</c:v>
                </c:pt>
                <c:pt idx="3491">
                  <c:v>72.003441468998318</c:v>
                </c:pt>
                <c:pt idx="3492">
                  <c:v>20</c:v>
                </c:pt>
                <c:pt idx="3493">
                  <c:v>20</c:v>
                </c:pt>
                <c:pt idx="3494">
                  <c:v>20</c:v>
                </c:pt>
                <c:pt idx="3495">
                  <c:v>20</c:v>
                </c:pt>
                <c:pt idx="3496">
                  <c:v>20</c:v>
                </c:pt>
                <c:pt idx="3497">
                  <c:v>20</c:v>
                </c:pt>
                <c:pt idx="3498">
                  <c:v>20</c:v>
                </c:pt>
                <c:pt idx="3499">
                  <c:v>20</c:v>
                </c:pt>
                <c:pt idx="3500">
                  <c:v>20</c:v>
                </c:pt>
                <c:pt idx="3501">
                  <c:v>20</c:v>
                </c:pt>
                <c:pt idx="3502">
                  <c:v>82.286960957504746</c:v>
                </c:pt>
                <c:pt idx="3503">
                  <c:v>0</c:v>
                </c:pt>
                <c:pt idx="3504">
                  <c:v>20</c:v>
                </c:pt>
                <c:pt idx="3505">
                  <c:v>87.836140269346856</c:v>
                </c:pt>
                <c:pt idx="3506">
                  <c:v>67.365998429320967</c:v>
                </c:pt>
                <c:pt idx="3507">
                  <c:v>20</c:v>
                </c:pt>
                <c:pt idx="3508">
                  <c:v>0</c:v>
                </c:pt>
                <c:pt idx="3509">
                  <c:v>81.33385134830111</c:v>
                </c:pt>
                <c:pt idx="3510">
                  <c:v>20</c:v>
                </c:pt>
                <c:pt idx="3511">
                  <c:v>70.142704354963683</c:v>
                </c:pt>
                <c:pt idx="3512">
                  <c:v>20</c:v>
                </c:pt>
                <c:pt idx="3513">
                  <c:v>83.446689934527001</c:v>
                </c:pt>
                <c:pt idx="3514">
                  <c:v>20</c:v>
                </c:pt>
                <c:pt idx="3515">
                  <c:v>0</c:v>
                </c:pt>
                <c:pt idx="3516">
                  <c:v>20</c:v>
                </c:pt>
                <c:pt idx="3517">
                  <c:v>20</c:v>
                </c:pt>
                <c:pt idx="3518">
                  <c:v>20</c:v>
                </c:pt>
                <c:pt idx="3519">
                  <c:v>20</c:v>
                </c:pt>
                <c:pt idx="3520">
                  <c:v>20</c:v>
                </c:pt>
                <c:pt idx="3521">
                  <c:v>20</c:v>
                </c:pt>
                <c:pt idx="3522">
                  <c:v>0</c:v>
                </c:pt>
                <c:pt idx="3523">
                  <c:v>20</c:v>
                </c:pt>
                <c:pt idx="3524">
                  <c:v>80.262894789140077</c:v>
                </c:pt>
                <c:pt idx="3525">
                  <c:v>20</c:v>
                </c:pt>
                <c:pt idx="3526">
                  <c:v>20</c:v>
                </c:pt>
                <c:pt idx="3527">
                  <c:v>20</c:v>
                </c:pt>
                <c:pt idx="3528">
                  <c:v>0</c:v>
                </c:pt>
                <c:pt idx="3529">
                  <c:v>20</c:v>
                </c:pt>
                <c:pt idx="3530">
                  <c:v>20</c:v>
                </c:pt>
                <c:pt idx="3531">
                  <c:v>20</c:v>
                </c:pt>
                <c:pt idx="3532">
                  <c:v>20</c:v>
                </c:pt>
                <c:pt idx="3533">
                  <c:v>20</c:v>
                </c:pt>
                <c:pt idx="3534">
                  <c:v>20</c:v>
                </c:pt>
                <c:pt idx="3535">
                  <c:v>0</c:v>
                </c:pt>
                <c:pt idx="3536">
                  <c:v>20</c:v>
                </c:pt>
                <c:pt idx="3537">
                  <c:v>20</c:v>
                </c:pt>
                <c:pt idx="3538">
                  <c:v>62.48734609464281</c:v>
                </c:pt>
                <c:pt idx="3539">
                  <c:v>83.1601795740781</c:v>
                </c:pt>
                <c:pt idx="3540">
                  <c:v>20</c:v>
                </c:pt>
                <c:pt idx="3541">
                  <c:v>20</c:v>
                </c:pt>
                <c:pt idx="3542">
                  <c:v>71.588911407319628</c:v>
                </c:pt>
                <c:pt idx="3543">
                  <c:v>0</c:v>
                </c:pt>
                <c:pt idx="3544">
                  <c:v>20</c:v>
                </c:pt>
                <c:pt idx="3545">
                  <c:v>0</c:v>
                </c:pt>
                <c:pt idx="3546">
                  <c:v>20</c:v>
                </c:pt>
                <c:pt idx="3547">
                  <c:v>20</c:v>
                </c:pt>
                <c:pt idx="3548">
                  <c:v>20</c:v>
                </c:pt>
                <c:pt idx="3549">
                  <c:v>84.479949893859171</c:v>
                </c:pt>
                <c:pt idx="3550">
                  <c:v>20</c:v>
                </c:pt>
                <c:pt idx="3551">
                  <c:v>65.700989904794724</c:v>
                </c:pt>
                <c:pt idx="3552">
                  <c:v>68.773341271742254</c:v>
                </c:pt>
                <c:pt idx="3553">
                  <c:v>0</c:v>
                </c:pt>
                <c:pt idx="3554">
                  <c:v>20</c:v>
                </c:pt>
                <c:pt idx="3555">
                  <c:v>20</c:v>
                </c:pt>
                <c:pt idx="3556">
                  <c:v>73.681493143157041</c:v>
                </c:pt>
                <c:pt idx="3557">
                  <c:v>20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82.756386199391784</c:v>
                </c:pt>
                <c:pt idx="3562">
                  <c:v>20</c:v>
                </c:pt>
                <c:pt idx="3563">
                  <c:v>20</c:v>
                </c:pt>
                <c:pt idx="3564">
                  <c:v>61.130547728090647</c:v>
                </c:pt>
                <c:pt idx="3565">
                  <c:v>20</c:v>
                </c:pt>
                <c:pt idx="3566">
                  <c:v>20</c:v>
                </c:pt>
                <c:pt idx="3567">
                  <c:v>75.019864389440755</c:v>
                </c:pt>
                <c:pt idx="3568">
                  <c:v>20</c:v>
                </c:pt>
                <c:pt idx="3569">
                  <c:v>20</c:v>
                </c:pt>
                <c:pt idx="3570">
                  <c:v>20</c:v>
                </c:pt>
                <c:pt idx="3571">
                  <c:v>20</c:v>
                </c:pt>
                <c:pt idx="3572">
                  <c:v>20</c:v>
                </c:pt>
                <c:pt idx="3573">
                  <c:v>20</c:v>
                </c:pt>
                <c:pt idx="3574">
                  <c:v>66.828395987248214</c:v>
                </c:pt>
                <c:pt idx="3575">
                  <c:v>20</c:v>
                </c:pt>
                <c:pt idx="3576">
                  <c:v>0</c:v>
                </c:pt>
                <c:pt idx="3577">
                  <c:v>0</c:v>
                </c:pt>
                <c:pt idx="3578">
                  <c:v>66.477690228021459</c:v>
                </c:pt>
                <c:pt idx="3579">
                  <c:v>0</c:v>
                </c:pt>
                <c:pt idx="3580">
                  <c:v>0</c:v>
                </c:pt>
                <c:pt idx="3581">
                  <c:v>20</c:v>
                </c:pt>
                <c:pt idx="3582">
                  <c:v>20</c:v>
                </c:pt>
                <c:pt idx="3583">
                  <c:v>0</c:v>
                </c:pt>
                <c:pt idx="3584">
                  <c:v>20</c:v>
                </c:pt>
                <c:pt idx="3585">
                  <c:v>20</c:v>
                </c:pt>
                <c:pt idx="3586">
                  <c:v>0</c:v>
                </c:pt>
                <c:pt idx="3587">
                  <c:v>20</c:v>
                </c:pt>
                <c:pt idx="3588">
                  <c:v>20</c:v>
                </c:pt>
                <c:pt idx="3589">
                  <c:v>20</c:v>
                </c:pt>
                <c:pt idx="3590">
                  <c:v>20</c:v>
                </c:pt>
                <c:pt idx="3591">
                  <c:v>81.000990247409206</c:v>
                </c:pt>
                <c:pt idx="3592">
                  <c:v>20</c:v>
                </c:pt>
                <c:pt idx="3593">
                  <c:v>20</c:v>
                </c:pt>
                <c:pt idx="3594">
                  <c:v>20</c:v>
                </c:pt>
                <c:pt idx="3595">
                  <c:v>0</c:v>
                </c:pt>
                <c:pt idx="3596">
                  <c:v>20</c:v>
                </c:pt>
                <c:pt idx="3597">
                  <c:v>0</c:v>
                </c:pt>
                <c:pt idx="3598">
                  <c:v>0</c:v>
                </c:pt>
                <c:pt idx="3599">
                  <c:v>76.540513596115588</c:v>
                </c:pt>
                <c:pt idx="3600">
                  <c:v>20</c:v>
                </c:pt>
                <c:pt idx="3601">
                  <c:v>0</c:v>
                </c:pt>
                <c:pt idx="3602">
                  <c:v>88.117375421020995</c:v>
                </c:pt>
                <c:pt idx="3603">
                  <c:v>20</c:v>
                </c:pt>
                <c:pt idx="3604">
                  <c:v>0</c:v>
                </c:pt>
                <c:pt idx="3605">
                  <c:v>20</c:v>
                </c:pt>
                <c:pt idx="3606">
                  <c:v>76.686515842812398</c:v>
                </c:pt>
                <c:pt idx="3607">
                  <c:v>70.373045447623696</c:v>
                </c:pt>
                <c:pt idx="3608">
                  <c:v>58.196123780377043</c:v>
                </c:pt>
                <c:pt idx="3609">
                  <c:v>20</c:v>
                </c:pt>
                <c:pt idx="3610">
                  <c:v>0</c:v>
                </c:pt>
                <c:pt idx="3611">
                  <c:v>20</c:v>
                </c:pt>
                <c:pt idx="3612">
                  <c:v>20</c:v>
                </c:pt>
                <c:pt idx="3613">
                  <c:v>0</c:v>
                </c:pt>
                <c:pt idx="3614">
                  <c:v>20</c:v>
                </c:pt>
                <c:pt idx="3615">
                  <c:v>20</c:v>
                </c:pt>
                <c:pt idx="3616">
                  <c:v>20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20</c:v>
                </c:pt>
                <c:pt idx="3621">
                  <c:v>20</c:v>
                </c:pt>
                <c:pt idx="3622">
                  <c:v>83.97915718585044</c:v>
                </c:pt>
                <c:pt idx="3623">
                  <c:v>20</c:v>
                </c:pt>
                <c:pt idx="3624">
                  <c:v>20</c:v>
                </c:pt>
                <c:pt idx="3625">
                  <c:v>81.764506049097392</c:v>
                </c:pt>
                <c:pt idx="3626">
                  <c:v>20</c:v>
                </c:pt>
                <c:pt idx="3627">
                  <c:v>20</c:v>
                </c:pt>
                <c:pt idx="3628">
                  <c:v>20</c:v>
                </c:pt>
                <c:pt idx="3629">
                  <c:v>20</c:v>
                </c:pt>
                <c:pt idx="3630">
                  <c:v>20</c:v>
                </c:pt>
                <c:pt idx="3631">
                  <c:v>20</c:v>
                </c:pt>
                <c:pt idx="3632">
                  <c:v>20</c:v>
                </c:pt>
                <c:pt idx="3633">
                  <c:v>60.893551411379669</c:v>
                </c:pt>
                <c:pt idx="3634">
                  <c:v>71.022247482283802</c:v>
                </c:pt>
                <c:pt idx="3635">
                  <c:v>84.492055083333824</c:v>
                </c:pt>
                <c:pt idx="3636">
                  <c:v>20</c:v>
                </c:pt>
                <c:pt idx="3637">
                  <c:v>0</c:v>
                </c:pt>
                <c:pt idx="3638">
                  <c:v>20</c:v>
                </c:pt>
                <c:pt idx="3639">
                  <c:v>68.0555289389807</c:v>
                </c:pt>
                <c:pt idx="3640">
                  <c:v>20</c:v>
                </c:pt>
                <c:pt idx="3641">
                  <c:v>20</c:v>
                </c:pt>
                <c:pt idx="3642">
                  <c:v>20</c:v>
                </c:pt>
                <c:pt idx="3643">
                  <c:v>0</c:v>
                </c:pt>
                <c:pt idx="3644">
                  <c:v>20</c:v>
                </c:pt>
                <c:pt idx="3645">
                  <c:v>20</c:v>
                </c:pt>
                <c:pt idx="3646">
                  <c:v>20</c:v>
                </c:pt>
                <c:pt idx="3647">
                  <c:v>0</c:v>
                </c:pt>
                <c:pt idx="3648">
                  <c:v>20</c:v>
                </c:pt>
                <c:pt idx="3649">
                  <c:v>0</c:v>
                </c:pt>
                <c:pt idx="3650">
                  <c:v>0</c:v>
                </c:pt>
                <c:pt idx="3651">
                  <c:v>20</c:v>
                </c:pt>
                <c:pt idx="3652">
                  <c:v>74.992372283120147</c:v>
                </c:pt>
                <c:pt idx="3653">
                  <c:v>0</c:v>
                </c:pt>
                <c:pt idx="3654">
                  <c:v>0</c:v>
                </c:pt>
                <c:pt idx="3655">
                  <c:v>75.047102879117674</c:v>
                </c:pt>
                <c:pt idx="3656">
                  <c:v>20</c:v>
                </c:pt>
                <c:pt idx="3657">
                  <c:v>20</c:v>
                </c:pt>
                <c:pt idx="3658">
                  <c:v>0</c:v>
                </c:pt>
                <c:pt idx="3659">
                  <c:v>0</c:v>
                </c:pt>
                <c:pt idx="3660">
                  <c:v>20</c:v>
                </c:pt>
                <c:pt idx="3661">
                  <c:v>85.045667685994772</c:v>
                </c:pt>
                <c:pt idx="3662">
                  <c:v>65.43550349027133</c:v>
                </c:pt>
                <c:pt idx="3663">
                  <c:v>20</c:v>
                </c:pt>
                <c:pt idx="3664">
                  <c:v>20</c:v>
                </c:pt>
                <c:pt idx="3665">
                  <c:v>63.399854424905953</c:v>
                </c:pt>
                <c:pt idx="3666">
                  <c:v>0</c:v>
                </c:pt>
                <c:pt idx="3667">
                  <c:v>0</c:v>
                </c:pt>
                <c:pt idx="3668">
                  <c:v>20</c:v>
                </c:pt>
                <c:pt idx="3669">
                  <c:v>70.400921338405141</c:v>
                </c:pt>
                <c:pt idx="3670">
                  <c:v>20</c:v>
                </c:pt>
                <c:pt idx="3671">
                  <c:v>20</c:v>
                </c:pt>
                <c:pt idx="3672">
                  <c:v>68.669014632869875</c:v>
                </c:pt>
                <c:pt idx="3673">
                  <c:v>82.250968493569403</c:v>
                </c:pt>
                <c:pt idx="3674">
                  <c:v>78.324084300838464</c:v>
                </c:pt>
                <c:pt idx="3675">
                  <c:v>20</c:v>
                </c:pt>
                <c:pt idx="3676">
                  <c:v>20</c:v>
                </c:pt>
                <c:pt idx="3677">
                  <c:v>78.363204353627452</c:v>
                </c:pt>
                <c:pt idx="3678">
                  <c:v>20</c:v>
                </c:pt>
                <c:pt idx="3679">
                  <c:v>0</c:v>
                </c:pt>
                <c:pt idx="3680">
                  <c:v>20</c:v>
                </c:pt>
                <c:pt idx="3681">
                  <c:v>20</c:v>
                </c:pt>
                <c:pt idx="3682">
                  <c:v>20</c:v>
                </c:pt>
                <c:pt idx="3683">
                  <c:v>0</c:v>
                </c:pt>
                <c:pt idx="3684">
                  <c:v>20</c:v>
                </c:pt>
                <c:pt idx="3685">
                  <c:v>20</c:v>
                </c:pt>
                <c:pt idx="3686">
                  <c:v>20</c:v>
                </c:pt>
                <c:pt idx="3687">
                  <c:v>20</c:v>
                </c:pt>
                <c:pt idx="3688">
                  <c:v>86.232560200522769</c:v>
                </c:pt>
                <c:pt idx="3689">
                  <c:v>68.740503342290125</c:v>
                </c:pt>
                <c:pt idx="3690">
                  <c:v>20</c:v>
                </c:pt>
                <c:pt idx="3691">
                  <c:v>84.439405500275683</c:v>
                </c:pt>
                <c:pt idx="3692">
                  <c:v>77.856476456878511</c:v>
                </c:pt>
                <c:pt idx="3693">
                  <c:v>20</c:v>
                </c:pt>
                <c:pt idx="3694">
                  <c:v>74.974479608419372</c:v>
                </c:pt>
                <c:pt idx="3695">
                  <c:v>20</c:v>
                </c:pt>
                <c:pt idx="3696">
                  <c:v>20</c:v>
                </c:pt>
                <c:pt idx="3697">
                  <c:v>20</c:v>
                </c:pt>
                <c:pt idx="3698">
                  <c:v>20</c:v>
                </c:pt>
                <c:pt idx="3699">
                  <c:v>20</c:v>
                </c:pt>
                <c:pt idx="3700">
                  <c:v>0</c:v>
                </c:pt>
                <c:pt idx="3701">
                  <c:v>20</c:v>
                </c:pt>
                <c:pt idx="3702">
                  <c:v>0</c:v>
                </c:pt>
                <c:pt idx="3703">
                  <c:v>20</c:v>
                </c:pt>
                <c:pt idx="3704">
                  <c:v>20</c:v>
                </c:pt>
                <c:pt idx="3705">
                  <c:v>20</c:v>
                </c:pt>
                <c:pt idx="3706">
                  <c:v>20</c:v>
                </c:pt>
                <c:pt idx="3707">
                  <c:v>72.016644583785677</c:v>
                </c:pt>
                <c:pt idx="3708">
                  <c:v>69.070730245889493</c:v>
                </c:pt>
                <c:pt idx="3709">
                  <c:v>20</c:v>
                </c:pt>
                <c:pt idx="3710">
                  <c:v>0</c:v>
                </c:pt>
                <c:pt idx="3711">
                  <c:v>66.804524108712371</c:v>
                </c:pt>
                <c:pt idx="3712">
                  <c:v>20</c:v>
                </c:pt>
                <c:pt idx="3713">
                  <c:v>20</c:v>
                </c:pt>
                <c:pt idx="3714">
                  <c:v>20</c:v>
                </c:pt>
                <c:pt idx="3715">
                  <c:v>74.952782605999843</c:v>
                </c:pt>
                <c:pt idx="3716">
                  <c:v>0</c:v>
                </c:pt>
                <c:pt idx="3717">
                  <c:v>71.868054724317403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71.980858103280582</c:v>
                </c:pt>
                <c:pt idx="3723">
                  <c:v>69.453518558161619</c:v>
                </c:pt>
                <c:pt idx="3724">
                  <c:v>82.350532314862747</c:v>
                </c:pt>
                <c:pt idx="3725">
                  <c:v>0</c:v>
                </c:pt>
                <c:pt idx="3726">
                  <c:v>20</c:v>
                </c:pt>
                <c:pt idx="3727">
                  <c:v>20</c:v>
                </c:pt>
                <c:pt idx="3728">
                  <c:v>20</c:v>
                </c:pt>
                <c:pt idx="3729">
                  <c:v>20</c:v>
                </c:pt>
                <c:pt idx="3730">
                  <c:v>20</c:v>
                </c:pt>
                <c:pt idx="3731">
                  <c:v>20</c:v>
                </c:pt>
                <c:pt idx="3732">
                  <c:v>20</c:v>
                </c:pt>
                <c:pt idx="3733">
                  <c:v>20</c:v>
                </c:pt>
                <c:pt idx="3734">
                  <c:v>20</c:v>
                </c:pt>
                <c:pt idx="3735">
                  <c:v>68.278064046758615</c:v>
                </c:pt>
                <c:pt idx="3736">
                  <c:v>20</c:v>
                </c:pt>
                <c:pt idx="3737">
                  <c:v>0</c:v>
                </c:pt>
                <c:pt idx="3738">
                  <c:v>73.73019499949217</c:v>
                </c:pt>
                <c:pt idx="3739">
                  <c:v>83.397664320460677</c:v>
                </c:pt>
                <c:pt idx="3740">
                  <c:v>0</c:v>
                </c:pt>
                <c:pt idx="3741">
                  <c:v>71.876866121676315</c:v>
                </c:pt>
                <c:pt idx="3742">
                  <c:v>79.324095789505961</c:v>
                </c:pt>
                <c:pt idx="3743">
                  <c:v>20</c:v>
                </c:pt>
                <c:pt idx="3744">
                  <c:v>20</c:v>
                </c:pt>
                <c:pt idx="3745">
                  <c:v>20</c:v>
                </c:pt>
                <c:pt idx="3746">
                  <c:v>76.247791543426175</c:v>
                </c:pt>
                <c:pt idx="3747">
                  <c:v>0</c:v>
                </c:pt>
                <c:pt idx="3748">
                  <c:v>20</c:v>
                </c:pt>
                <c:pt idx="3749">
                  <c:v>20</c:v>
                </c:pt>
                <c:pt idx="3750">
                  <c:v>0</c:v>
                </c:pt>
                <c:pt idx="3751">
                  <c:v>20</c:v>
                </c:pt>
                <c:pt idx="3752">
                  <c:v>20</c:v>
                </c:pt>
                <c:pt idx="3753">
                  <c:v>20</c:v>
                </c:pt>
                <c:pt idx="3754">
                  <c:v>20</c:v>
                </c:pt>
                <c:pt idx="3755">
                  <c:v>20</c:v>
                </c:pt>
                <c:pt idx="3756">
                  <c:v>76.14557256758097</c:v>
                </c:pt>
                <c:pt idx="3757">
                  <c:v>20</c:v>
                </c:pt>
                <c:pt idx="3758">
                  <c:v>20</c:v>
                </c:pt>
                <c:pt idx="3759">
                  <c:v>20</c:v>
                </c:pt>
                <c:pt idx="3760">
                  <c:v>20</c:v>
                </c:pt>
                <c:pt idx="3761">
                  <c:v>92.36381552966013</c:v>
                </c:pt>
                <c:pt idx="3762">
                  <c:v>86.433185727787887</c:v>
                </c:pt>
                <c:pt idx="3763">
                  <c:v>20</c:v>
                </c:pt>
                <c:pt idx="3764">
                  <c:v>20</c:v>
                </c:pt>
                <c:pt idx="3765">
                  <c:v>0</c:v>
                </c:pt>
                <c:pt idx="3766">
                  <c:v>65.969889776849101</c:v>
                </c:pt>
                <c:pt idx="3767">
                  <c:v>0</c:v>
                </c:pt>
                <c:pt idx="3768">
                  <c:v>0</c:v>
                </c:pt>
                <c:pt idx="3769">
                  <c:v>20</c:v>
                </c:pt>
                <c:pt idx="3770">
                  <c:v>20</c:v>
                </c:pt>
                <c:pt idx="3771">
                  <c:v>76.71347518138883</c:v>
                </c:pt>
                <c:pt idx="3772">
                  <c:v>0</c:v>
                </c:pt>
                <c:pt idx="3773">
                  <c:v>20</c:v>
                </c:pt>
                <c:pt idx="3774">
                  <c:v>74.640841692530273</c:v>
                </c:pt>
                <c:pt idx="3775">
                  <c:v>85.211514516961685</c:v>
                </c:pt>
                <c:pt idx="3776">
                  <c:v>20</c:v>
                </c:pt>
                <c:pt idx="3777">
                  <c:v>67.009418138704248</c:v>
                </c:pt>
                <c:pt idx="3778">
                  <c:v>0</c:v>
                </c:pt>
                <c:pt idx="3779">
                  <c:v>0</c:v>
                </c:pt>
                <c:pt idx="3780">
                  <c:v>20</c:v>
                </c:pt>
                <c:pt idx="3781">
                  <c:v>0</c:v>
                </c:pt>
                <c:pt idx="3782">
                  <c:v>0</c:v>
                </c:pt>
                <c:pt idx="3783">
                  <c:v>20</c:v>
                </c:pt>
                <c:pt idx="3784">
                  <c:v>20</c:v>
                </c:pt>
                <c:pt idx="3785">
                  <c:v>71.598955068041235</c:v>
                </c:pt>
                <c:pt idx="3786">
                  <c:v>0</c:v>
                </c:pt>
                <c:pt idx="3787">
                  <c:v>0</c:v>
                </c:pt>
                <c:pt idx="3788">
                  <c:v>79.267063181361095</c:v>
                </c:pt>
                <c:pt idx="3789">
                  <c:v>20</c:v>
                </c:pt>
                <c:pt idx="3790">
                  <c:v>20</c:v>
                </c:pt>
                <c:pt idx="3791">
                  <c:v>85.403959020271941</c:v>
                </c:pt>
                <c:pt idx="3792">
                  <c:v>20</c:v>
                </c:pt>
                <c:pt idx="3793">
                  <c:v>20</c:v>
                </c:pt>
                <c:pt idx="3794">
                  <c:v>20</c:v>
                </c:pt>
                <c:pt idx="3795">
                  <c:v>89.860946575899149</c:v>
                </c:pt>
                <c:pt idx="3796">
                  <c:v>68.467417269065663</c:v>
                </c:pt>
                <c:pt idx="3797">
                  <c:v>20</c:v>
                </c:pt>
                <c:pt idx="3798">
                  <c:v>20</c:v>
                </c:pt>
                <c:pt idx="3799">
                  <c:v>0</c:v>
                </c:pt>
                <c:pt idx="3800">
                  <c:v>20</c:v>
                </c:pt>
                <c:pt idx="3801">
                  <c:v>20</c:v>
                </c:pt>
                <c:pt idx="3802">
                  <c:v>20</c:v>
                </c:pt>
                <c:pt idx="3803">
                  <c:v>20</c:v>
                </c:pt>
                <c:pt idx="3804">
                  <c:v>0</c:v>
                </c:pt>
                <c:pt idx="3805">
                  <c:v>66.908491301906949</c:v>
                </c:pt>
                <c:pt idx="3806">
                  <c:v>20</c:v>
                </c:pt>
                <c:pt idx="3807">
                  <c:v>0</c:v>
                </c:pt>
                <c:pt idx="3808">
                  <c:v>69.704358921108877</c:v>
                </c:pt>
                <c:pt idx="3809">
                  <c:v>20</c:v>
                </c:pt>
                <c:pt idx="3810">
                  <c:v>20</c:v>
                </c:pt>
                <c:pt idx="3811">
                  <c:v>20</c:v>
                </c:pt>
                <c:pt idx="3812">
                  <c:v>63.707730828497482</c:v>
                </c:pt>
                <c:pt idx="3813">
                  <c:v>76.59558959956108</c:v>
                </c:pt>
                <c:pt idx="3814">
                  <c:v>20</c:v>
                </c:pt>
                <c:pt idx="3815">
                  <c:v>71.175945245306281</c:v>
                </c:pt>
                <c:pt idx="3816">
                  <c:v>0</c:v>
                </c:pt>
                <c:pt idx="3817">
                  <c:v>20</c:v>
                </c:pt>
                <c:pt idx="3818">
                  <c:v>20</c:v>
                </c:pt>
                <c:pt idx="3819">
                  <c:v>20</c:v>
                </c:pt>
                <c:pt idx="3820">
                  <c:v>20</c:v>
                </c:pt>
                <c:pt idx="3821">
                  <c:v>20</c:v>
                </c:pt>
                <c:pt idx="3822">
                  <c:v>20</c:v>
                </c:pt>
                <c:pt idx="3823">
                  <c:v>64.628394838686873</c:v>
                </c:pt>
                <c:pt idx="3824">
                  <c:v>20</c:v>
                </c:pt>
                <c:pt idx="3825">
                  <c:v>20</c:v>
                </c:pt>
                <c:pt idx="3826">
                  <c:v>0</c:v>
                </c:pt>
                <c:pt idx="3827">
                  <c:v>20</c:v>
                </c:pt>
                <c:pt idx="3828">
                  <c:v>20</c:v>
                </c:pt>
                <c:pt idx="3829">
                  <c:v>75.480305393430797</c:v>
                </c:pt>
                <c:pt idx="3830">
                  <c:v>20</c:v>
                </c:pt>
                <c:pt idx="3831">
                  <c:v>20</c:v>
                </c:pt>
                <c:pt idx="3832">
                  <c:v>0</c:v>
                </c:pt>
                <c:pt idx="3833">
                  <c:v>20</c:v>
                </c:pt>
                <c:pt idx="3834">
                  <c:v>20</c:v>
                </c:pt>
                <c:pt idx="3835">
                  <c:v>20</c:v>
                </c:pt>
                <c:pt idx="3836">
                  <c:v>0</c:v>
                </c:pt>
                <c:pt idx="3837">
                  <c:v>20</c:v>
                </c:pt>
                <c:pt idx="3838">
                  <c:v>0</c:v>
                </c:pt>
                <c:pt idx="3839">
                  <c:v>20</c:v>
                </c:pt>
                <c:pt idx="3840">
                  <c:v>20</c:v>
                </c:pt>
                <c:pt idx="3841">
                  <c:v>57.468345529465878</c:v>
                </c:pt>
                <c:pt idx="3842">
                  <c:v>20</c:v>
                </c:pt>
                <c:pt idx="3843">
                  <c:v>20</c:v>
                </c:pt>
                <c:pt idx="3844">
                  <c:v>20</c:v>
                </c:pt>
                <c:pt idx="3845">
                  <c:v>20</c:v>
                </c:pt>
                <c:pt idx="3846">
                  <c:v>86.562806074959369</c:v>
                </c:pt>
                <c:pt idx="3847">
                  <c:v>20</c:v>
                </c:pt>
                <c:pt idx="3848">
                  <c:v>20</c:v>
                </c:pt>
                <c:pt idx="3849">
                  <c:v>77.133766384195482</c:v>
                </c:pt>
                <c:pt idx="3850">
                  <c:v>20</c:v>
                </c:pt>
                <c:pt idx="3851">
                  <c:v>20</c:v>
                </c:pt>
                <c:pt idx="3852">
                  <c:v>20</c:v>
                </c:pt>
                <c:pt idx="3853">
                  <c:v>20</c:v>
                </c:pt>
                <c:pt idx="3854">
                  <c:v>69.972282832658422</c:v>
                </c:pt>
                <c:pt idx="3855">
                  <c:v>0</c:v>
                </c:pt>
                <c:pt idx="3856">
                  <c:v>20</c:v>
                </c:pt>
                <c:pt idx="3857">
                  <c:v>20</c:v>
                </c:pt>
                <c:pt idx="3858">
                  <c:v>0</c:v>
                </c:pt>
                <c:pt idx="3859">
                  <c:v>20</c:v>
                </c:pt>
                <c:pt idx="3860">
                  <c:v>20</c:v>
                </c:pt>
                <c:pt idx="3861">
                  <c:v>20</c:v>
                </c:pt>
                <c:pt idx="3862">
                  <c:v>20</c:v>
                </c:pt>
                <c:pt idx="3863">
                  <c:v>78.588824808808056</c:v>
                </c:pt>
                <c:pt idx="3864">
                  <c:v>20</c:v>
                </c:pt>
                <c:pt idx="3865">
                  <c:v>20</c:v>
                </c:pt>
                <c:pt idx="3866">
                  <c:v>63.423663540336754</c:v>
                </c:pt>
                <c:pt idx="3867">
                  <c:v>20</c:v>
                </c:pt>
                <c:pt idx="3868">
                  <c:v>20</c:v>
                </c:pt>
                <c:pt idx="3869">
                  <c:v>20</c:v>
                </c:pt>
                <c:pt idx="3870">
                  <c:v>20</c:v>
                </c:pt>
                <c:pt idx="3871">
                  <c:v>20</c:v>
                </c:pt>
                <c:pt idx="3872">
                  <c:v>0</c:v>
                </c:pt>
                <c:pt idx="3873">
                  <c:v>20</c:v>
                </c:pt>
                <c:pt idx="3874">
                  <c:v>20</c:v>
                </c:pt>
                <c:pt idx="3875">
                  <c:v>81.153157642413476</c:v>
                </c:pt>
                <c:pt idx="3876">
                  <c:v>20</c:v>
                </c:pt>
                <c:pt idx="3877">
                  <c:v>20</c:v>
                </c:pt>
                <c:pt idx="3878">
                  <c:v>20</c:v>
                </c:pt>
                <c:pt idx="3879">
                  <c:v>20</c:v>
                </c:pt>
                <c:pt idx="3880">
                  <c:v>88.570649585700608</c:v>
                </c:pt>
                <c:pt idx="3881">
                  <c:v>78.381022850770606</c:v>
                </c:pt>
                <c:pt idx="3882">
                  <c:v>20</c:v>
                </c:pt>
                <c:pt idx="3883">
                  <c:v>20</c:v>
                </c:pt>
                <c:pt idx="3884">
                  <c:v>20</c:v>
                </c:pt>
                <c:pt idx="3885">
                  <c:v>20</c:v>
                </c:pt>
                <c:pt idx="3886">
                  <c:v>20</c:v>
                </c:pt>
                <c:pt idx="3887">
                  <c:v>20</c:v>
                </c:pt>
                <c:pt idx="3888">
                  <c:v>0</c:v>
                </c:pt>
                <c:pt idx="3889">
                  <c:v>20</c:v>
                </c:pt>
                <c:pt idx="3890">
                  <c:v>61.674876621786119</c:v>
                </c:pt>
                <c:pt idx="3891">
                  <c:v>71.859869709628228</c:v>
                </c:pt>
                <c:pt idx="3892">
                  <c:v>0</c:v>
                </c:pt>
                <c:pt idx="3893">
                  <c:v>20</c:v>
                </c:pt>
                <c:pt idx="3894">
                  <c:v>0</c:v>
                </c:pt>
                <c:pt idx="3895">
                  <c:v>88.378867385397967</c:v>
                </c:pt>
                <c:pt idx="3896">
                  <c:v>20</c:v>
                </c:pt>
                <c:pt idx="3897">
                  <c:v>20</c:v>
                </c:pt>
                <c:pt idx="3898">
                  <c:v>84.157067360302435</c:v>
                </c:pt>
                <c:pt idx="3899">
                  <c:v>20</c:v>
                </c:pt>
                <c:pt idx="3900">
                  <c:v>0</c:v>
                </c:pt>
                <c:pt idx="3901">
                  <c:v>20</c:v>
                </c:pt>
                <c:pt idx="3902">
                  <c:v>20</c:v>
                </c:pt>
                <c:pt idx="3903">
                  <c:v>20</c:v>
                </c:pt>
                <c:pt idx="3904">
                  <c:v>86.307547285148914</c:v>
                </c:pt>
                <c:pt idx="3905">
                  <c:v>0</c:v>
                </c:pt>
                <c:pt idx="3906">
                  <c:v>20</c:v>
                </c:pt>
                <c:pt idx="3907">
                  <c:v>0</c:v>
                </c:pt>
                <c:pt idx="3908">
                  <c:v>0</c:v>
                </c:pt>
                <c:pt idx="3909">
                  <c:v>20</c:v>
                </c:pt>
                <c:pt idx="3910">
                  <c:v>80.784533465093347</c:v>
                </c:pt>
                <c:pt idx="3911">
                  <c:v>20</c:v>
                </c:pt>
                <c:pt idx="3912">
                  <c:v>20</c:v>
                </c:pt>
                <c:pt idx="3913">
                  <c:v>20</c:v>
                </c:pt>
                <c:pt idx="3914">
                  <c:v>20</c:v>
                </c:pt>
                <c:pt idx="3915">
                  <c:v>0</c:v>
                </c:pt>
                <c:pt idx="3916">
                  <c:v>20</c:v>
                </c:pt>
                <c:pt idx="3917">
                  <c:v>0</c:v>
                </c:pt>
                <c:pt idx="3918">
                  <c:v>86.205941676798147</c:v>
                </c:pt>
                <c:pt idx="3919">
                  <c:v>0</c:v>
                </c:pt>
                <c:pt idx="3920">
                  <c:v>20</c:v>
                </c:pt>
                <c:pt idx="3921">
                  <c:v>20</c:v>
                </c:pt>
                <c:pt idx="3922">
                  <c:v>77.993748778511105</c:v>
                </c:pt>
                <c:pt idx="3923">
                  <c:v>20</c:v>
                </c:pt>
                <c:pt idx="3924">
                  <c:v>0</c:v>
                </c:pt>
                <c:pt idx="3925">
                  <c:v>20</c:v>
                </c:pt>
                <c:pt idx="3926">
                  <c:v>62.021904641007353</c:v>
                </c:pt>
                <c:pt idx="3927">
                  <c:v>61.855374238788464</c:v>
                </c:pt>
                <c:pt idx="3928">
                  <c:v>69.266559259826408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79.37146727301743</c:v>
                </c:pt>
                <c:pt idx="3933">
                  <c:v>20</c:v>
                </c:pt>
                <c:pt idx="3934">
                  <c:v>0</c:v>
                </c:pt>
                <c:pt idx="3935">
                  <c:v>20</c:v>
                </c:pt>
                <c:pt idx="3936">
                  <c:v>0</c:v>
                </c:pt>
                <c:pt idx="3937">
                  <c:v>69.521053103119314</c:v>
                </c:pt>
                <c:pt idx="3938">
                  <c:v>20</c:v>
                </c:pt>
                <c:pt idx="3939">
                  <c:v>20</c:v>
                </c:pt>
                <c:pt idx="3940">
                  <c:v>20</c:v>
                </c:pt>
                <c:pt idx="3941">
                  <c:v>20</c:v>
                </c:pt>
                <c:pt idx="3942">
                  <c:v>56.343424760036974</c:v>
                </c:pt>
                <c:pt idx="3943">
                  <c:v>20</c:v>
                </c:pt>
                <c:pt idx="3944">
                  <c:v>20</c:v>
                </c:pt>
                <c:pt idx="3945">
                  <c:v>73.286473826706754</c:v>
                </c:pt>
                <c:pt idx="3946">
                  <c:v>20</c:v>
                </c:pt>
                <c:pt idx="3947">
                  <c:v>20</c:v>
                </c:pt>
                <c:pt idx="3948">
                  <c:v>20</c:v>
                </c:pt>
                <c:pt idx="3949">
                  <c:v>0</c:v>
                </c:pt>
                <c:pt idx="3950">
                  <c:v>20</c:v>
                </c:pt>
                <c:pt idx="3951">
                  <c:v>20</c:v>
                </c:pt>
                <c:pt idx="3952">
                  <c:v>78.893868932761364</c:v>
                </c:pt>
                <c:pt idx="3953">
                  <c:v>83.650387473198919</c:v>
                </c:pt>
                <c:pt idx="3954">
                  <c:v>0</c:v>
                </c:pt>
                <c:pt idx="3955">
                  <c:v>20</c:v>
                </c:pt>
                <c:pt idx="3956">
                  <c:v>20</c:v>
                </c:pt>
                <c:pt idx="3957">
                  <c:v>71.554740863198433</c:v>
                </c:pt>
                <c:pt idx="3958">
                  <c:v>0</c:v>
                </c:pt>
                <c:pt idx="3959">
                  <c:v>63.205635613096028</c:v>
                </c:pt>
                <c:pt idx="3960">
                  <c:v>85.993555297465562</c:v>
                </c:pt>
                <c:pt idx="3961">
                  <c:v>20</c:v>
                </c:pt>
                <c:pt idx="3962">
                  <c:v>20</c:v>
                </c:pt>
                <c:pt idx="3963">
                  <c:v>0</c:v>
                </c:pt>
                <c:pt idx="3964">
                  <c:v>72.654451559790346</c:v>
                </c:pt>
                <c:pt idx="3965">
                  <c:v>75.007379333667956</c:v>
                </c:pt>
                <c:pt idx="3966">
                  <c:v>20</c:v>
                </c:pt>
                <c:pt idx="3967">
                  <c:v>0</c:v>
                </c:pt>
                <c:pt idx="3968">
                  <c:v>20</c:v>
                </c:pt>
                <c:pt idx="3969">
                  <c:v>0</c:v>
                </c:pt>
                <c:pt idx="3970">
                  <c:v>20</c:v>
                </c:pt>
                <c:pt idx="3971">
                  <c:v>20</c:v>
                </c:pt>
                <c:pt idx="3972">
                  <c:v>20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82.910765637966719</c:v>
                </c:pt>
                <c:pt idx="3977">
                  <c:v>20</c:v>
                </c:pt>
                <c:pt idx="3978">
                  <c:v>20</c:v>
                </c:pt>
                <c:pt idx="3979">
                  <c:v>20</c:v>
                </c:pt>
                <c:pt idx="3980">
                  <c:v>20</c:v>
                </c:pt>
                <c:pt idx="3981">
                  <c:v>0</c:v>
                </c:pt>
                <c:pt idx="3982">
                  <c:v>20</c:v>
                </c:pt>
                <c:pt idx="3983">
                  <c:v>20</c:v>
                </c:pt>
                <c:pt idx="3984">
                  <c:v>20</c:v>
                </c:pt>
                <c:pt idx="3985">
                  <c:v>20</c:v>
                </c:pt>
                <c:pt idx="3986">
                  <c:v>0</c:v>
                </c:pt>
                <c:pt idx="3987">
                  <c:v>20</c:v>
                </c:pt>
                <c:pt idx="3988">
                  <c:v>20</c:v>
                </c:pt>
                <c:pt idx="3989">
                  <c:v>82.624281819176375</c:v>
                </c:pt>
                <c:pt idx="3990">
                  <c:v>0</c:v>
                </c:pt>
                <c:pt idx="3991">
                  <c:v>20</c:v>
                </c:pt>
                <c:pt idx="3992">
                  <c:v>66.257772737282892</c:v>
                </c:pt>
                <c:pt idx="3993">
                  <c:v>20</c:v>
                </c:pt>
                <c:pt idx="3994">
                  <c:v>20</c:v>
                </c:pt>
                <c:pt idx="3995">
                  <c:v>0</c:v>
                </c:pt>
                <c:pt idx="3996">
                  <c:v>0</c:v>
                </c:pt>
                <c:pt idx="3997">
                  <c:v>20</c:v>
                </c:pt>
                <c:pt idx="3998">
                  <c:v>83.136335154312164</c:v>
                </c:pt>
                <c:pt idx="3999">
                  <c:v>20</c:v>
                </c:pt>
                <c:pt idx="4000">
                  <c:v>84.334306039052365</c:v>
                </c:pt>
                <c:pt idx="4001">
                  <c:v>20</c:v>
                </c:pt>
                <c:pt idx="4002">
                  <c:v>70.232875732605393</c:v>
                </c:pt>
                <c:pt idx="4003">
                  <c:v>20</c:v>
                </c:pt>
                <c:pt idx="4004">
                  <c:v>83.813682143341225</c:v>
                </c:pt>
                <c:pt idx="4005">
                  <c:v>20</c:v>
                </c:pt>
                <c:pt idx="4006">
                  <c:v>20</c:v>
                </c:pt>
                <c:pt idx="4007">
                  <c:v>80.886707118916391</c:v>
                </c:pt>
                <c:pt idx="4008">
                  <c:v>20</c:v>
                </c:pt>
                <c:pt idx="4009">
                  <c:v>20</c:v>
                </c:pt>
                <c:pt idx="4010">
                  <c:v>20</c:v>
                </c:pt>
                <c:pt idx="4011">
                  <c:v>20</c:v>
                </c:pt>
                <c:pt idx="4012">
                  <c:v>20</c:v>
                </c:pt>
                <c:pt idx="4013">
                  <c:v>20</c:v>
                </c:pt>
                <c:pt idx="4014">
                  <c:v>20</c:v>
                </c:pt>
                <c:pt idx="4015">
                  <c:v>20</c:v>
                </c:pt>
                <c:pt idx="4016">
                  <c:v>20</c:v>
                </c:pt>
                <c:pt idx="4017">
                  <c:v>20</c:v>
                </c:pt>
                <c:pt idx="4018">
                  <c:v>20</c:v>
                </c:pt>
                <c:pt idx="4019">
                  <c:v>20</c:v>
                </c:pt>
                <c:pt idx="4020">
                  <c:v>20</c:v>
                </c:pt>
                <c:pt idx="4021">
                  <c:v>0</c:v>
                </c:pt>
                <c:pt idx="4022">
                  <c:v>20</c:v>
                </c:pt>
                <c:pt idx="4023">
                  <c:v>87.662341127216109</c:v>
                </c:pt>
                <c:pt idx="4024">
                  <c:v>0</c:v>
                </c:pt>
                <c:pt idx="4025">
                  <c:v>83.659222037627217</c:v>
                </c:pt>
                <c:pt idx="4026">
                  <c:v>20</c:v>
                </c:pt>
                <c:pt idx="4027">
                  <c:v>88.129705382123745</c:v>
                </c:pt>
                <c:pt idx="4028">
                  <c:v>20</c:v>
                </c:pt>
                <c:pt idx="4029">
                  <c:v>20</c:v>
                </c:pt>
                <c:pt idx="4030">
                  <c:v>20</c:v>
                </c:pt>
                <c:pt idx="4031">
                  <c:v>69.037793107642543</c:v>
                </c:pt>
                <c:pt idx="4032">
                  <c:v>0</c:v>
                </c:pt>
                <c:pt idx="4033">
                  <c:v>0</c:v>
                </c:pt>
                <c:pt idx="4034">
                  <c:v>20</c:v>
                </c:pt>
                <c:pt idx="4035">
                  <c:v>85.490700325948865</c:v>
                </c:pt>
                <c:pt idx="4036">
                  <c:v>20</c:v>
                </c:pt>
                <c:pt idx="4037">
                  <c:v>20</c:v>
                </c:pt>
                <c:pt idx="4038">
                  <c:v>0</c:v>
                </c:pt>
                <c:pt idx="4039">
                  <c:v>58.377436690208768</c:v>
                </c:pt>
                <c:pt idx="4040">
                  <c:v>20</c:v>
                </c:pt>
                <c:pt idx="4041">
                  <c:v>73.67005045481109</c:v>
                </c:pt>
                <c:pt idx="4042">
                  <c:v>20</c:v>
                </c:pt>
                <c:pt idx="4043">
                  <c:v>20</c:v>
                </c:pt>
                <c:pt idx="4044">
                  <c:v>20</c:v>
                </c:pt>
                <c:pt idx="4045">
                  <c:v>20</c:v>
                </c:pt>
                <c:pt idx="4046">
                  <c:v>88.17314027181051</c:v>
                </c:pt>
                <c:pt idx="4047">
                  <c:v>20</c:v>
                </c:pt>
                <c:pt idx="4048">
                  <c:v>77.408488478182647</c:v>
                </c:pt>
                <c:pt idx="4049">
                  <c:v>20</c:v>
                </c:pt>
                <c:pt idx="4050">
                  <c:v>0</c:v>
                </c:pt>
                <c:pt idx="4051">
                  <c:v>20</c:v>
                </c:pt>
                <c:pt idx="4052">
                  <c:v>20</c:v>
                </c:pt>
                <c:pt idx="4053">
                  <c:v>0</c:v>
                </c:pt>
                <c:pt idx="4054">
                  <c:v>20</c:v>
                </c:pt>
                <c:pt idx="4055">
                  <c:v>0</c:v>
                </c:pt>
                <c:pt idx="4056">
                  <c:v>20</c:v>
                </c:pt>
                <c:pt idx="4057">
                  <c:v>54.489950926839242</c:v>
                </c:pt>
                <c:pt idx="4058">
                  <c:v>20</c:v>
                </c:pt>
                <c:pt idx="4059">
                  <c:v>78.653820523962253</c:v>
                </c:pt>
                <c:pt idx="4060">
                  <c:v>89.469124070610576</c:v>
                </c:pt>
                <c:pt idx="4061">
                  <c:v>20</c:v>
                </c:pt>
                <c:pt idx="4062">
                  <c:v>0</c:v>
                </c:pt>
                <c:pt idx="4063">
                  <c:v>20</c:v>
                </c:pt>
                <c:pt idx="4064">
                  <c:v>20</c:v>
                </c:pt>
                <c:pt idx="4065">
                  <c:v>20</c:v>
                </c:pt>
                <c:pt idx="4066">
                  <c:v>20</c:v>
                </c:pt>
                <c:pt idx="4067">
                  <c:v>20</c:v>
                </c:pt>
                <c:pt idx="4068">
                  <c:v>20</c:v>
                </c:pt>
                <c:pt idx="4069">
                  <c:v>86.545565859493166</c:v>
                </c:pt>
                <c:pt idx="4070">
                  <c:v>20</c:v>
                </c:pt>
                <c:pt idx="4071">
                  <c:v>20</c:v>
                </c:pt>
                <c:pt idx="4072">
                  <c:v>20</c:v>
                </c:pt>
                <c:pt idx="4073">
                  <c:v>20</c:v>
                </c:pt>
                <c:pt idx="4074">
                  <c:v>0</c:v>
                </c:pt>
                <c:pt idx="4075">
                  <c:v>20</c:v>
                </c:pt>
                <c:pt idx="4076">
                  <c:v>20</c:v>
                </c:pt>
                <c:pt idx="4077">
                  <c:v>0</c:v>
                </c:pt>
                <c:pt idx="4078">
                  <c:v>20</c:v>
                </c:pt>
                <c:pt idx="4079">
                  <c:v>0</c:v>
                </c:pt>
                <c:pt idx="4080">
                  <c:v>20</c:v>
                </c:pt>
                <c:pt idx="4081">
                  <c:v>0</c:v>
                </c:pt>
                <c:pt idx="4082">
                  <c:v>20</c:v>
                </c:pt>
                <c:pt idx="4083">
                  <c:v>0</c:v>
                </c:pt>
                <c:pt idx="4084">
                  <c:v>0</c:v>
                </c:pt>
                <c:pt idx="4085">
                  <c:v>20</c:v>
                </c:pt>
                <c:pt idx="4086">
                  <c:v>0</c:v>
                </c:pt>
                <c:pt idx="4087">
                  <c:v>91.004446734426054</c:v>
                </c:pt>
                <c:pt idx="4088">
                  <c:v>20</c:v>
                </c:pt>
                <c:pt idx="4089">
                  <c:v>69.237147507188666</c:v>
                </c:pt>
                <c:pt idx="4090">
                  <c:v>20</c:v>
                </c:pt>
                <c:pt idx="4091">
                  <c:v>63.819030659615642</c:v>
                </c:pt>
                <c:pt idx="4092">
                  <c:v>20</c:v>
                </c:pt>
                <c:pt idx="4093">
                  <c:v>20</c:v>
                </c:pt>
                <c:pt idx="4094">
                  <c:v>20</c:v>
                </c:pt>
                <c:pt idx="4095">
                  <c:v>20</c:v>
                </c:pt>
                <c:pt idx="4096">
                  <c:v>83.339844473323922</c:v>
                </c:pt>
                <c:pt idx="4097">
                  <c:v>20</c:v>
                </c:pt>
                <c:pt idx="4098">
                  <c:v>20</c:v>
                </c:pt>
                <c:pt idx="4099">
                  <c:v>20</c:v>
                </c:pt>
                <c:pt idx="4100">
                  <c:v>0</c:v>
                </c:pt>
                <c:pt idx="4101">
                  <c:v>72.029243369380296</c:v>
                </c:pt>
                <c:pt idx="4102">
                  <c:v>20</c:v>
                </c:pt>
                <c:pt idx="4103">
                  <c:v>20</c:v>
                </c:pt>
                <c:pt idx="4104">
                  <c:v>20</c:v>
                </c:pt>
                <c:pt idx="4105">
                  <c:v>20</c:v>
                </c:pt>
                <c:pt idx="4106">
                  <c:v>20</c:v>
                </c:pt>
                <c:pt idx="4107">
                  <c:v>81.50083752686345</c:v>
                </c:pt>
                <c:pt idx="4108">
                  <c:v>20</c:v>
                </c:pt>
                <c:pt idx="4109">
                  <c:v>0</c:v>
                </c:pt>
                <c:pt idx="4110">
                  <c:v>71.560087744965529</c:v>
                </c:pt>
                <c:pt idx="4111">
                  <c:v>20</c:v>
                </c:pt>
                <c:pt idx="4112">
                  <c:v>20</c:v>
                </c:pt>
                <c:pt idx="4113">
                  <c:v>20</c:v>
                </c:pt>
                <c:pt idx="4114">
                  <c:v>74.905923493343863</c:v>
                </c:pt>
                <c:pt idx="4115">
                  <c:v>71.254854193161222</c:v>
                </c:pt>
                <c:pt idx="4116">
                  <c:v>20</c:v>
                </c:pt>
                <c:pt idx="4117">
                  <c:v>20</c:v>
                </c:pt>
                <c:pt idx="4118">
                  <c:v>20</c:v>
                </c:pt>
                <c:pt idx="4119">
                  <c:v>20</c:v>
                </c:pt>
                <c:pt idx="4120">
                  <c:v>71.704444243613452</c:v>
                </c:pt>
                <c:pt idx="4121">
                  <c:v>77.693748105264845</c:v>
                </c:pt>
                <c:pt idx="4122">
                  <c:v>20</c:v>
                </c:pt>
                <c:pt idx="4123">
                  <c:v>20</c:v>
                </c:pt>
                <c:pt idx="4124">
                  <c:v>83.412827032123445</c:v>
                </c:pt>
                <c:pt idx="4125">
                  <c:v>20</c:v>
                </c:pt>
                <c:pt idx="4126">
                  <c:v>20</c:v>
                </c:pt>
                <c:pt idx="4127">
                  <c:v>0</c:v>
                </c:pt>
                <c:pt idx="4128">
                  <c:v>20</c:v>
                </c:pt>
                <c:pt idx="4129">
                  <c:v>20</c:v>
                </c:pt>
                <c:pt idx="4130">
                  <c:v>20</c:v>
                </c:pt>
                <c:pt idx="4131">
                  <c:v>0</c:v>
                </c:pt>
                <c:pt idx="4132">
                  <c:v>20</c:v>
                </c:pt>
                <c:pt idx="4133">
                  <c:v>0</c:v>
                </c:pt>
                <c:pt idx="4134">
                  <c:v>64.06497636084228</c:v>
                </c:pt>
                <c:pt idx="4135">
                  <c:v>20</c:v>
                </c:pt>
                <c:pt idx="4136">
                  <c:v>20</c:v>
                </c:pt>
                <c:pt idx="4137">
                  <c:v>20</c:v>
                </c:pt>
                <c:pt idx="4138">
                  <c:v>0</c:v>
                </c:pt>
                <c:pt idx="4139">
                  <c:v>20</c:v>
                </c:pt>
                <c:pt idx="4140">
                  <c:v>75.52260151051685</c:v>
                </c:pt>
                <c:pt idx="4141">
                  <c:v>20</c:v>
                </c:pt>
                <c:pt idx="4142">
                  <c:v>0</c:v>
                </c:pt>
                <c:pt idx="4143">
                  <c:v>20</c:v>
                </c:pt>
                <c:pt idx="4144">
                  <c:v>20</c:v>
                </c:pt>
                <c:pt idx="4145">
                  <c:v>20</c:v>
                </c:pt>
                <c:pt idx="4146">
                  <c:v>20</c:v>
                </c:pt>
                <c:pt idx="4147">
                  <c:v>0</c:v>
                </c:pt>
                <c:pt idx="4148">
                  <c:v>20</c:v>
                </c:pt>
                <c:pt idx="4149">
                  <c:v>0</c:v>
                </c:pt>
                <c:pt idx="4150">
                  <c:v>20</c:v>
                </c:pt>
                <c:pt idx="4151">
                  <c:v>0</c:v>
                </c:pt>
                <c:pt idx="4152">
                  <c:v>0</c:v>
                </c:pt>
                <c:pt idx="4153">
                  <c:v>59.763743344180604</c:v>
                </c:pt>
                <c:pt idx="4154">
                  <c:v>20</c:v>
                </c:pt>
                <c:pt idx="4155">
                  <c:v>85.95610290698319</c:v>
                </c:pt>
                <c:pt idx="4156">
                  <c:v>77.597806166151202</c:v>
                </c:pt>
                <c:pt idx="4157">
                  <c:v>20</c:v>
                </c:pt>
                <c:pt idx="4158">
                  <c:v>0</c:v>
                </c:pt>
                <c:pt idx="4159">
                  <c:v>68.108382124819457</c:v>
                </c:pt>
                <c:pt idx="4160">
                  <c:v>0</c:v>
                </c:pt>
                <c:pt idx="4161">
                  <c:v>20</c:v>
                </c:pt>
                <c:pt idx="4162">
                  <c:v>20</c:v>
                </c:pt>
                <c:pt idx="4163">
                  <c:v>20</c:v>
                </c:pt>
                <c:pt idx="4164">
                  <c:v>73.134210384236624</c:v>
                </c:pt>
                <c:pt idx="4165">
                  <c:v>73.607400644718268</c:v>
                </c:pt>
                <c:pt idx="4166">
                  <c:v>20</c:v>
                </c:pt>
                <c:pt idx="4167">
                  <c:v>20</c:v>
                </c:pt>
                <c:pt idx="4168">
                  <c:v>20</c:v>
                </c:pt>
                <c:pt idx="4169">
                  <c:v>20</c:v>
                </c:pt>
                <c:pt idx="4170">
                  <c:v>20</c:v>
                </c:pt>
                <c:pt idx="4171">
                  <c:v>0</c:v>
                </c:pt>
                <c:pt idx="4172">
                  <c:v>20</c:v>
                </c:pt>
                <c:pt idx="4173">
                  <c:v>66.690187131561316</c:v>
                </c:pt>
                <c:pt idx="4174">
                  <c:v>75.054353021148501</c:v>
                </c:pt>
                <c:pt idx="4175">
                  <c:v>0</c:v>
                </c:pt>
                <c:pt idx="4176">
                  <c:v>0</c:v>
                </c:pt>
                <c:pt idx="4177">
                  <c:v>20</c:v>
                </c:pt>
                <c:pt idx="4178">
                  <c:v>0</c:v>
                </c:pt>
                <c:pt idx="4179">
                  <c:v>20</c:v>
                </c:pt>
                <c:pt idx="4180">
                  <c:v>0</c:v>
                </c:pt>
                <c:pt idx="4181">
                  <c:v>73.232816705609565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20</c:v>
                </c:pt>
                <c:pt idx="4186">
                  <c:v>20</c:v>
                </c:pt>
                <c:pt idx="4187">
                  <c:v>0</c:v>
                </c:pt>
                <c:pt idx="4188">
                  <c:v>0</c:v>
                </c:pt>
                <c:pt idx="4189">
                  <c:v>68.307179248823104</c:v>
                </c:pt>
                <c:pt idx="4190">
                  <c:v>20</c:v>
                </c:pt>
                <c:pt idx="4191">
                  <c:v>20</c:v>
                </c:pt>
                <c:pt idx="4192">
                  <c:v>69.644746374824962</c:v>
                </c:pt>
                <c:pt idx="4193">
                  <c:v>20</c:v>
                </c:pt>
                <c:pt idx="4194">
                  <c:v>20</c:v>
                </c:pt>
                <c:pt idx="4195">
                  <c:v>20</c:v>
                </c:pt>
                <c:pt idx="4196">
                  <c:v>20</c:v>
                </c:pt>
                <c:pt idx="4197">
                  <c:v>20</c:v>
                </c:pt>
                <c:pt idx="4198">
                  <c:v>0</c:v>
                </c:pt>
                <c:pt idx="4199">
                  <c:v>0</c:v>
                </c:pt>
                <c:pt idx="4200">
                  <c:v>20</c:v>
                </c:pt>
                <c:pt idx="4201">
                  <c:v>20</c:v>
                </c:pt>
                <c:pt idx="4202">
                  <c:v>20</c:v>
                </c:pt>
                <c:pt idx="4203">
                  <c:v>20</c:v>
                </c:pt>
                <c:pt idx="4204">
                  <c:v>0</c:v>
                </c:pt>
                <c:pt idx="4205">
                  <c:v>20</c:v>
                </c:pt>
                <c:pt idx="4206">
                  <c:v>20</c:v>
                </c:pt>
                <c:pt idx="4207">
                  <c:v>0</c:v>
                </c:pt>
                <c:pt idx="4208">
                  <c:v>20</c:v>
                </c:pt>
                <c:pt idx="4209">
                  <c:v>20</c:v>
                </c:pt>
                <c:pt idx="4210">
                  <c:v>65.158111555549155</c:v>
                </c:pt>
                <c:pt idx="4211">
                  <c:v>64.823891636058462</c:v>
                </c:pt>
                <c:pt idx="4212">
                  <c:v>0</c:v>
                </c:pt>
                <c:pt idx="4213">
                  <c:v>77.811872276645005</c:v>
                </c:pt>
                <c:pt idx="4214">
                  <c:v>20</c:v>
                </c:pt>
                <c:pt idx="4215">
                  <c:v>20</c:v>
                </c:pt>
                <c:pt idx="4216">
                  <c:v>20</c:v>
                </c:pt>
                <c:pt idx="4217">
                  <c:v>20</c:v>
                </c:pt>
                <c:pt idx="4218">
                  <c:v>20</c:v>
                </c:pt>
                <c:pt idx="4219">
                  <c:v>20</c:v>
                </c:pt>
                <c:pt idx="4220">
                  <c:v>0</c:v>
                </c:pt>
                <c:pt idx="4221">
                  <c:v>20</c:v>
                </c:pt>
                <c:pt idx="4222">
                  <c:v>20</c:v>
                </c:pt>
                <c:pt idx="4223">
                  <c:v>20</c:v>
                </c:pt>
                <c:pt idx="4224">
                  <c:v>20</c:v>
                </c:pt>
                <c:pt idx="4225">
                  <c:v>20</c:v>
                </c:pt>
                <c:pt idx="4226">
                  <c:v>20</c:v>
                </c:pt>
                <c:pt idx="4227">
                  <c:v>20</c:v>
                </c:pt>
                <c:pt idx="4228">
                  <c:v>0</c:v>
                </c:pt>
                <c:pt idx="4229">
                  <c:v>92.34220617730476</c:v>
                </c:pt>
                <c:pt idx="4230">
                  <c:v>80.50638761084123</c:v>
                </c:pt>
                <c:pt idx="4231">
                  <c:v>20</c:v>
                </c:pt>
                <c:pt idx="4232">
                  <c:v>20</c:v>
                </c:pt>
                <c:pt idx="4233">
                  <c:v>0</c:v>
                </c:pt>
                <c:pt idx="4234">
                  <c:v>20</c:v>
                </c:pt>
                <c:pt idx="4235">
                  <c:v>67.461854825784258</c:v>
                </c:pt>
                <c:pt idx="4236">
                  <c:v>0</c:v>
                </c:pt>
                <c:pt idx="4237">
                  <c:v>20</c:v>
                </c:pt>
                <c:pt idx="4238">
                  <c:v>0</c:v>
                </c:pt>
                <c:pt idx="4239">
                  <c:v>20</c:v>
                </c:pt>
                <c:pt idx="4240">
                  <c:v>0</c:v>
                </c:pt>
                <c:pt idx="4241">
                  <c:v>70.668111019836473</c:v>
                </c:pt>
                <c:pt idx="4242">
                  <c:v>20</c:v>
                </c:pt>
                <c:pt idx="4243">
                  <c:v>81.973944367428729</c:v>
                </c:pt>
                <c:pt idx="4244">
                  <c:v>80.713812685655242</c:v>
                </c:pt>
                <c:pt idx="4245">
                  <c:v>81.795958130384051</c:v>
                </c:pt>
                <c:pt idx="4246">
                  <c:v>20</c:v>
                </c:pt>
                <c:pt idx="4247">
                  <c:v>20</c:v>
                </c:pt>
                <c:pt idx="4248">
                  <c:v>76.005252606800823</c:v>
                </c:pt>
                <c:pt idx="4249">
                  <c:v>0</c:v>
                </c:pt>
                <c:pt idx="4250">
                  <c:v>79.794971887988737</c:v>
                </c:pt>
                <c:pt idx="4251">
                  <c:v>20</c:v>
                </c:pt>
                <c:pt idx="4252">
                  <c:v>20</c:v>
                </c:pt>
                <c:pt idx="4253">
                  <c:v>0</c:v>
                </c:pt>
                <c:pt idx="4254">
                  <c:v>20</c:v>
                </c:pt>
                <c:pt idx="4255">
                  <c:v>0</c:v>
                </c:pt>
                <c:pt idx="4256">
                  <c:v>20</c:v>
                </c:pt>
                <c:pt idx="4257">
                  <c:v>20</c:v>
                </c:pt>
                <c:pt idx="4258">
                  <c:v>20</c:v>
                </c:pt>
                <c:pt idx="4259">
                  <c:v>85.86396656840401</c:v>
                </c:pt>
                <c:pt idx="4260">
                  <c:v>20</c:v>
                </c:pt>
                <c:pt idx="4261">
                  <c:v>20</c:v>
                </c:pt>
                <c:pt idx="4262">
                  <c:v>20</c:v>
                </c:pt>
                <c:pt idx="4263">
                  <c:v>20</c:v>
                </c:pt>
                <c:pt idx="4264">
                  <c:v>20</c:v>
                </c:pt>
                <c:pt idx="4265">
                  <c:v>20</c:v>
                </c:pt>
                <c:pt idx="4266">
                  <c:v>82.77483815741914</c:v>
                </c:pt>
                <c:pt idx="4267">
                  <c:v>20</c:v>
                </c:pt>
                <c:pt idx="4268">
                  <c:v>78.613820027061124</c:v>
                </c:pt>
                <c:pt idx="4269">
                  <c:v>20</c:v>
                </c:pt>
                <c:pt idx="4270">
                  <c:v>0</c:v>
                </c:pt>
                <c:pt idx="4271">
                  <c:v>57.076822235455595</c:v>
                </c:pt>
                <c:pt idx="4272">
                  <c:v>73.696993814354954</c:v>
                </c:pt>
                <c:pt idx="4273">
                  <c:v>20</c:v>
                </c:pt>
                <c:pt idx="4274">
                  <c:v>20</c:v>
                </c:pt>
                <c:pt idx="4275">
                  <c:v>20</c:v>
                </c:pt>
                <c:pt idx="4276">
                  <c:v>20</c:v>
                </c:pt>
                <c:pt idx="4277">
                  <c:v>20</c:v>
                </c:pt>
                <c:pt idx="4278">
                  <c:v>71.590961476722057</c:v>
                </c:pt>
                <c:pt idx="4279">
                  <c:v>20</c:v>
                </c:pt>
                <c:pt idx="4280">
                  <c:v>80.462442478876781</c:v>
                </c:pt>
                <c:pt idx="4281">
                  <c:v>0</c:v>
                </c:pt>
                <c:pt idx="4282">
                  <c:v>20</c:v>
                </c:pt>
                <c:pt idx="4283">
                  <c:v>20</c:v>
                </c:pt>
                <c:pt idx="4284">
                  <c:v>20</c:v>
                </c:pt>
                <c:pt idx="4285">
                  <c:v>20</c:v>
                </c:pt>
                <c:pt idx="4286">
                  <c:v>81.417343187225399</c:v>
                </c:pt>
                <c:pt idx="4287">
                  <c:v>0</c:v>
                </c:pt>
                <c:pt idx="4288">
                  <c:v>20</c:v>
                </c:pt>
                <c:pt idx="4289">
                  <c:v>66.804652385475109</c:v>
                </c:pt>
                <c:pt idx="4290">
                  <c:v>20</c:v>
                </c:pt>
                <c:pt idx="4291">
                  <c:v>0</c:v>
                </c:pt>
                <c:pt idx="4292">
                  <c:v>20</c:v>
                </c:pt>
                <c:pt idx="4293">
                  <c:v>0</c:v>
                </c:pt>
                <c:pt idx="4294">
                  <c:v>20</c:v>
                </c:pt>
                <c:pt idx="4295">
                  <c:v>74.916018573686429</c:v>
                </c:pt>
                <c:pt idx="4296">
                  <c:v>20</c:v>
                </c:pt>
                <c:pt idx="4297">
                  <c:v>78.779151928176645</c:v>
                </c:pt>
                <c:pt idx="4298">
                  <c:v>20</c:v>
                </c:pt>
                <c:pt idx="4299">
                  <c:v>0</c:v>
                </c:pt>
                <c:pt idx="4300">
                  <c:v>0</c:v>
                </c:pt>
                <c:pt idx="4301">
                  <c:v>83.603007804141072</c:v>
                </c:pt>
                <c:pt idx="4302">
                  <c:v>20</c:v>
                </c:pt>
                <c:pt idx="4303">
                  <c:v>20</c:v>
                </c:pt>
                <c:pt idx="4304">
                  <c:v>20</c:v>
                </c:pt>
                <c:pt idx="4305">
                  <c:v>20</c:v>
                </c:pt>
                <c:pt idx="4306">
                  <c:v>20</c:v>
                </c:pt>
                <c:pt idx="4307">
                  <c:v>20</c:v>
                </c:pt>
                <c:pt idx="4308">
                  <c:v>78.173054141585268</c:v>
                </c:pt>
                <c:pt idx="4309">
                  <c:v>20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20</c:v>
                </c:pt>
                <c:pt idx="4314">
                  <c:v>0</c:v>
                </c:pt>
                <c:pt idx="4315">
                  <c:v>66.902274594959678</c:v>
                </c:pt>
                <c:pt idx="4316">
                  <c:v>20</c:v>
                </c:pt>
                <c:pt idx="4317">
                  <c:v>20</c:v>
                </c:pt>
                <c:pt idx="4318">
                  <c:v>20</c:v>
                </c:pt>
                <c:pt idx="4319">
                  <c:v>20</c:v>
                </c:pt>
                <c:pt idx="4320">
                  <c:v>20</c:v>
                </c:pt>
                <c:pt idx="4321">
                  <c:v>0</c:v>
                </c:pt>
                <c:pt idx="4322">
                  <c:v>20</c:v>
                </c:pt>
                <c:pt idx="4323">
                  <c:v>68.947305783596661</c:v>
                </c:pt>
                <c:pt idx="4324">
                  <c:v>64.910571105677604</c:v>
                </c:pt>
                <c:pt idx="4325">
                  <c:v>20</c:v>
                </c:pt>
                <c:pt idx="4326">
                  <c:v>20</c:v>
                </c:pt>
                <c:pt idx="4327">
                  <c:v>0</c:v>
                </c:pt>
                <c:pt idx="4328">
                  <c:v>20</c:v>
                </c:pt>
                <c:pt idx="4329">
                  <c:v>0</c:v>
                </c:pt>
                <c:pt idx="4330">
                  <c:v>20</c:v>
                </c:pt>
                <c:pt idx="4331">
                  <c:v>20</c:v>
                </c:pt>
                <c:pt idx="4332">
                  <c:v>20</c:v>
                </c:pt>
                <c:pt idx="4333">
                  <c:v>20</c:v>
                </c:pt>
                <c:pt idx="4334">
                  <c:v>20</c:v>
                </c:pt>
                <c:pt idx="4335">
                  <c:v>68.133701342960251</c:v>
                </c:pt>
                <c:pt idx="4336">
                  <c:v>74.223653968271719</c:v>
                </c:pt>
                <c:pt idx="4337">
                  <c:v>69.90978479926963</c:v>
                </c:pt>
                <c:pt idx="4338">
                  <c:v>20</c:v>
                </c:pt>
                <c:pt idx="4339">
                  <c:v>20</c:v>
                </c:pt>
                <c:pt idx="4340">
                  <c:v>0</c:v>
                </c:pt>
                <c:pt idx="4341">
                  <c:v>81.919334475304311</c:v>
                </c:pt>
                <c:pt idx="4342">
                  <c:v>20</c:v>
                </c:pt>
                <c:pt idx="4343">
                  <c:v>56.620234869657331</c:v>
                </c:pt>
                <c:pt idx="4344">
                  <c:v>20</c:v>
                </c:pt>
                <c:pt idx="4345">
                  <c:v>20</c:v>
                </c:pt>
                <c:pt idx="4346">
                  <c:v>0</c:v>
                </c:pt>
                <c:pt idx="4347">
                  <c:v>0</c:v>
                </c:pt>
                <c:pt idx="4348">
                  <c:v>20</c:v>
                </c:pt>
                <c:pt idx="4349">
                  <c:v>82.493886867214059</c:v>
                </c:pt>
                <c:pt idx="4350">
                  <c:v>70.600487919435182</c:v>
                </c:pt>
                <c:pt idx="4351">
                  <c:v>20</c:v>
                </c:pt>
                <c:pt idx="4352">
                  <c:v>0</c:v>
                </c:pt>
                <c:pt idx="4353">
                  <c:v>20</c:v>
                </c:pt>
                <c:pt idx="4354">
                  <c:v>0</c:v>
                </c:pt>
                <c:pt idx="4355">
                  <c:v>20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20</c:v>
                </c:pt>
                <c:pt idx="4360">
                  <c:v>70.353929187029237</c:v>
                </c:pt>
                <c:pt idx="4361">
                  <c:v>84.182993281414738</c:v>
                </c:pt>
                <c:pt idx="4362">
                  <c:v>20</c:v>
                </c:pt>
                <c:pt idx="4363">
                  <c:v>78.270251509555351</c:v>
                </c:pt>
                <c:pt idx="4364">
                  <c:v>20</c:v>
                </c:pt>
                <c:pt idx="4365">
                  <c:v>0</c:v>
                </c:pt>
                <c:pt idx="4366">
                  <c:v>20</c:v>
                </c:pt>
                <c:pt idx="4367">
                  <c:v>20</c:v>
                </c:pt>
                <c:pt idx="4368">
                  <c:v>0</c:v>
                </c:pt>
                <c:pt idx="4369">
                  <c:v>0</c:v>
                </c:pt>
                <c:pt idx="4370">
                  <c:v>20</c:v>
                </c:pt>
                <c:pt idx="4371">
                  <c:v>20</c:v>
                </c:pt>
                <c:pt idx="4372">
                  <c:v>20</c:v>
                </c:pt>
                <c:pt idx="4373">
                  <c:v>0</c:v>
                </c:pt>
                <c:pt idx="4374">
                  <c:v>20</c:v>
                </c:pt>
                <c:pt idx="4375">
                  <c:v>20</c:v>
                </c:pt>
                <c:pt idx="4376">
                  <c:v>81.894891059068897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20</c:v>
                </c:pt>
                <c:pt idx="4381">
                  <c:v>20</c:v>
                </c:pt>
                <c:pt idx="4382">
                  <c:v>0</c:v>
                </c:pt>
                <c:pt idx="4383">
                  <c:v>0</c:v>
                </c:pt>
                <c:pt idx="4384">
                  <c:v>89.19969007391208</c:v>
                </c:pt>
                <c:pt idx="4385">
                  <c:v>71.872716030322678</c:v>
                </c:pt>
                <c:pt idx="4386">
                  <c:v>20</c:v>
                </c:pt>
                <c:pt idx="4387">
                  <c:v>76.487392721905636</c:v>
                </c:pt>
                <c:pt idx="4388">
                  <c:v>89.131086507354382</c:v>
                </c:pt>
                <c:pt idx="4389">
                  <c:v>20</c:v>
                </c:pt>
                <c:pt idx="4390">
                  <c:v>20</c:v>
                </c:pt>
                <c:pt idx="4391">
                  <c:v>20</c:v>
                </c:pt>
                <c:pt idx="4392">
                  <c:v>20</c:v>
                </c:pt>
                <c:pt idx="4393">
                  <c:v>20</c:v>
                </c:pt>
                <c:pt idx="4394">
                  <c:v>20</c:v>
                </c:pt>
                <c:pt idx="4395">
                  <c:v>20</c:v>
                </c:pt>
                <c:pt idx="4396">
                  <c:v>76.185289847119265</c:v>
                </c:pt>
                <c:pt idx="4397">
                  <c:v>79.142694048646547</c:v>
                </c:pt>
                <c:pt idx="4398">
                  <c:v>20</c:v>
                </c:pt>
                <c:pt idx="4399">
                  <c:v>0</c:v>
                </c:pt>
                <c:pt idx="4400">
                  <c:v>20</c:v>
                </c:pt>
                <c:pt idx="4401">
                  <c:v>20</c:v>
                </c:pt>
                <c:pt idx="4402">
                  <c:v>84.106193383933444</c:v>
                </c:pt>
                <c:pt idx="4403">
                  <c:v>20</c:v>
                </c:pt>
                <c:pt idx="4404">
                  <c:v>79.579690020609135</c:v>
                </c:pt>
                <c:pt idx="4405">
                  <c:v>20</c:v>
                </c:pt>
                <c:pt idx="4406">
                  <c:v>20</c:v>
                </c:pt>
                <c:pt idx="4407">
                  <c:v>20</c:v>
                </c:pt>
                <c:pt idx="4408">
                  <c:v>80.04901540092078</c:v>
                </c:pt>
                <c:pt idx="4409">
                  <c:v>20</c:v>
                </c:pt>
                <c:pt idx="4410">
                  <c:v>0</c:v>
                </c:pt>
                <c:pt idx="4411">
                  <c:v>20</c:v>
                </c:pt>
                <c:pt idx="4412">
                  <c:v>20</c:v>
                </c:pt>
                <c:pt idx="4413">
                  <c:v>76.354998172925363</c:v>
                </c:pt>
                <c:pt idx="4414">
                  <c:v>0</c:v>
                </c:pt>
                <c:pt idx="4415">
                  <c:v>20</c:v>
                </c:pt>
                <c:pt idx="4416">
                  <c:v>20</c:v>
                </c:pt>
                <c:pt idx="4417">
                  <c:v>0</c:v>
                </c:pt>
                <c:pt idx="4418">
                  <c:v>20</c:v>
                </c:pt>
                <c:pt idx="4419">
                  <c:v>20</c:v>
                </c:pt>
                <c:pt idx="4420">
                  <c:v>20</c:v>
                </c:pt>
                <c:pt idx="4421">
                  <c:v>20</c:v>
                </c:pt>
                <c:pt idx="4422">
                  <c:v>69.689692999092273</c:v>
                </c:pt>
                <c:pt idx="4423">
                  <c:v>61.054969028301471</c:v>
                </c:pt>
                <c:pt idx="4424">
                  <c:v>20</c:v>
                </c:pt>
                <c:pt idx="4425">
                  <c:v>20</c:v>
                </c:pt>
                <c:pt idx="4426">
                  <c:v>20</c:v>
                </c:pt>
                <c:pt idx="4427">
                  <c:v>20</c:v>
                </c:pt>
                <c:pt idx="4428">
                  <c:v>20</c:v>
                </c:pt>
                <c:pt idx="4429">
                  <c:v>20</c:v>
                </c:pt>
                <c:pt idx="4430">
                  <c:v>20</c:v>
                </c:pt>
                <c:pt idx="4431">
                  <c:v>0</c:v>
                </c:pt>
                <c:pt idx="4432">
                  <c:v>20</c:v>
                </c:pt>
                <c:pt idx="4433">
                  <c:v>20</c:v>
                </c:pt>
                <c:pt idx="4434">
                  <c:v>20</c:v>
                </c:pt>
                <c:pt idx="4435">
                  <c:v>20</c:v>
                </c:pt>
                <c:pt idx="4436">
                  <c:v>20</c:v>
                </c:pt>
                <c:pt idx="4437">
                  <c:v>0</c:v>
                </c:pt>
                <c:pt idx="4438">
                  <c:v>20</c:v>
                </c:pt>
                <c:pt idx="4439">
                  <c:v>20</c:v>
                </c:pt>
                <c:pt idx="4440">
                  <c:v>0</c:v>
                </c:pt>
                <c:pt idx="4441">
                  <c:v>20</c:v>
                </c:pt>
                <c:pt idx="4442">
                  <c:v>20</c:v>
                </c:pt>
                <c:pt idx="4443">
                  <c:v>70.44014593294699</c:v>
                </c:pt>
                <c:pt idx="4444">
                  <c:v>20</c:v>
                </c:pt>
                <c:pt idx="4445">
                  <c:v>20</c:v>
                </c:pt>
                <c:pt idx="4446">
                  <c:v>20</c:v>
                </c:pt>
                <c:pt idx="4447">
                  <c:v>82.288634524077239</c:v>
                </c:pt>
                <c:pt idx="4448">
                  <c:v>0</c:v>
                </c:pt>
                <c:pt idx="4449">
                  <c:v>72.775710311864884</c:v>
                </c:pt>
                <c:pt idx="4450">
                  <c:v>20</c:v>
                </c:pt>
                <c:pt idx="4451">
                  <c:v>20</c:v>
                </c:pt>
                <c:pt idx="4452">
                  <c:v>20</c:v>
                </c:pt>
                <c:pt idx="4453">
                  <c:v>80.977073578236556</c:v>
                </c:pt>
                <c:pt idx="4454">
                  <c:v>20</c:v>
                </c:pt>
                <c:pt idx="4455">
                  <c:v>0</c:v>
                </c:pt>
                <c:pt idx="4456">
                  <c:v>20</c:v>
                </c:pt>
                <c:pt idx="4457">
                  <c:v>0</c:v>
                </c:pt>
                <c:pt idx="4458">
                  <c:v>0</c:v>
                </c:pt>
                <c:pt idx="4459">
                  <c:v>71.961060955801727</c:v>
                </c:pt>
                <c:pt idx="4460">
                  <c:v>0</c:v>
                </c:pt>
                <c:pt idx="4461">
                  <c:v>20</c:v>
                </c:pt>
                <c:pt idx="4462">
                  <c:v>0</c:v>
                </c:pt>
                <c:pt idx="4463">
                  <c:v>20</c:v>
                </c:pt>
                <c:pt idx="4464">
                  <c:v>20</c:v>
                </c:pt>
                <c:pt idx="4465">
                  <c:v>0</c:v>
                </c:pt>
                <c:pt idx="4466">
                  <c:v>0</c:v>
                </c:pt>
                <c:pt idx="4467">
                  <c:v>20</c:v>
                </c:pt>
                <c:pt idx="4468">
                  <c:v>0</c:v>
                </c:pt>
                <c:pt idx="4469">
                  <c:v>20</c:v>
                </c:pt>
                <c:pt idx="4470">
                  <c:v>80.486599068653476</c:v>
                </c:pt>
                <c:pt idx="4471">
                  <c:v>20</c:v>
                </c:pt>
                <c:pt idx="4472">
                  <c:v>20</c:v>
                </c:pt>
                <c:pt idx="4473">
                  <c:v>20</c:v>
                </c:pt>
                <c:pt idx="4474">
                  <c:v>20</c:v>
                </c:pt>
                <c:pt idx="4475">
                  <c:v>20</c:v>
                </c:pt>
                <c:pt idx="4476">
                  <c:v>73.81762979219998</c:v>
                </c:pt>
                <c:pt idx="4477">
                  <c:v>0</c:v>
                </c:pt>
                <c:pt idx="4478">
                  <c:v>89.729859263147716</c:v>
                </c:pt>
                <c:pt idx="4479">
                  <c:v>0</c:v>
                </c:pt>
                <c:pt idx="4480">
                  <c:v>72.061524580300315</c:v>
                </c:pt>
                <c:pt idx="4481">
                  <c:v>20</c:v>
                </c:pt>
                <c:pt idx="4482">
                  <c:v>68.455250034056604</c:v>
                </c:pt>
                <c:pt idx="4483">
                  <c:v>20</c:v>
                </c:pt>
                <c:pt idx="4484">
                  <c:v>20</c:v>
                </c:pt>
                <c:pt idx="4485">
                  <c:v>71.689199666467573</c:v>
                </c:pt>
                <c:pt idx="4486">
                  <c:v>0</c:v>
                </c:pt>
                <c:pt idx="4487">
                  <c:v>20</c:v>
                </c:pt>
                <c:pt idx="4488">
                  <c:v>74.161003146499766</c:v>
                </c:pt>
                <c:pt idx="4489">
                  <c:v>0</c:v>
                </c:pt>
                <c:pt idx="4490">
                  <c:v>20</c:v>
                </c:pt>
                <c:pt idx="4491">
                  <c:v>0</c:v>
                </c:pt>
                <c:pt idx="4492">
                  <c:v>20</c:v>
                </c:pt>
                <c:pt idx="4493">
                  <c:v>20</c:v>
                </c:pt>
                <c:pt idx="4494">
                  <c:v>0</c:v>
                </c:pt>
                <c:pt idx="4495">
                  <c:v>20</c:v>
                </c:pt>
                <c:pt idx="4496">
                  <c:v>0</c:v>
                </c:pt>
                <c:pt idx="4497">
                  <c:v>76.975109875734205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72.617219384206052</c:v>
                </c:pt>
                <c:pt idx="4502">
                  <c:v>72.440712251314977</c:v>
                </c:pt>
                <c:pt idx="4503">
                  <c:v>0</c:v>
                </c:pt>
                <c:pt idx="4504">
                  <c:v>20</c:v>
                </c:pt>
                <c:pt idx="4505">
                  <c:v>0</c:v>
                </c:pt>
                <c:pt idx="4506">
                  <c:v>61.914966631463315</c:v>
                </c:pt>
                <c:pt idx="4507">
                  <c:v>0</c:v>
                </c:pt>
                <c:pt idx="4508">
                  <c:v>0</c:v>
                </c:pt>
                <c:pt idx="4509">
                  <c:v>20</c:v>
                </c:pt>
                <c:pt idx="4510">
                  <c:v>20</c:v>
                </c:pt>
                <c:pt idx="4511">
                  <c:v>89.59580696426319</c:v>
                </c:pt>
                <c:pt idx="4512">
                  <c:v>20</c:v>
                </c:pt>
                <c:pt idx="4513">
                  <c:v>93.778854541589979</c:v>
                </c:pt>
                <c:pt idx="4514">
                  <c:v>76.212072528344578</c:v>
                </c:pt>
                <c:pt idx="4515">
                  <c:v>20</c:v>
                </c:pt>
                <c:pt idx="4516">
                  <c:v>20</c:v>
                </c:pt>
                <c:pt idx="4517">
                  <c:v>20</c:v>
                </c:pt>
                <c:pt idx="4518">
                  <c:v>20</c:v>
                </c:pt>
                <c:pt idx="4519">
                  <c:v>20</c:v>
                </c:pt>
                <c:pt idx="4520">
                  <c:v>20</c:v>
                </c:pt>
                <c:pt idx="4521">
                  <c:v>20</c:v>
                </c:pt>
                <c:pt idx="4522">
                  <c:v>75.012228408109408</c:v>
                </c:pt>
                <c:pt idx="4523">
                  <c:v>20</c:v>
                </c:pt>
                <c:pt idx="4524">
                  <c:v>20</c:v>
                </c:pt>
                <c:pt idx="4525">
                  <c:v>20</c:v>
                </c:pt>
                <c:pt idx="4526">
                  <c:v>20</c:v>
                </c:pt>
                <c:pt idx="4527">
                  <c:v>0</c:v>
                </c:pt>
                <c:pt idx="4528">
                  <c:v>93.237903246461457</c:v>
                </c:pt>
                <c:pt idx="4529">
                  <c:v>66.469359958407452</c:v>
                </c:pt>
                <c:pt idx="4530">
                  <c:v>67.609758932286056</c:v>
                </c:pt>
                <c:pt idx="4531">
                  <c:v>20</c:v>
                </c:pt>
                <c:pt idx="4532">
                  <c:v>0</c:v>
                </c:pt>
                <c:pt idx="4533">
                  <c:v>20</c:v>
                </c:pt>
                <c:pt idx="4534">
                  <c:v>20</c:v>
                </c:pt>
                <c:pt idx="4535">
                  <c:v>0</c:v>
                </c:pt>
                <c:pt idx="4536">
                  <c:v>62.77028718108285</c:v>
                </c:pt>
                <c:pt idx="4537">
                  <c:v>20</c:v>
                </c:pt>
                <c:pt idx="4538">
                  <c:v>20</c:v>
                </c:pt>
                <c:pt idx="4539">
                  <c:v>69.050806142654324</c:v>
                </c:pt>
                <c:pt idx="4540">
                  <c:v>20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20</c:v>
                </c:pt>
                <c:pt idx="4545">
                  <c:v>89.89685212172391</c:v>
                </c:pt>
                <c:pt idx="4546">
                  <c:v>20</c:v>
                </c:pt>
                <c:pt idx="4547">
                  <c:v>20</c:v>
                </c:pt>
                <c:pt idx="4548">
                  <c:v>20</c:v>
                </c:pt>
                <c:pt idx="4549">
                  <c:v>20</c:v>
                </c:pt>
                <c:pt idx="4550">
                  <c:v>71.225882896240037</c:v>
                </c:pt>
                <c:pt idx="4551">
                  <c:v>0</c:v>
                </c:pt>
                <c:pt idx="4552">
                  <c:v>20</c:v>
                </c:pt>
                <c:pt idx="4553">
                  <c:v>20</c:v>
                </c:pt>
                <c:pt idx="4554">
                  <c:v>67.433295466542916</c:v>
                </c:pt>
                <c:pt idx="4555">
                  <c:v>80.456121648405912</c:v>
                </c:pt>
                <c:pt idx="4556">
                  <c:v>20</c:v>
                </c:pt>
                <c:pt idx="4557">
                  <c:v>92.401497117977044</c:v>
                </c:pt>
                <c:pt idx="4558">
                  <c:v>61.201953505604642</c:v>
                </c:pt>
                <c:pt idx="4559">
                  <c:v>20</c:v>
                </c:pt>
                <c:pt idx="4560">
                  <c:v>0</c:v>
                </c:pt>
                <c:pt idx="4561">
                  <c:v>70.548805196439773</c:v>
                </c:pt>
                <c:pt idx="4562">
                  <c:v>20</c:v>
                </c:pt>
                <c:pt idx="4563">
                  <c:v>71.869109162434029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20</c:v>
                </c:pt>
                <c:pt idx="4568">
                  <c:v>64.077206970406067</c:v>
                </c:pt>
                <c:pt idx="4569">
                  <c:v>20</c:v>
                </c:pt>
                <c:pt idx="4570">
                  <c:v>20</c:v>
                </c:pt>
                <c:pt idx="4571">
                  <c:v>0</c:v>
                </c:pt>
                <c:pt idx="4572">
                  <c:v>0</c:v>
                </c:pt>
                <c:pt idx="4573">
                  <c:v>20</c:v>
                </c:pt>
                <c:pt idx="4574">
                  <c:v>74.264241472217023</c:v>
                </c:pt>
                <c:pt idx="4575">
                  <c:v>20</c:v>
                </c:pt>
                <c:pt idx="4576">
                  <c:v>20</c:v>
                </c:pt>
                <c:pt idx="4577">
                  <c:v>20</c:v>
                </c:pt>
                <c:pt idx="4578">
                  <c:v>20</c:v>
                </c:pt>
                <c:pt idx="4579">
                  <c:v>79.961839993338643</c:v>
                </c:pt>
                <c:pt idx="4580">
                  <c:v>20</c:v>
                </c:pt>
                <c:pt idx="4581">
                  <c:v>0</c:v>
                </c:pt>
                <c:pt idx="4582">
                  <c:v>20</c:v>
                </c:pt>
                <c:pt idx="4583">
                  <c:v>20</c:v>
                </c:pt>
                <c:pt idx="4584">
                  <c:v>20</c:v>
                </c:pt>
                <c:pt idx="4585">
                  <c:v>0</c:v>
                </c:pt>
                <c:pt idx="4586">
                  <c:v>20</c:v>
                </c:pt>
                <c:pt idx="4587">
                  <c:v>20</c:v>
                </c:pt>
                <c:pt idx="4588">
                  <c:v>20</c:v>
                </c:pt>
                <c:pt idx="4589">
                  <c:v>20</c:v>
                </c:pt>
                <c:pt idx="4590">
                  <c:v>20</c:v>
                </c:pt>
                <c:pt idx="4591">
                  <c:v>20</c:v>
                </c:pt>
                <c:pt idx="4592">
                  <c:v>20</c:v>
                </c:pt>
                <c:pt idx="4593">
                  <c:v>0</c:v>
                </c:pt>
                <c:pt idx="4594">
                  <c:v>20</c:v>
                </c:pt>
                <c:pt idx="4595">
                  <c:v>86.410350221791575</c:v>
                </c:pt>
                <c:pt idx="4596">
                  <c:v>20</c:v>
                </c:pt>
                <c:pt idx="4597">
                  <c:v>20</c:v>
                </c:pt>
                <c:pt idx="4598">
                  <c:v>20</c:v>
                </c:pt>
                <c:pt idx="4599">
                  <c:v>0</c:v>
                </c:pt>
                <c:pt idx="4600">
                  <c:v>20</c:v>
                </c:pt>
                <c:pt idx="4601">
                  <c:v>77.607257642358334</c:v>
                </c:pt>
                <c:pt idx="4602">
                  <c:v>20</c:v>
                </c:pt>
                <c:pt idx="4603">
                  <c:v>20</c:v>
                </c:pt>
                <c:pt idx="4604">
                  <c:v>73.66941424082016</c:v>
                </c:pt>
                <c:pt idx="4605">
                  <c:v>20</c:v>
                </c:pt>
                <c:pt idx="4606">
                  <c:v>20</c:v>
                </c:pt>
                <c:pt idx="4607">
                  <c:v>0</c:v>
                </c:pt>
                <c:pt idx="4608">
                  <c:v>0</c:v>
                </c:pt>
                <c:pt idx="4609">
                  <c:v>90.259265482401318</c:v>
                </c:pt>
                <c:pt idx="4610">
                  <c:v>20</c:v>
                </c:pt>
                <c:pt idx="4611">
                  <c:v>20</c:v>
                </c:pt>
                <c:pt idx="4612">
                  <c:v>20</c:v>
                </c:pt>
                <c:pt idx="4613">
                  <c:v>0</c:v>
                </c:pt>
                <c:pt idx="4614">
                  <c:v>20</c:v>
                </c:pt>
                <c:pt idx="4615">
                  <c:v>0</c:v>
                </c:pt>
                <c:pt idx="4616">
                  <c:v>20</c:v>
                </c:pt>
                <c:pt idx="4617">
                  <c:v>20</c:v>
                </c:pt>
                <c:pt idx="4618">
                  <c:v>20</c:v>
                </c:pt>
                <c:pt idx="4619">
                  <c:v>70.260586515650559</c:v>
                </c:pt>
                <c:pt idx="4620">
                  <c:v>88.168669487579947</c:v>
                </c:pt>
                <c:pt idx="4621">
                  <c:v>20</c:v>
                </c:pt>
                <c:pt idx="4622">
                  <c:v>75.913826047502752</c:v>
                </c:pt>
                <c:pt idx="4623">
                  <c:v>80.188556913918688</c:v>
                </c:pt>
                <c:pt idx="4624">
                  <c:v>20</c:v>
                </c:pt>
                <c:pt idx="4625">
                  <c:v>0</c:v>
                </c:pt>
                <c:pt idx="4626">
                  <c:v>0</c:v>
                </c:pt>
                <c:pt idx="4627">
                  <c:v>72.889694124897645</c:v>
                </c:pt>
                <c:pt idx="4628">
                  <c:v>0</c:v>
                </c:pt>
                <c:pt idx="4629">
                  <c:v>20</c:v>
                </c:pt>
                <c:pt idx="4630">
                  <c:v>67.403607404107476</c:v>
                </c:pt>
                <c:pt idx="4631">
                  <c:v>20</c:v>
                </c:pt>
                <c:pt idx="4632">
                  <c:v>20</c:v>
                </c:pt>
                <c:pt idx="4633">
                  <c:v>20</c:v>
                </c:pt>
                <c:pt idx="4634">
                  <c:v>72.469972123934525</c:v>
                </c:pt>
                <c:pt idx="4635">
                  <c:v>20</c:v>
                </c:pt>
                <c:pt idx="4636">
                  <c:v>81.443568559563488</c:v>
                </c:pt>
                <c:pt idx="4637">
                  <c:v>0</c:v>
                </c:pt>
                <c:pt idx="4638">
                  <c:v>0</c:v>
                </c:pt>
                <c:pt idx="4639">
                  <c:v>63.018544443125577</c:v>
                </c:pt>
                <c:pt idx="4640">
                  <c:v>20</c:v>
                </c:pt>
                <c:pt idx="4641">
                  <c:v>20</c:v>
                </c:pt>
                <c:pt idx="4642">
                  <c:v>0</c:v>
                </c:pt>
                <c:pt idx="4643">
                  <c:v>20</c:v>
                </c:pt>
                <c:pt idx="4644">
                  <c:v>74.552839210775304</c:v>
                </c:pt>
                <c:pt idx="4645">
                  <c:v>0</c:v>
                </c:pt>
                <c:pt idx="4646">
                  <c:v>20</c:v>
                </c:pt>
                <c:pt idx="4647">
                  <c:v>20</c:v>
                </c:pt>
                <c:pt idx="4648">
                  <c:v>20</c:v>
                </c:pt>
                <c:pt idx="4649">
                  <c:v>0</c:v>
                </c:pt>
                <c:pt idx="4650">
                  <c:v>84.235105739387606</c:v>
                </c:pt>
                <c:pt idx="4651">
                  <c:v>20</c:v>
                </c:pt>
                <c:pt idx="4652">
                  <c:v>20</c:v>
                </c:pt>
                <c:pt idx="4653">
                  <c:v>20</c:v>
                </c:pt>
                <c:pt idx="4654">
                  <c:v>0</c:v>
                </c:pt>
                <c:pt idx="4655">
                  <c:v>20</c:v>
                </c:pt>
                <c:pt idx="4656">
                  <c:v>20</c:v>
                </c:pt>
                <c:pt idx="4657">
                  <c:v>20</c:v>
                </c:pt>
                <c:pt idx="4658">
                  <c:v>20</c:v>
                </c:pt>
                <c:pt idx="4659">
                  <c:v>0</c:v>
                </c:pt>
                <c:pt idx="4660">
                  <c:v>20</c:v>
                </c:pt>
                <c:pt idx="4661">
                  <c:v>70.96502410006093</c:v>
                </c:pt>
                <c:pt idx="4662">
                  <c:v>84.106533530825828</c:v>
                </c:pt>
                <c:pt idx="4663">
                  <c:v>79.723951137607216</c:v>
                </c:pt>
                <c:pt idx="4664">
                  <c:v>20</c:v>
                </c:pt>
                <c:pt idx="4665">
                  <c:v>20</c:v>
                </c:pt>
                <c:pt idx="4666">
                  <c:v>20</c:v>
                </c:pt>
                <c:pt idx="4667">
                  <c:v>0</c:v>
                </c:pt>
                <c:pt idx="4668">
                  <c:v>20</c:v>
                </c:pt>
                <c:pt idx="4669">
                  <c:v>20</c:v>
                </c:pt>
                <c:pt idx="4670">
                  <c:v>62.983293394672074</c:v>
                </c:pt>
                <c:pt idx="4671">
                  <c:v>20</c:v>
                </c:pt>
                <c:pt idx="4672">
                  <c:v>20</c:v>
                </c:pt>
                <c:pt idx="4673">
                  <c:v>20</c:v>
                </c:pt>
                <c:pt idx="4674">
                  <c:v>78.326891112752563</c:v>
                </c:pt>
                <c:pt idx="4675">
                  <c:v>77.318787697166343</c:v>
                </c:pt>
                <c:pt idx="4676">
                  <c:v>0</c:v>
                </c:pt>
                <c:pt idx="4677">
                  <c:v>72.441358330575795</c:v>
                </c:pt>
                <c:pt idx="4678">
                  <c:v>20</c:v>
                </c:pt>
                <c:pt idx="4679">
                  <c:v>20</c:v>
                </c:pt>
                <c:pt idx="4680">
                  <c:v>0</c:v>
                </c:pt>
                <c:pt idx="4681">
                  <c:v>20</c:v>
                </c:pt>
                <c:pt idx="4682">
                  <c:v>20</c:v>
                </c:pt>
                <c:pt idx="4683">
                  <c:v>20</c:v>
                </c:pt>
                <c:pt idx="4684">
                  <c:v>20</c:v>
                </c:pt>
                <c:pt idx="4685">
                  <c:v>20</c:v>
                </c:pt>
                <c:pt idx="4686">
                  <c:v>20</c:v>
                </c:pt>
                <c:pt idx="4687">
                  <c:v>0</c:v>
                </c:pt>
                <c:pt idx="4688">
                  <c:v>20</c:v>
                </c:pt>
                <c:pt idx="4689">
                  <c:v>0</c:v>
                </c:pt>
                <c:pt idx="4690">
                  <c:v>20</c:v>
                </c:pt>
                <c:pt idx="4691">
                  <c:v>0</c:v>
                </c:pt>
                <c:pt idx="4692">
                  <c:v>85.408190025050359</c:v>
                </c:pt>
                <c:pt idx="4693">
                  <c:v>0</c:v>
                </c:pt>
                <c:pt idx="4694">
                  <c:v>20</c:v>
                </c:pt>
                <c:pt idx="4695">
                  <c:v>20</c:v>
                </c:pt>
                <c:pt idx="4696">
                  <c:v>20</c:v>
                </c:pt>
                <c:pt idx="4697">
                  <c:v>20</c:v>
                </c:pt>
                <c:pt idx="4698">
                  <c:v>78.372030220654892</c:v>
                </c:pt>
                <c:pt idx="4699">
                  <c:v>20</c:v>
                </c:pt>
                <c:pt idx="4700">
                  <c:v>20</c:v>
                </c:pt>
                <c:pt idx="4701">
                  <c:v>20</c:v>
                </c:pt>
                <c:pt idx="4702">
                  <c:v>0</c:v>
                </c:pt>
                <c:pt idx="4703">
                  <c:v>0</c:v>
                </c:pt>
                <c:pt idx="4704">
                  <c:v>90.259098246597446</c:v>
                </c:pt>
                <c:pt idx="4705">
                  <c:v>20</c:v>
                </c:pt>
                <c:pt idx="4706">
                  <c:v>66.168594129583127</c:v>
                </c:pt>
                <c:pt idx="4707">
                  <c:v>20</c:v>
                </c:pt>
                <c:pt idx="4708">
                  <c:v>20</c:v>
                </c:pt>
                <c:pt idx="4709">
                  <c:v>73.36930182436781</c:v>
                </c:pt>
                <c:pt idx="4710">
                  <c:v>20</c:v>
                </c:pt>
                <c:pt idx="4711">
                  <c:v>0</c:v>
                </c:pt>
                <c:pt idx="4712">
                  <c:v>20</c:v>
                </c:pt>
                <c:pt idx="4713">
                  <c:v>76.962542743966253</c:v>
                </c:pt>
                <c:pt idx="4714">
                  <c:v>20</c:v>
                </c:pt>
                <c:pt idx="4715">
                  <c:v>20</c:v>
                </c:pt>
                <c:pt idx="4716">
                  <c:v>20</c:v>
                </c:pt>
                <c:pt idx="4717">
                  <c:v>0</c:v>
                </c:pt>
                <c:pt idx="4718">
                  <c:v>20</c:v>
                </c:pt>
                <c:pt idx="4719">
                  <c:v>20</c:v>
                </c:pt>
                <c:pt idx="4720">
                  <c:v>20</c:v>
                </c:pt>
                <c:pt idx="4721">
                  <c:v>20</c:v>
                </c:pt>
                <c:pt idx="4722">
                  <c:v>69.949737967757329</c:v>
                </c:pt>
                <c:pt idx="4723">
                  <c:v>0</c:v>
                </c:pt>
                <c:pt idx="4724">
                  <c:v>20</c:v>
                </c:pt>
                <c:pt idx="4725">
                  <c:v>20</c:v>
                </c:pt>
                <c:pt idx="4726">
                  <c:v>20</c:v>
                </c:pt>
                <c:pt idx="4727">
                  <c:v>69.301931674925541</c:v>
                </c:pt>
                <c:pt idx="4728">
                  <c:v>20</c:v>
                </c:pt>
                <c:pt idx="4729">
                  <c:v>20</c:v>
                </c:pt>
                <c:pt idx="4730">
                  <c:v>20</c:v>
                </c:pt>
                <c:pt idx="4731">
                  <c:v>20</c:v>
                </c:pt>
                <c:pt idx="4732">
                  <c:v>0</c:v>
                </c:pt>
                <c:pt idx="4733">
                  <c:v>0</c:v>
                </c:pt>
                <c:pt idx="4734">
                  <c:v>20</c:v>
                </c:pt>
                <c:pt idx="4735">
                  <c:v>20</c:v>
                </c:pt>
                <c:pt idx="4736">
                  <c:v>20</c:v>
                </c:pt>
                <c:pt idx="4737">
                  <c:v>20</c:v>
                </c:pt>
                <c:pt idx="4738">
                  <c:v>0</c:v>
                </c:pt>
                <c:pt idx="4739">
                  <c:v>68.726280448761287</c:v>
                </c:pt>
                <c:pt idx="4740">
                  <c:v>0</c:v>
                </c:pt>
                <c:pt idx="4741">
                  <c:v>20</c:v>
                </c:pt>
                <c:pt idx="4742">
                  <c:v>20</c:v>
                </c:pt>
                <c:pt idx="4743">
                  <c:v>61.146289485785061</c:v>
                </c:pt>
                <c:pt idx="4744">
                  <c:v>20</c:v>
                </c:pt>
                <c:pt idx="4745">
                  <c:v>20</c:v>
                </c:pt>
                <c:pt idx="4746">
                  <c:v>0</c:v>
                </c:pt>
                <c:pt idx="4747">
                  <c:v>20</c:v>
                </c:pt>
                <c:pt idx="4748">
                  <c:v>70.033323135743856</c:v>
                </c:pt>
                <c:pt idx="4749">
                  <c:v>86.109388214023539</c:v>
                </c:pt>
                <c:pt idx="4750">
                  <c:v>20</c:v>
                </c:pt>
                <c:pt idx="4751">
                  <c:v>20</c:v>
                </c:pt>
                <c:pt idx="4752">
                  <c:v>20</c:v>
                </c:pt>
                <c:pt idx="4753">
                  <c:v>20</c:v>
                </c:pt>
                <c:pt idx="4754">
                  <c:v>0</c:v>
                </c:pt>
                <c:pt idx="4755">
                  <c:v>70.464415489511182</c:v>
                </c:pt>
                <c:pt idx="4756">
                  <c:v>20</c:v>
                </c:pt>
                <c:pt idx="4757">
                  <c:v>20</c:v>
                </c:pt>
                <c:pt idx="4758">
                  <c:v>0</c:v>
                </c:pt>
                <c:pt idx="4759">
                  <c:v>0</c:v>
                </c:pt>
                <c:pt idx="4760">
                  <c:v>20</c:v>
                </c:pt>
                <c:pt idx="4761">
                  <c:v>20</c:v>
                </c:pt>
                <c:pt idx="4762">
                  <c:v>0</c:v>
                </c:pt>
                <c:pt idx="4763">
                  <c:v>88.932295765505273</c:v>
                </c:pt>
                <c:pt idx="4764">
                  <c:v>0</c:v>
                </c:pt>
                <c:pt idx="4765">
                  <c:v>0</c:v>
                </c:pt>
                <c:pt idx="4766">
                  <c:v>20</c:v>
                </c:pt>
                <c:pt idx="4767">
                  <c:v>0</c:v>
                </c:pt>
                <c:pt idx="4768">
                  <c:v>20</c:v>
                </c:pt>
                <c:pt idx="4769">
                  <c:v>20</c:v>
                </c:pt>
                <c:pt idx="4770">
                  <c:v>20</c:v>
                </c:pt>
                <c:pt idx="4771">
                  <c:v>20</c:v>
                </c:pt>
                <c:pt idx="4772">
                  <c:v>80.207395879768669</c:v>
                </c:pt>
                <c:pt idx="4773">
                  <c:v>0</c:v>
                </c:pt>
                <c:pt idx="4774">
                  <c:v>20</c:v>
                </c:pt>
                <c:pt idx="4775">
                  <c:v>20</c:v>
                </c:pt>
                <c:pt idx="4776">
                  <c:v>20</c:v>
                </c:pt>
                <c:pt idx="4777">
                  <c:v>70.874042476340065</c:v>
                </c:pt>
                <c:pt idx="4778">
                  <c:v>89.318161381644771</c:v>
                </c:pt>
                <c:pt idx="4779">
                  <c:v>78.368875681145468</c:v>
                </c:pt>
                <c:pt idx="4780">
                  <c:v>20</c:v>
                </c:pt>
                <c:pt idx="4781">
                  <c:v>0</c:v>
                </c:pt>
                <c:pt idx="4782">
                  <c:v>0</c:v>
                </c:pt>
                <c:pt idx="4783">
                  <c:v>20</c:v>
                </c:pt>
                <c:pt idx="4784">
                  <c:v>20</c:v>
                </c:pt>
                <c:pt idx="4785">
                  <c:v>20</c:v>
                </c:pt>
                <c:pt idx="4786">
                  <c:v>20</c:v>
                </c:pt>
                <c:pt idx="4787">
                  <c:v>20</c:v>
                </c:pt>
                <c:pt idx="4788">
                  <c:v>20</c:v>
                </c:pt>
                <c:pt idx="4789">
                  <c:v>79.319020815890681</c:v>
                </c:pt>
                <c:pt idx="4790">
                  <c:v>0</c:v>
                </c:pt>
                <c:pt idx="4791">
                  <c:v>20</c:v>
                </c:pt>
                <c:pt idx="4792">
                  <c:v>20</c:v>
                </c:pt>
                <c:pt idx="4793">
                  <c:v>20</c:v>
                </c:pt>
                <c:pt idx="4794">
                  <c:v>20</c:v>
                </c:pt>
                <c:pt idx="4795">
                  <c:v>20</c:v>
                </c:pt>
                <c:pt idx="4796">
                  <c:v>70.853470461644278</c:v>
                </c:pt>
                <c:pt idx="4797">
                  <c:v>20</c:v>
                </c:pt>
                <c:pt idx="4798">
                  <c:v>20</c:v>
                </c:pt>
                <c:pt idx="4799">
                  <c:v>87.682929560493577</c:v>
                </c:pt>
                <c:pt idx="4800">
                  <c:v>20</c:v>
                </c:pt>
                <c:pt idx="4801">
                  <c:v>0</c:v>
                </c:pt>
                <c:pt idx="4802">
                  <c:v>20</c:v>
                </c:pt>
                <c:pt idx="4803">
                  <c:v>20</c:v>
                </c:pt>
                <c:pt idx="4804">
                  <c:v>20</c:v>
                </c:pt>
                <c:pt idx="4805">
                  <c:v>0</c:v>
                </c:pt>
                <c:pt idx="4806">
                  <c:v>85.222444729930615</c:v>
                </c:pt>
                <c:pt idx="4807">
                  <c:v>84.609709999002931</c:v>
                </c:pt>
                <c:pt idx="4808">
                  <c:v>0</c:v>
                </c:pt>
                <c:pt idx="4809">
                  <c:v>20</c:v>
                </c:pt>
                <c:pt idx="4810">
                  <c:v>90.06965498954338</c:v>
                </c:pt>
                <c:pt idx="4811">
                  <c:v>91.067831455267438</c:v>
                </c:pt>
                <c:pt idx="4812">
                  <c:v>0</c:v>
                </c:pt>
                <c:pt idx="4813">
                  <c:v>20</c:v>
                </c:pt>
                <c:pt idx="4814">
                  <c:v>20</c:v>
                </c:pt>
                <c:pt idx="4815">
                  <c:v>63.414482834124108</c:v>
                </c:pt>
                <c:pt idx="4816">
                  <c:v>20</c:v>
                </c:pt>
                <c:pt idx="4817">
                  <c:v>20</c:v>
                </c:pt>
                <c:pt idx="4818">
                  <c:v>20</c:v>
                </c:pt>
                <c:pt idx="4819">
                  <c:v>20</c:v>
                </c:pt>
                <c:pt idx="4820">
                  <c:v>20</c:v>
                </c:pt>
                <c:pt idx="4821">
                  <c:v>82.140744113556821</c:v>
                </c:pt>
                <c:pt idx="4822">
                  <c:v>0</c:v>
                </c:pt>
                <c:pt idx="4823">
                  <c:v>86.007443380589024</c:v>
                </c:pt>
                <c:pt idx="4824">
                  <c:v>20</c:v>
                </c:pt>
                <c:pt idx="4825">
                  <c:v>0</c:v>
                </c:pt>
                <c:pt idx="4826">
                  <c:v>20</c:v>
                </c:pt>
                <c:pt idx="4827">
                  <c:v>20</c:v>
                </c:pt>
                <c:pt idx="4828">
                  <c:v>69.295402665893263</c:v>
                </c:pt>
                <c:pt idx="4829">
                  <c:v>20</c:v>
                </c:pt>
                <c:pt idx="4830">
                  <c:v>20</c:v>
                </c:pt>
                <c:pt idx="4831">
                  <c:v>74.354643648553662</c:v>
                </c:pt>
                <c:pt idx="4832">
                  <c:v>20</c:v>
                </c:pt>
                <c:pt idx="4833">
                  <c:v>20</c:v>
                </c:pt>
                <c:pt idx="4834">
                  <c:v>82.977916113963673</c:v>
                </c:pt>
                <c:pt idx="4835">
                  <c:v>72.575839411946745</c:v>
                </c:pt>
                <c:pt idx="4836">
                  <c:v>0</c:v>
                </c:pt>
                <c:pt idx="4837">
                  <c:v>75.75678668395021</c:v>
                </c:pt>
                <c:pt idx="4838">
                  <c:v>0</c:v>
                </c:pt>
                <c:pt idx="4839">
                  <c:v>88.578005330422727</c:v>
                </c:pt>
                <c:pt idx="4840">
                  <c:v>20</c:v>
                </c:pt>
                <c:pt idx="4841">
                  <c:v>20</c:v>
                </c:pt>
                <c:pt idx="4842">
                  <c:v>76.52955786349348</c:v>
                </c:pt>
                <c:pt idx="4843">
                  <c:v>20</c:v>
                </c:pt>
                <c:pt idx="4844">
                  <c:v>20</c:v>
                </c:pt>
                <c:pt idx="4845">
                  <c:v>20</c:v>
                </c:pt>
                <c:pt idx="4846">
                  <c:v>0</c:v>
                </c:pt>
                <c:pt idx="4847">
                  <c:v>79.125875455450512</c:v>
                </c:pt>
                <c:pt idx="4848">
                  <c:v>70.186444432799348</c:v>
                </c:pt>
                <c:pt idx="4849">
                  <c:v>20</c:v>
                </c:pt>
                <c:pt idx="4850">
                  <c:v>20</c:v>
                </c:pt>
                <c:pt idx="4851">
                  <c:v>0</c:v>
                </c:pt>
                <c:pt idx="4852">
                  <c:v>20</c:v>
                </c:pt>
                <c:pt idx="4853">
                  <c:v>20</c:v>
                </c:pt>
                <c:pt idx="4854">
                  <c:v>59.944600362524383</c:v>
                </c:pt>
                <c:pt idx="4855">
                  <c:v>20</c:v>
                </c:pt>
                <c:pt idx="4856">
                  <c:v>20</c:v>
                </c:pt>
                <c:pt idx="4857">
                  <c:v>0</c:v>
                </c:pt>
                <c:pt idx="4858">
                  <c:v>20</c:v>
                </c:pt>
                <c:pt idx="4859">
                  <c:v>83.996052254787628</c:v>
                </c:pt>
                <c:pt idx="4860">
                  <c:v>88.501343929423612</c:v>
                </c:pt>
                <c:pt idx="4861">
                  <c:v>0</c:v>
                </c:pt>
                <c:pt idx="4862">
                  <c:v>20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20</c:v>
                </c:pt>
                <c:pt idx="4867">
                  <c:v>20</c:v>
                </c:pt>
                <c:pt idx="4868">
                  <c:v>20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20</c:v>
                </c:pt>
                <c:pt idx="4873">
                  <c:v>20</c:v>
                </c:pt>
                <c:pt idx="4874">
                  <c:v>20</c:v>
                </c:pt>
                <c:pt idx="4875">
                  <c:v>20</c:v>
                </c:pt>
                <c:pt idx="4876">
                  <c:v>20</c:v>
                </c:pt>
                <c:pt idx="4877">
                  <c:v>0</c:v>
                </c:pt>
                <c:pt idx="4878">
                  <c:v>0</c:v>
                </c:pt>
                <c:pt idx="4879">
                  <c:v>20</c:v>
                </c:pt>
                <c:pt idx="4880">
                  <c:v>20</c:v>
                </c:pt>
                <c:pt idx="4881">
                  <c:v>20</c:v>
                </c:pt>
                <c:pt idx="4882">
                  <c:v>20</c:v>
                </c:pt>
                <c:pt idx="4883">
                  <c:v>72.784500803398629</c:v>
                </c:pt>
                <c:pt idx="4884">
                  <c:v>20</c:v>
                </c:pt>
                <c:pt idx="4885">
                  <c:v>20</c:v>
                </c:pt>
                <c:pt idx="4886">
                  <c:v>0</c:v>
                </c:pt>
                <c:pt idx="4887">
                  <c:v>88.527520874877979</c:v>
                </c:pt>
                <c:pt idx="4888">
                  <c:v>20</c:v>
                </c:pt>
                <c:pt idx="4889">
                  <c:v>77.60713946365091</c:v>
                </c:pt>
                <c:pt idx="4890">
                  <c:v>20</c:v>
                </c:pt>
                <c:pt idx="4891">
                  <c:v>20</c:v>
                </c:pt>
                <c:pt idx="4892">
                  <c:v>20</c:v>
                </c:pt>
                <c:pt idx="4893">
                  <c:v>0</c:v>
                </c:pt>
                <c:pt idx="4894">
                  <c:v>20</c:v>
                </c:pt>
                <c:pt idx="4895">
                  <c:v>78.683410703480845</c:v>
                </c:pt>
                <c:pt idx="4896">
                  <c:v>20</c:v>
                </c:pt>
                <c:pt idx="4897">
                  <c:v>69.952801331730271</c:v>
                </c:pt>
                <c:pt idx="4898">
                  <c:v>75.294537853492983</c:v>
                </c:pt>
                <c:pt idx="4899">
                  <c:v>86.463927516115234</c:v>
                </c:pt>
                <c:pt idx="4900">
                  <c:v>86.823730523098305</c:v>
                </c:pt>
                <c:pt idx="4901">
                  <c:v>86.750989596089241</c:v>
                </c:pt>
                <c:pt idx="4902">
                  <c:v>20</c:v>
                </c:pt>
                <c:pt idx="4903">
                  <c:v>20</c:v>
                </c:pt>
                <c:pt idx="4904">
                  <c:v>20</c:v>
                </c:pt>
                <c:pt idx="4905">
                  <c:v>62.760587586642849</c:v>
                </c:pt>
                <c:pt idx="4906">
                  <c:v>20</c:v>
                </c:pt>
                <c:pt idx="4907">
                  <c:v>0</c:v>
                </c:pt>
                <c:pt idx="4908">
                  <c:v>20</c:v>
                </c:pt>
                <c:pt idx="4909">
                  <c:v>20</c:v>
                </c:pt>
                <c:pt idx="4910">
                  <c:v>0</c:v>
                </c:pt>
                <c:pt idx="4911">
                  <c:v>20</c:v>
                </c:pt>
                <c:pt idx="4912">
                  <c:v>20</c:v>
                </c:pt>
                <c:pt idx="4913">
                  <c:v>20</c:v>
                </c:pt>
                <c:pt idx="4914">
                  <c:v>68.765092708285337</c:v>
                </c:pt>
                <c:pt idx="4915">
                  <c:v>66.669801353393382</c:v>
                </c:pt>
                <c:pt idx="4916">
                  <c:v>65.731775352614363</c:v>
                </c:pt>
                <c:pt idx="4917">
                  <c:v>67.165847108705279</c:v>
                </c:pt>
                <c:pt idx="4918">
                  <c:v>0</c:v>
                </c:pt>
                <c:pt idx="4919">
                  <c:v>64.627334830831046</c:v>
                </c:pt>
                <c:pt idx="4920">
                  <c:v>0</c:v>
                </c:pt>
                <c:pt idx="4921">
                  <c:v>20</c:v>
                </c:pt>
                <c:pt idx="4922">
                  <c:v>0</c:v>
                </c:pt>
                <c:pt idx="4923">
                  <c:v>20</c:v>
                </c:pt>
                <c:pt idx="4924">
                  <c:v>0</c:v>
                </c:pt>
                <c:pt idx="4925">
                  <c:v>20</c:v>
                </c:pt>
                <c:pt idx="4926">
                  <c:v>78.286851762231549</c:v>
                </c:pt>
                <c:pt idx="4927">
                  <c:v>0</c:v>
                </c:pt>
                <c:pt idx="4928">
                  <c:v>20</c:v>
                </c:pt>
                <c:pt idx="4929">
                  <c:v>20</c:v>
                </c:pt>
                <c:pt idx="4930">
                  <c:v>20</c:v>
                </c:pt>
                <c:pt idx="4931">
                  <c:v>20</c:v>
                </c:pt>
                <c:pt idx="4932">
                  <c:v>20</c:v>
                </c:pt>
                <c:pt idx="4933">
                  <c:v>20</c:v>
                </c:pt>
                <c:pt idx="4934">
                  <c:v>20</c:v>
                </c:pt>
                <c:pt idx="4935">
                  <c:v>20</c:v>
                </c:pt>
                <c:pt idx="4936">
                  <c:v>0</c:v>
                </c:pt>
                <c:pt idx="4937">
                  <c:v>83.325738713394102</c:v>
                </c:pt>
                <c:pt idx="4938">
                  <c:v>59.514032721522781</c:v>
                </c:pt>
                <c:pt idx="4939">
                  <c:v>0</c:v>
                </c:pt>
                <c:pt idx="4940">
                  <c:v>20</c:v>
                </c:pt>
                <c:pt idx="4941">
                  <c:v>20</c:v>
                </c:pt>
                <c:pt idx="4942">
                  <c:v>20</c:v>
                </c:pt>
                <c:pt idx="4943">
                  <c:v>0</c:v>
                </c:pt>
                <c:pt idx="4944">
                  <c:v>20</c:v>
                </c:pt>
                <c:pt idx="4945">
                  <c:v>74.844535001086271</c:v>
                </c:pt>
                <c:pt idx="4946">
                  <c:v>20</c:v>
                </c:pt>
                <c:pt idx="4947">
                  <c:v>66.151354459698553</c:v>
                </c:pt>
                <c:pt idx="4948">
                  <c:v>20</c:v>
                </c:pt>
                <c:pt idx="4949">
                  <c:v>20</c:v>
                </c:pt>
                <c:pt idx="4950">
                  <c:v>0</c:v>
                </c:pt>
                <c:pt idx="4951">
                  <c:v>65.851667417364894</c:v>
                </c:pt>
                <c:pt idx="4952">
                  <c:v>0</c:v>
                </c:pt>
                <c:pt idx="4953">
                  <c:v>20</c:v>
                </c:pt>
                <c:pt idx="4954">
                  <c:v>20</c:v>
                </c:pt>
                <c:pt idx="4955">
                  <c:v>87.709670225003009</c:v>
                </c:pt>
                <c:pt idx="4956">
                  <c:v>20</c:v>
                </c:pt>
                <c:pt idx="4957">
                  <c:v>20</c:v>
                </c:pt>
                <c:pt idx="4958">
                  <c:v>20</c:v>
                </c:pt>
                <c:pt idx="4959">
                  <c:v>20</c:v>
                </c:pt>
                <c:pt idx="4960">
                  <c:v>20</c:v>
                </c:pt>
                <c:pt idx="4961">
                  <c:v>20</c:v>
                </c:pt>
                <c:pt idx="4962">
                  <c:v>20</c:v>
                </c:pt>
                <c:pt idx="4963">
                  <c:v>0</c:v>
                </c:pt>
                <c:pt idx="4964">
                  <c:v>0</c:v>
                </c:pt>
                <c:pt idx="4965">
                  <c:v>20</c:v>
                </c:pt>
                <c:pt idx="4966">
                  <c:v>20</c:v>
                </c:pt>
                <c:pt idx="4967">
                  <c:v>0</c:v>
                </c:pt>
                <c:pt idx="4968">
                  <c:v>82.839418314515513</c:v>
                </c:pt>
                <c:pt idx="4969">
                  <c:v>20</c:v>
                </c:pt>
                <c:pt idx="4970">
                  <c:v>76.067568298275916</c:v>
                </c:pt>
                <c:pt idx="4971">
                  <c:v>20</c:v>
                </c:pt>
                <c:pt idx="4972">
                  <c:v>61.962955754963019</c:v>
                </c:pt>
                <c:pt idx="4973">
                  <c:v>20</c:v>
                </c:pt>
                <c:pt idx="4974">
                  <c:v>73.514504344572899</c:v>
                </c:pt>
                <c:pt idx="4975">
                  <c:v>0</c:v>
                </c:pt>
                <c:pt idx="4976">
                  <c:v>20</c:v>
                </c:pt>
                <c:pt idx="4977">
                  <c:v>0</c:v>
                </c:pt>
                <c:pt idx="4978">
                  <c:v>0</c:v>
                </c:pt>
                <c:pt idx="4979">
                  <c:v>20</c:v>
                </c:pt>
                <c:pt idx="4980">
                  <c:v>0</c:v>
                </c:pt>
                <c:pt idx="4981">
                  <c:v>20</c:v>
                </c:pt>
                <c:pt idx="4982">
                  <c:v>20</c:v>
                </c:pt>
                <c:pt idx="4983">
                  <c:v>20</c:v>
                </c:pt>
                <c:pt idx="4984">
                  <c:v>20</c:v>
                </c:pt>
                <c:pt idx="4985">
                  <c:v>20</c:v>
                </c:pt>
                <c:pt idx="4986">
                  <c:v>67.497351776184217</c:v>
                </c:pt>
                <c:pt idx="4987">
                  <c:v>20</c:v>
                </c:pt>
                <c:pt idx="4988">
                  <c:v>76.66698753720874</c:v>
                </c:pt>
                <c:pt idx="4989">
                  <c:v>20</c:v>
                </c:pt>
                <c:pt idx="4990">
                  <c:v>62.008727594259454</c:v>
                </c:pt>
                <c:pt idx="4991">
                  <c:v>78.033554777995349</c:v>
                </c:pt>
                <c:pt idx="4992">
                  <c:v>67.683767921644872</c:v>
                </c:pt>
                <c:pt idx="4993">
                  <c:v>20</c:v>
                </c:pt>
                <c:pt idx="4994">
                  <c:v>0</c:v>
                </c:pt>
                <c:pt idx="4995">
                  <c:v>70.483200663414152</c:v>
                </c:pt>
                <c:pt idx="4996">
                  <c:v>20</c:v>
                </c:pt>
                <c:pt idx="4997">
                  <c:v>84.792622465847089</c:v>
                </c:pt>
                <c:pt idx="4998">
                  <c:v>20</c:v>
                </c:pt>
                <c:pt idx="4999">
                  <c:v>20</c:v>
                </c:pt>
                <c:pt idx="5000">
                  <c:v>20</c:v>
                </c:pt>
                <c:pt idx="5001">
                  <c:v>20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20</c:v>
                </c:pt>
                <c:pt idx="5006">
                  <c:v>20</c:v>
                </c:pt>
                <c:pt idx="5007">
                  <c:v>20</c:v>
                </c:pt>
                <c:pt idx="5008">
                  <c:v>20</c:v>
                </c:pt>
                <c:pt idx="5009">
                  <c:v>0</c:v>
                </c:pt>
                <c:pt idx="5010">
                  <c:v>20</c:v>
                </c:pt>
                <c:pt idx="5011">
                  <c:v>20</c:v>
                </c:pt>
                <c:pt idx="5012">
                  <c:v>68.397120704559626</c:v>
                </c:pt>
                <c:pt idx="5013">
                  <c:v>20</c:v>
                </c:pt>
                <c:pt idx="5014">
                  <c:v>73.055268152764953</c:v>
                </c:pt>
                <c:pt idx="5015">
                  <c:v>83.502980030529599</c:v>
                </c:pt>
                <c:pt idx="5016">
                  <c:v>0</c:v>
                </c:pt>
                <c:pt idx="5017">
                  <c:v>70.203927325205342</c:v>
                </c:pt>
                <c:pt idx="5018">
                  <c:v>20</c:v>
                </c:pt>
                <c:pt idx="5019">
                  <c:v>20</c:v>
                </c:pt>
                <c:pt idx="5020">
                  <c:v>0</c:v>
                </c:pt>
                <c:pt idx="5021">
                  <c:v>76.515893325958231</c:v>
                </c:pt>
                <c:pt idx="5022">
                  <c:v>53.297195604862416</c:v>
                </c:pt>
                <c:pt idx="5023">
                  <c:v>82.096496091307131</c:v>
                </c:pt>
                <c:pt idx="5024">
                  <c:v>20</c:v>
                </c:pt>
                <c:pt idx="5025">
                  <c:v>20</c:v>
                </c:pt>
                <c:pt idx="5026">
                  <c:v>0</c:v>
                </c:pt>
                <c:pt idx="5027">
                  <c:v>74.239977642906979</c:v>
                </c:pt>
                <c:pt idx="5028">
                  <c:v>20</c:v>
                </c:pt>
                <c:pt idx="5029">
                  <c:v>20</c:v>
                </c:pt>
                <c:pt idx="5030">
                  <c:v>0</c:v>
                </c:pt>
                <c:pt idx="5031">
                  <c:v>20</c:v>
                </c:pt>
                <c:pt idx="5032">
                  <c:v>20</c:v>
                </c:pt>
                <c:pt idx="5033">
                  <c:v>20</c:v>
                </c:pt>
                <c:pt idx="5034">
                  <c:v>20</c:v>
                </c:pt>
                <c:pt idx="5035">
                  <c:v>0</c:v>
                </c:pt>
                <c:pt idx="5036">
                  <c:v>20</c:v>
                </c:pt>
                <c:pt idx="5037">
                  <c:v>20</c:v>
                </c:pt>
                <c:pt idx="5038">
                  <c:v>20</c:v>
                </c:pt>
                <c:pt idx="5039">
                  <c:v>20</c:v>
                </c:pt>
                <c:pt idx="5040">
                  <c:v>20</c:v>
                </c:pt>
                <c:pt idx="5041">
                  <c:v>20</c:v>
                </c:pt>
                <c:pt idx="5042">
                  <c:v>0</c:v>
                </c:pt>
                <c:pt idx="5043">
                  <c:v>71.171699780862909</c:v>
                </c:pt>
                <c:pt idx="5044">
                  <c:v>20</c:v>
                </c:pt>
                <c:pt idx="5045">
                  <c:v>20</c:v>
                </c:pt>
                <c:pt idx="5046">
                  <c:v>63.30324680209155</c:v>
                </c:pt>
                <c:pt idx="5047">
                  <c:v>20</c:v>
                </c:pt>
                <c:pt idx="5048">
                  <c:v>82.101513776275013</c:v>
                </c:pt>
                <c:pt idx="5049">
                  <c:v>20</c:v>
                </c:pt>
                <c:pt idx="5050">
                  <c:v>20</c:v>
                </c:pt>
                <c:pt idx="5051">
                  <c:v>20</c:v>
                </c:pt>
                <c:pt idx="5052">
                  <c:v>66.867261193160303</c:v>
                </c:pt>
                <c:pt idx="5053">
                  <c:v>79.04426376070785</c:v>
                </c:pt>
                <c:pt idx="5054">
                  <c:v>20</c:v>
                </c:pt>
                <c:pt idx="5055">
                  <c:v>20</c:v>
                </c:pt>
                <c:pt idx="5056">
                  <c:v>20</c:v>
                </c:pt>
                <c:pt idx="5057">
                  <c:v>0</c:v>
                </c:pt>
                <c:pt idx="5058">
                  <c:v>0</c:v>
                </c:pt>
                <c:pt idx="5059">
                  <c:v>20</c:v>
                </c:pt>
                <c:pt idx="5060">
                  <c:v>20</c:v>
                </c:pt>
                <c:pt idx="5061">
                  <c:v>85.618217296397546</c:v>
                </c:pt>
                <c:pt idx="5062">
                  <c:v>80.233208423234871</c:v>
                </c:pt>
                <c:pt idx="5063">
                  <c:v>20</c:v>
                </c:pt>
                <c:pt idx="5064">
                  <c:v>20</c:v>
                </c:pt>
                <c:pt idx="5065">
                  <c:v>0</c:v>
                </c:pt>
                <c:pt idx="5066">
                  <c:v>20</c:v>
                </c:pt>
                <c:pt idx="5067">
                  <c:v>74.326310509542466</c:v>
                </c:pt>
                <c:pt idx="5068">
                  <c:v>20</c:v>
                </c:pt>
                <c:pt idx="5069">
                  <c:v>20</c:v>
                </c:pt>
                <c:pt idx="5070">
                  <c:v>20</c:v>
                </c:pt>
                <c:pt idx="5071">
                  <c:v>0</c:v>
                </c:pt>
                <c:pt idx="5072">
                  <c:v>20</c:v>
                </c:pt>
                <c:pt idx="5073">
                  <c:v>20</c:v>
                </c:pt>
                <c:pt idx="5074">
                  <c:v>0</c:v>
                </c:pt>
                <c:pt idx="5075">
                  <c:v>78.15562577573273</c:v>
                </c:pt>
                <c:pt idx="5076">
                  <c:v>20</c:v>
                </c:pt>
                <c:pt idx="5077">
                  <c:v>0</c:v>
                </c:pt>
                <c:pt idx="5078">
                  <c:v>20</c:v>
                </c:pt>
                <c:pt idx="5079">
                  <c:v>20</c:v>
                </c:pt>
                <c:pt idx="5080">
                  <c:v>20</c:v>
                </c:pt>
                <c:pt idx="5081">
                  <c:v>20</c:v>
                </c:pt>
                <c:pt idx="5082">
                  <c:v>0</c:v>
                </c:pt>
                <c:pt idx="5083">
                  <c:v>20</c:v>
                </c:pt>
                <c:pt idx="5084">
                  <c:v>20</c:v>
                </c:pt>
                <c:pt idx="5085">
                  <c:v>20</c:v>
                </c:pt>
                <c:pt idx="5086">
                  <c:v>0</c:v>
                </c:pt>
                <c:pt idx="5087">
                  <c:v>20</c:v>
                </c:pt>
                <c:pt idx="5088">
                  <c:v>20</c:v>
                </c:pt>
                <c:pt idx="5089">
                  <c:v>20</c:v>
                </c:pt>
                <c:pt idx="5090">
                  <c:v>20</c:v>
                </c:pt>
                <c:pt idx="5091">
                  <c:v>20</c:v>
                </c:pt>
                <c:pt idx="5092">
                  <c:v>0</c:v>
                </c:pt>
                <c:pt idx="5093">
                  <c:v>20</c:v>
                </c:pt>
                <c:pt idx="5094">
                  <c:v>20</c:v>
                </c:pt>
                <c:pt idx="5095">
                  <c:v>20</c:v>
                </c:pt>
                <c:pt idx="5096">
                  <c:v>20</c:v>
                </c:pt>
                <c:pt idx="5097">
                  <c:v>20</c:v>
                </c:pt>
                <c:pt idx="5098">
                  <c:v>20</c:v>
                </c:pt>
                <c:pt idx="5099">
                  <c:v>20</c:v>
                </c:pt>
                <c:pt idx="5100">
                  <c:v>20</c:v>
                </c:pt>
                <c:pt idx="5101">
                  <c:v>74.172672475750844</c:v>
                </c:pt>
                <c:pt idx="5102">
                  <c:v>82.545152020141416</c:v>
                </c:pt>
                <c:pt idx="5103">
                  <c:v>20</c:v>
                </c:pt>
                <c:pt idx="5104">
                  <c:v>70.401405044322232</c:v>
                </c:pt>
                <c:pt idx="5105">
                  <c:v>20</c:v>
                </c:pt>
                <c:pt idx="5106">
                  <c:v>20</c:v>
                </c:pt>
                <c:pt idx="5107">
                  <c:v>0</c:v>
                </c:pt>
                <c:pt idx="5108">
                  <c:v>82.803923860617274</c:v>
                </c:pt>
                <c:pt idx="5109">
                  <c:v>0</c:v>
                </c:pt>
                <c:pt idx="5110">
                  <c:v>90.812371587503975</c:v>
                </c:pt>
                <c:pt idx="5111">
                  <c:v>20</c:v>
                </c:pt>
                <c:pt idx="5112">
                  <c:v>63.160330772138586</c:v>
                </c:pt>
                <c:pt idx="5113">
                  <c:v>79.977764736418436</c:v>
                </c:pt>
                <c:pt idx="5114">
                  <c:v>20</c:v>
                </c:pt>
                <c:pt idx="5115">
                  <c:v>20</c:v>
                </c:pt>
                <c:pt idx="5116">
                  <c:v>20</c:v>
                </c:pt>
                <c:pt idx="5117">
                  <c:v>20</c:v>
                </c:pt>
                <c:pt idx="5118">
                  <c:v>20</c:v>
                </c:pt>
                <c:pt idx="5119">
                  <c:v>20</c:v>
                </c:pt>
                <c:pt idx="5120">
                  <c:v>78.404000355229073</c:v>
                </c:pt>
                <c:pt idx="5121">
                  <c:v>0</c:v>
                </c:pt>
                <c:pt idx="5122">
                  <c:v>20</c:v>
                </c:pt>
                <c:pt idx="5123">
                  <c:v>20</c:v>
                </c:pt>
                <c:pt idx="5124">
                  <c:v>20</c:v>
                </c:pt>
                <c:pt idx="5125">
                  <c:v>20</c:v>
                </c:pt>
                <c:pt idx="5126">
                  <c:v>89.196965729240858</c:v>
                </c:pt>
                <c:pt idx="5127">
                  <c:v>20</c:v>
                </c:pt>
                <c:pt idx="5128">
                  <c:v>20</c:v>
                </c:pt>
                <c:pt idx="5129">
                  <c:v>0</c:v>
                </c:pt>
                <c:pt idx="5130">
                  <c:v>81.106458529857861</c:v>
                </c:pt>
                <c:pt idx="5131">
                  <c:v>20</c:v>
                </c:pt>
                <c:pt idx="5132">
                  <c:v>20</c:v>
                </c:pt>
                <c:pt idx="5133">
                  <c:v>20</c:v>
                </c:pt>
                <c:pt idx="5134">
                  <c:v>0</c:v>
                </c:pt>
                <c:pt idx="5135">
                  <c:v>20</c:v>
                </c:pt>
                <c:pt idx="5136">
                  <c:v>20</c:v>
                </c:pt>
                <c:pt idx="5137">
                  <c:v>20</c:v>
                </c:pt>
                <c:pt idx="5138">
                  <c:v>20</c:v>
                </c:pt>
                <c:pt idx="5139">
                  <c:v>20</c:v>
                </c:pt>
                <c:pt idx="5140">
                  <c:v>20</c:v>
                </c:pt>
                <c:pt idx="5141">
                  <c:v>0</c:v>
                </c:pt>
                <c:pt idx="5142">
                  <c:v>61.034813433981633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20</c:v>
                </c:pt>
                <c:pt idx="5147">
                  <c:v>20</c:v>
                </c:pt>
                <c:pt idx="5148">
                  <c:v>20</c:v>
                </c:pt>
                <c:pt idx="5149">
                  <c:v>20</c:v>
                </c:pt>
                <c:pt idx="5150">
                  <c:v>0</c:v>
                </c:pt>
                <c:pt idx="5151">
                  <c:v>20</c:v>
                </c:pt>
                <c:pt idx="5152">
                  <c:v>20</c:v>
                </c:pt>
                <c:pt idx="5153">
                  <c:v>20</c:v>
                </c:pt>
                <c:pt idx="5154">
                  <c:v>0</c:v>
                </c:pt>
                <c:pt idx="5155">
                  <c:v>56.384716853954608</c:v>
                </c:pt>
                <c:pt idx="5156">
                  <c:v>20</c:v>
                </c:pt>
                <c:pt idx="5157">
                  <c:v>0</c:v>
                </c:pt>
                <c:pt idx="5158">
                  <c:v>71.470189029196689</c:v>
                </c:pt>
                <c:pt idx="5159">
                  <c:v>20</c:v>
                </c:pt>
                <c:pt idx="5160">
                  <c:v>20</c:v>
                </c:pt>
                <c:pt idx="5161">
                  <c:v>0</c:v>
                </c:pt>
                <c:pt idx="5162">
                  <c:v>20</c:v>
                </c:pt>
                <c:pt idx="5163">
                  <c:v>20</c:v>
                </c:pt>
                <c:pt idx="5164">
                  <c:v>20</c:v>
                </c:pt>
                <c:pt idx="5165">
                  <c:v>20</c:v>
                </c:pt>
                <c:pt idx="5166">
                  <c:v>20</c:v>
                </c:pt>
                <c:pt idx="5167">
                  <c:v>0</c:v>
                </c:pt>
                <c:pt idx="5168">
                  <c:v>20</c:v>
                </c:pt>
                <c:pt idx="5169">
                  <c:v>76.982451400464171</c:v>
                </c:pt>
                <c:pt idx="5170">
                  <c:v>20</c:v>
                </c:pt>
                <c:pt idx="5171">
                  <c:v>20</c:v>
                </c:pt>
                <c:pt idx="5172">
                  <c:v>20</c:v>
                </c:pt>
                <c:pt idx="5173">
                  <c:v>85.879887109340103</c:v>
                </c:pt>
                <c:pt idx="5174">
                  <c:v>78.083684512386327</c:v>
                </c:pt>
                <c:pt idx="5175">
                  <c:v>75.077237913038402</c:v>
                </c:pt>
                <c:pt idx="5176">
                  <c:v>0</c:v>
                </c:pt>
                <c:pt idx="5177">
                  <c:v>0</c:v>
                </c:pt>
                <c:pt idx="5178">
                  <c:v>20</c:v>
                </c:pt>
                <c:pt idx="5179">
                  <c:v>20</c:v>
                </c:pt>
                <c:pt idx="5180">
                  <c:v>20</c:v>
                </c:pt>
                <c:pt idx="5181">
                  <c:v>83.552000535399671</c:v>
                </c:pt>
                <c:pt idx="5182">
                  <c:v>0</c:v>
                </c:pt>
                <c:pt idx="5183">
                  <c:v>20</c:v>
                </c:pt>
                <c:pt idx="5184">
                  <c:v>76.319346882760087</c:v>
                </c:pt>
                <c:pt idx="5185">
                  <c:v>20</c:v>
                </c:pt>
                <c:pt idx="5186">
                  <c:v>20</c:v>
                </c:pt>
                <c:pt idx="5187">
                  <c:v>0</c:v>
                </c:pt>
                <c:pt idx="5188">
                  <c:v>20</c:v>
                </c:pt>
                <c:pt idx="5189">
                  <c:v>70.593309884735447</c:v>
                </c:pt>
                <c:pt idx="5190">
                  <c:v>20</c:v>
                </c:pt>
                <c:pt idx="5191">
                  <c:v>78.103410204588755</c:v>
                </c:pt>
                <c:pt idx="5192">
                  <c:v>0</c:v>
                </c:pt>
                <c:pt idx="5193">
                  <c:v>20</c:v>
                </c:pt>
                <c:pt idx="5194">
                  <c:v>0</c:v>
                </c:pt>
                <c:pt idx="5195">
                  <c:v>75.280828697777267</c:v>
                </c:pt>
                <c:pt idx="5196">
                  <c:v>70.458156866825888</c:v>
                </c:pt>
                <c:pt idx="5197">
                  <c:v>20</c:v>
                </c:pt>
                <c:pt idx="5198">
                  <c:v>20</c:v>
                </c:pt>
                <c:pt idx="5199">
                  <c:v>20</c:v>
                </c:pt>
                <c:pt idx="5200">
                  <c:v>20</c:v>
                </c:pt>
                <c:pt idx="5201">
                  <c:v>20</c:v>
                </c:pt>
                <c:pt idx="5202">
                  <c:v>20</c:v>
                </c:pt>
                <c:pt idx="5203">
                  <c:v>74.281903452673973</c:v>
                </c:pt>
                <c:pt idx="5204">
                  <c:v>20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20</c:v>
                </c:pt>
                <c:pt idx="5209">
                  <c:v>20</c:v>
                </c:pt>
                <c:pt idx="5210">
                  <c:v>20</c:v>
                </c:pt>
                <c:pt idx="5211">
                  <c:v>20</c:v>
                </c:pt>
                <c:pt idx="5212">
                  <c:v>20</c:v>
                </c:pt>
                <c:pt idx="5213">
                  <c:v>0</c:v>
                </c:pt>
                <c:pt idx="5214">
                  <c:v>20</c:v>
                </c:pt>
                <c:pt idx="5215">
                  <c:v>20</c:v>
                </c:pt>
                <c:pt idx="5216">
                  <c:v>0</c:v>
                </c:pt>
                <c:pt idx="5217">
                  <c:v>20</c:v>
                </c:pt>
                <c:pt idx="5218">
                  <c:v>20</c:v>
                </c:pt>
                <c:pt idx="5219">
                  <c:v>20</c:v>
                </c:pt>
                <c:pt idx="5220">
                  <c:v>81.011180222947985</c:v>
                </c:pt>
                <c:pt idx="5221">
                  <c:v>0</c:v>
                </c:pt>
                <c:pt idx="5222">
                  <c:v>20</c:v>
                </c:pt>
                <c:pt idx="5223">
                  <c:v>20</c:v>
                </c:pt>
                <c:pt idx="5224">
                  <c:v>20</c:v>
                </c:pt>
                <c:pt idx="5225">
                  <c:v>20</c:v>
                </c:pt>
                <c:pt idx="5226">
                  <c:v>88.427936321490165</c:v>
                </c:pt>
                <c:pt idx="5227">
                  <c:v>0</c:v>
                </c:pt>
                <c:pt idx="5228">
                  <c:v>0</c:v>
                </c:pt>
                <c:pt idx="5229">
                  <c:v>20</c:v>
                </c:pt>
                <c:pt idx="5230">
                  <c:v>80.773805407256432</c:v>
                </c:pt>
                <c:pt idx="5231">
                  <c:v>20</c:v>
                </c:pt>
                <c:pt idx="5232">
                  <c:v>20</c:v>
                </c:pt>
                <c:pt idx="5233">
                  <c:v>20</c:v>
                </c:pt>
                <c:pt idx="5234">
                  <c:v>20</c:v>
                </c:pt>
                <c:pt idx="5235">
                  <c:v>76.523848482396104</c:v>
                </c:pt>
                <c:pt idx="5236">
                  <c:v>20</c:v>
                </c:pt>
                <c:pt idx="5237">
                  <c:v>20</c:v>
                </c:pt>
                <c:pt idx="5238">
                  <c:v>20</c:v>
                </c:pt>
                <c:pt idx="5239">
                  <c:v>20</c:v>
                </c:pt>
                <c:pt idx="5240">
                  <c:v>20</c:v>
                </c:pt>
                <c:pt idx="5241">
                  <c:v>20</c:v>
                </c:pt>
                <c:pt idx="5242">
                  <c:v>20</c:v>
                </c:pt>
                <c:pt idx="5243">
                  <c:v>20</c:v>
                </c:pt>
                <c:pt idx="5244">
                  <c:v>20</c:v>
                </c:pt>
                <c:pt idx="5245">
                  <c:v>0</c:v>
                </c:pt>
                <c:pt idx="5246">
                  <c:v>20</c:v>
                </c:pt>
                <c:pt idx="5247">
                  <c:v>20</c:v>
                </c:pt>
                <c:pt idx="5248">
                  <c:v>20</c:v>
                </c:pt>
                <c:pt idx="5249">
                  <c:v>0</c:v>
                </c:pt>
                <c:pt idx="5250">
                  <c:v>20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20</c:v>
                </c:pt>
                <c:pt idx="5256">
                  <c:v>20</c:v>
                </c:pt>
                <c:pt idx="5257">
                  <c:v>0</c:v>
                </c:pt>
                <c:pt idx="5258">
                  <c:v>70.879700452834456</c:v>
                </c:pt>
                <c:pt idx="5259">
                  <c:v>20</c:v>
                </c:pt>
                <c:pt idx="5260">
                  <c:v>0</c:v>
                </c:pt>
                <c:pt idx="5261">
                  <c:v>0</c:v>
                </c:pt>
                <c:pt idx="5262">
                  <c:v>20</c:v>
                </c:pt>
                <c:pt idx="5263">
                  <c:v>0</c:v>
                </c:pt>
                <c:pt idx="5264">
                  <c:v>20</c:v>
                </c:pt>
                <c:pt idx="5265">
                  <c:v>72.679724235933179</c:v>
                </c:pt>
                <c:pt idx="5266">
                  <c:v>20</c:v>
                </c:pt>
                <c:pt idx="5267">
                  <c:v>67.036898276801111</c:v>
                </c:pt>
                <c:pt idx="5268">
                  <c:v>20</c:v>
                </c:pt>
                <c:pt idx="5269">
                  <c:v>0</c:v>
                </c:pt>
                <c:pt idx="5270">
                  <c:v>20</c:v>
                </c:pt>
                <c:pt idx="5271">
                  <c:v>0</c:v>
                </c:pt>
                <c:pt idx="5272">
                  <c:v>76.148722764731232</c:v>
                </c:pt>
                <c:pt idx="5273">
                  <c:v>20</c:v>
                </c:pt>
                <c:pt idx="5274">
                  <c:v>0</c:v>
                </c:pt>
                <c:pt idx="5275">
                  <c:v>20</c:v>
                </c:pt>
                <c:pt idx="5276">
                  <c:v>20</c:v>
                </c:pt>
                <c:pt idx="5277">
                  <c:v>20</c:v>
                </c:pt>
                <c:pt idx="5278">
                  <c:v>20</c:v>
                </c:pt>
                <c:pt idx="5279">
                  <c:v>20</c:v>
                </c:pt>
                <c:pt idx="5280">
                  <c:v>71.579542000758195</c:v>
                </c:pt>
                <c:pt idx="5281">
                  <c:v>20</c:v>
                </c:pt>
                <c:pt idx="5282">
                  <c:v>20</c:v>
                </c:pt>
                <c:pt idx="5283">
                  <c:v>0</c:v>
                </c:pt>
                <c:pt idx="5284">
                  <c:v>20</c:v>
                </c:pt>
                <c:pt idx="5285">
                  <c:v>81.311882505862187</c:v>
                </c:pt>
                <c:pt idx="5286">
                  <c:v>20</c:v>
                </c:pt>
                <c:pt idx="5287">
                  <c:v>0</c:v>
                </c:pt>
                <c:pt idx="5288">
                  <c:v>20</c:v>
                </c:pt>
                <c:pt idx="5289">
                  <c:v>20</c:v>
                </c:pt>
                <c:pt idx="5290">
                  <c:v>20</c:v>
                </c:pt>
                <c:pt idx="5291">
                  <c:v>20</c:v>
                </c:pt>
                <c:pt idx="5292">
                  <c:v>0</c:v>
                </c:pt>
                <c:pt idx="5293">
                  <c:v>82.229568263383896</c:v>
                </c:pt>
                <c:pt idx="5294">
                  <c:v>0</c:v>
                </c:pt>
                <c:pt idx="5295">
                  <c:v>20</c:v>
                </c:pt>
                <c:pt idx="5296">
                  <c:v>20</c:v>
                </c:pt>
                <c:pt idx="5297">
                  <c:v>80.763437512599126</c:v>
                </c:pt>
                <c:pt idx="5298">
                  <c:v>20</c:v>
                </c:pt>
                <c:pt idx="5299">
                  <c:v>20</c:v>
                </c:pt>
                <c:pt idx="5300">
                  <c:v>77.479503897908131</c:v>
                </c:pt>
                <c:pt idx="5301">
                  <c:v>20</c:v>
                </c:pt>
                <c:pt idx="5302">
                  <c:v>83.703229332383785</c:v>
                </c:pt>
                <c:pt idx="5303">
                  <c:v>69.635698771365156</c:v>
                </c:pt>
                <c:pt idx="5304">
                  <c:v>20</c:v>
                </c:pt>
                <c:pt idx="5305">
                  <c:v>84.759928607239075</c:v>
                </c:pt>
                <c:pt idx="5306">
                  <c:v>20</c:v>
                </c:pt>
                <c:pt idx="5307">
                  <c:v>73.707420038574057</c:v>
                </c:pt>
                <c:pt idx="5308">
                  <c:v>0</c:v>
                </c:pt>
                <c:pt idx="5309">
                  <c:v>71.081748311798535</c:v>
                </c:pt>
                <c:pt idx="5310">
                  <c:v>20</c:v>
                </c:pt>
                <c:pt idx="5311">
                  <c:v>20</c:v>
                </c:pt>
                <c:pt idx="5312">
                  <c:v>66.036291186170715</c:v>
                </c:pt>
                <c:pt idx="5313">
                  <c:v>0</c:v>
                </c:pt>
                <c:pt idx="5314">
                  <c:v>20</c:v>
                </c:pt>
                <c:pt idx="5315">
                  <c:v>90.207239288749136</c:v>
                </c:pt>
                <c:pt idx="5316">
                  <c:v>20</c:v>
                </c:pt>
                <c:pt idx="5317">
                  <c:v>0</c:v>
                </c:pt>
                <c:pt idx="5318">
                  <c:v>75.124504701883041</c:v>
                </c:pt>
                <c:pt idx="5319">
                  <c:v>20</c:v>
                </c:pt>
                <c:pt idx="5320">
                  <c:v>20</c:v>
                </c:pt>
                <c:pt idx="5321">
                  <c:v>20</c:v>
                </c:pt>
                <c:pt idx="5322">
                  <c:v>20</c:v>
                </c:pt>
                <c:pt idx="5323">
                  <c:v>85.563644068455446</c:v>
                </c:pt>
                <c:pt idx="5324">
                  <c:v>0</c:v>
                </c:pt>
                <c:pt idx="5325">
                  <c:v>67.430245522469747</c:v>
                </c:pt>
                <c:pt idx="5326">
                  <c:v>20</c:v>
                </c:pt>
                <c:pt idx="5327">
                  <c:v>20</c:v>
                </c:pt>
                <c:pt idx="5328">
                  <c:v>20</c:v>
                </c:pt>
                <c:pt idx="5329">
                  <c:v>20</c:v>
                </c:pt>
                <c:pt idx="5330">
                  <c:v>82.425151702281141</c:v>
                </c:pt>
                <c:pt idx="5331">
                  <c:v>73.630605251277174</c:v>
                </c:pt>
                <c:pt idx="5332">
                  <c:v>0</c:v>
                </c:pt>
                <c:pt idx="5333">
                  <c:v>20</c:v>
                </c:pt>
                <c:pt idx="5334">
                  <c:v>20</c:v>
                </c:pt>
                <c:pt idx="5335">
                  <c:v>20</c:v>
                </c:pt>
                <c:pt idx="5336">
                  <c:v>20</c:v>
                </c:pt>
                <c:pt idx="5337">
                  <c:v>85.914270627410517</c:v>
                </c:pt>
                <c:pt idx="5338">
                  <c:v>0</c:v>
                </c:pt>
                <c:pt idx="5339">
                  <c:v>0</c:v>
                </c:pt>
                <c:pt idx="5340">
                  <c:v>20</c:v>
                </c:pt>
                <c:pt idx="5341">
                  <c:v>20</c:v>
                </c:pt>
                <c:pt idx="5342">
                  <c:v>20</c:v>
                </c:pt>
                <c:pt idx="5343">
                  <c:v>20</c:v>
                </c:pt>
                <c:pt idx="5344">
                  <c:v>20</c:v>
                </c:pt>
                <c:pt idx="5345">
                  <c:v>20</c:v>
                </c:pt>
                <c:pt idx="5346">
                  <c:v>20</c:v>
                </c:pt>
                <c:pt idx="5347">
                  <c:v>20</c:v>
                </c:pt>
                <c:pt idx="5348">
                  <c:v>20</c:v>
                </c:pt>
                <c:pt idx="5349">
                  <c:v>78.559193120642703</c:v>
                </c:pt>
                <c:pt idx="5350">
                  <c:v>71.795623361089895</c:v>
                </c:pt>
                <c:pt idx="5351">
                  <c:v>65.766641691478171</c:v>
                </c:pt>
                <c:pt idx="5352">
                  <c:v>20</c:v>
                </c:pt>
                <c:pt idx="5353">
                  <c:v>0</c:v>
                </c:pt>
                <c:pt idx="5354">
                  <c:v>82.511123882343924</c:v>
                </c:pt>
                <c:pt idx="5355">
                  <c:v>0</c:v>
                </c:pt>
                <c:pt idx="5356">
                  <c:v>20</c:v>
                </c:pt>
                <c:pt idx="5357">
                  <c:v>20</c:v>
                </c:pt>
                <c:pt idx="5358">
                  <c:v>77.612660976883106</c:v>
                </c:pt>
                <c:pt idx="5359">
                  <c:v>20</c:v>
                </c:pt>
                <c:pt idx="5360">
                  <c:v>20</c:v>
                </c:pt>
                <c:pt idx="5361">
                  <c:v>20</c:v>
                </c:pt>
                <c:pt idx="5362">
                  <c:v>20</c:v>
                </c:pt>
                <c:pt idx="5363">
                  <c:v>0</c:v>
                </c:pt>
                <c:pt idx="5364">
                  <c:v>20</c:v>
                </c:pt>
                <c:pt idx="5365">
                  <c:v>0</c:v>
                </c:pt>
                <c:pt idx="5366">
                  <c:v>62.926693651428756</c:v>
                </c:pt>
                <c:pt idx="5367">
                  <c:v>20</c:v>
                </c:pt>
                <c:pt idx="5368">
                  <c:v>0</c:v>
                </c:pt>
                <c:pt idx="5369">
                  <c:v>0</c:v>
                </c:pt>
                <c:pt idx="5370">
                  <c:v>20</c:v>
                </c:pt>
                <c:pt idx="5371">
                  <c:v>20</c:v>
                </c:pt>
                <c:pt idx="5372">
                  <c:v>20</c:v>
                </c:pt>
                <c:pt idx="5373">
                  <c:v>20</c:v>
                </c:pt>
                <c:pt idx="5374">
                  <c:v>20</c:v>
                </c:pt>
                <c:pt idx="5375">
                  <c:v>0</c:v>
                </c:pt>
                <c:pt idx="5376">
                  <c:v>20</c:v>
                </c:pt>
                <c:pt idx="5377">
                  <c:v>0</c:v>
                </c:pt>
                <c:pt idx="5378">
                  <c:v>20</c:v>
                </c:pt>
                <c:pt idx="5379">
                  <c:v>20</c:v>
                </c:pt>
                <c:pt idx="5380">
                  <c:v>68.706366437068439</c:v>
                </c:pt>
                <c:pt idx="5381">
                  <c:v>83.009614822580673</c:v>
                </c:pt>
                <c:pt idx="5382">
                  <c:v>20</c:v>
                </c:pt>
                <c:pt idx="5383">
                  <c:v>20</c:v>
                </c:pt>
                <c:pt idx="5384">
                  <c:v>0</c:v>
                </c:pt>
                <c:pt idx="5385">
                  <c:v>78.207133383128749</c:v>
                </c:pt>
                <c:pt idx="5386">
                  <c:v>20</c:v>
                </c:pt>
                <c:pt idx="5387">
                  <c:v>67.857663395135546</c:v>
                </c:pt>
                <c:pt idx="5388">
                  <c:v>0</c:v>
                </c:pt>
                <c:pt idx="5389">
                  <c:v>20</c:v>
                </c:pt>
                <c:pt idx="5390">
                  <c:v>20</c:v>
                </c:pt>
                <c:pt idx="5391">
                  <c:v>20</c:v>
                </c:pt>
                <c:pt idx="5392">
                  <c:v>20</c:v>
                </c:pt>
                <c:pt idx="5393">
                  <c:v>62.600143027628661</c:v>
                </c:pt>
                <c:pt idx="5394">
                  <c:v>69.781247927781692</c:v>
                </c:pt>
                <c:pt idx="5395">
                  <c:v>20</c:v>
                </c:pt>
                <c:pt idx="5396">
                  <c:v>0</c:v>
                </c:pt>
                <c:pt idx="5397">
                  <c:v>0</c:v>
                </c:pt>
                <c:pt idx="5398">
                  <c:v>79.847655044785128</c:v>
                </c:pt>
                <c:pt idx="5399">
                  <c:v>0</c:v>
                </c:pt>
                <c:pt idx="5400">
                  <c:v>72.45781066138855</c:v>
                </c:pt>
                <c:pt idx="5401">
                  <c:v>0</c:v>
                </c:pt>
                <c:pt idx="5402">
                  <c:v>20</c:v>
                </c:pt>
                <c:pt idx="5403">
                  <c:v>20</c:v>
                </c:pt>
                <c:pt idx="5404">
                  <c:v>20</c:v>
                </c:pt>
                <c:pt idx="5405">
                  <c:v>68.822308484950511</c:v>
                </c:pt>
                <c:pt idx="5406">
                  <c:v>0</c:v>
                </c:pt>
                <c:pt idx="5407">
                  <c:v>20</c:v>
                </c:pt>
                <c:pt idx="5408">
                  <c:v>0</c:v>
                </c:pt>
                <c:pt idx="5409">
                  <c:v>20</c:v>
                </c:pt>
                <c:pt idx="5410">
                  <c:v>75.884141104689391</c:v>
                </c:pt>
                <c:pt idx="5411">
                  <c:v>20</c:v>
                </c:pt>
                <c:pt idx="5412">
                  <c:v>80.196529307832321</c:v>
                </c:pt>
                <c:pt idx="5413">
                  <c:v>20</c:v>
                </c:pt>
                <c:pt idx="5414">
                  <c:v>0</c:v>
                </c:pt>
                <c:pt idx="5415">
                  <c:v>20</c:v>
                </c:pt>
                <c:pt idx="5416">
                  <c:v>20</c:v>
                </c:pt>
                <c:pt idx="5417">
                  <c:v>20</c:v>
                </c:pt>
                <c:pt idx="5418">
                  <c:v>20</c:v>
                </c:pt>
                <c:pt idx="5419">
                  <c:v>0</c:v>
                </c:pt>
                <c:pt idx="5420">
                  <c:v>20</c:v>
                </c:pt>
                <c:pt idx="5421">
                  <c:v>20</c:v>
                </c:pt>
                <c:pt idx="5422">
                  <c:v>68.444991645558503</c:v>
                </c:pt>
                <c:pt idx="5423">
                  <c:v>20</c:v>
                </c:pt>
                <c:pt idx="5424">
                  <c:v>20</c:v>
                </c:pt>
                <c:pt idx="5425">
                  <c:v>20</c:v>
                </c:pt>
                <c:pt idx="5426">
                  <c:v>20</c:v>
                </c:pt>
                <c:pt idx="5427">
                  <c:v>20</c:v>
                </c:pt>
                <c:pt idx="5428">
                  <c:v>0</c:v>
                </c:pt>
                <c:pt idx="5429">
                  <c:v>20</c:v>
                </c:pt>
                <c:pt idx="5430">
                  <c:v>20</c:v>
                </c:pt>
                <c:pt idx="5431">
                  <c:v>20</c:v>
                </c:pt>
                <c:pt idx="5432">
                  <c:v>0</c:v>
                </c:pt>
                <c:pt idx="5433">
                  <c:v>20</c:v>
                </c:pt>
                <c:pt idx="5434">
                  <c:v>20</c:v>
                </c:pt>
                <c:pt idx="5435">
                  <c:v>68.110524410282991</c:v>
                </c:pt>
                <c:pt idx="5436">
                  <c:v>20</c:v>
                </c:pt>
                <c:pt idx="5437">
                  <c:v>20</c:v>
                </c:pt>
                <c:pt idx="5438">
                  <c:v>20</c:v>
                </c:pt>
                <c:pt idx="5439">
                  <c:v>0</c:v>
                </c:pt>
                <c:pt idx="5440">
                  <c:v>20</c:v>
                </c:pt>
                <c:pt idx="5441">
                  <c:v>0</c:v>
                </c:pt>
                <c:pt idx="5442">
                  <c:v>20</c:v>
                </c:pt>
                <c:pt idx="5443">
                  <c:v>83.33992188540374</c:v>
                </c:pt>
                <c:pt idx="5444">
                  <c:v>20</c:v>
                </c:pt>
                <c:pt idx="5445">
                  <c:v>81.849542140591709</c:v>
                </c:pt>
                <c:pt idx="5446">
                  <c:v>20</c:v>
                </c:pt>
                <c:pt idx="5447">
                  <c:v>0</c:v>
                </c:pt>
                <c:pt idx="5448">
                  <c:v>20</c:v>
                </c:pt>
                <c:pt idx="5449">
                  <c:v>20</c:v>
                </c:pt>
                <c:pt idx="5450">
                  <c:v>20</c:v>
                </c:pt>
                <c:pt idx="5451">
                  <c:v>60.680283267310379</c:v>
                </c:pt>
                <c:pt idx="5452">
                  <c:v>20</c:v>
                </c:pt>
                <c:pt idx="5453">
                  <c:v>20</c:v>
                </c:pt>
                <c:pt idx="5454">
                  <c:v>88.012808993092634</c:v>
                </c:pt>
                <c:pt idx="5455">
                  <c:v>20</c:v>
                </c:pt>
                <c:pt idx="5456">
                  <c:v>92.659786535532319</c:v>
                </c:pt>
                <c:pt idx="5457">
                  <c:v>20</c:v>
                </c:pt>
                <c:pt idx="5458">
                  <c:v>0</c:v>
                </c:pt>
                <c:pt idx="5459">
                  <c:v>69.555240325302336</c:v>
                </c:pt>
                <c:pt idx="5460">
                  <c:v>0</c:v>
                </c:pt>
                <c:pt idx="5461">
                  <c:v>74.913016181843957</c:v>
                </c:pt>
                <c:pt idx="5462">
                  <c:v>20</c:v>
                </c:pt>
                <c:pt idx="5463">
                  <c:v>59.361189585787947</c:v>
                </c:pt>
                <c:pt idx="5464">
                  <c:v>20</c:v>
                </c:pt>
                <c:pt idx="5465">
                  <c:v>20</c:v>
                </c:pt>
                <c:pt idx="5466">
                  <c:v>71.290928080434412</c:v>
                </c:pt>
                <c:pt idx="5467">
                  <c:v>81.039950024292395</c:v>
                </c:pt>
                <c:pt idx="5468">
                  <c:v>20</c:v>
                </c:pt>
                <c:pt idx="5469">
                  <c:v>0</c:v>
                </c:pt>
                <c:pt idx="5470">
                  <c:v>20</c:v>
                </c:pt>
                <c:pt idx="5471">
                  <c:v>20</c:v>
                </c:pt>
                <c:pt idx="5472">
                  <c:v>61.952646682075013</c:v>
                </c:pt>
                <c:pt idx="5473">
                  <c:v>20</c:v>
                </c:pt>
                <c:pt idx="5474">
                  <c:v>0</c:v>
                </c:pt>
                <c:pt idx="5475">
                  <c:v>64.552849554165022</c:v>
                </c:pt>
                <c:pt idx="5476">
                  <c:v>20</c:v>
                </c:pt>
                <c:pt idx="5477">
                  <c:v>20</c:v>
                </c:pt>
                <c:pt idx="5478">
                  <c:v>65.095113027646363</c:v>
                </c:pt>
                <c:pt idx="5479">
                  <c:v>20</c:v>
                </c:pt>
                <c:pt idx="5480">
                  <c:v>20</c:v>
                </c:pt>
                <c:pt idx="5481">
                  <c:v>0</c:v>
                </c:pt>
                <c:pt idx="5482">
                  <c:v>0</c:v>
                </c:pt>
                <c:pt idx="5483">
                  <c:v>20</c:v>
                </c:pt>
                <c:pt idx="5484">
                  <c:v>20</c:v>
                </c:pt>
                <c:pt idx="5485">
                  <c:v>20</c:v>
                </c:pt>
                <c:pt idx="5486">
                  <c:v>75.494813029201055</c:v>
                </c:pt>
                <c:pt idx="5487">
                  <c:v>0</c:v>
                </c:pt>
                <c:pt idx="5488">
                  <c:v>20</c:v>
                </c:pt>
                <c:pt idx="5489">
                  <c:v>20</c:v>
                </c:pt>
                <c:pt idx="5490">
                  <c:v>71.683827734872125</c:v>
                </c:pt>
                <c:pt idx="5491">
                  <c:v>79.542071562915723</c:v>
                </c:pt>
                <c:pt idx="5492">
                  <c:v>20</c:v>
                </c:pt>
                <c:pt idx="5493">
                  <c:v>0</c:v>
                </c:pt>
                <c:pt idx="5494">
                  <c:v>71.830524596350202</c:v>
                </c:pt>
                <c:pt idx="5495">
                  <c:v>67.759928208450702</c:v>
                </c:pt>
                <c:pt idx="5496">
                  <c:v>0</c:v>
                </c:pt>
                <c:pt idx="5497">
                  <c:v>20</c:v>
                </c:pt>
                <c:pt idx="5498">
                  <c:v>83.630146851442476</c:v>
                </c:pt>
                <c:pt idx="5499">
                  <c:v>20</c:v>
                </c:pt>
                <c:pt idx="5500">
                  <c:v>0</c:v>
                </c:pt>
                <c:pt idx="5501">
                  <c:v>20</c:v>
                </c:pt>
                <c:pt idx="5502">
                  <c:v>0</c:v>
                </c:pt>
                <c:pt idx="5503">
                  <c:v>82.099467458926071</c:v>
                </c:pt>
                <c:pt idx="5504">
                  <c:v>20</c:v>
                </c:pt>
                <c:pt idx="5505">
                  <c:v>20</c:v>
                </c:pt>
                <c:pt idx="5506">
                  <c:v>20</c:v>
                </c:pt>
                <c:pt idx="5507">
                  <c:v>78.780183832517366</c:v>
                </c:pt>
                <c:pt idx="5508">
                  <c:v>20</c:v>
                </c:pt>
                <c:pt idx="5509">
                  <c:v>20</c:v>
                </c:pt>
                <c:pt idx="5510">
                  <c:v>20</c:v>
                </c:pt>
                <c:pt idx="5511">
                  <c:v>20</c:v>
                </c:pt>
                <c:pt idx="5512">
                  <c:v>20</c:v>
                </c:pt>
                <c:pt idx="5513">
                  <c:v>20</c:v>
                </c:pt>
                <c:pt idx="5514">
                  <c:v>20</c:v>
                </c:pt>
                <c:pt idx="5515">
                  <c:v>87.574354207670183</c:v>
                </c:pt>
                <c:pt idx="5516">
                  <c:v>20</c:v>
                </c:pt>
                <c:pt idx="5517">
                  <c:v>20</c:v>
                </c:pt>
                <c:pt idx="5518">
                  <c:v>20</c:v>
                </c:pt>
                <c:pt idx="5519">
                  <c:v>20</c:v>
                </c:pt>
                <c:pt idx="5520">
                  <c:v>20</c:v>
                </c:pt>
                <c:pt idx="5521">
                  <c:v>20</c:v>
                </c:pt>
                <c:pt idx="5522">
                  <c:v>0</c:v>
                </c:pt>
                <c:pt idx="5523">
                  <c:v>20</c:v>
                </c:pt>
                <c:pt idx="5524">
                  <c:v>20</c:v>
                </c:pt>
                <c:pt idx="5525">
                  <c:v>75.802232231104981</c:v>
                </c:pt>
                <c:pt idx="5526">
                  <c:v>20</c:v>
                </c:pt>
                <c:pt idx="5527">
                  <c:v>20</c:v>
                </c:pt>
                <c:pt idx="5528">
                  <c:v>20</c:v>
                </c:pt>
                <c:pt idx="5529">
                  <c:v>20</c:v>
                </c:pt>
                <c:pt idx="5530">
                  <c:v>20</c:v>
                </c:pt>
                <c:pt idx="5531">
                  <c:v>0</c:v>
                </c:pt>
                <c:pt idx="5532">
                  <c:v>20</c:v>
                </c:pt>
                <c:pt idx="5533">
                  <c:v>0</c:v>
                </c:pt>
                <c:pt idx="5534">
                  <c:v>20</c:v>
                </c:pt>
                <c:pt idx="5535">
                  <c:v>20</c:v>
                </c:pt>
                <c:pt idx="5536">
                  <c:v>20</c:v>
                </c:pt>
                <c:pt idx="5537">
                  <c:v>74.286797895504293</c:v>
                </c:pt>
                <c:pt idx="5538">
                  <c:v>72.706346851142357</c:v>
                </c:pt>
                <c:pt idx="5539">
                  <c:v>20</c:v>
                </c:pt>
                <c:pt idx="5540">
                  <c:v>20</c:v>
                </c:pt>
                <c:pt idx="5541">
                  <c:v>20</c:v>
                </c:pt>
                <c:pt idx="5542">
                  <c:v>76.222248243878639</c:v>
                </c:pt>
                <c:pt idx="5543">
                  <c:v>20</c:v>
                </c:pt>
                <c:pt idx="5544">
                  <c:v>20</c:v>
                </c:pt>
                <c:pt idx="5545">
                  <c:v>20</c:v>
                </c:pt>
                <c:pt idx="5546">
                  <c:v>20</c:v>
                </c:pt>
                <c:pt idx="5547">
                  <c:v>0</c:v>
                </c:pt>
                <c:pt idx="5548">
                  <c:v>0</c:v>
                </c:pt>
                <c:pt idx="5549">
                  <c:v>58.539029067074317</c:v>
                </c:pt>
                <c:pt idx="5550">
                  <c:v>20</c:v>
                </c:pt>
                <c:pt idx="5551">
                  <c:v>20</c:v>
                </c:pt>
                <c:pt idx="5552">
                  <c:v>0</c:v>
                </c:pt>
                <c:pt idx="5553">
                  <c:v>0</c:v>
                </c:pt>
                <c:pt idx="5554">
                  <c:v>20</c:v>
                </c:pt>
                <c:pt idx="5555">
                  <c:v>20</c:v>
                </c:pt>
                <c:pt idx="5556">
                  <c:v>0</c:v>
                </c:pt>
                <c:pt idx="5557">
                  <c:v>59.486185296528859</c:v>
                </c:pt>
                <c:pt idx="5558">
                  <c:v>20</c:v>
                </c:pt>
                <c:pt idx="5559">
                  <c:v>20</c:v>
                </c:pt>
                <c:pt idx="5560">
                  <c:v>20</c:v>
                </c:pt>
                <c:pt idx="5561">
                  <c:v>0</c:v>
                </c:pt>
                <c:pt idx="5562">
                  <c:v>20</c:v>
                </c:pt>
                <c:pt idx="5563">
                  <c:v>0</c:v>
                </c:pt>
                <c:pt idx="5564">
                  <c:v>0</c:v>
                </c:pt>
                <c:pt idx="5565">
                  <c:v>20</c:v>
                </c:pt>
                <c:pt idx="5566">
                  <c:v>0</c:v>
                </c:pt>
                <c:pt idx="5567">
                  <c:v>20</c:v>
                </c:pt>
                <c:pt idx="5568">
                  <c:v>83.63315291661624</c:v>
                </c:pt>
                <c:pt idx="5569">
                  <c:v>67.755908640137449</c:v>
                </c:pt>
                <c:pt idx="5570">
                  <c:v>0</c:v>
                </c:pt>
                <c:pt idx="5571">
                  <c:v>20</c:v>
                </c:pt>
                <c:pt idx="5572">
                  <c:v>0</c:v>
                </c:pt>
                <c:pt idx="5573">
                  <c:v>20</c:v>
                </c:pt>
                <c:pt idx="5574">
                  <c:v>20</c:v>
                </c:pt>
                <c:pt idx="5575">
                  <c:v>20</c:v>
                </c:pt>
                <c:pt idx="5576">
                  <c:v>20</c:v>
                </c:pt>
                <c:pt idx="5577">
                  <c:v>20</c:v>
                </c:pt>
                <c:pt idx="5578">
                  <c:v>0</c:v>
                </c:pt>
                <c:pt idx="5579">
                  <c:v>74.32614570109763</c:v>
                </c:pt>
                <c:pt idx="5580">
                  <c:v>0</c:v>
                </c:pt>
                <c:pt idx="5581">
                  <c:v>60.64166817392524</c:v>
                </c:pt>
                <c:pt idx="5582">
                  <c:v>20</c:v>
                </c:pt>
                <c:pt idx="5583">
                  <c:v>20</c:v>
                </c:pt>
                <c:pt idx="5584">
                  <c:v>0</c:v>
                </c:pt>
                <c:pt idx="5585">
                  <c:v>78.706274850540353</c:v>
                </c:pt>
                <c:pt idx="5586">
                  <c:v>69.588774042311428</c:v>
                </c:pt>
                <c:pt idx="5587">
                  <c:v>0</c:v>
                </c:pt>
                <c:pt idx="5588">
                  <c:v>20</c:v>
                </c:pt>
                <c:pt idx="5589">
                  <c:v>20</c:v>
                </c:pt>
                <c:pt idx="5590">
                  <c:v>20</c:v>
                </c:pt>
                <c:pt idx="5591">
                  <c:v>69.276130030233389</c:v>
                </c:pt>
                <c:pt idx="5592">
                  <c:v>20</c:v>
                </c:pt>
                <c:pt idx="5593">
                  <c:v>20</c:v>
                </c:pt>
                <c:pt idx="5594">
                  <c:v>67.716832769950486</c:v>
                </c:pt>
                <c:pt idx="5595">
                  <c:v>71.045742798454526</c:v>
                </c:pt>
                <c:pt idx="5596">
                  <c:v>20</c:v>
                </c:pt>
                <c:pt idx="5597">
                  <c:v>20</c:v>
                </c:pt>
                <c:pt idx="5598">
                  <c:v>20</c:v>
                </c:pt>
                <c:pt idx="5599">
                  <c:v>20</c:v>
                </c:pt>
                <c:pt idx="5600">
                  <c:v>20</c:v>
                </c:pt>
                <c:pt idx="5601">
                  <c:v>20</c:v>
                </c:pt>
                <c:pt idx="5602">
                  <c:v>20</c:v>
                </c:pt>
                <c:pt idx="5603">
                  <c:v>20</c:v>
                </c:pt>
                <c:pt idx="5604">
                  <c:v>87.816737506746193</c:v>
                </c:pt>
                <c:pt idx="5605">
                  <c:v>20</c:v>
                </c:pt>
                <c:pt idx="5606">
                  <c:v>84.7369246806104</c:v>
                </c:pt>
                <c:pt idx="5607">
                  <c:v>20</c:v>
                </c:pt>
                <c:pt idx="5608">
                  <c:v>20</c:v>
                </c:pt>
                <c:pt idx="5609">
                  <c:v>20</c:v>
                </c:pt>
                <c:pt idx="5610">
                  <c:v>78.486764930395623</c:v>
                </c:pt>
                <c:pt idx="5611">
                  <c:v>76.668627540310737</c:v>
                </c:pt>
                <c:pt idx="5612">
                  <c:v>20</c:v>
                </c:pt>
                <c:pt idx="5613">
                  <c:v>20</c:v>
                </c:pt>
                <c:pt idx="5614">
                  <c:v>20</c:v>
                </c:pt>
                <c:pt idx="5615">
                  <c:v>67.823174938552341</c:v>
                </c:pt>
                <c:pt idx="5616">
                  <c:v>0</c:v>
                </c:pt>
                <c:pt idx="5617">
                  <c:v>20</c:v>
                </c:pt>
                <c:pt idx="5618">
                  <c:v>20</c:v>
                </c:pt>
                <c:pt idx="5619">
                  <c:v>0</c:v>
                </c:pt>
                <c:pt idx="5620">
                  <c:v>74.821272453117459</c:v>
                </c:pt>
                <c:pt idx="5621">
                  <c:v>74.689296437611659</c:v>
                </c:pt>
                <c:pt idx="5622">
                  <c:v>20</c:v>
                </c:pt>
                <c:pt idx="5623">
                  <c:v>20</c:v>
                </c:pt>
                <c:pt idx="5624">
                  <c:v>0</c:v>
                </c:pt>
                <c:pt idx="5625">
                  <c:v>20</c:v>
                </c:pt>
                <c:pt idx="5626">
                  <c:v>20</c:v>
                </c:pt>
                <c:pt idx="5627">
                  <c:v>0</c:v>
                </c:pt>
                <c:pt idx="5628">
                  <c:v>20</c:v>
                </c:pt>
                <c:pt idx="5629">
                  <c:v>82.731118052089158</c:v>
                </c:pt>
                <c:pt idx="5630">
                  <c:v>0</c:v>
                </c:pt>
                <c:pt idx="5631">
                  <c:v>20</c:v>
                </c:pt>
                <c:pt idx="5632">
                  <c:v>20</c:v>
                </c:pt>
                <c:pt idx="5633">
                  <c:v>0</c:v>
                </c:pt>
                <c:pt idx="5634">
                  <c:v>79.535993463657206</c:v>
                </c:pt>
                <c:pt idx="5635">
                  <c:v>20</c:v>
                </c:pt>
                <c:pt idx="5636">
                  <c:v>0</c:v>
                </c:pt>
                <c:pt idx="5637">
                  <c:v>20</c:v>
                </c:pt>
                <c:pt idx="5638">
                  <c:v>20</c:v>
                </c:pt>
                <c:pt idx="5639">
                  <c:v>20</c:v>
                </c:pt>
                <c:pt idx="5640">
                  <c:v>20</c:v>
                </c:pt>
                <c:pt idx="5641">
                  <c:v>20</c:v>
                </c:pt>
                <c:pt idx="5642">
                  <c:v>20</c:v>
                </c:pt>
                <c:pt idx="5643">
                  <c:v>0</c:v>
                </c:pt>
                <c:pt idx="5644">
                  <c:v>0</c:v>
                </c:pt>
                <c:pt idx="5645">
                  <c:v>20</c:v>
                </c:pt>
                <c:pt idx="5646">
                  <c:v>20</c:v>
                </c:pt>
                <c:pt idx="5647">
                  <c:v>20</c:v>
                </c:pt>
                <c:pt idx="5648">
                  <c:v>20</c:v>
                </c:pt>
                <c:pt idx="5649">
                  <c:v>0</c:v>
                </c:pt>
                <c:pt idx="5650">
                  <c:v>20</c:v>
                </c:pt>
                <c:pt idx="5651">
                  <c:v>20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20</c:v>
                </c:pt>
                <c:pt idx="5657">
                  <c:v>72.87845304663783</c:v>
                </c:pt>
                <c:pt idx="5658">
                  <c:v>0</c:v>
                </c:pt>
                <c:pt idx="5659">
                  <c:v>20</c:v>
                </c:pt>
                <c:pt idx="5660">
                  <c:v>0</c:v>
                </c:pt>
                <c:pt idx="5661">
                  <c:v>20</c:v>
                </c:pt>
                <c:pt idx="5662">
                  <c:v>76.630393681467439</c:v>
                </c:pt>
                <c:pt idx="5663">
                  <c:v>78.069078715990742</c:v>
                </c:pt>
                <c:pt idx="5664">
                  <c:v>20</c:v>
                </c:pt>
                <c:pt idx="5665">
                  <c:v>0</c:v>
                </c:pt>
                <c:pt idx="5666">
                  <c:v>0</c:v>
                </c:pt>
                <c:pt idx="5667">
                  <c:v>20</c:v>
                </c:pt>
                <c:pt idx="5668">
                  <c:v>20</c:v>
                </c:pt>
                <c:pt idx="5669">
                  <c:v>20</c:v>
                </c:pt>
                <c:pt idx="5670">
                  <c:v>20</c:v>
                </c:pt>
                <c:pt idx="5671">
                  <c:v>0</c:v>
                </c:pt>
                <c:pt idx="5672">
                  <c:v>65.565316798855889</c:v>
                </c:pt>
                <c:pt idx="5673">
                  <c:v>20</c:v>
                </c:pt>
                <c:pt idx="5674">
                  <c:v>71.776030799682047</c:v>
                </c:pt>
                <c:pt idx="5675">
                  <c:v>20</c:v>
                </c:pt>
                <c:pt idx="5676">
                  <c:v>20</c:v>
                </c:pt>
                <c:pt idx="5677">
                  <c:v>0</c:v>
                </c:pt>
                <c:pt idx="5678">
                  <c:v>80.472094144065494</c:v>
                </c:pt>
                <c:pt idx="5679">
                  <c:v>74.324283732333996</c:v>
                </c:pt>
                <c:pt idx="5680">
                  <c:v>64.889964177152876</c:v>
                </c:pt>
                <c:pt idx="5681">
                  <c:v>20</c:v>
                </c:pt>
                <c:pt idx="5682">
                  <c:v>57.298406075859646</c:v>
                </c:pt>
                <c:pt idx="5683">
                  <c:v>71.111226844757667</c:v>
                </c:pt>
                <c:pt idx="5684">
                  <c:v>20</c:v>
                </c:pt>
                <c:pt idx="5685">
                  <c:v>64.919514904251258</c:v>
                </c:pt>
                <c:pt idx="5686">
                  <c:v>20</c:v>
                </c:pt>
                <c:pt idx="5687">
                  <c:v>20</c:v>
                </c:pt>
                <c:pt idx="5688">
                  <c:v>64.354659361198358</c:v>
                </c:pt>
                <c:pt idx="5689">
                  <c:v>20</c:v>
                </c:pt>
                <c:pt idx="5690">
                  <c:v>20</c:v>
                </c:pt>
                <c:pt idx="5691">
                  <c:v>20</c:v>
                </c:pt>
                <c:pt idx="5692">
                  <c:v>0</c:v>
                </c:pt>
                <c:pt idx="5693">
                  <c:v>66.561825311611017</c:v>
                </c:pt>
                <c:pt idx="5694">
                  <c:v>20</c:v>
                </c:pt>
                <c:pt idx="5695">
                  <c:v>20</c:v>
                </c:pt>
                <c:pt idx="5696">
                  <c:v>0</c:v>
                </c:pt>
                <c:pt idx="5697">
                  <c:v>68.055310383835604</c:v>
                </c:pt>
                <c:pt idx="5698">
                  <c:v>20</c:v>
                </c:pt>
                <c:pt idx="5699">
                  <c:v>0</c:v>
                </c:pt>
                <c:pt idx="5700">
                  <c:v>20</c:v>
                </c:pt>
                <c:pt idx="5701">
                  <c:v>73.932148656370828</c:v>
                </c:pt>
                <c:pt idx="5702">
                  <c:v>20</c:v>
                </c:pt>
                <c:pt idx="5703">
                  <c:v>20</c:v>
                </c:pt>
                <c:pt idx="5704">
                  <c:v>0</c:v>
                </c:pt>
                <c:pt idx="5705">
                  <c:v>20</c:v>
                </c:pt>
                <c:pt idx="5706">
                  <c:v>20</c:v>
                </c:pt>
                <c:pt idx="5707">
                  <c:v>20</c:v>
                </c:pt>
                <c:pt idx="5708">
                  <c:v>0</c:v>
                </c:pt>
                <c:pt idx="5709">
                  <c:v>69.250476786381043</c:v>
                </c:pt>
                <c:pt idx="5710">
                  <c:v>0</c:v>
                </c:pt>
                <c:pt idx="5711">
                  <c:v>90.220446716944906</c:v>
                </c:pt>
                <c:pt idx="5712">
                  <c:v>20</c:v>
                </c:pt>
                <c:pt idx="5713">
                  <c:v>20</c:v>
                </c:pt>
                <c:pt idx="5714">
                  <c:v>0</c:v>
                </c:pt>
                <c:pt idx="5715">
                  <c:v>71.34835868804322</c:v>
                </c:pt>
                <c:pt idx="5716">
                  <c:v>20</c:v>
                </c:pt>
                <c:pt idx="5717">
                  <c:v>0</c:v>
                </c:pt>
                <c:pt idx="5718">
                  <c:v>20</c:v>
                </c:pt>
                <c:pt idx="5719">
                  <c:v>20</c:v>
                </c:pt>
                <c:pt idx="5720">
                  <c:v>20</c:v>
                </c:pt>
                <c:pt idx="5721">
                  <c:v>0</c:v>
                </c:pt>
                <c:pt idx="5722">
                  <c:v>69.377049470625053</c:v>
                </c:pt>
                <c:pt idx="5723">
                  <c:v>20</c:v>
                </c:pt>
                <c:pt idx="5724">
                  <c:v>20</c:v>
                </c:pt>
                <c:pt idx="5725">
                  <c:v>20</c:v>
                </c:pt>
                <c:pt idx="5726">
                  <c:v>20</c:v>
                </c:pt>
                <c:pt idx="5727">
                  <c:v>0</c:v>
                </c:pt>
                <c:pt idx="5728">
                  <c:v>65.591273990751077</c:v>
                </c:pt>
                <c:pt idx="5729">
                  <c:v>0</c:v>
                </c:pt>
                <c:pt idx="5730">
                  <c:v>81.775517223271976</c:v>
                </c:pt>
                <c:pt idx="5731">
                  <c:v>20</c:v>
                </c:pt>
                <c:pt idx="5732">
                  <c:v>0</c:v>
                </c:pt>
                <c:pt idx="5733">
                  <c:v>67.43332624515196</c:v>
                </c:pt>
                <c:pt idx="5734">
                  <c:v>0</c:v>
                </c:pt>
                <c:pt idx="5735">
                  <c:v>20</c:v>
                </c:pt>
                <c:pt idx="5736">
                  <c:v>69.823917655073259</c:v>
                </c:pt>
                <c:pt idx="5737">
                  <c:v>76.149593846932277</c:v>
                </c:pt>
                <c:pt idx="5738">
                  <c:v>20</c:v>
                </c:pt>
                <c:pt idx="5739">
                  <c:v>20</c:v>
                </c:pt>
                <c:pt idx="5740">
                  <c:v>20</c:v>
                </c:pt>
                <c:pt idx="5741">
                  <c:v>20</c:v>
                </c:pt>
                <c:pt idx="5742">
                  <c:v>20</c:v>
                </c:pt>
                <c:pt idx="5743">
                  <c:v>20</c:v>
                </c:pt>
                <c:pt idx="5744">
                  <c:v>20</c:v>
                </c:pt>
                <c:pt idx="5745">
                  <c:v>67.337656727677356</c:v>
                </c:pt>
                <c:pt idx="5746">
                  <c:v>0</c:v>
                </c:pt>
                <c:pt idx="5747">
                  <c:v>0</c:v>
                </c:pt>
                <c:pt idx="5748">
                  <c:v>20</c:v>
                </c:pt>
                <c:pt idx="5749">
                  <c:v>20</c:v>
                </c:pt>
                <c:pt idx="5750">
                  <c:v>20</c:v>
                </c:pt>
                <c:pt idx="5751">
                  <c:v>0</c:v>
                </c:pt>
                <c:pt idx="5752">
                  <c:v>20</c:v>
                </c:pt>
                <c:pt idx="5753">
                  <c:v>85.680574214377941</c:v>
                </c:pt>
                <c:pt idx="5754">
                  <c:v>20</c:v>
                </c:pt>
                <c:pt idx="5755">
                  <c:v>0</c:v>
                </c:pt>
                <c:pt idx="5756">
                  <c:v>20</c:v>
                </c:pt>
                <c:pt idx="5757">
                  <c:v>20</c:v>
                </c:pt>
                <c:pt idx="5758">
                  <c:v>20</c:v>
                </c:pt>
                <c:pt idx="5759">
                  <c:v>20</c:v>
                </c:pt>
                <c:pt idx="5760">
                  <c:v>0</c:v>
                </c:pt>
                <c:pt idx="5761">
                  <c:v>0</c:v>
                </c:pt>
                <c:pt idx="5762">
                  <c:v>84.870300391462422</c:v>
                </c:pt>
                <c:pt idx="5763">
                  <c:v>20</c:v>
                </c:pt>
                <c:pt idx="5764">
                  <c:v>91.7348534776837</c:v>
                </c:pt>
                <c:pt idx="5765">
                  <c:v>0</c:v>
                </c:pt>
                <c:pt idx="5766">
                  <c:v>0</c:v>
                </c:pt>
                <c:pt idx="5767">
                  <c:v>63.365097300980338</c:v>
                </c:pt>
                <c:pt idx="5768">
                  <c:v>78.076495072557464</c:v>
                </c:pt>
                <c:pt idx="5769">
                  <c:v>20</c:v>
                </c:pt>
                <c:pt idx="5770">
                  <c:v>20</c:v>
                </c:pt>
                <c:pt idx="5771">
                  <c:v>20</c:v>
                </c:pt>
                <c:pt idx="5772">
                  <c:v>20</c:v>
                </c:pt>
                <c:pt idx="5773">
                  <c:v>20</c:v>
                </c:pt>
                <c:pt idx="5774">
                  <c:v>0</c:v>
                </c:pt>
                <c:pt idx="5775">
                  <c:v>20</c:v>
                </c:pt>
                <c:pt idx="5776">
                  <c:v>0</c:v>
                </c:pt>
                <c:pt idx="5777">
                  <c:v>20</c:v>
                </c:pt>
                <c:pt idx="5778">
                  <c:v>0</c:v>
                </c:pt>
                <c:pt idx="5779">
                  <c:v>80.009553982270276</c:v>
                </c:pt>
                <c:pt idx="5780">
                  <c:v>80.152343623257551</c:v>
                </c:pt>
                <c:pt idx="5781">
                  <c:v>20</c:v>
                </c:pt>
                <c:pt idx="5782">
                  <c:v>20</c:v>
                </c:pt>
                <c:pt idx="5783">
                  <c:v>0</c:v>
                </c:pt>
                <c:pt idx="5784">
                  <c:v>20</c:v>
                </c:pt>
                <c:pt idx="5785">
                  <c:v>20</c:v>
                </c:pt>
                <c:pt idx="5786">
                  <c:v>20</c:v>
                </c:pt>
                <c:pt idx="5787">
                  <c:v>20</c:v>
                </c:pt>
                <c:pt idx="5788">
                  <c:v>20</c:v>
                </c:pt>
                <c:pt idx="5789">
                  <c:v>20</c:v>
                </c:pt>
                <c:pt idx="5790">
                  <c:v>20</c:v>
                </c:pt>
                <c:pt idx="5791">
                  <c:v>73.238685749257414</c:v>
                </c:pt>
                <c:pt idx="5792">
                  <c:v>0</c:v>
                </c:pt>
                <c:pt idx="5793">
                  <c:v>0</c:v>
                </c:pt>
                <c:pt idx="5794">
                  <c:v>20</c:v>
                </c:pt>
                <c:pt idx="5795">
                  <c:v>20</c:v>
                </c:pt>
                <c:pt idx="5796">
                  <c:v>20</c:v>
                </c:pt>
                <c:pt idx="5797">
                  <c:v>57.413416994509724</c:v>
                </c:pt>
                <c:pt idx="5798">
                  <c:v>20</c:v>
                </c:pt>
                <c:pt idx="5799">
                  <c:v>20</c:v>
                </c:pt>
                <c:pt idx="5800">
                  <c:v>20</c:v>
                </c:pt>
                <c:pt idx="5801">
                  <c:v>20</c:v>
                </c:pt>
                <c:pt idx="5802">
                  <c:v>20</c:v>
                </c:pt>
                <c:pt idx="5803">
                  <c:v>63.229629208241164</c:v>
                </c:pt>
                <c:pt idx="5804">
                  <c:v>20</c:v>
                </c:pt>
                <c:pt idx="5805">
                  <c:v>0</c:v>
                </c:pt>
                <c:pt idx="5806">
                  <c:v>20</c:v>
                </c:pt>
                <c:pt idx="5807">
                  <c:v>20</c:v>
                </c:pt>
                <c:pt idx="5808">
                  <c:v>68.151552938538927</c:v>
                </c:pt>
                <c:pt idx="5809">
                  <c:v>20</c:v>
                </c:pt>
                <c:pt idx="5810">
                  <c:v>20</c:v>
                </c:pt>
                <c:pt idx="5811">
                  <c:v>20</c:v>
                </c:pt>
                <c:pt idx="5812">
                  <c:v>20</c:v>
                </c:pt>
                <c:pt idx="5813">
                  <c:v>86.20817439218078</c:v>
                </c:pt>
                <c:pt idx="5814">
                  <c:v>20</c:v>
                </c:pt>
                <c:pt idx="5815">
                  <c:v>20</c:v>
                </c:pt>
                <c:pt idx="5816">
                  <c:v>0</c:v>
                </c:pt>
                <c:pt idx="5817">
                  <c:v>20</c:v>
                </c:pt>
                <c:pt idx="5818">
                  <c:v>0</c:v>
                </c:pt>
                <c:pt idx="5819">
                  <c:v>20</c:v>
                </c:pt>
                <c:pt idx="5820">
                  <c:v>20</c:v>
                </c:pt>
                <c:pt idx="5821">
                  <c:v>20</c:v>
                </c:pt>
                <c:pt idx="5822">
                  <c:v>20</c:v>
                </c:pt>
                <c:pt idx="5823">
                  <c:v>20</c:v>
                </c:pt>
                <c:pt idx="5824">
                  <c:v>84.587897448188755</c:v>
                </c:pt>
                <c:pt idx="5825">
                  <c:v>0</c:v>
                </c:pt>
                <c:pt idx="5826">
                  <c:v>20</c:v>
                </c:pt>
                <c:pt idx="5827">
                  <c:v>20</c:v>
                </c:pt>
                <c:pt idx="5828">
                  <c:v>20</c:v>
                </c:pt>
                <c:pt idx="5829">
                  <c:v>83.941284168488863</c:v>
                </c:pt>
                <c:pt idx="5830">
                  <c:v>20</c:v>
                </c:pt>
                <c:pt idx="5831">
                  <c:v>20</c:v>
                </c:pt>
                <c:pt idx="5832">
                  <c:v>52.370337445815892</c:v>
                </c:pt>
                <c:pt idx="5833">
                  <c:v>20</c:v>
                </c:pt>
                <c:pt idx="5834">
                  <c:v>20</c:v>
                </c:pt>
                <c:pt idx="5835">
                  <c:v>0</c:v>
                </c:pt>
                <c:pt idx="5836">
                  <c:v>20</c:v>
                </c:pt>
                <c:pt idx="5837">
                  <c:v>20</c:v>
                </c:pt>
                <c:pt idx="5838">
                  <c:v>20</c:v>
                </c:pt>
                <c:pt idx="5839">
                  <c:v>20</c:v>
                </c:pt>
                <c:pt idx="5840">
                  <c:v>20</c:v>
                </c:pt>
                <c:pt idx="5841">
                  <c:v>0</c:v>
                </c:pt>
                <c:pt idx="5842">
                  <c:v>59.4698928489873</c:v>
                </c:pt>
                <c:pt idx="5843">
                  <c:v>77.997542760733282</c:v>
                </c:pt>
                <c:pt idx="5844">
                  <c:v>20</c:v>
                </c:pt>
                <c:pt idx="5845">
                  <c:v>87.630027712066919</c:v>
                </c:pt>
                <c:pt idx="5846">
                  <c:v>20</c:v>
                </c:pt>
                <c:pt idx="5847">
                  <c:v>20</c:v>
                </c:pt>
                <c:pt idx="5848">
                  <c:v>20</c:v>
                </c:pt>
                <c:pt idx="5849">
                  <c:v>20</c:v>
                </c:pt>
                <c:pt idx="5850">
                  <c:v>20</c:v>
                </c:pt>
                <c:pt idx="5851">
                  <c:v>0</c:v>
                </c:pt>
                <c:pt idx="5852">
                  <c:v>20</c:v>
                </c:pt>
                <c:pt idx="5853">
                  <c:v>20</c:v>
                </c:pt>
                <c:pt idx="5854">
                  <c:v>0</c:v>
                </c:pt>
                <c:pt idx="5855">
                  <c:v>20</c:v>
                </c:pt>
                <c:pt idx="5856">
                  <c:v>78.196719246043486</c:v>
                </c:pt>
                <c:pt idx="5857">
                  <c:v>0</c:v>
                </c:pt>
                <c:pt idx="5858">
                  <c:v>20</c:v>
                </c:pt>
                <c:pt idx="5859">
                  <c:v>20</c:v>
                </c:pt>
                <c:pt idx="5860">
                  <c:v>20</c:v>
                </c:pt>
                <c:pt idx="5861">
                  <c:v>20</c:v>
                </c:pt>
                <c:pt idx="5862">
                  <c:v>0</c:v>
                </c:pt>
                <c:pt idx="5863">
                  <c:v>0</c:v>
                </c:pt>
                <c:pt idx="5864">
                  <c:v>71.916145390784109</c:v>
                </c:pt>
                <c:pt idx="5865">
                  <c:v>20</c:v>
                </c:pt>
                <c:pt idx="5866">
                  <c:v>20</c:v>
                </c:pt>
                <c:pt idx="5867">
                  <c:v>0</c:v>
                </c:pt>
                <c:pt idx="5868">
                  <c:v>20</c:v>
                </c:pt>
                <c:pt idx="5869">
                  <c:v>0</c:v>
                </c:pt>
                <c:pt idx="5870">
                  <c:v>20</c:v>
                </c:pt>
                <c:pt idx="5871">
                  <c:v>20</c:v>
                </c:pt>
                <c:pt idx="5872">
                  <c:v>75.881347354059088</c:v>
                </c:pt>
                <c:pt idx="5873">
                  <c:v>20</c:v>
                </c:pt>
                <c:pt idx="5874">
                  <c:v>62.356746559154097</c:v>
                </c:pt>
                <c:pt idx="5875">
                  <c:v>20</c:v>
                </c:pt>
                <c:pt idx="5876">
                  <c:v>20</c:v>
                </c:pt>
                <c:pt idx="5877">
                  <c:v>20</c:v>
                </c:pt>
                <c:pt idx="5878">
                  <c:v>20</c:v>
                </c:pt>
                <c:pt idx="5879">
                  <c:v>20</c:v>
                </c:pt>
                <c:pt idx="5880">
                  <c:v>20</c:v>
                </c:pt>
                <c:pt idx="5881">
                  <c:v>81.75287422103554</c:v>
                </c:pt>
                <c:pt idx="5882">
                  <c:v>0</c:v>
                </c:pt>
                <c:pt idx="5883">
                  <c:v>20</c:v>
                </c:pt>
                <c:pt idx="5884">
                  <c:v>60.265486393945309</c:v>
                </c:pt>
                <c:pt idx="5885">
                  <c:v>20</c:v>
                </c:pt>
                <c:pt idx="5886">
                  <c:v>74.444854409287672</c:v>
                </c:pt>
                <c:pt idx="5887">
                  <c:v>0</c:v>
                </c:pt>
                <c:pt idx="5888">
                  <c:v>20</c:v>
                </c:pt>
                <c:pt idx="5889">
                  <c:v>0</c:v>
                </c:pt>
                <c:pt idx="5890">
                  <c:v>79.556989723654397</c:v>
                </c:pt>
                <c:pt idx="5891">
                  <c:v>0</c:v>
                </c:pt>
                <c:pt idx="5892">
                  <c:v>20</c:v>
                </c:pt>
                <c:pt idx="5893">
                  <c:v>20</c:v>
                </c:pt>
                <c:pt idx="5894">
                  <c:v>0</c:v>
                </c:pt>
                <c:pt idx="5895">
                  <c:v>0</c:v>
                </c:pt>
                <c:pt idx="5896">
                  <c:v>65.779820152459507</c:v>
                </c:pt>
                <c:pt idx="5897">
                  <c:v>73.72077505399406</c:v>
                </c:pt>
                <c:pt idx="5898">
                  <c:v>20</c:v>
                </c:pt>
                <c:pt idx="5899">
                  <c:v>20</c:v>
                </c:pt>
                <c:pt idx="5900">
                  <c:v>0</c:v>
                </c:pt>
                <c:pt idx="5901">
                  <c:v>20</c:v>
                </c:pt>
                <c:pt idx="5902">
                  <c:v>0</c:v>
                </c:pt>
                <c:pt idx="5903">
                  <c:v>20</c:v>
                </c:pt>
                <c:pt idx="5904">
                  <c:v>20</c:v>
                </c:pt>
                <c:pt idx="5905">
                  <c:v>20</c:v>
                </c:pt>
                <c:pt idx="5906">
                  <c:v>20</c:v>
                </c:pt>
                <c:pt idx="5907">
                  <c:v>20</c:v>
                </c:pt>
                <c:pt idx="5908">
                  <c:v>20</c:v>
                </c:pt>
                <c:pt idx="5909">
                  <c:v>20</c:v>
                </c:pt>
                <c:pt idx="5910">
                  <c:v>0</c:v>
                </c:pt>
                <c:pt idx="5911">
                  <c:v>20</c:v>
                </c:pt>
                <c:pt idx="5912">
                  <c:v>20</c:v>
                </c:pt>
                <c:pt idx="5913">
                  <c:v>20</c:v>
                </c:pt>
                <c:pt idx="5914">
                  <c:v>20</c:v>
                </c:pt>
                <c:pt idx="5915">
                  <c:v>20</c:v>
                </c:pt>
                <c:pt idx="5916">
                  <c:v>0</c:v>
                </c:pt>
                <c:pt idx="5917">
                  <c:v>20</c:v>
                </c:pt>
                <c:pt idx="5918">
                  <c:v>20</c:v>
                </c:pt>
                <c:pt idx="5919">
                  <c:v>20</c:v>
                </c:pt>
                <c:pt idx="5920">
                  <c:v>0</c:v>
                </c:pt>
                <c:pt idx="5921">
                  <c:v>20</c:v>
                </c:pt>
                <c:pt idx="5922">
                  <c:v>20</c:v>
                </c:pt>
                <c:pt idx="5923">
                  <c:v>20</c:v>
                </c:pt>
                <c:pt idx="5924">
                  <c:v>69.54870506996015</c:v>
                </c:pt>
                <c:pt idx="5925">
                  <c:v>20</c:v>
                </c:pt>
                <c:pt idx="5926">
                  <c:v>69.371284094484338</c:v>
                </c:pt>
                <c:pt idx="5927">
                  <c:v>0</c:v>
                </c:pt>
                <c:pt idx="5928">
                  <c:v>20</c:v>
                </c:pt>
                <c:pt idx="5929">
                  <c:v>0</c:v>
                </c:pt>
                <c:pt idx="5930">
                  <c:v>67.339599705309794</c:v>
                </c:pt>
                <c:pt idx="5931">
                  <c:v>20</c:v>
                </c:pt>
                <c:pt idx="5932">
                  <c:v>20</c:v>
                </c:pt>
                <c:pt idx="5933">
                  <c:v>0</c:v>
                </c:pt>
                <c:pt idx="5934">
                  <c:v>68.037276871848235</c:v>
                </c:pt>
                <c:pt idx="5935">
                  <c:v>20</c:v>
                </c:pt>
                <c:pt idx="5936">
                  <c:v>20</c:v>
                </c:pt>
                <c:pt idx="5937">
                  <c:v>0</c:v>
                </c:pt>
                <c:pt idx="5938">
                  <c:v>0</c:v>
                </c:pt>
                <c:pt idx="5939">
                  <c:v>20</c:v>
                </c:pt>
                <c:pt idx="5940">
                  <c:v>20</c:v>
                </c:pt>
                <c:pt idx="5941">
                  <c:v>74.45679111904056</c:v>
                </c:pt>
                <c:pt idx="5942">
                  <c:v>74.857073653550174</c:v>
                </c:pt>
                <c:pt idx="5943">
                  <c:v>78.15279434831082</c:v>
                </c:pt>
                <c:pt idx="5944">
                  <c:v>20</c:v>
                </c:pt>
                <c:pt idx="5945">
                  <c:v>20</c:v>
                </c:pt>
                <c:pt idx="5946">
                  <c:v>87.942583023663602</c:v>
                </c:pt>
                <c:pt idx="5947">
                  <c:v>20</c:v>
                </c:pt>
                <c:pt idx="5948">
                  <c:v>20</c:v>
                </c:pt>
                <c:pt idx="5949">
                  <c:v>20</c:v>
                </c:pt>
                <c:pt idx="5950">
                  <c:v>20</c:v>
                </c:pt>
                <c:pt idx="5951">
                  <c:v>0</c:v>
                </c:pt>
                <c:pt idx="5952">
                  <c:v>20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20</c:v>
                </c:pt>
                <c:pt idx="5957">
                  <c:v>20</c:v>
                </c:pt>
                <c:pt idx="5958">
                  <c:v>0</c:v>
                </c:pt>
                <c:pt idx="5959">
                  <c:v>20</c:v>
                </c:pt>
                <c:pt idx="5960">
                  <c:v>0</c:v>
                </c:pt>
                <c:pt idx="5961">
                  <c:v>78.58651179420238</c:v>
                </c:pt>
                <c:pt idx="5962">
                  <c:v>72.163115332885596</c:v>
                </c:pt>
                <c:pt idx="5963">
                  <c:v>0</c:v>
                </c:pt>
                <c:pt idx="5964">
                  <c:v>67.26735267806589</c:v>
                </c:pt>
                <c:pt idx="5965">
                  <c:v>66.228393591319801</c:v>
                </c:pt>
                <c:pt idx="5966">
                  <c:v>20</c:v>
                </c:pt>
                <c:pt idx="5967">
                  <c:v>20</c:v>
                </c:pt>
                <c:pt idx="5968">
                  <c:v>81.405801387904106</c:v>
                </c:pt>
                <c:pt idx="5969">
                  <c:v>53.515220904322561</c:v>
                </c:pt>
                <c:pt idx="5970">
                  <c:v>68.604392603358392</c:v>
                </c:pt>
                <c:pt idx="5971">
                  <c:v>20</c:v>
                </c:pt>
                <c:pt idx="5972">
                  <c:v>69.914251368539112</c:v>
                </c:pt>
                <c:pt idx="5973">
                  <c:v>75.196330674342718</c:v>
                </c:pt>
                <c:pt idx="5974">
                  <c:v>0</c:v>
                </c:pt>
                <c:pt idx="5975">
                  <c:v>0</c:v>
                </c:pt>
                <c:pt idx="5976">
                  <c:v>20</c:v>
                </c:pt>
                <c:pt idx="5977">
                  <c:v>73.275774587363557</c:v>
                </c:pt>
                <c:pt idx="5978">
                  <c:v>0</c:v>
                </c:pt>
                <c:pt idx="5979">
                  <c:v>20</c:v>
                </c:pt>
                <c:pt idx="5980">
                  <c:v>20</c:v>
                </c:pt>
                <c:pt idx="5981">
                  <c:v>20</c:v>
                </c:pt>
                <c:pt idx="5982">
                  <c:v>20</c:v>
                </c:pt>
                <c:pt idx="5983">
                  <c:v>60.962889070585391</c:v>
                </c:pt>
                <c:pt idx="5984">
                  <c:v>20</c:v>
                </c:pt>
                <c:pt idx="5985">
                  <c:v>0</c:v>
                </c:pt>
                <c:pt idx="5986">
                  <c:v>20</c:v>
                </c:pt>
                <c:pt idx="5987">
                  <c:v>80.811603868227991</c:v>
                </c:pt>
                <c:pt idx="5988">
                  <c:v>20</c:v>
                </c:pt>
                <c:pt idx="5989">
                  <c:v>20</c:v>
                </c:pt>
                <c:pt idx="5990">
                  <c:v>20</c:v>
                </c:pt>
                <c:pt idx="5991">
                  <c:v>20</c:v>
                </c:pt>
                <c:pt idx="5992">
                  <c:v>0</c:v>
                </c:pt>
                <c:pt idx="5993">
                  <c:v>20</c:v>
                </c:pt>
                <c:pt idx="5994">
                  <c:v>0</c:v>
                </c:pt>
                <c:pt idx="5995">
                  <c:v>71.045883712002691</c:v>
                </c:pt>
                <c:pt idx="5996">
                  <c:v>20</c:v>
                </c:pt>
                <c:pt idx="5997">
                  <c:v>20</c:v>
                </c:pt>
                <c:pt idx="5998">
                  <c:v>64.196307287285691</c:v>
                </c:pt>
                <c:pt idx="5999">
                  <c:v>84.137161813098075</c:v>
                </c:pt>
                <c:pt idx="6000">
                  <c:v>20</c:v>
                </c:pt>
                <c:pt idx="6001">
                  <c:v>0</c:v>
                </c:pt>
                <c:pt idx="6002">
                  <c:v>20</c:v>
                </c:pt>
                <c:pt idx="6003">
                  <c:v>20</c:v>
                </c:pt>
                <c:pt idx="6004">
                  <c:v>20</c:v>
                </c:pt>
                <c:pt idx="6005">
                  <c:v>0</c:v>
                </c:pt>
                <c:pt idx="6006">
                  <c:v>20</c:v>
                </c:pt>
                <c:pt idx="6007">
                  <c:v>20</c:v>
                </c:pt>
                <c:pt idx="6008">
                  <c:v>20</c:v>
                </c:pt>
                <c:pt idx="6009">
                  <c:v>20</c:v>
                </c:pt>
                <c:pt idx="6010">
                  <c:v>20</c:v>
                </c:pt>
                <c:pt idx="6011">
                  <c:v>84.482816990773642</c:v>
                </c:pt>
                <c:pt idx="6012">
                  <c:v>20</c:v>
                </c:pt>
                <c:pt idx="6013">
                  <c:v>20</c:v>
                </c:pt>
                <c:pt idx="6014">
                  <c:v>75.291175706918978</c:v>
                </c:pt>
                <c:pt idx="6015">
                  <c:v>0</c:v>
                </c:pt>
                <c:pt idx="6016">
                  <c:v>20</c:v>
                </c:pt>
                <c:pt idx="6017">
                  <c:v>66.642820695703193</c:v>
                </c:pt>
                <c:pt idx="6018">
                  <c:v>0</c:v>
                </c:pt>
                <c:pt idx="6019">
                  <c:v>20</c:v>
                </c:pt>
                <c:pt idx="6020">
                  <c:v>71.579976022284754</c:v>
                </c:pt>
                <c:pt idx="6021">
                  <c:v>20</c:v>
                </c:pt>
                <c:pt idx="6022">
                  <c:v>0</c:v>
                </c:pt>
                <c:pt idx="6023">
                  <c:v>73.988070180149194</c:v>
                </c:pt>
                <c:pt idx="6024">
                  <c:v>91.335747067619778</c:v>
                </c:pt>
                <c:pt idx="6025">
                  <c:v>20</c:v>
                </c:pt>
                <c:pt idx="6026">
                  <c:v>20</c:v>
                </c:pt>
                <c:pt idx="6027">
                  <c:v>83.292229662878341</c:v>
                </c:pt>
                <c:pt idx="6028">
                  <c:v>20</c:v>
                </c:pt>
                <c:pt idx="6029">
                  <c:v>0</c:v>
                </c:pt>
                <c:pt idx="6030">
                  <c:v>0</c:v>
                </c:pt>
                <c:pt idx="6031">
                  <c:v>20</c:v>
                </c:pt>
                <c:pt idx="6032">
                  <c:v>77.036919413377319</c:v>
                </c:pt>
                <c:pt idx="6033">
                  <c:v>20</c:v>
                </c:pt>
                <c:pt idx="6034">
                  <c:v>20</c:v>
                </c:pt>
                <c:pt idx="6035">
                  <c:v>81.906534269894863</c:v>
                </c:pt>
                <c:pt idx="6036">
                  <c:v>20</c:v>
                </c:pt>
                <c:pt idx="6037">
                  <c:v>20</c:v>
                </c:pt>
                <c:pt idx="6038">
                  <c:v>0</c:v>
                </c:pt>
                <c:pt idx="6039">
                  <c:v>20</c:v>
                </c:pt>
                <c:pt idx="6040">
                  <c:v>20</c:v>
                </c:pt>
                <c:pt idx="6041">
                  <c:v>70.97774878786872</c:v>
                </c:pt>
                <c:pt idx="6042">
                  <c:v>20</c:v>
                </c:pt>
                <c:pt idx="6043">
                  <c:v>0</c:v>
                </c:pt>
                <c:pt idx="6044">
                  <c:v>80.665206733881746</c:v>
                </c:pt>
                <c:pt idx="6045">
                  <c:v>20</c:v>
                </c:pt>
                <c:pt idx="6046">
                  <c:v>86.35446616159102</c:v>
                </c:pt>
                <c:pt idx="6047">
                  <c:v>77.745663124932264</c:v>
                </c:pt>
                <c:pt idx="6048">
                  <c:v>0</c:v>
                </c:pt>
                <c:pt idx="6049">
                  <c:v>83.541217942159577</c:v>
                </c:pt>
                <c:pt idx="6050">
                  <c:v>20</c:v>
                </c:pt>
                <c:pt idx="6051">
                  <c:v>0</c:v>
                </c:pt>
                <c:pt idx="6052">
                  <c:v>82.050496247255921</c:v>
                </c:pt>
                <c:pt idx="6053">
                  <c:v>20</c:v>
                </c:pt>
                <c:pt idx="6054">
                  <c:v>20</c:v>
                </c:pt>
                <c:pt idx="6055">
                  <c:v>20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20</c:v>
                </c:pt>
                <c:pt idx="6060">
                  <c:v>87.084473123575165</c:v>
                </c:pt>
                <c:pt idx="6061">
                  <c:v>20</c:v>
                </c:pt>
                <c:pt idx="6062">
                  <c:v>20</c:v>
                </c:pt>
                <c:pt idx="6063">
                  <c:v>83.637095688084102</c:v>
                </c:pt>
                <c:pt idx="6064">
                  <c:v>20</c:v>
                </c:pt>
                <c:pt idx="6065">
                  <c:v>20</c:v>
                </c:pt>
                <c:pt idx="6066">
                  <c:v>20</c:v>
                </c:pt>
                <c:pt idx="6067">
                  <c:v>20</c:v>
                </c:pt>
                <c:pt idx="6068">
                  <c:v>20</c:v>
                </c:pt>
                <c:pt idx="6069">
                  <c:v>87.564809186934284</c:v>
                </c:pt>
                <c:pt idx="6070">
                  <c:v>0</c:v>
                </c:pt>
                <c:pt idx="6071">
                  <c:v>20</c:v>
                </c:pt>
                <c:pt idx="6072">
                  <c:v>20</c:v>
                </c:pt>
                <c:pt idx="6073">
                  <c:v>20</c:v>
                </c:pt>
                <c:pt idx="6074">
                  <c:v>20</c:v>
                </c:pt>
                <c:pt idx="6075">
                  <c:v>76.399546796125378</c:v>
                </c:pt>
                <c:pt idx="6076">
                  <c:v>0</c:v>
                </c:pt>
                <c:pt idx="6077">
                  <c:v>77.83966788971027</c:v>
                </c:pt>
                <c:pt idx="6078">
                  <c:v>20</c:v>
                </c:pt>
                <c:pt idx="6079">
                  <c:v>90.027636125933654</c:v>
                </c:pt>
                <c:pt idx="6080">
                  <c:v>20</c:v>
                </c:pt>
                <c:pt idx="6081">
                  <c:v>80.741064712103395</c:v>
                </c:pt>
                <c:pt idx="6082">
                  <c:v>20</c:v>
                </c:pt>
                <c:pt idx="6083">
                  <c:v>73.165487474068726</c:v>
                </c:pt>
                <c:pt idx="6084">
                  <c:v>75.105983247169718</c:v>
                </c:pt>
                <c:pt idx="6085">
                  <c:v>0</c:v>
                </c:pt>
                <c:pt idx="6086">
                  <c:v>20</c:v>
                </c:pt>
                <c:pt idx="6087">
                  <c:v>20</c:v>
                </c:pt>
                <c:pt idx="6088">
                  <c:v>0</c:v>
                </c:pt>
                <c:pt idx="6089">
                  <c:v>72.910292728063055</c:v>
                </c:pt>
                <c:pt idx="6090">
                  <c:v>20</c:v>
                </c:pt>
                <c:pt idx="6091">
                  <c:v>20</c:v>
                </c:pt>
                <c:pt idx="6092">
                  <c:v>20</c:v>
                </c:pt>
                <c:pt idx="6093">
                  <c:v>20</c:v>
                </c:pt>
                <c:pt idx="6094">
                  <c:v>20</c:v>
                </c:pt>
                <c:pt idx="6095">
                  <c:v>0</c:v>
                </c:pt>
                <c:pt idx="6096">
                  <c:v>0</c:v>
                </c:pt>
                <c:pt idx="6097">
                  <c:v>82.474485097384388</c:v>
                </c:pt>
                <c:pt idx="6098">
                  <c:v>20</c:v>
                </c:pt>
                <c:pt idx="6099">
                  <c:v>20</c:v>
                </c:pt>
                <c:pt idx="6100">
                  <c:v>20</c:v>
                </c:pt>
                <c:pt idx="6101">
                  <c:v>90.776903301325902</c:v>
                </c:pt>
                <c:pt idx="6102">
                  <c:v>20</c:v>
                </c:pt>
                <c:pt idx="6103">
                  <c:v>20</c:v>
                </c:pt>
                <c:pt idx="6104">
                  <c:v>0</c:v>
                </c:pt>
                <c:pt idx="6105">
                  <c:v>20</c:v>
                </c:pt>
                <c:pt idx="6106">
                  <c:v>20</c:v>
                </c:pt>
                <c:pt idx="6107">
                  <c:v>77.03907473689506</c:v>
                </c:pt>
                <c:pt idx="6108">
                  <c:v>60.308738000957682</c:v>
                </c:pt>
                <c:pt idx="6109">
                  <c:v>20</c:v>
                </c:pt>
                <c:pt idx="6110">
                  <c:v>0</c:v>
                </c:pt>
                <c:pt idx="6111">
                  <c:v>20</c:v>
                </c:pt>
                <c:pt idx="6112">
                  <c:v>20</c:v>
                </c:pt>
                <c:pt idx="6113">
                  <c:v>0</c:v>
                </c:pt>
                <c:pt idx="6114">
                  <c:v>65.564316664321552</c:v>
                </c:pt>
                <c:pt idx="6115">
                  <c:v>20</c:v>
                </c:pt>
                <c:pt idx="6116">
                  <c:v>67.298952665301343</c:v>
                </c:pt>
                <c:pt idx="6117">
                  <c:v>74.500368523558635</c:v>
                </c:pt>
                <c:pt idx="6118">
                  <c:v>20</c:v>
                </c:pt>
                <c:pt idx="6119">
                  <c:v>20</c:v>
                </c:pt>
                <c:pt idx="6120">
                  <c:v>78.781307105801559</c:v>
                </c:pt>
                <c:pt idx="6121">
                  <c:v>0</c:v>
                </c:pt>
                <c:pt idx="6122">
                  <c:v>75.98802586207556</c:v>
                </c:pt>
                <c:pt idx="6123">
                  <c:v>0</c:v>
                </c:pt>
                <c:pt idx="6124">
                  <c:v>84.766695576171045</c:v>
                </c:pt>
                <c:pt idx="6125">
                  <c:v>20</c:v>
                </c:pt>
                <c:pt idx="6126">
                  <c:v>0</c:v>
                </c:pt>
                <c:pt idx="6127">
                  <c:v>20</c:v>
                </c:pt>
                <c:pt idx="6128">
                  <c:v>20</c:v>
                </c:pt>
                <c:pt idx="6129">
                  <c:v>20</c:v>
                </c:pt>
                <c:pt idx="6130">
                  <c:v>73.768036689515341</c:v>
                </c:pt>
                <c:pt idx="6131">
                  <c:v>87.733154027237191</c:v>
                </c:pt>
                <c:pt idx="6132">
                  <c:v>73.017251394003893</c:v>
                </c:pt>
                <c:pt idx="6133">
                  <c:v>20</c:v>
                </c:pt>
                <c:pt idx="6134">
                  <c:v>20</c:v>
                </c:pt>
                <c:pt idx="6135">
                  <c:v>0</c:v>
                </c:pt>
                <c:pt idx="6136">
                  <c:v>85.015607150374251</c:v>
                </c:pt>
                <c:pt idx="6137">
                  <c:v>20</c:v>
                </c:pt>
                <c:pt idx="6138">
                  <c:v>0</c:v>
                </c:pt>
                <c:pt idx="6139">
                  <c:v>20</c:v>
                </c:pt>
                <c:pt idx="6140">
                  <c:v>73.103823572028034</c:v>
                </c:pt>
                <c:pt idx="6141">
                  <c:v>0</c:v>
                </c:pt>
                <c:pt idx="6142">
                  <c:v>20</c:v>
                </c:pt>
                <c:pt idx="6143">
                  <c:v>20</c:v>
                </c:pt>
                <c:pt idx="6144">
                  <c:v>0</c:v>
                </c:pt>
                <c:pt idx="6145">
                  <c:v>66.867119733252522</c:v>
                </c:pt>
                <c:pt idx="6146">
                  <c:v>20</c:v>
                </c:pt>
                <c:pt idx="6147">
                  <c:v>74.859210240689777</c:v>
                </c:pt>
                <c:pt idx="6148">
                  <c:v>20</c:v>
                </c:pt>
                <c:pt idx="6149">
                  <c:v>20</c:v>
                </c:pt>
                <c:pt idx="6150">
                  <c:v>62.758913043369837</c:v>
                </c:pt>
                <c:pt idx="6151">
                  <c:v>20</c:v>
                </c:pt>
                <c:pt idx="6152">
                  <c:v>20</c:v>
                </c:pt>
                <c:pt idx="6153">
                  <c:v>20</c:v>
                </c:pt>
                <c:pt idx="6154">
                  <c:v>20</c:v>
                </c:pt>
                <c:pt idx="6155">
                  <c:v>0</c:v>
                </c:pt>
                <c:pt idx="6156">
                  <c:v>20</c:v>
                </c:pt>
                <c:pt idx="6157">
                  <c:v>20</c:v>
                </c:pt>
                <c:pt idx="6158">
                  <c:v>20</c:v>
                </c:pt>
                <c:pt idx="6159">
                  <c:v>80.197688109612528</c:v>
                </c:pt>
                <c:pt idx="6160">
                  <c:v>0</c:v>
                </c:pt>
                <c:pt idx="6161">
                  <c:v>20</c:v>
                </c:pt>
                <c:pt idx="6162">
                  <c:v>72.269789753298383</c:v>
                </c:pt>
                <c:pt idx="6163">
                  <c:v>20</c:v>
                </c:pt>
                <c:pt idx="6164">
                  <c:v>20</c:v>
                </c:pt>
                <c:pt idx="6165">
                  <c:v>83.628829775311161</c:v>
                </c:pt>
                <c:pt idx="6166">
                  <c:v>20</c:v>
                </c:pt>
                <c:pt idx="6167">
                  <c:v>20</c:v>
                </c:pt>
                <c:pt idx="6168">
                  <c:v>20</c:v>
                </c:pt>
                <c:pt idx="6169">
                  <c:v>0</c:v>
                </c:pt>
                <c:pt idx="6170">
                  <c:v>20</c:v>
                </c:pt>
                <c:pt idx="6171">
                  <c:v>20</c:v>
                </c:pt>
                <c:pt idx="6172">
                  <c:v>20</c:v>
                </c:pt>
                <c:pt idx="6173">
                  <c:v>0</c:v>
                </c:pt>
                <c:pt idx="6174">
                  <c:v>20</c:v>
                </c:pt>
                <c:pt idx="6175">
                  <c:v>87.750364519375253</c:v>
                </c:pt>
                <c:pt idx="6176">
                  <c:v>20</c:v>
                </c:pt>
                <c:pt idx="6177">
                  <c:v>20</c:v>
                </c:pt>
                <c:pt idx="6178">
                  <c:v>82.050261131794784</c:v>
                </c:pt>
                <c:pt idx="6179">
                  <c:v>0</c:v>
                </c:pt>
                <c:pt idx="6180">
                  <c:v>59.217538989689402</c:v>
                </c:pt>
                <c:pt idx="6181">
                  <c:v>58.125693125469731</c:v>
                </c:pt>
                <c:pt idx="6182">
                  <c:v>20</c:v>
                </c:pt>
                <c:pt idx="6183">
                  <c:v>0</c:v>
                </c:pt>
                <c:pt idx="6184">
                  <c:v>75.446614139614965</c:v>
                </c:pt>
                <c:pt idx="6185">
                  <c:v>71.42716601782935</c:v>
                </c:pt>
                <c:pt idx="6186">
                  <c:v>20</c:v>
                </c:pt>
                <c:pt idx="6187">
                  <c:v>80.62717447830876</c:v>
                </c:pt>
                <c:pt idx="6188">
                  <c:v>83.627717954656305</c:v>
                </c:pt>
                <c:pt idx="6189">
                  <c:v>79.992521629228548</c:v>
                </c:pt>
                <c:pt idx="6190">
                  <c:v>74.455713631231745</c:v>
                </c:pt>
                <c:pt idx="6191">
                  <c:v>0</c:v>
                </c:pt>
                <c:pt idx="6192">
                  <c:v>92.890124806838031</c:v>
                </c:pt>
                <c:pt idx="6193">
                  <c:v>20</c:v>
                </c:pt>
                <c:pt idx="6194">
                  <c:v>20</c:v>
                </c:pt>
                <c:pt idx="6195">
                  <c:v>0</c:v>
                </c:pt>
                <c:pt idx="6196">
                  <c:v>20</c:v>
                </c:pt>
                <c:pt idx="6197">
                  <c:v>76.618662043868994</c:v>
                </c:pt>
                <c:pt idx="6198">
                  <c:v>0</c:v>
                </c:pt>
                <c:pt idx="6199">
                  <c:v>20</c:v>
                </c:pt>
                <c:pt idx="6200">
                  <c:v>0</c:v>
                </c:pt>
                <c:pt idx="6201">
                  <c:v>0</c:v>
                </c:pt>
                <c:pt idx="6202">
                  <c:v>71.387967343150507</c:v>
                </c:pt>
                <c:pt idx="6203">
                  <c:v>20</c:v>
                </c:pt>
                <c:pt idx="6204">
                  <c:v>20</c:v>
                </c:pt>
                <c:pt idx="6205">
                  <c:v>0</c:v>
                </c:pt>
                <c:pt idx="6206">
                  <c:v>20</c:v>
                </c:pt>
                <c:pt idx="6207">
                  <c:v>20</c:v>
                </c:pt>
                <c:pt idx="6208">
                  <c:v>70.218453752145464</c:v>
                </c:pt>
                <c:pt idx="6209">
                  <c:v>20</c:v>
                </c:pt>
                <c:pt idx="6210">
                  <c:v>20</c:v>
                </c:pt>
                <c:pt idx="6211">
                  <c:v>20</c:v>
                </c:pt>
                <c:pt idx="6212">
                  <c:v>20</c:v>
                </c:pt>
                <c:pt idx="6213">
                  <c:v>0</c:v>
                </c:pt>
                <c:pt idx="6214">
                  <c:v>20</c:v>
                </c:pt>
                <c:pt idx="6215">
                  <c:v>20</c:v>
                </c:pt>
                <c:pt idx="6216">
                  <c:v>20</c:v>
                </c:pt>
                <c:pt idx="6217">
                  <c:v>20</c:v>
                </c:pt>
                <c:pt idx="6218">
                  <c:v>20</c:v>
                </c:pt>
                <c:pt idx="6219">
                  <c:v>81.020707317291695</c:v>
                </c:pt>
                <c:pt idx="6220">
                  <c:v>20</c:v>
                </c:pt>
                <c:pt idx="6221">
                  <c:v>0</c:v>
                </c:pt>
                <c:pt idx="6222">
                  <c:v>0</c:v>
                </c:pt>
                <c:pt idx="6223">
                  <c:v>20</c:v>
                </c:pt>
                <c:pt idx="6224">
                  <c:v>77.259798956426096</c:v>
                </c:pt>
                <c:pt idx="6225">
                  <c:v>70.234134009373705</c:v>
                </c:pt>
                <c:pt idx="6226">
                  <c:v>79.940167853303947</c:v>
                </c:pt>
                <c:pt idx="6227">
                  <c:v>68.280095759606667</c:v>
                </c:pt>
                <c:pt idx="6228">
                  <c:v>0</c:v>
                </c:pt>
                <c:pt idx="6229">
                  <c:v>20</c:v>
                </c:pt>
                <c:pt idx="6230">
                  <c:v>20</c:v>
                </c:pt>
                <c:pt idx="6231">
                  <c:v>20</c:v>
                </c:pt>
                <c:pt idx="6232">
                  <c:v>20</c:v>
                </c:pt>
                <c:pt idx="6233">
                  <c:v>0</c:v>
                </c:pt>
                <c:pt idx="6234">
                  <c:v>0</c:v>
                </c:pt>
                <c:pt idx="6235">
                  <c:v>20</c:v>
                </c:pt>
                <c:pt idx="6236">
                  <c:v>20</c:v>
                </c:pt>
                <c:pt idx="6237">
                  <c:v>76.868173265667266</c:v>
                </c:pt>
                <c:pt idx="6238">
                  <c:v>20</c:v>
                </c:pt>
                <c:pt idx="6239">
                  <c:v>20</c:v>
                </c:pt>
                <c:pt idx="6240">
                  <c:v>20</c:v>
                </c:pt>
                <c:pt idx="6241">
                  <c:v>20</c:v>
                </c:pt>
                <c:pt idx="6242">
                  <c:v>72.784196074703502</c:v>
                </c:pt>
                <c:pt idx="6243">
                  <c:v>20</c:v>
                </c:pt>
                <c:pt idx="6244">
                  <c:v>78.222299387337671</c:v>
                </c:pt>
                <c:pt idx="6245">
                  <c:v>86.009160255187851</c:v>
                </c:pt>
                <c:pt idx="6246">
                  <c:v>0</c:v>
                </c:pt>
                <c:pt idx="6247">
                  <c:v>0</c:v>
                </c:pt>
                <c:pt idx="6248">
                  <c:v>75.261882665417019</c:v>
                </c:pt>
                <c:pt idx="6249">
                  <c:v>78.491902817758685</c:v>
                </c:pt>
                <c:pt idx="6250">
                  <c:v>20</c:v>
                </c:pt>
                <c:pt idx="6251">
                  <c:v>20</c:v>
                </c:pt>
                <c:pt idx="6252">
                  <c:v>63.620591814078352</c:v>
                </c:pt>
                <c:pt idx="6253">
                  <c:v>20</c:v>
                </c:pt>
                <c:pt idx="6254">
                  <c:v>20</c:v>
                </c:pt>
                <c:pt idx="6255">
                  <c:v>20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20</c:v>
                </c:pt>
                <c:pt idx="6260">
                  <c:v>0</c:v>
                </c:pt>
                <c:pt idx="6261">
                  <c:v>20</c:v>
                </c:pt>
                <c:pt idx="6262">
                  <c:v>0</c:v>
                </c:pt>
                <c:pt idx="6263">
                  <c:v>20</c:v>
                </c:pt>
                <c:pt idx="6264">
                  <c:v>20</c:v>
                </c:pt>
                <c:pt idx="6265">
                  <c:v>0</c:v>
                </c:pt>
                <c:pt idx="6266">
                  <c:v>20</c:v>
                </c:pt>
                <c:pt idx="6267">
                  <c:v>20</c:v>
                </c:pt>
                <c:pt idx="6268">
                  <c:v>0</c:v>
                </c:pt>
                <c:pt idx="6269">
                  <c:v>0</c:v>
                </c:pt>
                <c:pt idx="6270">
                  <c:v>20</c:v>
                </c:pt>
                <c:pt idx="6271">
                  <c:v>64.757024591424567</c:v>
                </c:pt>
                <c:pt idx="6272">
                  <c:v>20</c:v>
                </c:pt>
                <c:pt idx="6273">
                  <c:v>80.567444454228664</c:v>
                </c:pt>
                <c:pt idx="6274">
                  <c:v>68.282896765812623</c:v>
                </c:pt>
                <c:pt idx="6275">
                  <c:v>72.689941720236391</c:v>
                </c:pt>
                <c:pt idx="6276">
                  <c:v>20</c:v>
                </c:pt>
                <c:pt idx="6277">
                  <c:v>0</c:v>
                </c:pt>
                <c:pt idx="6278">
                  <c:v>20</c:v>
                </c:pt>
                <c:pt idx="6279">
                  <c:v>70.53073677483718</c:v>
                </c:pt>
                <c:pt idx="6280">
                  <c:v>0</c:v>
                </c:pt>
                <c:pt idx="6281">
                  <c:v>0</c:v>
                </c:pt>
                <c:pt idx="6282">
                  <c:v>20</c:v>
                </c:pt>
                <c:pt idx="6283">
                  <c:v>20</c:v>
                </c:pt>
                <c:pt idx="6284">
                  <c:v>20</c:v>
                </c:pt>
                <c:pt idx="6285">
                  <c:v>20</c:v>
                </c:pt>
                <c:pt idx="6286">
                  <c:v>88.039834751379189</c:v>
                </c:pt>
                <c:pt idx="6287">
                  <c:v>20</c:v>
                </c:pt>
                <c:pt idx="6288">
                  <c:v>20</c:v>
                </c:pt>
                <c:pt idx="6289">
                  <c:v>0</c:v>
                </c:pt>
                <c:pt idx="6290">
                  <c:v>74.860992470401825</c:v>
                </c:pt>
                <c:pt idx="6291">
                  <c:v>0</c:v>
                </c:pt>
                <c:pt idx="6292">
                  <c:v>20</c:v>
                </c:pt>
                <c:pt idx="6293">
                  <c:v>20</c:v>
                </c:pt>
                <c:pt idx="6294">
                  <c:v>20</c:v>
                </c:pt>
                <c:pt idx="6295">
                  <c:v>66.144708817529747</c:v>
                </c:pt>
                <c:pt idx="6296">
                  <c:v>0</c:v>
                </c:pt>
                <c:pt idx="6297">
                  <c:v>20</c:v>
                </c:pt>
                <c:pt idx="6298">
                  <c:v>20</c:v>
                </c:pt>
                <c:pt idx="6299">
                  <c:v>0</c:v>
                </c:pt>
                <c:pt idx="6300">
                  <c:v>67.475276983203301</c:v>
                </c:pt>
                <c:pt idx="6301">
                  <c:v>20</c:v>
                </c:pt>
                <c:pt idx="6302">
                  <c:v>20</c:v>
                </c:pt>
                <c:pt idx="6303">
                  <c:v>20</c:v>
                </c:pt>
                <c:pt idx="6304">
                  <c:v>0</c:v>
                </c:pt>
                <c:pt idx="6305">
                  <c:v>0</c:v>
                </c:pt>
                <c:pt idx="6306">
                  <c:v>20</c:v>
                </c:pt>
                <c:pt idx="6307">
                  <c:v>20</c:v>
                </c:pt>
                <c:pt idx="6308">
                  <c:v>72.40432154473045</c:v>
                </c:pt>
                <c:pt idx="6309">
                  <c:v>20</c:v>
                </c:pt>
                <c:pt idx="6310">
                  <c:v>20</c:v>
                </c:pt>
                <c:pt idx="6311">
                  <c:v>63.774143039419137</c:v>
                </c:pt>
                <c:pt idx="6312">
                  <c:v>74.183252174966199</c:v>
                </c:pt>
                <c:pt idx="6313">
                  <c:v>0</c:v>
                </c:pt>
                <c:pt idx="6314">
                  <c:v>20</c:v>
                </c:pt>
                <c:pt idx="6315">
                  <c:v>20</c:v>
                </c:pt>
                <c:pt idx="6316">
                  <c:v>0</c:v>
                </c:pt>
                <c:pt idx="6317">
                  <c:v>83.778014691455112</c:v>
                </c:pt>
                <c:pt idx="6318">
                  <c:v>20</c:v>
                </c:pt>
                <c:pt idx="6319">
                  <c:v>20</c:v>
                </c:pt>
                <c:pt idx="6320">
                  <c:v>20</c:v>
                </c:pt>
                <c:pt idx="6321">
                  <c:v>20</c:v>
                </c:pt>
                <c:pt idx="6322">
                  <c:v>20</c:v>
                </c:pt>
                <c:pt idx="6323">
                  <c:v>20</c:v>
                </c:pt>
                <c:pt idx="6324">
                  <c:v>20</c:v>
                </c:pt>
                <c:pt idx="6325">
                  <c:v>20</c:v>
                </c:pt>
                <c:pt idx="6326">
                  <c:v>20</c:v>
                </c:pt>
                <c:pt idx="6327">
                  <c:v>20</c:v>
                </c:pt>
                <c:pt idx="6328">
                  <c:v>20</c:v>
                </c:pt>
                <c:pt idx="6329">
                  <c:v>79.8705239167614</c:v>
                </c:pt>
                <c:pt idx="6330">
                  <c:v>20</c:v>
                </c:pt>
                <c:pt idx="6331">
                  <c:v>20</c:v>
                </c:pt>
                <c:pt idx="6332">
                  <c:v>20</c:v>
                </c:pt>
                <c:pt idx="6333">
                  <c:v>0</c:v>
                </c:pt>
                <c:pt idx="6334">
                  <c:v>0</c:v>
                </c:pt>
                <c:pt idx="6335">
                  <c:v>65.744621712022493</c:v>
                </c:pt>
                <c:pt idx="6336">
                  <c:v>84.043777798543928</c:v>
                </c:pt>
                <c:pt idx="6337">
                  <c:v>20</c:v>
                </c:pt>
                <c:pt idx="6338">
                  <c:v>20</c:v>
                </c:pt>
                <c:pt idx="6339">
                  <c:v>20</c:v>
                </c:pt>
                <c:pt idx="6340">
                  <c:v>0</c:v>
                </c:pt>
                <c:pt idx="6341">
                  <c:v>20</c:v>
                </c:pt>
                <c:pt idx="6342">
                  <c:v>67.445039861616593</c:v>
                </c:pt>
                <c:pt idx="6343">
                  <c:v>0</c:v>
                </c:pt>
                <c:pt idx="6344">
                  <c:v>20</c:v>
                </c:pt>
                <c:pt idx="6345">
                  <c:v>0</c:v>
                </c:pt>
                <c:pt idx="6346">
                  <c:v>20</c:v>
                </c:pt>
                <c:pt idx="6347">
                  <c:v>20</c:v>
                </c:pt>
                <c:pt idx="6348">
                  <c:v>91.909948526359628</c:v>
                </c:pt>
                <c:pt idx="6349">
                  <c:v>0</c:v>
                </c:pt>
                <c:pt idx="6350">
                  <c:v>20</c:v>
                </c:pt>
                <c:pt idx="6351">
                  <c:v>20</c:v>
                </c:pt>
                <c:pt idx="6352">
                  <c:v>20</c:v>
                </c:pt>
                <c:pt idx="6353">
                  <c:v>20</c:v>
                </c:pt>
                <c:pt idx="6354">
                  <c:v>20</c:v>
                </c:pt>
                <c:pt idx="6355">
                  <c:v>20</c:v>
                </c:pt>
                <c:pt idx="6356">
                  <c:v>80.397103403349192</c:v>
                </c:pt>
                <c:pt idx="6357">
                  <c:v>0</c:v>
                </c:pt>
                <c:pt idx="6358">
                  <c:v>20</c:v>
                </c:pt>
                <c:pt idx="6359">
                  <c:v>20</c:v>
                </c:pt>
                <c:pt idx="6360">
                  <c:v>20</c:v>
                </c:pt>
                <c:pt idx="6361">
                  <c:v>20</c:v>
                </c:pt>
                <c:pt idx="6362">
                  <c:v>20</c:v>
                </c:pt>
                <c:pt idx="6363">
                  <c:v>20</c:v>
                </c:pt>
                <c:pt idx="6364">
                  <c:v>20</c:v>
                </c:pt>
                <c:pt idx="6365">
                  <c:v>20</c:v>
                </c:pt>
                <c:pt idx="6366">
                  <c:v>20</c:v>
                </c:pt>
                <c:pt idx="6367">
                  <c:v>20</c:v>
                </c:pt>
                <c:pt idx="6368">
                  <c:v>0</c:v>
                </c:pt>
                <c:pt idx="6369">
                  <c:v>20</c:v>
                </c:pt>
                <c:pt idx="6370">
                  <c:v>20</c:v>
                </c:pt>
                <c:pt idx="6371">
                  <c:v>20</c:v>
                </c:pt>
                <c:pt idx="6372">
                  <c:v>0</c:v>
                </c:pt>
                <c:pt idx="6373">
                  <c:v>20</c:v>
                </c:pt>
                <c:pt idx="6374">
                  <c:v>20</c:v>
                </c:pt>
                <c:pt idx="6375">
                  <c:v>0</c:v>
                </c:pt>
                <c:pt idx="6376">
                  <c:v>0</c:v>
                </c:pt>
                <c:pt idx="6377">
                  <c:v>20</c:v>
                </c:pt>
                <c:pt idx="6378">
                  <c:v>0</c:v>
                </c:pt>
                <c:pt idx="6379">
                  <c:v>20</c:v>
                </c:pt>
                <c:pt idx="6380">
                  <c:v>20</c:v>
                </c:pt>
                <c:pt idx="6381">
                  <c:v>20</c:v>
                </c:pt>
                <c:pt idx="6382">
                  <c:v>0</c:v>
                </c:pt>
                <c:pt idx="6383">
                  <c:v>20</c:v>
                </c:pt>
                <c:pt idx="6384">
                  <c:v>0</c:v>
                </c:pt>
                <c:pt idx="6385">
                  <c:v>20</c:v>
                </c:pt>
                <c:pt idx="6386">
                  <c:v>20</c:v>
                </c:pt>
                <c:pt idx="6387">
                  <c:v>20</c:v>
                </c:pt>
                <c:pt idx="6388">
                  <c:v>20</c:v>
                </c:pt>
                <c:pt idx="6389">
                  <c:v>20</c:v>
                </c:pt>
                <c:pt idx="6390">
                  <c:v>20</c:v>
                </c:pt>
                <c:pt idx="6391">
                  <c:v>0</c:v>
                </c:pt>
                <c:pt idx="6392">
                  <c:v>20</c:v>
                </c:pt>
                <c:pt idx="6393">
                  <c:v>20</c:v>
                </c:pt>
                <c:pt idx="6394">
                  <c:v>20</c:v>
                </c:pt>
                <c:pt idx="6395">
                  <c:v>59.62460687817692</c:v>
                </c:pt>
                <c:pt idx="6396">
                  <c:v>20</c:v>
                </c:pt>
                <c:pt idx="6397">
                  <c:v>20</c:v>
                </c:pt>
                <c:pt idx="6398">
                  <c:v>0</c:v>
                </c:pt>
                <c:pt idx="6399">
                  <c:v>79.963769521703895</c:v>
                </c:pt>
                <c:pt idx="6400">
                  <c:v>0</c:v>
                </c:pt>
                <c:pt idx="6401">
                  <c:v>86.916571548354113</c:v>
                </c:pt>
                <c:pt idx="6402">
                  <c:v>20</c:v>
                </c:pt>
                <c:pt idx="6403">
                  <c:v>0</c:v>
                </c:pt>
                <c:pt idx="6404">
                  <c:v>20</c:v>
                </c:pt>
                <c:pt idx="6405">
                  <c:v>0</c:v>
                </c:pt>
                <c:pt idx="6406">
                  <c:v>20</c:v>
                </c:pt>
                <c:pt idx="6407">
                  <c:v>20</c:v>
                </c:pt>
                <c:pt idx="6408">
                  <c:v>20</c:v>
                </c:pt>
                <c:pt idx="6409">
                  <c:v>20</c:v>
                </c:pt>
                <c:pt idx="6410">
                  <c:v>20</c:v>
                </c:pt>
                <c:pt idx="6411">
                  <c:v>20</c:v>
                </c:pt>
                <c:pt idx="6412">
                  <c:v>20</c:v>
                </c:pt>
                <c:pt idx="6413">
                  <c:v>20</c:v>
                </c:pt>
                <c:pt idx="6414">
                  <c:v>0</c:v>
                </c:pt>
                <c:pt idx="6415">
                  <c:v>0</c:v>
                </c:pt>
                <c:pt idx="6416">
                  <c:v>20</c:v>
                </c:pt>
                <c:pt idx="6417">
                  <c:v>20</c:v>
                </c:pt>
                <c:pt idx="6418">
                  <c:v>0</c:v>
                </c:pt>
                <c:pt idx="6419">
                  <c:v>71.880517724117624</c:v>
                </c:pt>
                <c:pt idx="6420">
                  <c:v>20</c:v>
                </c:pt>
                <c:pt idx="6421">
                  <c:v>20</c:v>
                </c:pt>
                <c:pt idx="6422">
                  <c:v>0</c:v>
                </c:pt>
                <c:pt idx="6423">
                  <c:v>0</c:v>
                </c:pt>
                <c:pt idx="6424">
                  <c:v>20</c:v>
                </c:pt>
                <c:pt idx="6425">
                  <c:v>20</c:v>
                </c:pt>
                <c:pt idx="6426">
                  <c:v>20</c:v>
                </c:pt>
                <c:pt idx="6427">
                  <c:v>20</c:v>
                </c:pt>
                <c:pt idx="6428">
                  <c:v>20</c:v>
                </c:pt>
                <c:pt idx="6429">
                  <c:v>78.627889624408155</c:v>
                </c:pt>
                <c:pt idx="6430">
                  <c:v>20</c:v>
                </c:pt>
                <c:pt idx="6431">
                  <c:v>20</c:v>
                </c:pt>
                <c:pt idx="6432">
                  <c:v>69.479450646091564</c:v>
                </c:pt>
                <c:pt idx="6433">
                  <c:v>71.531280175574679</c:v>
                </c:pt>
                <c:pt idx="6434">
                  <c:v>0</c:v>
                </c:pt>
                <c:pt idx="6435">
                  <c:v>20</c:v>
                </c:pt>
                <c:pt idx="6436">
                  <c:v>20</c:v>
                </c:pt>
                <c:pt idx="6437">
                  <c:v>60.190565140228763</c:v>
                </c:pt>
                <c:pt idx="6438">
                  <c:v>79.101798853824903</c:v>
                </c:pt>
                <c:pt idx="6439">
                  <c:v>0</c:v>
                </c:pt>
                <c:pt idx="6440">
                  <c:v>20</c:v>
                </c:pt>
                <c:pt idx="6441">
                  <c:v>0</c:v>
                </c:pt>
                <c:pt idx="6442">
                  <c:v>20</c:v>
                </c:pt>
                <c:pt idx="6443">
                  <c:v>20</c:v>
                </c:pt>
                <c:pt idx="6444">
                  <c:v>20</c:v>
                </c:pt>
                <c:pt idx="6445">
                  <c:v>20</c:v>
                </c:pt>
                <c:pt idx="6446">
                  <c:v>20</c:v>
                </c:pt>
                <c:pt idx="6447">
                  <c:v>0</c:v>
                </c:pt>
                <c:pt idx="6448">
                  <c:v>0</c:v>
                </c:pt>
                <c:pt idx="6449">
                  <c:v>20</c:v>
                </c:pt>
                <c:pt idx="6450">
                  <c:v>0</c:v>
                </c:pt>
                <c:pt idx="6451">
                  <c:v>20</c:v>
                </c:pt>
                <c:pt idx="6452">
                  <c:v>20</c:v>
                </c:pt>
                <c:pt idx="6453">
                  <c:v>20</c:v>
                </c:pt>
                <c:pt idx="6454">
                  <c:v>20</c:v>
                </c:pt>
                <c:pt idx="6455">
                  <c:v>88.101117777826943</c:v>
                </c:pt>
                <c:pt idx="6456">
                  <c:v>20</c:v>
                </c:pt>
                <c:pt idx="6457">
                  <c:v>20</c:v>
                </c:pt>
                <c:pt idx="6458">
                  <c:v>68.358987046074418</c:v>
                </c:pt>
                <c:pt idx="6459">
                  <c:v>20</c:v>
                </c:pt>
                <c:pt idx="6460">
                  <c:v>0</c:v>
                </c:pt>
                <c:pt idx="6461">
                  <c:v>73.74814177876911</c:v>
                </c:pt>
                <c:pt idx="6462">
                  <c:v>20</c:v>
                </c:pt>
                <c:pt idx="6463">
                  <c:v>20</c:v>
                </c:pt>
                <c:pt idx="6464">
                  <c:v>62.559780990244356</c:v>
                </c:pt>
                <c:pt idx="6465">
                  <c:v>20</c:v>
                </c:pt>
                <c:pt idx="6466">
                  <c:v>20</c:v>
                </c:pt>
                <c:pt idx="6467">
                  <c:v>20</c:v>
                </c:pt>
                <c:pt idx="6468">
                  <c:v>20</c:v>
                </c:pt>
                <c:pt idx="6469">
                  <c:v>0</c:v>
                </c:pt>
                <c:pt idx="6470">
                  <c:v>20</c:v>
                </c:pt>
                <c:pt idx="6471">
                  <c:v>20</c:v>
                </c:pt>
                <c:pt idx="6472">
                  <c:v>20</c:v>
                </c:pt>
                <c:pt idx="6473">
                  <c:v>20</c:v>
                </c:pt>
                <c:pt idx="6474">
                  <c:v>20</c:v>
                </c:pt>
                <c:pt idx="6475">
                  <c:v>0</c:v>
                </c:pt>
                <c:pt idx="6476">
                  <c:v>20</c:v>
                </c:pt>
                <c:pt idx="6477">
                  <c:v>0</c:v>
                </c:pt>
                <c:pt idx="6478">
                  <c:v>67.036533524490579</c:v>
                </c:pt>
                <c:pt idx="6479">
                  <c:v>20</c:v>
                </c:pt>
                <c:pt idx="6480">
                  <c:v>20</c:v>
                </c:pt>
                <c:pt idx="6481">
                  <c:v>20</c:v>
                </c:pt>
                <c:pt idx="6482">
                  <c:v>0</c:v>
                </c:pt>
                <c:pt idx="6483">
                  <c:v>20</c:v>
                </c:pt>
                <c:pt idx="6484">
                  <c:v>0</c:v>
                </c:pt>
                <c:pt idx="6485">
                  <c:v>79.515496244169142</c:v>
                </c:pt>
                <c:pt idx="6486">
                  <c:v>0</c:v>
                </c:pt>
                <c:pt idx="6487">
                  <c:v>20</c:v>
                </c:pt>
                <c:pt idx="6488">
                  <c:v>69.996032024843245</c:v>
                </c:pt>
                <c:pt idx="6489">
                  <c:v>0</c:v>
                </c:pt>
                <c:pt idx="6490">
                  <c:v>20</c:v>
                </c:pt>
                <c:pt idx="6491">
                  <c:v>20</c:v>
                </c:pt>
                <c:pt idx="6492">
                  <c:v>78.829406119726073</c:v>
                </c:pt>
                <c:pt idx="6493">
                  <c:v>82.032355794591069</c:v>
                </c:pt>
                <c:pt idx="6494">
                  <c:v>20</c:v>
                </c:pt>
                <c:pt idx="6495">
                  <c:v>20</c:v>
                </c:pt>
                <c:pt idx="6496">
                  <c:v>20</c:v>
                </c:pt>
                <c:pt idx="6497">
                  <c:v>0</c:v>
                </c:pt>
                <c:pt idx="6498">
                  <c:v>73.382098709587652</c:v>
                </c:pt>
                <c:pt idx="6499">
                  <c:v>20</c:v>
                </c:pt>
                <c:pt idx="6500">
                  <c:v>20</c:v>
                </c:pt>
                <c:pt idx="6501">
                  <c:v>20</c:v>
                </c:pt>
                <c:pt idx="6502">
                  <c:v>90.082527083711696</c:v>
                </c:pt>
                <c:pt idx="6503">
                  <c:v>20</c:v>
                </c:pt>
                <c:pt idx="6504">
                  <c:v>0</c:v>
                </c:pt>
                <c:pt idx="6505">
                  <c:v>20</c:v>
                </c:pt>
                <c:pt idx="6506">
                  <c:v>20</c:v>
                </c:pt>
                <c:pt idx="6507">
                  <c:v>67.549777995060794</c:v>
                </c:pt>
                <c:pt idx="6508">
                  <c:v>20</c:v>
                </c:pt>
                <c:pt idx="6509">
                  <c:v>20</c:v>
                </c:pt>
                <c:pt idx="6510">
                  <c:v>20</c:v>
                </c:pt>
                <c:pt idx="6511">
                  <c:v>20</c:v>
                </c:pt>
                <c:pt idx="6512">
                  <c:v>20</c:v>
                </c:pt>
                <c:pt idx="6513">
                  <c:v>20</c:v>
                </c:pt>
                <c:pt idx="6514">
                  <c:v>0</c:v>
                </c:pt>
                <c:pt idx="6515">
                  <c:v>20</c:v>
                </c:pt>
                <c:pt idx="6516">
                  <c:v>62.188294018175121</c:v>
                </c:pt>
                <c:pt idx="6517">
                  <c:v>0</c:v>
                </c:pt>
                <c:pt idx="6518">
                  <c:v>20</c:v>
                </c:pt>
                <c:pt idx="6519">
                  <c:v>73.121135397340126</c:v>
                </c:pt>
                <c:pt idx="6520">
                  <c:v>20</c:v>
                </c:pt>
                <c:pt idx="6521">
                  <c:v>20</c:v>
                </c:pt>
                <c:pt idx="6522">
                  <c:v>71.597247067398541</c:v>
                </c:pt>
                <c:pt idx="6523">
                  <c:v>0</c:v>
                </c:pt>
                <c:pt idx="6524">
                  <c:v>20</c:v>
                </c:pt>
                <c:pt idx="6525">
                  <c:v>20</c:v>
                </c:pt>
                <c:pt idx="6526">
                  <c:v>0</c:v>
                </c:pt>
                <c:pt idx="6527">
                  <c:v>20</c:v>
                </c:pt>
                <c:pt idx="6528">
                  <c:v>20</c:v>
                </c:pt>
                <c:pt idx="6529">
                  <c:v>20</c:v>
                </c:pt>
                <c:pt idx="6530">
                  <c:v>20</c:v>
                </c:pt>
                <c:pt idx="6531">
                  <c:v>0</c:v>
                </c:pt>
                <c:pt idx="6532">
                  <c:v>0</c:v>
                </c:pt>
                <c:pt idx="6533">
                  <c:v>20</c:v>
                </c:pt>
                <c:pt idx="6534">
                  <c:v>63.299715908191033</c:v>
                </c:pt>
                <c:pt idx="6535">
                  <c:v>20</c:v>
                </c:pt>
                <c:pt idx="6536">
                  <c:v>69.282939098310251</c:v>
                </c:pt>
                <c:pt idx="6537">
                  <c:v>0</c:v>
                </c:pt>
                <c:pt idx="6538">
                  <c:v>62.421189554970042</c:v>
                </c:pt>
                <c:pt idx="6539">
                  <c:v>83.78192458888492</c:v>
                </c:pt>
                <c:pt idx="6540">
                  <c:v>20</c:v>
                </c:pt>
                <c:pt idx="6541">
                  <c:v>20</c:v>
                </c:pt>
                <c:pt idx="6542">
                  <c:v>75.666920480189958</c:v>
                </c:pt>
                <c:pt idx="6543">
                  <c:v>20</c:v>
                </c:pt>
                <c:pt idx="6544">
                  <c:v>92.586492147719852</c:v>
                </c:pt>
                <c:pt idx="6545">
                  <c:v>20</c:v>
                </c:pt>
                <c:pt idx="6546">
                  <c:v>20</c:v>
                </c:pt>
                <c:pt idx="6547">
                  <c:v>20</c:v>
                </c:pt>
                <c:pt idx="6548">
                  <c:v>79.455248401902452</c:v>
                </c:pt>
                <c:pt idx="6549">
                  <c:v>59.586550074536241</c:v>
                </c:pt>
                <c:pt idx="6550">
                  <c:v>0</c:v>
                </c:pt>
                <c:pt idx="6551">
                  <c:v>20</c:v>
                </c:pt>
                <c:pt idx="6552">
                  <c:v>20</c:v>
                </c:pt>
                <c:pt idx="6553">
                  <c:v>20</c:v>
                </c:pt>
                <c:pt idx="6554">
                  <c:v>0</c:v>
                </c:pt>
                <c:pt idx="6555">
                  <c:v>20</c:v>
                </c:pt>
                <c:pt idx="6556">
                  <c:v>20</c:v>
                </c:pt>
                <c:pt idx="6557">
                  <c:v>20</c:v>
                </c:pt>
                <c:pt idx="6558">
                  <c:v>0</c:v>
                </c:pt>
                <c:pt idx="6559">
                  <c:v>20</c:v>
                </c:pt>
                <c:pt idx="6560">
                  <c:v>20</c:v>
                </c:pt>
                <c:pt idx="6561">
                  <c:v>76.406528927455867</c:v>
                </c:pt>
                <c:pt idx="6562">
                  <c:v>0</c:v>
                </c:pt>
                <c:pt idx="6563">
                  <c:v>20</c:v>
                </c:pt>
                <c:pt idx="6564">
                  <c:v>20</c:v>
                </c:pt>
                <c:pt idx="6565">
                  <c:v>20</c:v>
                </c:pt>
                <c:pt idx="6566">
                  <c:v>0</c:v>
                </c:pt>
                <c:pt idx="6567">
                  <c:v>75.513833875496942</c:v>
                </c:pt>
                <c:pt idx="6568">
                  <c:v>20</c:v>
                </c:pt>
                <c:pt idx="6569">
                  <c:v>0</c:v>
                </c:pt>
                <c:pt idx="6570">
                  <c:v>76.595998494648242</c:v>
                </c:pt>
                <c:pt idx="6571">
                  <c:v>0</c:v>
                </c:pt>
                <c:pt idx="6572">
                  <c:v>20</c:v>
                </c:pt>
                <c:pt idx="6573">
                  <c:v>20</c:v>
                </c:pt>
                <c:pt idx="6574">
                  <c:v>0</c:v>
                </c:pt>
                <c:pt idx="6575">
                  <c:v>86.933582569056398</c:v>
                </c:pt>
                <c:pt idx="6576">
                  <c:v>20</c:v>
                </c:pt>
                <c:pt idx="6577">
                  <c:v>20</c:v>
                </c:pt>
                <c:pt idx="6578">
                  <c:v>79.582384988493814</c:v>
                </c:pt>
                <c:pt idx="6579">
                  <c:v>20</c:v>
                </c:pt>
                <c:pt idx="6580">
                  <c:v>20</c:v>
                </c:pt>
                <c:pt idx="6581">
                  <c:v>73.711841120612775</c:v>
                </c:pt>
                <c:pt idx="6582">
                  <c:v>20</c:v>
                </c:pt>
                <c:pt idx="6583">
                  <c:v>20</c:v>
                </c:pt>
                <c:pt idx="6584">
                  <c:v>20</c:v>
                </c:pt>
                <c:pt idx="6585">
                  <c:v>87.991112374324089</c:v>
                </c:pt>
                <c:pt idx="6586">
                  <c:v>20</c:v>
                </c:pt>
                <c:pt idx="6587">
                  <c:v>0</c:v>
                </c:pt>
                <c:pt idx="6588">
                  <c:v>20</c:v>
                </c:pt>
                <c:pt idx="6589">
                  <c:v>20</c:v>
                </c:pt>
                <c:pt idx="6590">
                  <c:v>0</c:v>
                </c:pt>
                <c:pt idx="6591">
                  <c:v>20</c:v>
                </c:pt>
                <c:pt idx="6592">
                  <c:v>20</c:v>
                </c:pt>
                <c:pt idx="6593">
                  <c:v>20</c:v>
                </c:pt>
                <c:pt idx="6594">
                  <c:v>20</c:v>
                </c:pt>
                <c:pt idx="6595">
                  <c:v>0</c:v>
                </c:pt>
                <c:pt idx="6596">
                  <c:v>20</c:v>
                </c:pt>
                <c:pt idx="6597">
                  <c:v>0</c:v>
                </c:pt>
                <c:pt idx="6598">
                  <c:v>0</c:v>
                </c:pt>
                <c:pt idx="6599">
                  <c:v>20</c:v>
                </c:pt>
                <c:pt idx="6600">
                  <c:v>20</c:v>
                </c:pt>
                <c:pt idx="6601">
                  <c:v>20</c:v>
                </c:pt>
                <c:pt idx="6602">
                  <c:v>70.603417702779794</c:v>
                </c:pt>
                <c:pt idx="6603">
                  <c:v>20</c:v>
                </c:pt>
                <c:pt idx="6604">
                  <c:v>20</c:v>
                </c:pt>
                <c:pt idx="6605">
                  <c:v>20</c:v>
                </c:pt>
                <c:pt idx="6606">
                  <c:v>20</c:v>
                </c:pt>
                <c:pt idx="6607">
                  <c:v>20</c:v>
                </c:pt>
                <c:pt idx="6608">
                  <c:v>20</c:v>
                </c:pt>
                <c:pt idx="6609">
                  <c:v>83.160950730284725</c:v>
                </c:pt>
                <c:pt idx="6610">
                  <c:v>89.815413216581163</c:v>
                </c:pt>
                <c:pt idx="6611">
                  <c:v>86.228963263047945</c:v>
                </c:pt>
                <c:pt idx="6612">
                  <c:v>20</c:v>
                </c:pt>
                <c:pt idx="6613">
                  <c:v>0</c:v>
                </c:pt>
                <c:pt idx="6614">
                  <c:v>20</c:v>
                </c:pt>
                <c:pt idx="6615">
                  <c:v>20</c:v>
                </c:pt>
                <c:pt idx="6616">
                  <c:v>20</c:v>
                </c:pt>
                <c:pt idx="6617">
                  <c:v>81.229225136527745</c:v>
                </c:pt>
                <c:pt idx="6618">
                  <c:v>20</c:v>
                </c:pt>
                <c:pt idx="6619">
                  <c:v>0</c:v>
                </c:pt>
                <c:pt idx="6620">
                  <c:v>20</c:v>
                </c:pt>
                <c:pt idx="6621">
                  <c:v>0</c:v>
                </c:pt>
                <c:pt idx="6622">
                  <c:v>0</c:v>
                </c:pt>
                <c:pt idx="6623">
                  <c:v>20</c:v>
                </c:pt>
                <c:pt idx="6624">
                  <c:v>20</c:v>
                </c:pt>
                <c:pt idx="6625">
                  <c:v>20</c:v>
                </c:pt>
                <c:pt idx="6626">
                  <c:v>0</c:v>
                </c:pt>
                <c:pt idx="6627">
                  <c:v>20</c:v>
                </c:pt>
                <c:pt idx="6628">
                  <c:v>20</c:v>
                </c:pt>
                <c:pt idx="6629">
                  <c:v>20</c:v>
                </c:pt>
                <c:pt idx="6630">
                  <c:v>20</c:v>
                </c:pt>
                <c:pt idx="6631">
                  <c:v>20</c:v>
                </c:pt>
                <c:pt idx="6632">
                  <c:v>70.006872913277107</c:v>
                </c:pt>
                <c:pt idx="6633">
                  <c:v>20</c:v>
                </c:pt>
                <c:pt idx="6634">
                  <c:v>20</c:v>
                </c:pt>
                <c:pt idx="6635">
                  <c:v>20</c:v>
                </c:pt>
                <c:pt idx="6636">
                  <c:v>20</c:v>
                </c:pt>
                <c:pt idx="6637">
                  <c:v>0</c:v>
                </c:pt>
                <c:pt idx="6638">
                  <c:v>81.480204425428212</c:v>
                </c:pt>
                <c:pt idx="6639">
                  <c:v>20</c:v>
                </c:pt>
                <c:pt idx="6640">
                  <c:v>20</c:v>
                </c:pt>
                <c:pt idx="6641">
                  <c:v>0</c:v>
                </c:pt>
                <c:pt idx="6642">
                  <c:v>20</c:v>
                </c:pt>
                <c:pt idx="6643">
                  <c:v>66.429620372414988</c:v>
                </c:pt>
                <c:pt idx="6644">
                  <c:v>20</c:v>
                </c:pt>
                <c:pt idx="6645">
                  <c:v>0</c:v>
                </c:pt>
                <c:pt idx="6646">
                  <c:v>90.655532113608785</c:v>
                </c:pt>
                <c:pt idx="6647">
                  <c:v>73.205958000745838</c:v>
                </c:pt>
                <c:pt idx="6648">
                  <c:v>0</c:v>
                </c:pt>
                <c:pt idx="6649">
                  <c:v>54.216454484731564</c:v>
                </c:pt>
                <c:pt idx="6650">
                  <c:v>20</c:v>
                </c:pt>
                <c:pt idx="6651">
                  <c:v>0</c:v>
                </c:pt>
                <c:pt idx="6652">
                  <c:v>20</c:v>
                </c:pt>
                <c:pt idx="6653">
                  <c:v>20</c:v>
                </c:pt>
                <c:pt idx="6654">
                  <c:v>20</c:v>
                </c:pt>
                <c:pt idx="6655">
                  <c:v>20</c:v>
                </c:pt>
                <c:pt idx="6656">
                  <c:v>20</c:v>
                </c:pt>
                <c:pt idx="6657">
                  <c:v>20</c:v>
                </c:pt>
                <c:pt idx="6658">
                  <c:v>20</c:v>
                </c:pt>
                <c:pt idx="6659">
                  <c:v>0</c:v>
                </c:pt>
                <c:pt idx="6660">
                  <c:v>20</c:v>
                </c:pt>
                <c:pt idx="6661">
                  <c:v>20</c:v>
                </c:pt>
                <c:pt idx="6662">
                  <c:v>20</c:v>
                </c:pt>
                <c:pt idx="6663">
                  <c:v>20</c:v>
                </c:pt>
                <c:pt idx="6664">
                  <c:v>79.246404293736305</c:v>
                </c:pt>
                <c:pt idx="6665">
                  <c:v>70.080037404756766</c:v>
                </c:pt>
                <c:pt idx="6666">
                  <c:v>20</c:v>
                </c:pt>
                <c:pt idx="6667">
                  <c:v>67.426985471056682</c:v>
                </c:pt>
                <c:pt idx="6668">
                  <c:v>20</c:v>
                </c:pt>
                <c:pt idx="6669">
                  <c:v>20</c:v>
                </c:pt>
                <c:pt idx="6670">
                  <c:v>0</c:v>
                </c:pt>
                <c:pt idx="6671">
                  <c:v>20</c:v>
                </c:pt>
                <c:pt idx="6672">
                  <c:v>20</c:v>
                </c:pt>
                <c:pt idx="6673">
                  <c:v>20</c:v>
                </c:pt>
                <c:pt idx="6674">
                  <c:v>20</c:v>
                </c:pt>
                <c:pt idx="6675">
                  <c:v>20</c:v>
                </c:pt>
                <c:pt idx="6676">
                  <c:v>0</c:v>
                </c:pt>
                <c:pt idx="6677">
                  <c:v>20</c:v>
                </c:pt>
                <c:pt idx="6678">
                  <c:v>0</c:v>
                </c:pt>
                <c:pt idx="6679">
                  <c:v>20</c:v>
                </c:pt>
                <c:pt idx="6680">
                  <c:v>20</c:v>
                </c:pt>
                <c:pt idx="6681">
                  <c:v>20</c:v>
                </c:pt>
                <c:pt idx="6682">
                  <c:v>20</c:v>
                </c:pt>
                <c:pt idx="6683">
                  <c:v>74.072272403606675</c:v>
                </c:pt>
                <c:pt idx="6684">
                  <c:v>20</c:v>
                </c:pt>
                <c:pt idx="6685">
                  <c:v>20</c:v>
                </c:pt>
                <c:pt idx="6686">
                  <c:v>0</c:v>
                </c:pt>
                <c:pt idx="6687">
                  <c:v>66.581241656901312</c:v>
                </c:pt>
                <c:pt idx="6688">
                  <c:v>20</c:v>
                </c:pt>
                <c:pt idx="6689">
                  <c:v>0</c:v>
                </c:pt>
                <c:pt idx="6690">
                  <c:v>0</c:v>
                </c:pt>
                <c:pt idx="6691">
                  <c:v>20</c:v>
                </c:pt>
                <c:pt idx="6692">
                  <c:v>20</c:v>
                </c:pt>
                <c:pt idx="6693">
                  <c:v>0</c:v>
                </c:pt>
                <c:pt idx="6694">
                  <c:v>80.681607619593265</c:v>
                </c:pt>
                <c:pt idx="6695">
                  <c:v>0</c:v>
                </c:pt>
                <c:pt idx="6696">
                  <c:v>20</c:v>
                </c:pt>
                <c:pt idx="6697">
                  <c:v>79.304595586546057</c:v>
                </c:pt>
                <c:pt idx="6698">
                  <c:v>20</c:v>
                </c:pt>
                <c:pt idx="6699">
                  <c:v>20</c:v>
                </c:pt>
                <c:pt idx="6700">
                  <c:v>20</c:v>
                </c:pt>
                <c:pt idx="6701">
                  <c:v>20</c:v>
                </c:pt>
                <c:pt idx="6702">
                  <c:v>20</c:v>
                </c:pt>
                <c:pt idx="6703">
                  <c:v>0</c:v>
                </c:pt>
                <c:pt idx="6704">
                  <c:v>20</c:v>
                </c:pt>
                <c:pt idx="6705">
                  <c:v>60.955913350744694</c:v>
                </c:pt>
                <c:pt idx="6706">
                  <c:v>83.880115098849956</c:v>
                </c:pt>
                <c:pt idx="6707">
                  <c:v>20</c:v>
                </c:pt>
                <c:pt idx="6708">
                  <c:v>67.95052813598862</c:v>
                </c:pt>
                <c:pt idx="6709">
                  <c:v>62.227043850282755</c:v>
                </c:pt>
                <c:pt idx="6710">
                  <c:v>0</c:v>
                </c:pt>
                <c:pt idx="6711">
                  <c:v>0</c:v>
                </c:pt>
                <c:pt idx="6712">
                  <c:v>74.066225427624104</c:v>
                </c:pt>
                <c:pt idx="6713">
                  <c:v>0</c:v>
                </c:pt>
                <c:pt idx="6714">
                  <c:v>20</c:v>
                </c:pt>
                <c:pt idx="6715">
                  <c:v>0</c:v>
                </c:pt>
                <c:pt idx="6716">
                  <c:v>72.091603463865283</c:v>
                </c:pt>
                <c:pt idx="6717">
                  <c:v>20</c:v>
                </c:pt>
                <c:pt idx="6718">
                  <c:v>20</c:v>
                </c:pt>
                <c:pt idx="6719">
                  <c:v>20</c:v>
                </c:pt>
                <c:pt idx="6720">
                  <c:v>20</c:v>
                </c:pt>
                <c:pt idx="6721">
                  <c:v>0</c:v>
                </c:pt>
                <c:pt idx="6722">
                  <c:v>0</c:v>
                </c:pt>
                <c:pt idx="6723">
                  <c:v>20</c:v>
                </c:pt>
                <c:pt idx="6724">
                  <c:v>20</c:v>
                </c:pt>
                <c:pt idx="6725">
                  <c:v>20</c:v>
                </c:pt>
                <c:pt idx="6726">
                  <c:v>20</c:v>
                </c:pt>
                <c:pt idx="6727">
                  <c:v>20</c:v>
                </c:pt>
                <c:pt idx="6728">
                  <c:v>0</c:v>
                </c:pt>
                <c:pt idx="6729">
                  <c:v>20</c:v>
                </c:pt>
                <c:pt idx="6730">
                  <c:v>20</c:v>
                </c:pt>
                <c:pt idx="6731">
                  <c:v>74.089390813846052</c:v>
                </c:pt>
                <c:pt idx="6732">
                  <c:v>0</c:v>
                </c:pt>
                <c:pt idx="6733">
                  <c:v>79.234726492319652</c:v>
                </c:pt>
                <c:pt idx="6734">
                  <c:v>20</c:v>
                </c:pt>
                <c:pt idx="6735">
                  <c:v>65.745489882671222</c:v>
                </c:pt>
                <c:pt idx="6736">
                  <c:v>20</c:v>
                </c:pt>
                <c:pt idx="6737">
                  <c:v>0</c:v>
                </c:pt>
                <c:pt idx="6738">
                  <c:v>0</c:v>
                </c:pt>
                <c:pt idx="6739">
                  <c:v>20</c:v>
                </c:pt>
                <c:pt idx="6740">
                  <c:v>0</c:v>
                </c:pt>
                <c:pt idx="6741">
                  <c:v>76.329533884253934</c:v>
                </c:pt>
                <c:pt idx="6742">
                  <c:v>20</c:v>
                </c:pt>
                <c:pt idx="6743">
                  <c:v>20</c:v>
                </c:pt>
                <c:pt idx="6744">
                  <c:v>20</c:v>
                </c:pt>
                <c:pt idx="6745">
                  <c:v>65.50361204547761</c:v>
                </c:pt>
                <c:pt idx="6746">
                  <c:v>20</c:v>
                </c:pt>
                <c:pt idx="6747">
                  <c:v>20</c:v>
                </c:pt>
                <c:pt idx="6748">
                  <c:v>0</c:v>
                </c:pt>
                <c:pt idx="6749">
                  <c:v>20</c:v>
                </c:pt>
                <c:pt idx="6750">
                  <c:v>0</c:v>
                </c:pt>
                <c:pt idx="6751">
                  <c:v>20</c:v>
                </c:pt>
                <c:pt idx="6752">
                  <c:v>76.48790726099314</c:v>
                </c:pt>
                <c:pt idx="6753">
                  <c:v>63.844363715996543</c:v>
                </c:pt>
                <c:pt idx="6754">
                  <c:v>20</c:v>
                </c:pt>
                <c:pt idx="6755">
                  <c:v>0</c:v>
                </c:pt>
                <c:pt idx="6756">
                  <c:v>20</c:v>
                </c:pt>
                <c:pt idx="6757">
                  <c:v>20</c:v>
                </c:pt>
                <c:pt idx="6758">
                  <c:v>20</c:v>
                </c:pt>
                <c:pt idx="6759">
                  <c:v>20</c:v>
                </c:pt>
                <c:pt idx="6760">
                  <c:v>0</c:v>
                </c:pt>
                <c:pt idx="6761">
                  <c:v>20</c:v>
                </c:pt>
                <c:pt idx="6762">
                  <c:v>20</c:v>
                </c:pt>
                <c:pt idx="6763">
                  <c:v>84.657425056304689</c:v>
                </c:pt>
                <c:pt idx="6764">
                  <c:v>56.006827528187827</c:v>
                </c:pt>
                <c:pt idx="6765">
                  <c:v>76.645342465593245</c:v>
                </c:pt>
                <c:pt idx="6766">
                  <c:v>62.697016881238717</c:v>
                </c:pt>
                <c:pt idx="6767">
                  <c:v>20</c:v>
                </c:pt>
                <c:pt idx="6768">
                  <c:v>20</c:v>
                </c:pt>
                <c:pt idx="6769">
                  <c:v>20</c:v>
                </c:pt>
                <c:pt idx="6770">
                  <c:v>76.805005684678534</c:v>
                </c:pt>
                <c:pt idx="6771">
                  <c:v>0</c:v>
                </c:pt>
                <c:pt idx="6772">
                  <c:v>81.092153342361428</c:v>
                </c:pt>
                <c:pt idx="6773">
                  <c:v>20</c:v>
                </c:pt>
                <c:pt idx="6774">
                  <c:v>20</c:v>
                </c:pt>
                <c:pt idx="6775">
                  <c:v>20</c:v>
                </c:pt>
                <c:pt idx="6776">
                  <c:v>20</c:v>
                </c:pt>
                <c:pt idx="6777">
                  <c:v>20</c:v>
                </c:pt>
                <c:pt idx="6778">
                  <c:v>20</c:v>
                </c:pt>
                <c:pt idx="6779">
                  <c:v>20</c:v>
                </c:pt>
                <c:pt idx="6780">
                  <c:v>0</c:v>
                </c:pt>
                <c:pt idx="6781">
                  <c:v>20</c:v>
                </c:pt>
                <c:pt idx="6782">
                  <c:v>0</c:v>
                </c:pt>
                <c:pt idx="6783">
                  <c:v>20</c:v>
                </c:pt>
                <c:pt idx="6784">
                  <c:v>20</c:v>
                </c:pt>
                <c:pt idx="6785">
                  <c:v>55.764048067788863</c:v>
                </c:pt>
                <c:pt idx="6786">
                  <c:v>20</c:v>
                </c:pt>
                <c:pt idx="6787">
                  <c:v>20</c:v>
                </c:pt>
                <c:pt idx="6788">
                  <c:v>77.367385269024282</c:v>
                </c:pt>
                <c:pt idx="6789">
                  <c:v>0</c:v>
                </c:pt>
                <c:pt idx="6790">
                  <c:v>20</c:v>
                </c:pt>
                <c:pt idx="6791">
                  <c:v>20</c:v>
                </c:pt>
                <c:pt idx="6792">
                  <c:v>0</c:v>
                </c:pt>
                <c:pt idx="6793">
                  <c:v>20</c:v>
                </c:pt>
                <c:pt idx="6794">
                  <c:v>85.893510627897157</c:v>
                </c:pt>
                <c:pt idx="6795">
                  <c:v>20</c:v>
                </c:pt>
                <c:pt idx="6796">
                  <c:v>20</c:v>
                </c:pt>
                <c:pt idx="6797">
                  <c:v>85.339395385476323</c:v>
                </c:pt>
                <c:pt idx="6798">
                  <c:v>0</c:v>
                </c:pt>
                <c:pt idx="6799">
                  <c:v>20</c:v>
                </c:pt>
                <c:pt idx="6800">
                  <c:v>20</c:v>
                </c:pt>
                <c:pt idx="6801">
                  <c:v>20</c:v>
                </c:pt>
                <c:pt idx="6802">
                  <c:v>20</c:v>
                </c:pt>
                <c:pt idx="6803">
                  <c:v>0</c:v>
                </c:pt>
                <c:pt idx="6804">
                  <c:v>20</c:v>
                </c:pt>
                <c:pt idx="6805">
                  <c:v>20</c:v>
                </c:pt>
                <c:pt idx="6806">
                  <c:v>0</c:v>
                </c:pt>
                <c:pt idx="6807">
                  <c:v>74.37046185746145</c:v>
                </c:pt>
                <c:pt idx="6808">
                  <c:v>0</c:v>
                </c:pt>
                <c:pt idx="6809">
                  <c:v>20</c:v>
                </c:pt>
                <c:pt idx="6810">
                  <c:v>0</c:v>
                </c:pt>
                <c:pt idx="6811">
                  <c:v>20</c:v>
                </c:pt>
                <c:pt idx="6812">
                  <c:v>84.288603108962732</c:v>
                </c:pt>
                <c:pt idx="6813">
                  <c:v>20</c:v>
                </c:pt>
                <c:pt idx="6814">
                  <c:v>20</c:v>
                </c:pt>
                <c:pt idx="6815">
                  <c:v>20</c:v>
                </c:pt>
                <c:pt idx="6816">
                  <c:v>0</c:v>
                </c:pt>
                <c:pt idx="6817">
                  <c:v>0</c:v>
                </c:pt>
                <c:pt idx="6818">
                  <c:v>20</c:v>
                </c:pt>
                <c:pt idx="6819">
                  <c:v>20</c:v>
                </c:pt>
                <c:pt idx="6820">
                  <c:v>0</c:v>
                </c:pt>
                <c:pt idx="6821">
                  <c:v>20</c:v>
                </c:pt>
                <c:pt idx="6822">
                  <c:v>20</c:v>
                </c:pt>
                <c:pt idx="6823">
                  <c:v>20</c:v>
                </c:pt>
                <c:pt idx="6824">
                  <c:v>20</c:v>
                </c:pt>
                <c:pt idx="6825">
                  <c:v>20</c:v>
                </c:pt>
                <c:pt idx="6826">
                  <c:v>0</c:v>
                </c:pt>
                <c:pt idx="6827">
                  <c:v>20</c:v>
                </c:pt>
                <c:pt idx="6828">
                  <c:v>20</c:v>
                </c:pt>
                <c:pt idx="6829">
                  <c:v>0</c:v>
                </c:pt>
                <c:pt idx="6830">
                  <c:v>20</c:v>
                </c:pt>
                <c:pt idx="6831">
                  <c:v>0</c:v>
                </c:pt>
                <c:pt idx="6832">
                  <c:v>20</c:v>
                </c:pt>
                <c:pt idx="6833">
                  <c:v>20</c:v>
                </c:pt>
                <c:pt idx="6834">
                  <c:v>0</c:v>
                </c:pt>
                <c:pt idx="6835">
                  <c:v>20</c:v>
                </c:pt>
                <c:pt idx="6836">
                  <c:v>61.204788549849098</c:v>
                </c:pt>
                <c:pt idx="6837">
                  <c:v>20</c:v>
                </c:pt>
                <c:pt idx="6838">
                  <c:v>20</c:v>
                </c:pt>
                <c:pt idx="6839">
                  <c:v>20</c:v>
                </c:pt>
                <c:pt idx="6840">
                  <c:v>0</c:v>
                </c:pt>
                <c:pt idx="6841">
                  <c:v>20</c:v>
                </c:pt>
                <c:pt idx="6842">
                  <c:v>72.421934949430408</c:v>
                </c:pt>
                <c:pt idx="6843">
                  <c:v>80.350246817718457</c:v>
                </c:pt>
                <c:pt idx="6844">
                  <c:v>20</c:v>
                </c:pt>
                <c:pt idx="6845">
                  <c:v>20</c:v>
                </c:pt>
                <c:pt idx="6846">
                  <c:v>81.343885522760687</c:v>
                </c:pt>
                <c:pt idx="6847">
                  <c:v>20</c:v>
                </c:pt>
                <c:pt idx="6848">
                  <c:v>20</c:v>
                </c:pt>
                <c:pt idx="6849">
                  <c:v>20</c:v>
                </c:pt>
                <c:pt idx="6850">
                  <c:v>75.237109391594061</c:v>
                </c:pt>
                <c:pt idx="6851">
                  <c:v>20</c:v>
                </c:pt>
                <c:pt idx="6852">
                  <c:v>20</c:v>
                </c:pt>
                <c:pt idx="6853">
                  <c:v>20</c:v>
                </c:pt>
                <c:pt idx="6854">
                  <c:v>20</c:v>
                </c:pt>
                <c:pt idx="6855">
                  <c:v>67.788245923059137</c:v>
                </c:pt>
                <c:pt idx="6856">
                  <c:v>20</c:v>
                </c:pt>
                <c:pt idx="6857">
                  <c:v>20</c:v>
                </c:pt>
                <c:pt idx="6858">
                  <c:v>20</c:v>
                </c:pt>
                <c:pt idx="6859">
                  <c:v>79.563338426828409</c:v>
                </c:pt>
                <c:pt idx="6860">
                  <c:v>20</c:v>
                </c:pt>
                <c:pt idx="6861">
                  <c:v>20</c:v>
                </c:pt>
                <c:pt idx="6862">
                  <c:v>20</c:v>
                </c:pt>
                <c:pt idx="6863">
                  <c:v>20</c:v>
                </c:pt>
                <c:pt idx="6864">
                  <c:v>20</c:v>
                </c:pt>
                <c:pt idx="6865">
                  <c:v>0</c:v>
                </c:pt>
                <c:pt idx="6866">
                  <c:v>20</c:v>
                </c:pt>
                <c:pt idx="6867">
                  <c:v>20</c:v>
                </c:pt>
                <c:pt idx="6868">
                  <c:v>20</c:v>
                </c:pt>
                <c:pt idx="6869">
                  <c:v>84.320105534429374</c:v>
                </c:pt>
                <c:pt idx="6870">
                  <c:v>76.804790688381672</c:v>
                </c:pt>
                <c:pt idx="6871">
                  <c:v>20</c:v>
                </c:pt>
                <c:pt idx="6872">
                  <c:v>0</c:v>
                </c:pt>
                <c:pt idx="6873">
                  <c:v>0</c:v>
                </c:pt>
                <c:pt idx="6874">
                  <c:v>80.673833242426042</c:v>
                </c:pt>
                <c:pt idx="6875">
                  <c:v>20</c:v>
                </c:pt>
                <c:pt idx="6876">
                  <c:v>20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20</c:v>
                </c:pt>
                <c:pt idx="6881">
                  <c:v>20</c:v>
                </c:pt>
                <c:pt idx="6882">
                  <c:v>20</c:v>
                </c:pt>
                <c:pt idx="6883">
                  <c:v>20</c:v>
                </c:pt>
                <c:pt idx="6884">
                  <c:v>20</c:v>
                </c:pt>
                <c:pt idx="6885">
                  <c:v>62.918982386445265</c:v>
                </c:pt>
                <c:pt idx="6886">
                  <c:v>20</c:v>
                </c:pt>
                <c:pt idx="6887">
                  <c:v>20</c:v>
                </c:pt>
                <c:pt idx="6888">
                  <c:v>57.688250042416747</c:v>
                </c:pt>
                <c:pt idx="6889">
                  <c:v>20</c:v>
                </c:pt>
                <c:pt idx="6890">
                  <c:v>20</c:v>
                </c:pt>
                <c:pt idx="6891">
                  <c:v>20</c:v>
                </c:pt>
                <c:pt idx="6892">
                  <c:v>20</c:v>
                </c:pt>
                <c:pt idx="6893">
                  <c:v>20</c:v>
                </c:pt>
                <c:pt idx="6894">
                  <c:v>76.570518088170019</c:v>
                </c:pt>
                <c:pt idx="6895">
                  <c:v>81.411276377663029</c:v>
                </c:pt>
                <c:pt idx="6896">
                  <c:v>20</c:v>
                </c:pt>
                <c:pt idx="6897">
                  <c:v>0</c:v>
                </c:pt>
                <c:pt idx="6898">
                  <c:v>68.089120804301487</c:v>
                </c:pt>
                <c:pt idx="6899">
                  <c:v>20</c:v>
                </c:pt>
                <c:pt idx="6900">
                  <c:v>20</c:v>
                </c:pt>
                <c:pt idx="6901">
                  <c:v>20</c:v>
                </c:pt>
                <c:pt idx="6902">
                  <c:v>20</c:v>
                </c:pt>
                <c:pt idx="6903">
                  <c:v>0</c:v>
                </c:pt>
                <c:pt idx="6904">
                  <c:v>20</c:v>
                </c:pt>
                <c:pt idx="6905">
                  <c:v>0</c:v>
                </c:pt>
                <c:pt idx="6906">
                  <c:v>20</c:v>
                </c:pt>
                <c:pt idx="6907">
                  <c:v>66.951303454435802</c:v>
                </c:pt>
                <c:pt idx="6908">
                  <c:v>67.698560217766953</c:v>
                </c:pt>
                <c:pt idx="6909">
                  <c:v>0</c:v>
                </c:pt>
                <c:pt idx="6910">
                  <c:v>85.585782732625603</c:v>
                </c:pt>
                <c:pt idx="6911">
                  <c:v>0</c:v>
                </c:pt>
                <c:pt idx="6912">
                  <c:v>20</c:v>
                </c:pt>
                <c:pt idx="6913">
                  <c:v>20</c:v>
                </c:pt>
                <c:pt idx="6914">
                  <c:v>0</c:v>
                </c:pt>
                <c:pt idx="6915">
                  <c:v>0</c:v>
                </c:pt>
                <c:pt idx="6916">
                  <c:v>20</c:v>
                </c:pt>
                <c:pt idx="6917">
                  <c:v>20</c:v>
                </c:pt>
                <c:pt idx="6918">
                  <c:v>20</c:v>
                </c:pt>
                <c:pt idx="6919">
                  <c:v>20</c:v>
                </c:pt>
                <c:pt idx="6920">
                  <c:v>20</c:v>
                </c:pt>
                <c:pt idx="6921">
                  <c:v>20</c:v>
                </c:pt>
                <c:pt idx="6922">
                  <c:v>0</c:v>
                </c:pt>
                <c:pt idx="6923">
                  <c:v>20</c:v>
                </c:pt>
                <c:pt idx="6924">
                  <c:v>89.576913395474605</c:v>
                </c:pt>
                <c:pt idx="6925">
                  <c:v>20</c:v>
                </c:pt>
                <c:pt idx="6926">
                  <c:v>20</c:v>
                </c:pt>
                <c:pt idx="6927">
                  <c:v>20</c:v>
                </c:pt>
                <c:pt idx="6928">
                  <c:v>0</c:v>
                </c:pt>
                <c:pt idx="6929">
                  <c:v>64.629972730405129</c:v>
                </c:pt>
                <c:pt idx="6930">
                  <c:v>76.13198217085629</c:v>
                </c:pt>
                <c:pt idx="6931">
                  <c:v>20</c:v>
                </c:pt>
                <c:pt idx="6932">
                  <c:v>20</c:v>
                </c:pt>
                <c:pt idx="6933">
                  <c:v>20</c:v>
                </c:pt>
                <c:pt idx="6934">
                  <c:v>20</c:v>
                </c:pt>
                <c:pt idx="6935">
                  <c:v>20</c:v>
                </c:pt>
                <c:pt idx="6936">
                  <c:v>20</c:v>
                </c:pt>
                <c:pt idx="6937">
                  <c:v>0</c:v>
                </c:pt>
                <c:pt idx="6938">
                  <c:v>20</c:v>
                </c:pt>
                <c:pt idx="6939">
                  <c:v>0</c:v>
                </c:pt>
                <c:pt idx="6940">
                  <c:v>78.066143311743801</c:v>
                </c:pt>
                <c:pt idx="6941">
                  <c:v>0</c:v>
                </c:pt>
                <c:pt idx="6942">
                  <c:v>72.251639208601944</c:v>
                </c:pt>
                <c:pt idx="6943">
                  <c:v>0</c:v>
                </c:pt>
                <c:pt idx="6944">
                  <c:v>0</c:v>
                </c:pt>
                <c:pt idx="6945">
                  <c:v>20</c:v>
                </c:pt>
                <c:pt idx="6946">
                  <c:v>20</c:v>
                </c:pt>
                <c:pt idx="6947">
                  <c:v>20</c:v>
                </c:pt>
                <c:pt idx="6948">
                  <c:v>20</c:v>
                </c:pt>
                <c:pt idx="6949">
                  <c:v>74.777714579960886</c:v>
                </c:pt>
                <c:pt idx="6950">
                  <c:v>20</c:v>
                </c:pt>
                <c:pt idx="6951">
                  <c:v>20</c:v>
                </c:pt>
                <c:pt idx="6952">
                  <c:v>0</c:v>
                </c:pt>
                <c:pt idx="6953">
                  <c:v>88.599487575743183</c:v>
                </c:pt>
                <c:pt idx="6954">
                  <c:v>20</c:v>
                </c:pt>
                <c:pt idx="6955">
                  <c:v>20</c:v>
                </c:pt>
                <c:pt idx="6956">
                  <c:v>20</c:v>
                </c:pt>
                <c:pt idx="6957">
                  <c:v>20</c:v>
                </c:pt>
                <c:pt idx="6958">
                  <c:v>20</c:v>
                </c:pt>
                <c:pt idx="6959">
                  <c:v>89.707518136631023</c:v>
                </c:pt>
                <c:pt idx="6960">
                  <c:v>20</c:v>
                </c:pt>
                <c:pt idx="6961">
                  <c:v>20</c:v>
                </c:pt>
                <c:pt idx="6962">
                  <c:v>69.195266830986114</c:v>
                </c:pt>
                <c:pt idx="6963">
                  <c:v>20</c:v>
                </c:pt>
                <c:pt idx="6964">
                  <c:v>20</c:v>
                </c:pt>
                <c:pt idx="6965">
                  <c:v>0</c:v>
                </c:pt>
                <c:pt idx="6966">
                  <c:v>20</c:v>
                </c:pt>
                <c:pt idx="6967">
                  <c:v>20</c:v>
                </c:pt>
                <c:pt idx="6968">
                  <c:v>20</c:v>
                </c:pt>
                <c:pt idx="6969">
                  <c:v>20</c:v>
                </c:pt>
                <c:pt idx="6970">
                  <c:v>0</c:v>
                </c:pt>
                <c:pt idx="6971">
                  <c:v>0</c:v>
                </c:pt>
                <c:pt idx="6972">
                  <c:v>74.123046516385244</c:v>
                </c:pt>
                <c:pt idx="6973">
                  <c:v>0</c:v>
                </c:pt>
                <c:pt idx="6974">
                  <c:v>20</c:v>
                </c:pt>
                <c:pt idx="6975">
                  <c:v>84.612465422085691</c:v>
                </c:pt>
                <c:pt idx="6976">
                  <c:v>20</c:v>
                </c:pt>
                <c:pt idx="6977">
                  <c:v>20</c:v>
                </c:pt>
                <c:pt idx="6978">
                  <c:v>0</c:v>
                </c:pt>
                <c:pt idx="6979">
                  <c:v>82.175247654359353</c:v>
                </c:pt>
                <c:pt idx="6980">
                  <c:v>20</c:v>
                </c:pt>
                <c:pt idx="6981">
                  <c:v>70.04031993067899</c:v>
                </c:pt>
                <c:pt idx="6982">
                  <c:v>65.912286319910081</c:v>
                </c:pt>
                <c:pt idx="6983">
                  <c:v>20</c:v>
                </c:pt>
                <c:pt idx="6984">
                  <c:v>20</c:v>
                </c:pt>
                <c:pt idx="6985">
                  <c:v>20</c:v>
                </c:pt>
                <c:pt idx="6986">
                  <c:v>67.92402577958417</c:v>
                </c:pt>
                <c:pt idx="6987">
                  <c:v>20</c:v>
                </c:pt>
                <c:pt idx="6988">
                  <c:v>20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20</c:v>
                </c:pt>
                <c:pt idx="6993">
                  <c:v>0</c:v>
                </c:pt>
                <c:pt idx="6994">
                  <c:v>20</c:v>
                </c:pt>
                <c:pt idx="6995">
                  <c:v>79.623273450806323</c:v>
                </c:pt>
                <c:pt idx="6996">
                  <c:v>71.60332543744461</c:v>
                </c:pt>
                <c:pt idx="6997">
                  <c:v>20</c:v>
                </c:pt>
                <c:pt idx="6998">
                  <c:v>20</c:v>
                </c:pt>
                <c:pt idx="6999">
                  <c:v>0</c:v>
                </c:pt>
                <c:pt idx="7000">
                  <c:v>20</c:v>
                </c:pt>
                <c:pt idx="7001">
                  <c:v>0</c:v>
                </c:pt>
                <c:pt idx="7002">
                  <c:v>0</c:v>
                </c:pt>
                <c:pt idx="7003">
                  <c:v>20</c:v>
                </c:pt>
                <c:pt idx="7004">
                  <c:v>77.698593466985855</c:v>
                </c:pt>
                <c:pt idx="7005">
                  <c:v>84.414756641313588</c:v>
                </c:pt>
                <c:pt idx="7006">
                  <c:v>20</c:v>
                </c:pt>
                <c:pt idx="7007">
                  <c:v>20</c:v>
                </c:pt>
                <c:pt idx="7008">
                  <c:v>0</c:v>
                </c:pt>
                <c:pt idx="7009">
                  <c:v>20</c:v>
                </c:pt>
                <c:pt idx="7010">
                  <c:v>78.913984925567661</c:v>
                </c:pt>
                <c:pt idx="7011">
                  <c:v>65.308915068784131</c:v>
                </c:pt>
                <c:pt idx="7012">
                  <c:v>20</c:v>
                </c:pt>
                <c:pt idx="7013">
                  <c:v>0</c:v>
                </c:pt>
                <c:pt idx="7014">
                  <c:v>78.313967637906188</c:v>
                </c:pt>
                <c:pt idx="7015">
                  <c:v>20</c:v>
                </c:pt>
                <c:pt idx="7016">
                  <c:v>0</c:v>
                </c:pt>
                <c:pt idx="7017">
                  <c:v>20</c:v>
                </c:pt>
                <c:pt idx="7018">
                  <c:v>20</c:v>
                </c:pt>
                <c:pt idx="7019">
                  <c:v>0</c:v>
                </c:pt>
                <c:pt idx="7020">
                  <c:v>78.613782041196586</c:v>
                </c:pt>
                <c:pt idx="7021">
                  <c:v>73.060061531949955</c:v>
                </c:pt>
                <c:pt idx="7022">
                  <c:v>0</c:v>
                </c:pt>
                <c:pt idx="7023">
                  <c:v>20</c:v>
                </c:pt>
                <c:pt idx="7024">
                  <c:v>86.863468019271778</c:v>
                </c:pt>
                <c:pt idx="7025">
                  <c:v>0</c:v>
                </c:pt>
                <c:pt idx="7026">
                  <c:v>20</c:v>
                </c:pt>
                <c:pt idx="7027">
                  <c:v>20</c:v>
                </c:pt>
                <c:pt idx="7028">
                  <c:v>20</c:v>
                </c:pt>
                <c:pt idx="7029">
                  <c:v>0</c:v>
                </c:pt>
                <c:pt idx="7030">
                  <c:v>80.352244483587924</c:v>
                </c:pt>
                <c:pt idx="7031">
                  <c:v>20</c:v>
                </c:pt>
                <c:pt idx="7032">
                  <c:v>20</c:v>
                </c:pt>
                <c:pt idx="7033">
                  <c:v>0</c:v>
                </c:pt>
                <c:pt idx="7034">
                  <c:v>20</c:v>
                </c:pt>
                <c:pt idx="7035">
                  <c:v>0</c:v>
                </c:pt>
                <c:pt idx="7036">
                  <c:v>90.77201027835082</c:v>
                </c:pt>
                <c:pt idx="7037">
                  <c:v>20</c:v>
                </c:pt>
                <c:pt idx="7038">
                  <c:v>20</c:v>
                </c:pt>
                <c:pt idx="7039">
                  <c:v>20</c:v>
                </c:pt>
                <c:pt idx="7040">
                  <c:v>20</c:v>
                </c:pt>
                <c:pt idx="7041">
                  <c:v>20</c:v>
                </c:pt>
                <c:pt idx="7042">
                  <c:v>20</c:v>
                </c:pt>
                <c:pt idx="7043">
                  <c:v>83.708253517178022</c:v>
                </c:pt>
                <c:pt idx="7044">
                  <c:v>20</c:v>
                </c:pt>
                <c:pt idx="7045">
                  <c:v>20</c:v>
                </c:pt>
                <c:pt idx="7046">
                  <c:v>20</c:v>
                </c:pt>
                <c:pt idx="7047">
                  <c:v>20</c:v>
                </c:pt>
                <c:pt idx="7048">
                  <c:v>0</c:v>
                </c:pt>
                <c:pt idx="7049">
                  <c:v>79.125489812412255</c:v>
                </c:pt>
                <c:pt idx="7050">
                  <c:v>20</c:v>
                </c:pt>
                <c:pt idx="7051">
                  <c:v>0</c:v>
                </c:pt>
                <c:pt idx="7052">
                  <c:v>20</c:v>
                </c:pt>
                <c:pt idx="7053">
                  <c:v>20</c:v>
                </c:pt>
                <c:pt idx="7054">
                  <c:v>20</c:v>
                </c:pt>
                <c:pt idx="7055">
                  <c:v>70.87177522841327</c:v>
                </c:pt>
                <c:pt idx="7056">
                  <c:v>0</c:v>
                </c:pt>
                <c:pt idx="7057">
                  <c:v>20</c:v>
                </c:pt>
                <c:pt idx="7058">
                  <c:v>20</c:v>
                </c:pt>
                <c:pt idx="7059">
                  <c:v>20</c:v>
                </c:pt>
                <c:pt idx="7060">
                  <c:v>20</c:v>
                </c:pt>
                <c:pt idx="7061">
                  <c:v>79.930507348721676</c:v>
                </c:pt>
                <c:pt idx="7062">
                  <c:v>20</c:v>
                </c:pt>
                <c:pt idx="7063">
                  <c:v>74.267766019406778</c:v>
                </c:pt>
                <c:pt idx="7064">
                  <c:v>0</c:v>
                </c:pt>
                <c:pt idx="7065">
                  <c:v>20</c:v>
                </c:pt>
                <c:pt idx="7066">
                  <c:v>20</c:v>
                </c:pt>
                <c:pt idx="7067">
                  <c:v>20</c:v>
                </c:pt>
                <c:pt idx="7068">
                  <c:v>20</c:v>
                </c:pt>
                <c:pt idx="7069">
                  <c:v>20</c:v>
                </c:pt>
                <c:pt idx="7070">
                  <c:v>20</c:v>
                </c:pt>
                <c:pt idx="7071">
                  <c:v>90.888171617345279</c:v>
                </c:pt>
                <c:pt idx="7072">
                  <c:v>0</c:v>
                </c:pt>
                <c:pt idx="7073">
                  <c:v>81.660420929094698</c:v>
                </c:pt>
                <c:pt idx="7074">
                  <c:v>20</c:v>
                </c:pt>
                <c:pt idx="7075">
                  <c:v>20</c:v>
                </c:pt>
                <c:pt idx="7076">
                  <c:v>62.048851644996432</c:v>
                </c:pt>
                <c:pt idx="7077">
                  <c:v>77.482816571150622</c:v>
                </c:pt>
                <c:pt idx="7078">
                  <c:v>69.715726187292958</c:v>
                </c:pt>
                <c:pt idx="7079">
                  <c:v>20</c:v>
                </c:pt>
                <c:pt idx="7080">
                  <c:v>72.833471479598373</c:v>
                </c:pt>
                <c:pt idx="7081">
                  <c:v>20</c:v>
                </c:pt>
                <c:pt idx="7082">
                  <c:v>20</c:v>
                </c:pt>
                <c:pt idx="7083">
                  <c:v>71.678600908515065</c:v>
                </c:pt>
                <c:pt idx="7084">
                  <c:v>20</c:v>
                </c:pt>
                <c:pt idx="7085">
                  <c:v>20</c:v>
                </c:pt>
                <c:pt idx="7086">
                  <c:v>72.610810917946168</c:v>
                </c:pt>
                <c:pt idx="7087">
                  <c:v>20</c:v>
                </c:pt>
                <c:pt idx="7088">
                  <c:v>20</c:v>
                </c:pt>
                <c:pt idx="7089">
                  <c:v>20</c:v>
                </c:pt>
                <c:pt idx="7090">
                  <c:v>20</c:v>
                </c:pt>
                <c:pt idx="7091">
                  <c:v>20</c:v>
                </c:pt>
                <c:pt idx="7092">
                  <c:v>0</c:v>
                </c:pt>
                <c:pt idx="7093">
                  <c:v>71.805814118512842</c:v>
                </c:pt>
                <c:pt idx="7094">
                  <c:v>20</c:v>
                </c:pt>
                <c:pt idx="7095">
                  <c:v>20</c:v>
                </c:pt>
                <c:pt idx="7096">
                  <c:v>20</c:v>
                </c:pt>
                <c:pt idx="7097">
                  <c:v>20</c:v>
                </c:pt>
                <c:pt idx="7098">
                  <c:v>20</c:v>
                </c:pt>
                <c:pt idx="7099">
                  <c:v>0</c:v>
                </c:pt>
                <c:pt idx="7100">
                  <c:v>20</c:v>
                </c:pt>
                <c:pt idx="7101">
                  <c:v>20</c:v>
                </c:pt>
                <c:pt idx="7102">
                  <c:v>20</c:v>
                </c:pt>
                <c:pt idx="7103">
                  <c:v>68.716393941426418</c:v>
                </c:pt>
                <c:pt idx="7104">
                  <c:v>20</c:v>
                </c:pt>
                <c:pt idx="7105">
                  <c:v>20</c:v>
                </c:pt>
                <c:pt idx="7106">
                  <c:v>0</c:v>
                </c:pt>
                <c:pt idx="7107">
                  <c:v>0</c:v>
                </c:pt>
                <c:pt idx="7108">
                  <c:v>81.695332695524371</c:v>
                </c:pt>
                <c:pt idx="7109">
                  <c:v>0</c:v>
                </c:pt>
                <c:pt idx="7110">
                  <c:v>20</c:v>
                </c:pt>
                <c:pt idx="7111">
                  <c:v>70.285328159426385</c:v>
                </c:pt>
                <c:pt idx="7112">
                  <c:v>20</c:v>
                </c:pt>
                <c:pt idx="7113">
                  <c:v>0</c:v>
                </c:pt>
                <c:pt idx="7114">
                  <c:v>20</c:v>
                </c:pt>
                <c:pt idx="7115">
                  <c:v>20</c:v>
                </c:pt>
                <c:pt idx="7116">
                  <c:v>20</c:v>
                </c:pt>
                <c:pt idx="7117">
                  <c:v>20</c:v>
                </c:pt>
                <c:pt idx="7118">
                  <c:v>20</c:v>
                </c:pt>
                <c:pt idx="7119">
                  <c:v>20</c:v>
                </c:pt>
                <c:pt idx="7120">
                  <c:v>0</c:v>
                </c:pt>
                <c:pt idx="7121">
                  <c:v>20</c:v>
                </c:pt>
                <c:pt idx="7122">
                  <c:v>64.05525200738532</c:v>
                </c:pt>
                <c:pt idx="7123">
                  <c:v>87.172621975901663</c:v>
                </c:pt>
                <c:pt idx="7124">
                  <c:v>20</c:v>
                </c:pt>
                <c:pt idx="7125">
                  <c:v>0</c:v>
                </c:pt>
                <c:pt idx="7126">
                  <c:v>85.408007900042719</c:v>
                </c:pt>
                <c:pt idx="7127">
                  <c:v>20</c:v>
                </c:pt>
                <c:pt idx="7128">
                  <c:v>20</c:v>
                </c:pt>
                <c:pt idx="7129">
                  <c:v>20</c:v>
                </c:pt>
                <c:pt idx="7130">
                  <c:v>67.365162869495421</c:v>
                </c:pt>
                <c:pt idx="7131">
                  <c:v>20</c:v>
                </c:pt>
                <c:pt idx="7132">
                  <c:v>20</c:v>
                </c:pt>
                <c:pt idx="7133">
                  <c:v>20</c:v>
                </c:pt>
                <c:pt idx="7134">
                  <c:v>20</c:v>
                </c:pt>
                <c:pt idx="7135">
                  <c:v>0</c:v>
                </c:pt>
                <c:pt idx="7136">
                  <c:v>20</c:v>
                </c:pt>
                <c:pt idx="7137">
                  <c:v>20</c:v>
                </c:pt>
                <c:pt idx="7138">
                  <c:v>20</c:v>
                </c:pt>
                <c:pt idx="7139">
                  <c:v>20</c:v>
                </c:pt>
                <c:pt idx="7140">
                  <c:v>0</c:v>
                </c:pt>
                <c:pt idx="7141">
                  <c:v>0</c:v>
                </c:pt>
                <c:pt idx="7142">
                  <c:v>20</c:v>
                </c:pt>
                <c:pt idx="7143">
                  <c:v>0</c:v>
                </c:pt>
                <c:pt idx="7144">
                  <c:v>20</c:v>
                </c:pt>
                <c:pt idx="7145">
                  <c:v>73.493068909019939</c:v>
                </c:pt>
                <c:pt idx="7146">
                  <c:v>20</c:v>
                </c:pt>
                <c:pt idx="7147">
                  <c:v>20</c:v>
                </c:pt>
                <c:pt idx="7148">
                  <c:v>20</c:v>
                </c:pt>
                <c:pt idx="7149">
                  <c:v>20</c:v>
                </c:pt>
                <c:pt idx="7150">
                  <c:v>20</c:v>
                </c:pt>
                <c:pt idx="7151">
                  <c:v>20</c:v>
                </c:pt>
                <c:pt idx="7152">
                  <c:v>20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89.003420477994908</c:v>
                </c:pt>
                <c:pt idx="7157">
                  <c:v>20</c:v>
                </c:pt>
                <c:pt idx="7158">
                  <c:v>20</c:v>
                </c:pt>
                <c:pt idx="7159">
                  <c:v>61.003844264788881</c:v>
                </c:pt>
                <c:pt idx="7160">
                  <c:v>74.242195758356033</c:v>
                </c:pt>
                <c:pt idx="7161">
                  <c:v>0</c:v>
                </c:pt>
                <c:pt idx="7162">
                  <c:v>0</c:v>
                </c:pt>
                <c:pt idx="7163">
                  <c:v>20</c:v>
                </c:pt>
                <c:pt idx="7164">
                  <c:v>0</c:v>
                </c:pt>
                <c:pt idx="7165">
                  <c:v>20</c:v>
                </c:pt>
                <c:pt idx="7166">
                  <c:v>55.313898835851859</c:v>
                </c:pt>
                <c:pt idx="7167">
                  <c:v>0</c:v>
                </c:pt>
                <c:pt idx="7168">
                  <c:v>20</c:v>
                </c:pt>
                <c:pt idx="7169">
                  <c:v>0</c:v>
                </c:pt>
                <c:pt idx="7170">
                  <c:v>20</c:v>
                </c:pt>
                <c:pt idx="7171">
                  <c:v>0</c:v>
                </c:pt>
                <c:pt idx="7172">
                  <c:v>20</c:v>
                </c:pt>
                <c:pt idx="7173">
                  <c:v>20</c:v>
                </c:pt>
                <c:pt idx="7174">
                  <c:v>20</c:v>
                </c:pt>
                <c:pt idx="7175">
                  <c:v>20</c:v>
                </c:pt>
                <c:pt idx="7176">
                  <c:v>20</c:v>
                </c:pt>
                <c:pt idx="7177">
                  <c:v>0</c:v>
                </c:pt>
                <c:pt idx="7178">
                  <c:v>20</c:v>
                </c:pt>
                <c:pt idx="7179">
                  <c:v>20</c:v>
                </c:pt>
                <c:pt idx="7180">
                  <c:v>20</c:v>
                </c:pt>
                <c:pt idx="7181">
                  <c:v>55.690111821885296</c:v>
                </c:pt>
                <c:pt idx="7182">
                  <c:v>0</c:v>
                </c:pt>
                <c:pt idx="7183">
                  <c:v>20</c:v>
                </c:pt>
                <c:pt idx="7184">
                  <c:v>20</c:v>
                </c:pt>
                <c:pt idx="7185">
                  <c:v>20</c:v>
                </c:pt>
                <c:pt idx="7186">
                  <c:v>71.683962165397816</c:v>
                </c:pt>
                <c:pt idx="7187">
                  <c:v>0</c:v>
                </c:pt>
                <c:pt idx="7188">
                  <c:v>20</c:v>
                </c:pt>
                <c:pt idx="7189">
                  <c:v>20</c:v>
                </c:pt>
                <c:pt idx="7190">
                  <c:v>75.961815521568482</c:v>
                </c:pt>
                <c:pt idx="7191">
                  <c:v>20</c:v>
                </c:pt>
                <c:pt idx="7192">
                  <c:v>0</c:v>
                </c:pt>
                <c:pt idx="7193">
                  <c:v>79.13245659696382</c:v>
                </c:pt>
                <c:pt idx="7194">
                  <c:v>20</c:v>
                </c:pt>
                <c:pt idx="7195">
                  <c:v>72.646042331916917</c:v>
                </c:pt>
                <c:pt idx="7196">
                  <c:v>20</c:v>
                </c:pt>
                <c:pt idx="7197">
                  <c:v>20</c:v>
                </c:pt>
                <c:pt idx="7198">
                  <c:v>20</c:v>
                </c:pt>
                <c:pt idx="7199">
                  <c:v>0</c:v>
                </c:pt>
                <c:pt idx="7200">
                  <c:v>0</c:v>
                </c:pt>
                <c:pt idx="7201">
                  <c:v>62.256609737831504</c:v>
                </c:pt>
                <c:pt idx="7202">
                  <c:v>20</c:v>
                </c:pt>
                <c:pt idx="7203">
                  <c:v>59.597935227117347</c:v>
                </c:pt>
                <c:pt idx="7204">
                  <c:v>20</c:v>
                </c:pt>
                <c:pt idx="7205">
                  <c:v>20</c:v>
                </c:pt>
                <c:pt idx="7206">
                  <c:v>80.6102631732265</c:v>
                </c:pt>
                <c:pt idx="7207">
                  <c:v>20</c:v>
                </c:pt>
                <c:pt idx="7208">
                  <c:v>20</c:v>
                </c:pt>
                <c:pt idx="7209">
                  <c:v>84.891699532218993</c:v>
                </c:pt>
                <c:pt idx="7210">
                  <c:v>0</c:v>
                </c:pt>
                <c:pt idx="7211">
                  <c:v>20</c:v>
                </c:pt>
                <c:pt idx="7212">
                  <c:v>20</c:v>
                </c:pt>
                <c:pt idx="7213">
                  <c:v>20</c:v>
                </c:pt>
                <c:pt idx="7214">
                  <c:v>20</c:v>
                </c:pt>
                <c:pt idx="7215">
                  <c:v>0</c:v>
                </c:pt>
                <c:pt idx="7216">
                  <c:v>91.231849416111885</c:v>
                </c:pt>
                <c:pt idx="7217">
                  <c:v>20</c:v>
                </c:pt>
                <c:pt idx="7218">
                  <c:v>0</c:v>
                </c:pt>
                <c:pt idx="7219">
                  <c:v>0</c:v>
                </c:pt>
                <c:pt idx="7220">
                  <c:v>20</c:v>
                </c:pt>
                <c:pt idx="7221">
                  <c:v>90.077348263779939</c:v>
                </c:pt>
                <c:pt idx="7222">
                  <c:v>20</c:v>
                </c:pt>
                <c:pt idx="7223">
                  <c:v>90.331108493004535</c:v>
                </c:pt>
                <c:pt idx="7224">
                  <c:v>20</c:v>
                </c:pt>
                <c:pt idx="7225">
                  <c:v>65.744363746896468</c:v>
                </c:pt>
                <c:pt idx="7226">
                  <c:v>20</c:v>
                </c:pt>
                <c:pt idx="7227">
                  <c:v>20</c:v>
                </c:pt>
                <c:pt idx="7228">
                  <c:v>0</c:v>
                </c:pt>
                <c:pt idx="7229">
                  <c:v>20</c:v>
                </c:pt>
                <c:pt idx="7230">
                  <c:v>0</c:v>
                </c:pt>
                <c:pt idx="7231">
                  <c:v>0</c:v>
                </c:pt>
                <c:pt idx="7232">
                  <c:v>20</c:v>
                </c:pt>
                <c:pt idx="7233">
                  <c:v>73.489595982587133</c:v>
                </c:pt>
                <c:pt idx="7234">
                  <c:v>20</c:v>
                </c:pt>
                <c:pt idx="7235">
                  <c:v>20</c:v>
                </c:pt>
                <c:pt idx="7236">
                  <c:v>81.760098581317607</c:v>
                </c:pt>
                <c:pt idx="7237">
                  <c:v>20</c:v>
                </c:pt>
                <c:pt idx="7238">
                  <c:v>85.940293297718242</c:v>
                </c:pt>
                <c:pt idx="7239">
                  <c:v>68.275156161648084</c:v>
                </c:pt>
                <c:pt idx="7240">
                  <c:v>79.981785980798165</c:v>
                </c:pt>
                <c:pt idx="7241">
                  <c:v>83.648198210092175</c:v>
                </c:pt>
                <c:pt idx="7242">
                  <c:v>20</c:v>
                </c:pt>
                <c:pt idx="7243">
                  <c:v>20</c:v>
                </c:pt>
                <c:pt idx="7244">
                  <c:v>0</c:v>
                </c:pt>
                <c:pt idx="7245">
                  <c:v>20</c:v>
                </c:pt>
                <c:pt idx="7246">
                  <c:v>20</c:v>
                </c:pt>
                <c:pt idx="7247">
                  <c:v>0</c:v>
                </c:pt>
                <c:pt idx="7248">
                  <c:v>20</c:v>
                </c:pt>
                <c:pt idx="7249">
                  <c:v>20</c:v>
                </c:pt>
                <c:pt idx="7250">
                  <c:v>20</c:v>
                </c:pt>
                <c:pt idx="7251">
                  <c:v>90.72529754011552</c:v>
                </c:pt>
                <c:pt idx="7252">
                  <c:v>20</c:v>
                </c:pt>
                <c:pt idx="7253">
                  <c:v>84.094603252940871</c:v>
                </c:pt>
                <c:pt idx="7254">
                  <c:v>20</c:v>
                </c:pt>
                <c:pt idx="7255">
                  <c:v>20</c:v>
                </c:pt>
                <c:pt idx="7256">
                  <c:v>20</c:v>
                </c:pt>
                <c:pt idx="7257">
                  <c:v>0</c:v>
                </c:pt>
                <c:pt idx="7258">
                  <c:v>0</c:v>
                </c:pt>
                <c:pt idx="7259">
                  <c:v>20</c:v>
                </c:pt>
                <c:pt idx="7260">
                  <c:v>0</c:v>
                </c:pt>
                <c:pt idx="7261">
                  <c:v>0</c:v>
                </c:pt>
                <c:pt idx="7262">
                  <c:v>20</c:v>
                </c:pt>
                <c:pt idx="7263">
                  <c:v>20</c:v>
                </c:pt>
                <c:pt idx="7264">
                  <c:v>20</c:v>
                </c:pt>
                <c:pt idx="7265">
                  <c:v>20</c:v>
                </c:pt>
                <c:pt idx="7266">
                  <c:v>0</c:v>
                </c:pt>
                <c:pt idx="7267">
                  <c:v>20</c:v>
                </c:pt>
                <c:pt idx="7268">
                  <c:v>20</c:v>
                </c:pt>
                <c:pt idx="7269">
                  <c:v>20</c:v>
                </c:pt>
                <c:pt idx="7270">
                  <c:v>0</c:v>
                </c:pt>
                <c:pt idx="7271">
                  <c:v>0</c:v>
                </c:pt>
                <c:pt idx="7272">
                  <c:v>20</c:v>
                </c:pt>
                <c:pt idx="7273">
                  <c:v>0</c:v>
                </c:pt>
                <c:pt idx="7274">
                  <c:v>0</c:v>
                </c:pt>
                <c:pt idx="7275">
                  <c:v>20</c:v>
                </c:pt>
                <c:pt idx="7276">
                  <c:v>20</c:v>
                </c:pt>
                <c:pt idx="7277">
                  <c:v>84.904026892029464</c:v>
                </c:pt>
                <c:pt idx="7278">
                  <c:v>20</c:v>
                </c:pt>
                <c:pt idx="7279">
                  <c:v>71.845341931700659</c:v>
                </c:pt>
                <c:pt idx="7280">
                  <c:v>73.665753293463055</c:v>
                </c:pt>
                <c:pt idx="7281">
                  <c:v>0</c:v>
                </c:pt>
                <c:pt idx="7282">
                  <c:v>0</c:v>
                </c:pt>
                <c:pt idx="7283">
                  <c:v>20</c:v>
                </c:pt>
                <c:pt idx="7284">
                  <c:v>0</c:v>
                </c:pt>
                <c:pt idx="7285">
                  <c:v>91.1595285745247</c:v>
                </c:pt>
                <c:pt idx="7286">
                  <c:v>20</c:v>
                </c:pt>
                <c:pt idx="7287">
                  <c:v>20</c:v>
                </c:pt>
                <c:pt idx="7288">
                  <c:v>80.774995902797983</c:v>
                </c:pt>
                <c:pt idx="7289">
                  <c:v>20</c:v>
                </c:pt>
                <c:pt idx="7290">
                  <c:v>0</c:v>
                </c:pt>
                <c:pt idx="7291">
                  <c:v>20</c:v>
                </c:pt>
                <c:pt idx="7292">
                  <c:v>83.648993291659764</c:v>
                </c:pt>
                <c:pt idx="7293">
                  <c:v>20</c:v>
                </c:pt>
                <c:pt idx="7294">
                  <c:v>0</c:v>
                </c:pt>
                <c:pt idx="7295">
                  <c:v>20</c:v>
                </c:pt>
                <c:pt idx="7296">
                  <c:v>20</c:v>
                </c:pt>
                <c:pt idx="7297">
                  <c:v>0</c:v>
                </c:pt>
                <c:pt idx="7298">
                  <c:v>20</c:v>
                </c:pt>
                <c:pt idx="7299">
                  <c:v>20</c:v>
                </c:pt>
                <c:pt idx="7300">
                  <c:v>20</c:v>
                </c:pt>
                <c:pt idx="7301">
                  <c:v>20</c:v>
                </c:pt>
                <c:pt idx="7302">
                  <c:v>80.955605000935734</c:v>
                </c:pt>
                <c:pt idx="7303">
                  <c:v>20</c:v>
                </c:pt>
                <c:pt idx="7304">
                  <c:v>20</c:v>
                </c:pt>
                <c:pt idx="7305">
                  <c:v>66.753284626512055</c:v>
                </c:pt>
                <c:pt idx="7306">
                  <c:v>20</c:v>
                </c:pt>
                <c:pt idx="7307">
                  <c:v>20</c:v>
                </c:pt>
                <c:pt idx="7308">
                  <c:v>62.406659075993922</c:v>
                </c:pt>
                <c:pt idx="7309">
                  <c:v>77.367497517123013</c:v>
                </c:pt>
                <c:pt idx="7310">
                  <c:v>20</c:v>
                </c:pt>
                <c:pt idx="7311">
                  <c:v>20</c:v>
                </c:pt>
                <c:pt idx="7312">
                  <c:v>74.279164401858196</c:v>
                </c:pt>
                <c:pt idx="7313">
                  <c:v>20</c:v>
                </c:pt>
                <c:pt idx="7314">
                  <c:v>20</c:v>
                </c:pt>
                <c:pt idx="7315">
                  <c:v>20</c:v>
                </c:pt>
                <c:pt idx="7316">
                  <c:v>20</c:v>
                </c:pt>
                <c:pt idx="7317">
                  <c:v>20</c:v>
                </c:pt>
                <c:pt idx="7318">
                  <c:v>84.99638961671225</c:v>
                </c:pt>
                <c:pt idx="7319">
                  <c:v>0</c:v>
                </c:pt>
                <c:pt idx="7320">
                  <c:v>20</c:v>
                </c:pt>
                <c:pt idx="7321">
                  <c:v>76.860086909491855</c:v>
                </c:pt>
                <c:pt idx="7322">
                  <c:v>20</c:v>
                </c:pt>
                <c:pt idx="7323">
                  <c:v>0</c:v>
                </c:pt>
                <c:pt idx="7324">
                  <c:v>0</c:v>
                </c:pt>
                <c:pt idx="7325">
                  <c:v>68.897068136776127</c:v>
                </c:pt>
                <c:pt idx="7326">
                  <c:v>0</c:v>
                </c:pt>
                <c:pt idx="7327">
                  <c:v>0</c:v>
                </c:pt>
                <c:pt idx="7328">
                  <c:v>72.861366547428048</c:v>
                </c:pt>
                <c:pt idx="7329">
                  <c:v>79.739154213684941</c:v>
                </c:pt>
                <c:pt idx="7330">
                  <c:v>58.943116859820819</c:v>
                </c:pt>
                <c:pt idx="7331">
                  <c:v>20</c:v>
                </c:pt>
                <c:pt idx="7332">
                  <c:v>20</c:v>
                </c:pt>
                <c:pt idx="7333">
                  <c:v>20</c:v>
                </c:pt>
                <c:pt idx="7334">
                  <c:v>20</c:v>
                </c:pt>
                <c:pt idx="7335">
                  <c:v>0</c:v>
                </c:pt>
                <c:pt idx="7336">
                  <c:v>20</c:v>
                </c:pt>
                <c:pt idx="7337">
                  <c:v>20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20</c:v>
                </c:pt>
                <c:pt idx="7342">
                  <c:v>20</c:v>
                </c:pt>
                <c:pt idx="7343">
                  <c:v>0</c:v>
                </c:pt>
                <c:pt idx="7344">
                  <c:v>20</c:v>
                </c:pt>
                <c:pt idx="7345">
                  <c:v>20</c:v>
                </c:pt>
                <c:pt idx="7346">
                  <c:v>71.703821857408357</c:v>
                </c:pt>
                <c:pt idx="7347">
                  <c:v>20</c:v>
                </c:pt>
                <c:pt idx="7348">
                  <c:v>20</c:v>
                </c:pt>
                <c:pt idx="7349">
                  <c:v>20</c:v>
                </c:pt>
                <c:pt idx="7350">
                  <c:v>0</c:v>
                </c:pt>
                <c:pt idx="7351">
                  <c:v>20</c:v>
                </c:pt>
                <c:pt idx="7352">
                  <c:v>73.141923919398508</c:v>
                </c:pt>
                <c:pt idx="7353">
                  <c:v>0</c:v>
                </c:pt>
                <c:pt idx="7354">
                  <c:v>81.363325719092444</c:v>
                </c:pt>
                <c:pt idx="7355">
                  <c:v>20</c:v>
                </c:pt>
                <c:pt idx="7356">
                  <c:v>20</c:v>
                </c:pt>
                <c:pt idx="7357">
                  <c:v>20</c:v>
                </c:pt>
                <c:pt idx="7358">
                  <c:v>71.248634553865188</c:v>
                </c:pt>
                <c:pt idx="7359">
                  <c:v>20</c:v>
                </c:pt>
                <c:pt idx="7360">
                  <c:v>0</c:v>
                </c:pt>
                <c:pt idx="7361">
                  <c:v>20</c:v>
                </c:pt>
                <c:pt idx="7362">
                  <c:v>20</c:v>
                </c:pt>
                <c:pt idx="7363">
                  <c:v>20</c:v>
                </c:pt>
                <c:pt idx="7364">
                  <c:v>20</c:v>
                </c:pt>
                <c:pt idx="7365">
                  <c:v>78.676617770742823</c:v>
                </c:pt>
                <c:pt idx="7366">
                  <c:v>20</c:v>
                </c:pt>
                <c:pt idx="7367">
                  <c:v>20</c:v>
                </c:pt>
                <c:pt idx="7368">
                  <c:v>20</c:v>
                </c:pt>
                <c:pt idx="7369">
                  <c:v>20</c:v>
                </c:pt>
                <c:pt idx="7370">
                  <c:v>20</c:v>
                </c:pt>
                <c:pt idx="7371">
                  <c:v>20</c:v>
                </c:pt>
                <c:pt idx="7372">
                  <c:v>20</c:v>
                </c:pt>
                <c:pt idx="7373">
                  <c:v>20</c:v>
                </c:pt>
                <c:pt idx="7374">
                  <c:v>0</c:v>
                </c:pt>
                <c:pt idx="7375">
                  <c:v>0</c:v>
                </c:pt>
                <c:pt idx="7376">
                  <c:v>78.70556402094239</c:v>
                </c:pt>
                <c:pt idx="7377">
                  <c:v>0</c:v>
                </c:pt>
                <c:pt idx="7378">
                  <c:v>0</c:v>
                </c:pt>
                <c:pt idx="7379">
                  <c:v>20</c:v>
                </c:pt>
                <c:pt idx="7380">
                  <c:v>20</c:v>
                </c:pt>
                <c:pt idx="7381">
                  <c:v>74.438708772068722</c:v>
                </c:pt>
                <c:pt idx="7382">
                  <c:v>0</c:v>
                </c:pt>
                <c:pt idx="7383">
                  <c:v>0</c:v>
                </c:pt>
                <c:pt idx="7384">
                  <c:v>20</c:v>
                </c:pt>
                <c:pt idx="7385">
                  <c:v>84.840077255224074</c:v>
                </c:pt>
                <c:pt idx="7386">
                  <c:v>20</c:v>
                </c:pt>
                <c:pt idx="7387">
                  <c:v>70.955954045531627</c:v>
                </c:pt>
                <c:pt idx="7388">
                  <c:v>0</c:v>
                </c:pt>
                <c:pt idx="7389">
                  <c:v>20</c:v>
                </c:pt>
                <c:pt idx="7390">
                  <c:v>20</c:v>
                </c:pt>
                <c:pt idx="7391">
                  <c:v>20</c:v>
                </c:pt>
                <c:pt idx="7392">
                  <c:v>20</c:v>
                </c:pt>
                <c:pt idx="7393">
                  <c:v>80.100623854395238</c:v>
                </c:pt>
                <c:pt idx="7394">
                  <c:v>20</c:v>
                </c:pt>
                <c:pt idx="7395">
                  <c:v>20</c:v>
                </c:pt>
                <c:pt idx="7396">
                  <c:v>20</c:v>
                </c:pt>
                <c:pt idx="7397">
                  <c:v>20</c:v>
                </c:pt>
                <c:pt idx="7398">
                  <c:v>0</c:v>
                </c:pt>
                <c:pt idx="7399">
                  <c:v>20</c:v>
                </c:pt>
                <c:pt idx="7400">
                  <c:v>0</c:v>
                </c:pt>
                <c:pt idx="7401">
                  <c:v>0</c:v>
                </c:pt>
                <c:pt idx="7402">
                  <c:v>20</c:v>
                </c:pt>
                <c:pt idx="7403">
                  <c:v>0</c:v>
                </c:pt>
                <c:pt idx="7404">
                  <c:v>77.468747640496105</c:v>
                </c:pt>
                <c:pt idx="7405">
                  <c:v>67.759519471099921</c:v>
                </c:pt>
                <c:pt idx="7406">
                  <c:v>20</c:v>
                </c:pt>
                <c:pt idx="7407">
                  <c:v>20</c:v>
                </c:pt>
                <c:pt idx="7408">
                  <c:v>0</c:v>
                </c:pt>
                <c:pt idx="7409">
                  <c:v>69.683156008718768</c:v>
                </c:pt>
                <c:pt idx="7410">
                  <c:v>74.439845910433903</c:v>
                </c:pt>
                <c:pt idx="7411">
                  <c:v>0</c:v>
                </c:pt>
                <c:pt idx="7412">
                  <c:v>20</c:v>
                </c:pt>
                <c:pt idx="7413">
                  <c:v>20</c:v>
                </c:pt>
                <c:pt idx="7414">
                  <c:v>71.624044092548715</c:v>
                </c:pt>
                <c:pt idx="7415">
                  <c:v>66.134608586905941</c:v>
                </c:pt>
                <c:pt idx="7416">
                  <c:v>20</c:v>
                </c:pt>
                <c:pt idx="7417">
                  <c:v>81.271986092013506</c:v>
                </c:pt>
                <c:pt idx="7418">
                  <c:v>20</c:v>
                </c:pt>
                <c:pt idx="7419">
                  <c:v>20</c:v>
                </c:pt>
                <c:pt idx="7420">
                  <c:v>74.457339483887296</c:v>
                </c:pt>
                <c:pt idx="7421">
                  <c:v>74.508048795724889</c:v>
                </c:pt>
                <c:pt idx="7422">
                  <c:v>76.024227989687205</c:v>
                </c:pt>
                <c:pt idx="7423">
                  <c:v>80.057039639520738</c:v>
                </c:pt>
                <c:pt idx="7424">
                  <c:v>20</c:v>
                </c:pt>
                <c:pt idx="7425">
                  <c:v>86.744994189377834</c:v>
                </c:pt>
                <c:pt idx="7426">
                  <c:v>20</c:v>
                </c:pt>
                <c:pt idx="7427">
                  <c:v>20</c:v>
                </c:pt>
                <c:pt idx="7428">
                  <c:v>20</c:v>
                </c:pt>
                <c:pt idx="7429">
                  <c:v>0</c:v>
                </c:pt>
                <c:pt idx="7430">
                  <c:v>83.849034229735267</c:v>
                </c:pt>
                <c:pt idx="7431">
                  <c:v>0</c:v>
                </c:pt>
                <c:pt idx="7432">
                  <c:v>20</c:v>
                </c:pt>
                <c:pt idx="7433">
                  <c:v>20</c:v>
                </c:pt>
                <c:pt idx="7434">
                  <c:v>20</c:v>
                </c:pt>
                <c:pt idx="7435">
                  <c:v>20</c:v>
                </c:pt>
                <c:pt idx="7436">
                  <c:v>70.112858233836675</c:v>
                </c:pt>
                <c:pt idx="7437">
                  <c:v>20</c:v>
                </c:pt>
                <c:pt idx="7438">
                  <c:v>68.017323544192493</c:v>
                </c:pt>
                <c:pt idx="7439">
                  <c:v>68.570187921071593</c:v>
                </c:pt>
                <c:pt idx="7440">
                  <c:v>20</c:v>
                </c:pt>
                <c:pt idx="7441">
                  <c:v>20</c:v>
                </c:pt>
                <c:pt idx="7442">
                  <c:v>20</c:v>
                </c:pt>
                <c:pt idx="7443">
                  <c:v>72.199694515401404</c:v>
                </c:pt>
                <c:pt idx="7444">
                  <c:v>20</c:v>
                </c:pt>
                <c:pt idx="7445">
                  <c:v>84.276093132884</c:v>
                </c:pt>
                <c:pt idx="7446">
                  <c:v>79.365361416925992</c:v>
                </c:pt>
                <c:pt idx="7447">
                  <c:v>20</c:v>
                </c:pt>
                <c:pt idx="7448">
                  <c:v>20</c:v>
                </c:pt>
                <c:pt idx="7449">
                  <c:v>83.377917226934571</c:v>
                </c:pt>
                <c:pt idx="7450">
                  <c:v>20</c:v>
                </c:pt>
                <c:pt idx="7451">
                  <c:v>20</c:v>
                </c:pt>
                <c:pt idx="7452">
                  <c:v>0</c:v>
                </c:pt>
                <c:pt idx="7453">
                  <c:v>68.364515996652202</c:v>
                </c:pt>
                <c:pt idx="7454">
                  <c:v>0</c:v>
                </c:pt>
                <c:pt idx="7455">
                  <c:v>0</c:v>
                </c:pt>
                <c:pt idx="7456">
                  <c:v>20</c:v>
                </c:pt>
                <c:pt idx="7457">
                  <c:v>20</c:v>
                </c:pt>
                <c:pt idx="7458">
                  <c:v>71.503212887320572</c:v>
                </c:pt>
                <c:pt idx="7459">
                  <c:v>20</c:v>
                </c:pt>
                <c:pt idx="7460">
                  <c:v>20</c:v>
                </c:pt>
                <c:pt idx="7461">
                  <c:v>0</c:v>
                </c:pt>
                <c:pt idx="7462">
                  <c:v>20</c:v>
                </c:pt>
                <c:pt idx="7463">
                  <c:v>0</c:v>
                </c:pt>
                <c:pt idx="7464">
                  <c:v>20</c:v>
                </c:pt>
                <c:pt idx="7465">
                  <c:v>20</c:v>
                </c:pt>
                <c:pt idx="7466">
                  <c:v>0</c:v>
                </c:pt>
                <c:pt idx="7467">
                  <c:v>0</c:v>
                </c:pt>
                <c:pt idx="7468">
                  <c:v>84.965159398704344</c:v>
                </c:pt>
                <c:pt idx="7469">
                  <c:v>20</c:v>
                </c:pt>
                <c:pt idx="7470">
                  <c:v>20</c:v>
                </c:pt>
                <c:pt idx="7471">
                  <c:v>0</c:v>
                </c:pt>
                <c:pt idx="7472">
                  <c:v>65.466441288477085</c:v>
                </c:pt>
                <c:pt idx="7473">
                  <c:v>67.13148459256341</c:v>
                </c:pt>
                <c:pt idx="7474">
                  <c:v>20</c:v>
                </c:pt>
                <c:pt idx="7475">
                  <c:v>20</c:v>
                </c:pt>
                <c:pt idx="7476">
                  <c:v>20</c:v>
                </c:pt>
                <c:pt idx="7477">
                  <c:v>76.482007239431354</c:v>
                </c:pt>
                <c:pt idx="7478">
                  <c:v>20</c:v>
                </c:pt>
                <c:pt idx="7479">
                  <c:v>20</c:v>
                </c:pt>
                <c:pt idx="7480">
                  <c:v>73.566119671341241</c:v>
                </c:pt>
                <c:pt idx="7481">
                  <c:v>20</c:v>
                </c:pt>
                <c:pt idx="7482">
                  <c:v>68.287979405903229</c:v>
                </c:pt>
                <c:pt idx="7483">
                  <c:v>0</c:v>
                </c:pt>
                <c:pt idx="7484">
                  <c:v>20</c:v>
                </c:pt>
                <c:pt idx="7485">
                  <c:v>0</c:v>
                </c:pt>
                <c:pt idx="7486">
                  <c:v>0</c:v>
                </c:pt>
                <c:pt idx="7487">
                  <c:v>20</c:v>
                </c:pt>
                <c:pt idx="7488">
                  <c:v>20</c:v>
                </c:pt>
                <c:pt idx="7489">
                  <c:v>20</c:v>
                </c:pt>
                <c:pt idx="7490">
                  <c:v>20</c:v>
                </c:pt>
                <c:pt idx="7491">
                  <c:v>20</c:v>
                </c:pt>
                <c:pt idx="7492">
                  <c:v>66.799198318343059</c:v>
                </c:pt>
                <c:pt idx="7493">
                  <c:v>20</c:v>
                </c:pt>
                <c:pt idx="7494">
                  <c:v>20</c:v>
                </c:pt>
                <c:pt idx="7495">
                  <c:v>20</c:v>
                </c:pt>
                <c:pt idx="7496">
                  <c:v>58.122597427632591</c:v>
                </c:pt>
                <c:pt idx="7497">
                  <c:v>20</c:v>
                </c:pt>
                <c:pt idx="7498">
                  <c:v>0</c:v>
                </c:pt>
                <c:pt idx="7499">
                  <c:v>20</c:v>
                </c:pt>
                <c:pt idx="7500">
                  <c:v>20</c:v>
                </c:pt>
                <c:pt idx="7501">
                  <c:v>20</c:v>
                </c:pt>
                <c:pt idx="7502">
                  <c:v>92.476335407001741</c:v>
                </c:pt>
                <c:pt idx="7503">
                  <c:v>20</c:v>
                </c:pt>
                <c:pt idx="7504">
                  <c:v>86.504833532523506</c:v>
                </c:pt>
                <c:pt idx="7505">
                  <c:v>83.152946582919199</c:v>
                </c:pt>
                <c:pt idx="7506">
                  <c:v>20</c:v>
                </c:pt>
                <c:pt idx="7507">
                  <c:v>20</c:v>
                </c:pt>
                <c:pt idx="7508">
                  <c:v>20</c:v>
                </c:pt>
                <c:pt idx="7509">
                  <c:v>20</c:v>
                </c:pt>
                <c:pt idx="7510">
                  <c:v>80.308611919408264</c:v>
                </c:pt>
                <c:pt idx="7511">
                  <c:v>20</c:v>
                </c:pt>
                <c:pt idx="7512">
                  <c:v>20</c:v>
                </c:pt>
                <c:pt idx="7513">
                  <c:v>20</c:v>
                </c:pt>
                <c:pt idx="7514">
                  <c:v>0</c:v>
                </c:pt>
                <c:pt idx="7515">
                  <c:v>20</c:v>
                </c:pt>
                <c:pt idx="7516">
                  <c:v>20</c:v>
                </c:pt>
                <c:pt idx="7517">
                  <c:v>20</c:v>
                </c:pt>
                <c:pt idx="7518">
                  <c:v>0</c:v>
                </c:pt>
                <c:pt idx="7519">
                  <c:v>68.766478093604505</c:v>
                </c:pt>
                <c:pt idx="7520">
                  <c:v>74.505603152350389</c:v>
                </c:pt>
                <c:pt idx="7521">
                  <c:v>0</c:v>
                </c:pt>
                <c:pt idx="7522">
                  <c:v>20</c:v>
                </c:pt>
                <c:pt idx="7523">
                  <c:v>80.178335926165872</c:v>
                </c:pt>
                <c:pt idx="7524">
                  <c:v>20</c:v>
                </c:pt>
                <c:pt idx="7525">
                  <c:v>20</c:v>
                </c:pt>
                <c:pt idx="7526">
                  <c:v>20</c:v>
                </c:pt>
                <c:pt idx="7527">
                  <c:v>20</c:v>
                </c:pt>
                <c:pt idx="7528">
                  <c:v>75.084866455898919</c:v>
                </c:pt>
                <c:pt idx="7529">
                  <c:v>20</c:v>
                </c:pt>
                <c:pt idx="7530">
                  <c:v>20</c:v>
                </c:pt>
                <c:pt idx="7531">
                  <c:v>0</c:v>
                </c:pt>
                <c:pt idx="7532">
                  <c:v>69.468865811792739</c:v>
                </c:pt>
                <c:pt idx="7533">
                  <c:v>20</c:v>
                </c:pt>
                <c:pt idx="7534">
                  <c:v>20</c:v>
                </c:pt>
                <c:pt idx="7535">
                  <c:v>70.986362024359153</c:v>
                </c:pt>
                <c:pt idx="7536">
                  <c:v>20</c:v>
                </c:pt>
                <c:pt idx="7537">
                  <c:v>20</c:v>
                </c:pt>
                <c:pt idx="7538">
                  <c:v>0</c:v>
                </c:pt>
                <c:pt idx="7539">
                  <c:v>0</c:v>
                </c:pt>
                <c:pt idx="7540">
                  <c:v>20</c:v>
                </c:pt>
                <c:pt idx="7541">
                  <c:v>20</c:v>
                </c:pt>
                <c:pt idx="7542">
                  <c:v>89.594460250541033</c:v>
                </c:pt>
                <c:pt idx="7543">
                  <c:v>0</c:v>
                </c:pt>
                <c:pt idx="7544">
                  <c:v>78.386405941150358</c:v>
                </c:pt>
                <c:pt idx="7545">
                  <c:v>73.967353991162341</c:v>
                </c:pt>
                <c:pt idx="7546">
                  <c:v>0</c:v>
                </c:pt>
                <c:pt idx="7547">
                  <c:v>20</c:v>
                </c:pt>
                <c:pt idx="7548">
                  <c:v>71.452943661732931</c:v>
                </c:pt>
                <c:pt idx="7549">
                  <c:v>20</c:v>
                </c:pt>
                <c:pt idx="7550">
                  <c:v>20</c:v>
                </c:pt>
                <c:pt idx="7551">
                  <c:v>20</c:v>
                </c:pt>
                <c:pt idx="7552">
                  <c:v>20</c:v>
                </c:pt>
                <c:pt idx="7553">
                  <c:v>0</c:v>
                </c:pt>
                <c:pt idx="7554">
                  <c:v>20</c:v>
                </c:pt>
                <c:pt idx="7555">
                  <c:v>20</c:v>
                </c:pt>
                <c:pt idx="7556">
                  <c:v>20</c:v>
                </c:pt>
                <c:pt idx="7557">
                  <c:v>20</c:v>
                </c:pt>
                <c:pt idx="7558">
                  <c:v>20</c:v>
                </c:pt>
                <c:pt idx="7559">
                  <c:v>20</c:v>
                </c:pt>
                <c:pt idx="7560">
                  <c:v>20</c:v>
                </c:pt>
                <c:pt idx="7561">
                  <c:v>80.745170727539701</c:v>
                </c:pt>
                <c:pt idx="7562">
                  <c:v>76.34237282842507</c:v>
                </c:pt>
                <c:pt idx="7563">
                  <c:v>20</c:v>
                </c:pt>
                <c:pt idx="7564">
                  <c:v>76.117435138130929</c:v>
                </c:pt>
                <c:pt idx="7565">
                  <c:v>20</c:v>
                </c:pt>
                <c:pt idx="7566">
                  <c:v>20</c:v>
                </c:pt>
                <c:pt idx="7567">
                  <c:v>0</c:v>
                </c:pt>
                <c:pt idx="7568">
                  <c:v>20</c:v>
                </c:pt>
                <c:pt idx="7569">
                  <c:v>86.905227107005302</c:v>
                </c:pt>
                <c:pt idx="7570">
                  <c:v>69.528690703841349</c:v>
                </c:pt>
                <c:pt idx="7571">
                  <c:v>20</c:v>
                </c:pt>
                <c:pt idx="7572">
                  <c:v>20</c:v>
                </c:pt>
                <c:pt idx="7573">
                  <c:v>20</c:v>
                </c:pt>
                <c:pt idx="7574">
                  <c:v>69.688273749580105</c:v>
                </c:pt>
                <c:pt idx="7575">
                  <c:v>20</c:v>
                </c:pt>
                <c:pt idx="7576">
                  <c:v>74.340041623387862</c:v>
                </c:pt>
                <c:pt idx="7577">
                  <c:v>20</c:v>
                </c:pt>
                <c:pt idx="7578">
                  <c:v>20</c:v>
                </c:pt>
                <c:pt idx="7579">
                  <c:v>20</c:v>
                </c:pt>
                <c:pt idx="7580">
                  <c:v>20</c:v>
                </c:pt>
                <c:pt idx="7581">
                  <c:v>20</c:v>
                </c:pt>
                <c:pt idx="7582">
                  <c:v>78.114352506228514</c:v>
                </c:pt>
                <c:pt idx="7583">
                  <c:v>60.606648881327189</c:v>
                </c:pt>
                <c:pt idx="7584">
                  <c:v>68.773940597617923</c:v>
                </c:pt>
                <c:pt idx="7585">
                  <c:v>20</c:v>
                </c:pt>
                <c:pt idx="7586">
                  <c:v>20</c:v>
                </c:pt>
                <c:pt idx="7587">
                  <c:v>20</c:v>
                </c:pt>
                <c:pt idx="7588">
                  <c:v>20</c:v>
                </c:pt>
                <c:pt idx="7589">
                  <c:v>20</c:v>
                </c:pt>
                <c:pt idx="7590">
                  <c:v>20</c:v>
                </c:pt>
                <c:pt idx="7591">
                  <c:v>78.12351194370207</c:v>
                </c:pt>
                <c:pt idx="7592">
                  <c:v>20</c:v>
                </c:pt>
                <c:pt idx="7593">
                  <c:v>83.113872243273903</c:v>
                </c:pt>
                <c:pt idx="7594">
                  <c:v>20</c:v>
                </c:pt>
                <c:pt idx="7595">
                  <c:v>80.994314746630735</c:v>
                </c:pt>
                <c:pt idx="7596">
                  <c:v>20</c:v>
                </c:pt>
                <c:pt idx="7597">
                  <c:v>81.173806413229499</c:v>
                </c:pt>
                <c:pt idx="7598">
                  <c:v>20</c:v>
                </c:pt>
                <c:pt idx="7599">
                  <c:v>0</c:v>
                </c:pt>
                <c:pt idx="7600">
                  <c:v>20</c:v>
                </c:pt>
                <c:pt idx="7601">
                  <c:v>60.28420667208966</c:v>
                </c:pt>
                <c:pt idx="7602">
                  <c:v>70.419578070706308</c:v>
                </c:pt>
                <c:pt idx="7603">
                  <c:v>0</c:v>
                </c:pt>
                <c:pt idx="7604">
                  <c:v>20</c:v>
                </c:pt>
                <c:pt idx="7605">
                  <c:v>0</c:v>
                </c:pt>
                <c:pt idx="7606">
                  <c:v>20</c:v>
                </c:pt>
                <c:pt idx="7607">
                  <c:v>20</c:v>
                </c:pt>
                <c:pt idx="7608">
                  <c:v>20</c:v>
                </c:pt>
                <c:pt idx="7609">
                  <c:v>76.010757237478145</c:v>
                </c:pt>
                <c:pt idx="7610">
                  <c:v>0</c:v>
                </c:pt>
                <c:pt idx="7611">
                  <c:v>20</c:v>
                </c:pt>
                <c:pt idx="7612">
                  <c:v>20</c:v>
                </c:pt>
                <c:pt idx="7613">
                  <c:v>20</c:v>
                </c:pt>
                <c:pt idx="7614">
                  <c:v>20</c:v>
                </c:pt>
                <c:pt idx="7615">
                  <c:v>0</c:v>
                </c:pt>
                <c:pt idx="7616">
                  <c:v>20</c:v>
                </c:pt>
                <c:pt idx="7617">
                  <c:v>20</c:v>
                </c:pt>
                <c:pt idx="7618">
                  <c:v>83.918403429538174</c:v>
                </c:pt>
                <c:pt idx="7619">
                  <c:v>60.509612268881448</c:v>
                </c:pt>
                <c:pt idx="7620">
                  <c:v>0</c:v>
                </c:pt>
                <c:pt idx="7621">
                  <c:v>20</c:v>
                </c:pt>
                <c:pt idx="7622">
                  <c:v>81.431835418370426</c:v>
                </c:pt>
                <c:pt idx="7623">
                  <c:v>20</c:v>
                </c:pt>
                <c:pt idx="7624">
                  <c:v>20</c:v>
                </c:pt>
                <c:pt idx="7625">
                  <c:v>0</c:v>
                </c:pt>
                <c:pt idx="7626">
                  <c:v>20</c:v>
                </c:pt>
                <c:pt idx="7627">
                  <c:v>20</c:v>
                </c:pt>
                <c:pt idx="7628">
                  <c:v>20</c:v>
                </c:pt>
                <c:pt idx="7629">
                  <c:v>20</c:v>
                </c:pt>
                <c:pt idx="7630">
                  <c:v>0</c:v>
                </c:pt>
                <c:pt idx="7631">
                  <c:v>0</c:v>
                </c:pt>
                <c:pt idx="7632">
                  <c:v>20</c:v>
                </c:pt>
                <c:pt idx="7633">
                  <c:v>20</c:v>
                </c:pt>
                <c:pt idx="7634">
                  <c:v>78.332867658595447</c:v>
                </c:pt>
                <c:pt idx="7635">
                  <c:v>20</c:v>
                </c:pt>
                <c:pt idx="7636">
                  <c:v>76.838262470258741</c:v>
                </c:pt>
                <c:pt idx="7637">
                  <c:v>20</c:v>
                </c:pt>
                <c:pt idx="7638">
                  <c:v>20</c:v>
                </c:pt>
                <c:pt idx="7639">
                  <c:v>20</c:v>
                </c:pt>
                <c:pt idx="7640">
                  <c:v>20</c:v>
                </c:pt>
                <c:pt idx="7641">
                  <c:v>84.154091232017905</c:v>
                </c:pt>
                <c:pt idx="7642">
                  <c:v>74.544444785304435</c:v>
                </c:pt>
                <c:pt idx="7643">
                  <c:v>20</c:v>
                </c:pt>
                <c:pt idx="7644">
                  <c:v>75.980393953817952</c:v>
                </c:pt>
                <c:pt idx="7645">
                  <c:v>20</c:v>
                </c:pt>
                <c:pt idx="7646">
                  <c:v>20</c:v>
                </c:pt>
                <c:pt idx="7647">
                  <c:v>0</c:v>
                </c:pt>
                <c:pt idx="7648">
                  <c:v>20</c:v>
                </c:pt>
                <c:pt idx="7649">
                  <c:v>20</c:v>
                </c:pt>
                <c:pt idx="7650">
                  <c:v>0</c:v>
                </c:pt>
                <c:pt idx="7651">
                  <c:v>0</c:v>
                </c:pt>
                <c:pt idx="7652">
                  <c:v>20</c:v>
                </c:pt>
                <c:pt idx="7653">
                  <c:v>20</c:v>
                </c:pt>
                <c:pt idx="7654">
                  <c:v>0</c:v>
                </c:pt>
                <c:pt idx="7655">
                  <c:v>0</c:v>
                </c:pt>
                <c:pt idx="7656">
                  <c:v>20</c:v>
                </c:pt>
                <c:pt idx="7657">
                  <c:v>20</c:v>
                </c:pt>
                <c:pt idx="7658">
                  <c:v>0</c:v>
                </c:pt>
                <c:pt idx="7659">
                  <c:v>20</c:v>
                </c:pt>
                <c:pt idx="7660">
                  <c:v>20</c:v>
                </c:pt>
                <c:pt idx="7661">
                  <c:v>20</c:v>
                </c:pt>
                <c:pt idx="7662">
                  <c:v>70.907948070337184</c:v>
                </c:pt>
                <c:pt idx="7663">
                  <c:v>20</c:v>
                </c:pt>
                <c:pt idx="7664">
                  <c:v>73.131379263413052</c:v>
                </c:pt>
                <c:pt idx="7665">
                  <c:v>0</c:v>
                </c:pt>
                <c:pt idx="7666">
                  <c:v>20</c:v>
                </c:pt>
                <c:pt idx="7667">
                  <c:v>20</c:v>
                </c:pt>
                <c:pt idx="7668">
                  <c:v>20</c:v>
                </c:pt>
                <c:pt idx="7669">
                  <c:v>70.362941520877939</c:v>
                </c:pt>
                <c:pt idx="7670">
                  <c:v>20</c:v>
                </c:pt>
                <c:pt idx="7671">
                  <c:v>20</c:v>
                </c:pt>
                <c:pt idx="7672">
                  <c:v>20</c:v>
                </c:pt>
                <c:pt idx="7673">
                  <c:v>20</c:v>
                </c:pt>
                <c:pt idx="7674">
                  <c:v>0</c:v>
                </c:pt>
                <c:pt idx="7675">
                  <c:v>20</c:v>
                </c:pt>
                <c:pt idx="7676">
                  <c:v>20</c:v>
                </c:pt>
                <c:pt idx="7677">
                  <c:v>82.60363056837366</c:v>
                </c:pt>
                <c:pt idx="7678">
                  <c:v>0</c:v>
                </c:pt>
                <c:pt idx="7679">
                  <c:v>20</c:v>
                </c:pt>
                <c:pt idx="7680">
                  <c:v>0</c:v>
                </c:pt>
                <c:pt idx="7681">
                  <c:v>20</c:v>
                </c:pt>
                <c:pt idx="7682">
                  <c:v>0</c:v>
                </c:pt>
                <c:pt idx="7683">
                  <c:v>0</c:v>
                </c:pt>
                <c:pt idx="7684">
                  <c:v>20</c:v>
                </c:pt>
                <c:pt idx="7685">
                  <c:v>20</c:v>
                </c:pt>
                <c:pt idx="7686">
                  <c:v>20</c:v>
                </c:pt>
                <c:pt idx="7687">
                  <c:v>91.053152907675909</c:v>
                </c:pt>
                <c:pt idx="7688">
                  <c:v>81.957382495744696</c:v>
                </c:pt>
                <c:pt idx="7689">
                  <c:v>0</c:v>
                </c:pt>
                <c:pt idx="7690">
                  <c:v>66.250536102659822</c:v>
                </c:pt>
                <c:pt idx="7691">
                  <c:v>20</c:v>
                </c:pt>
                <c:pt idx="7692">
                  <c:v>20</c:v>
                </c:pt>
                <c:pt idx="7693">
                  <c:v>20</c:v>
                </c:pt>
                <c:pt idx="7694">
                  <c:v>20</c:v>
                </c:pt>
                <c:pt idx="7695">
                  <c:v>20</c:v>
                </c:pt>
                <c:pt idx="7696">
                  <c:v>80.432222095742631</c:v>
                </c:pt>
                <c:pt idx="7697">
                  <c:v>20</c:v>
                </c:pt>
                <c:pt idx="7698">
                  <c:v>20</c:v>
                </c:pt>
                <c:pt idx="7699">
                  <c:v>0</c:v>
                </c:pt>
                <c:pt idx="7700">
                  <c:v>20</c:v>
                </c:pt>
                <c:pt idx="7701">
                  <c:v>68.33633712165819</c:v>
                </c:pt>
                <c:pt idx="7702">
                  <c:v>20</c:v>
                </c:pt>
                <c:pt idx="7703">
                  <c:v>0</c:v>
                </c:pt>
                <c:pt idx="7704">
                  <c:v>0</c:v>
                </c:pt>
                <c:pt idx="7705">
                  <c:v>65.065875331751144</c:v>
                </c:pt>
                <c:pt idx="7706">
                  <c:v>0</c:v>
                </c:pt>
                <c:pt idx="7707">
                  <c:v>20</c:v>
                </c:pt>
                <c:pt idx="7708">
                  <c:v>20</c:v>
                </c:pt>
                <c:pt idx="7709">
                  <c:v>20</c:v>
                </c:pt>
                <c:pt idx="7710">
                  <c:v>62.962016168584128</c:v>
                </c:pt>
                <c:pt idx="7711">
                  <c:v>20</c:v>
                </c:pt>
                <c:pt idx="7712">
                  <c:v>20</c:v>
                </c:pt>
                <c:pt idx="7713">
                  <c:v>58.920197790781778</c:v>
                </c:pt>
                <c:pt idx="7714">
                  <c:v>20</c:v>
                </c:pt>
                <c:pt idx="7715">
                  <c:v>20</c:v>
                </c:pt>
                <c:pt idx="7716">
                  <c:v>64.380131659767969</c:v>
                </c:pt>
                <c:pt idx="7717">
                  <c:v>72.945144416841444</c:v>
                </c:pt>
                <c:pt idx="7718">
                  <c:v>0</c:v>
                </c:pt>
                <c:pt idx="7719">
                  <c:v>0</c:v>
                </c:pt>
                <c:pt idx="7720">
                  <c:v>20</c:v>
                </c:pt>
                <c:pt idx="7721">
                  <c:v>83.819834651583236</c:v>
                </c:pt>
                <c:pt idx="7722">
                  <c:v>20</c:v>
                </c:pt>
                <c:pt idx="7723">
                  <c:v>20</c:v>
                </c:pt>
                <c:pt idx="7724">
                  <c:v>20</c:v>
                </c:pt>
                <c:pt idx="7725">
                  <c:v>0</c:v>
                </c:pt>
                <c:pt idx="7726">
                  <c:v>20</c:v>
                </c:pt>
                <c:pt idx="7727">
                  <c:v>74.399651838174833</c:v>
                </c:pt>
                <c:pt idx="7728">
                  <c:v>75.336858545767058</c:v>
                </c:pt>
                <c:pt idx="7729">
                  <c:v>20</c:v>
                </c:pt>
                <c:pt idx="7730">
                  <c:v>20</c:v>
                </c:pt>
                <c:pt idx="7731">
                  <c:v>20</c:v>
                </c:pt>
                <c:pt idx="7732">
                  <c:v>77.260870223818571</c:v>
                </c:pt>
                <c:pt idx="7733">
                  <c:v>69.6341953823827</c:v>
                </c:pt>
                <c:pt idx="7734">
                  <c:v>20</c:v>
                </c:pt>
                <c:pt idx="7735">
                  <c:v>20</c:v>
                </c:pt>
                <c:pt idx="7736">
                  <c:v>90.990632659167275</c:v>
                </c:pt>
                <c:pt idx="7737">
                  <c:v>20</c:v>
                </c:pt>
                <c:pt idx="7738">
                  <c:v>77.927229220486169</c:v>
                </c:pt>
                <c:pt idx="7739">
                  <c:v>20</c:v>
                </c:pt>
                <c:pt idx="7740">
                  <c:v>20</c:v>
                </c:pt>
                <c:pt idx="7741">
                  <c:v>20</c:v>
                </c:pt>
                <c:pt idx="7742">
                  <c:v>67.673166021276543</c:v>
                </c:pt>
                <c:pt idx="7743">
                  <c:v>66.471578579380719</c:v>
                </c:pt>
                <c:pt idx="7744">
                  <c:v>20</c:v>
                </c:pt>
                <c:pt idx="7745">
                  <c:v>20</c:v>
                </c:pt>
                <c:pt idx="7746">
                  <c:v>20</c:v>
                </c:pt>
                <c:pt idx="7747">
                  <c:v>20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83.358928980804464</c:v>
                </c:pt>
                <c:pt idx="7752">
                  <c:v>76.130168699988644</c:v>
                </c:pt>
                <c:pt idx="7753">
                  <c:v>83.745627988744403</c:v>
                </c:pt>
                <c:pt idx="7754">
                  <c:v>20</c:v>
                </c:pt>
                <c:pt idx="7755">
                  <c:v>68.395962990264238</c:v>
                </c:pt>
                <c:pt idx="7756">
                  <c:v>20</c:v>
                </c:pt>
                <c:pt idx="7757">
                  <c:v>0</c:v>
                </c:pt>
                <c:pt idx="7758">
                  <c:v>20</c:v>
                </c:pt>
                <c:pt idx="7759">
                  <c:v>0</c:v>
                </c:pt>
                <c:pt idx="7760">
                  <c:v>60.148285804465743</c:v>
                </c:pt>
                <c:pt idx="7761">
                  <c:v>75.435279133944022</c:v>
                </c:pt>
                <c:pt idx="7762">
                  <c:v>20</c:v>
                </c:pt>
                <c:pt idx="7763">
                  <c:v>78.033677360112932</c:v>
                </c:pt>
                <c:pt idx="7764">
                  <c:v>20</c:v>
                </c:pt>
                <c:pt idx="7765">
                  <c:v>84.984284426383596</c:v>
                </c:pt>
                <c:pt idx="7766">
                  <c:v>20</c:v>
                </c:pt>
                <c:pt idx="7767">
                  <c:v>81.629258382639591</c:v>
                </c:pt>
                <c:pt idx="7768">
                  <c:v>0</c:v>
                </c:pt>
                <c:pt idx="7769">
                  <c:v>20</c:v>
                </c:pt>
                <c:pt idx="7770">
                  <c:v>20</c:v>
                </c:pt>
                <c:pt idx="7771">
                  <c:v>71.668816265756348</c:v>
                </c:pt>
                <c:pt idx="7772">
                  <c:v>0</c:v>
                </c:pt>
                <c:pt idx="7773">
                  <c:v>20</c:v>
                </c:pt>
                <c:pt idx="7774">
                  <c:v>0</c:v>
                </c:pt>
                <c:pt idx="7775">
                  <c:v>20</c:v>
                </c:pt>
                <c:pt idx="7776">
                  <c:v>66.375905722316091</c:v>
                </c:pt>
                <c:pt idx="7777">
                  <c:v>20</c:v>
                </c:pt>
                <c:pt idx="7778">
                  <c:v>0</c:v>
                </c:pt>
                <c:pt idx="7779">
                  <c:v>79.443265808290519</c:v>
                </c:pt>
                <c:pt idx="7780">
                  <c:v>0</c:v>
                </c:pt>
                <c:pt idx="7781">
                  <c:v>0</c:v>
                </c:pt>
                <c:pt idx="7782">
                  <c:v>89.135927144088484</c:v>
                </c:pt>
                <c:pt idx="7783">
                  <c:v>20</c:v>
                </c:pt>
                <c:pt idx="7784">
                  <c:v>0</c:v>
                </c:pt>
                <c:pt idx="7785">
                  <c:v>0</c:v>
                </c:pt>
                <c:pt idx="7786">
                  <c:v>20</c:v>
                </c:pt>
                <c:pt idx="7787">
                  <c:v>20</c:v>
                </c:pt>
                <c:pt idx="7788">
                  <c:v>20</c:v>
                </c:pt>
                <c:pt idx="7789">
                  <c:v>0</c:v>
                </c:pt>
                <c:pt idx="7790">
                  <c:v>20</c:v>
                </c:pt>
                <c:pt idx="7791">
                  <c:v>20</c:v>
                </c:pt>
                <c:pt idx="7792">
                  <c:v>64.672430087104985</c:v>
                </c:pt>
                <c:pt idx="7793">
                  <c:v>74.596895145976035</c:v>
                </c:pt>
                <c:pt idx="7794">
                  <c:v>20</c:v>
                </c:pt>
                <c:pt idx="7795">
                  <c:v>20</c:v>
                </c:pt>
                <c:pt idx="7796">
                  <c:v>89.510818945692279</c:v>
                </c:pt>
                <c:pt idx="7797">
                  <c:v>20</c:v>
                </c:pt>
                <c:pt idx="7798">
                  <c:v>0</c:v>
                </c:pt>
                <c:pt idx="7799">
                  <c:v>20</c:v>
                </c:pt>
                <c:pt idx="7800">
                  <c:v>20</c:v>
                </c:pt>
                <c:pt idx="7801">
                  <c:v>20</c:v>
                </c:pt>
                <c:pt idx="7802">
                  <c:v>0</c:v>
                </c:pt>
                <c:pt idx="7803">
                  <c:v>20</c:v>
                </c:pt>
                <c:pt idx="7804">
                  <c:v>20</c:v>
                </c:pt>
                <c:pt idx="7805">
                  <c:v>20</c:v>
                </c:pt>
                <c:pt idx="7806">
                  <c:v>20</c:v>
                </c:pt>
                <c:pt idx="7807">
                  <c:v>20</c:v>
                </c:pt>
                <c:pt idx="7808">
                  <c:v>20</c:v>
                </c:pt>
                <c:pt idx="7809">
                  <c:v>20</c:v>
                </c:pt>
                <c:pt idx="7810">
                  <c:v>76.415637966547919</c:v>
                </c:pt>
                <c:pt idx="7811">
                  <c:v>0</c:v>
                </c:pt>
                <c:pt idx="7812">
                  <c:v>20</c:v>
                </c:pt>
                <c:pt idx="7813">
                  <c:v>20</c:v>
                </c:pt>
                <c:pt idx="7814">
                  <c:v>20</c:v>
                </c:pt>
                <c:pt idx="7815">
                  <c:v>20</c:v>
                </c:pt>
                <c:pt idx="7816">
                  <c:v>20</c:v>
                </c:pt>
                <c:pt idx="7817">
                  <c:v>20</c:v>
                </c:pt>
                <c:pt idx="7818">
                  <c:v>77.387211790847715</c:v>
                </c:pt>
                <c:pt idx="7819">
                  <c:v>20</c:v>
                </c:pt>
                <c:pt idx="7820">
                  <c:v>20</c:v>
                </c:pt>
                <c:pt idx="7821">
                  <c:v>0</c:v>
                </c:pt>
                <c:pt idx="7822">
                  <c:v>20</c:v>
                </c:pt>
                <c:pt idx="7823">
                  <c:v>0</c:v>
                </c:pt>
                <c:pt idx="7824">
                  <c:v>58.946797796858071</c:v>
                </c:pt>
                <c:pt idx="7825">
                  <c:v>20</c:v>
                </c:pt>
                <c:pt idx="7826">
                  <c:v>20</c:v>
                </c:pt>
                <c:pt idx="7827">
                  <c:v>20</c:v>
                </c:pt>
                <c:pt idx="7828">
                  <c:v>20</c:v>
                </c:pt>
                <c:pt idx="7829">
                  <c:v>20</c:v>
                </c:pt>
                <c:pt idx="7830">
                  <c:v>20</c:v>
                </c:pt>
                <c:pt idx="7831">
                  <c:v>20</c:v>
                </c:pt>
                <c:pt idx="7832">
                  <c:v>0</c:v>
                </c:pt>
                <c:pt idx="7833">
                  <c:v>20</c:v>
                </c:pt>
                <c:pt idx="7834">
                  <c:v>0</c:v>
                </c:pt>
                <c:pt idx="7835">
                  <c:v>0</c:v>
                </c:pt>
                <c:pt idx="7836">
                  <c:v>20</c:v>
                </c:pt>
                <c:pt idx="7837">
                  <c:v>63.724393700157009</c:v>
                </c:pt>
                <c:pt idx="7838">
                  <c:v>20</c:v>
                </c:pt>
                <c:pt idx="7839">
                  <c:v>20</c:v>
                </c:pt>
                <c:pt idx="7840">
                  <c:v>0</c:v>
                </c:pt>
                <c:pt idx="7841">
                  <c:v>0</c:v>
                </c:pt>
                <c:pt idx="7842">
                  <c:v>20</c:v>
                </c:pt>
                <c:pt idx="7843">
                  <c:v>20</c:v>
                </c:pt>
                <c:pt idx="7844">
                  <c:v>20</c:v>
                </c:pt>
                <c:pt idx="7845">
                  <c:v>20</c:v>
                </c:pt>
                <c:pt idx="7846">
                  <c:v>20</c:v>
                </c:pt>
                <c:pt idx="7847">
                  <c:v>0</c:v>
                </c:pt>
                <c:pt idx="7848">
                  <c:v>20</c:v>
                </c:pt>
                <c:pt idx="7849">
                  <c:v>20</c:v>
                </c:pt>
                <c:pt idx="7850">
                  <c:v>86.523814605358154</c:v>
                </c:pt>
                <c:pt idx="7851">
                  <c:v>20</c:v>
                </c:pt>
                <c:pt idx="7852">
                  <c:v>20</c:v>
                </c:pt>
                <c:pt idx="7853">
                  <c:v>0</c:v>
                </c:pt>
                <c:pt idx="7854">
                  <c:v>20</c:v>
                </c:pt>
                <c:pt idx="7855">
                  <c:v>20</c:v>
                </c:pt>
                <c:pt idx="7856">
                  <c:v>20</c:v>
                </c:pt>
                <c:pt idx="7857">
                  <c:v>20</c:v>
                </c:pt>
                <c:pt idx="7858">
                  <c:v>0</c:v>
                </c:pt>
                <c:pt idx="7859">
                  <c:v>20</c:v>
                </c:pt>
                <c:pt idx="7860">
                  <c:v>20</c:v>
                </c:pt>
                <c:pt idx="7861">
                  <c:v>20</c:v>
                </c:pt>
                <c:pt idx="7862">
                  <c:v>20</c:v>
                </c:pt>
                <c:pt idx="7863">
                  <c:v>20</c:v>
                </c:pt>
                <c:pt idx="7864">
                  <c:v>0</c:v>
                </c:pt>
                <c:pt idx="7865">
                  <c:v>20</c:v>
                </c:pt>
                <c:pt idx="7866">
                  <c:v>20</c:v>
                </c:pt>
                <c:pt idx="7867">
                  <c:v>85.861646261724403</c:v>
                </c:pt>
                <c:pt idx="7868">
                  <c:v>61.162550145292023</c:v>
                </c:pt>
                <c:pt idx="7869">
                  <c:v>20</c:v>
                </c:pt>
                <c:pt idx="7870">
                  <c:v>79.713374052195817</c:v>
                </c:pt>
                <c:pt idx="7871">
                  <c:v>78.848064138633077</c:v>
                </c:pt>
                <c:pt idx="7872">
                  <c:v>20</c:v>
                </c:pt>
                <c:pt idx="7873">
                  <c:v>78.596223374389112</c:v>
                </c:pt>
                <c:pt idx="7874">
                  <c:v>20</c:v>
                </c:pt>
                <c:pt idx="7875">
                  <c:v>20</c:v>
                </c:pt>
                <c:pt idx="7876">
                  <c:v>20</c:v>
                </c:pt>
                <c:pt idx="7877">
                  <c:v>0</c:v>
                </c:pt>
                <c:pt idx="7878">
                  <c:v>81.494339111067433</c:v>
                </c:pt>
                <c:pt idx="7879">
                  <c:v>60.804910366100941</c:v>
                </c:pt>
                <c:pt idx="7880">
                  <c:v>20</c:v>
                </c:pt>
                <c:pt idx="7881">
                  <c:v>64.977431159640318</c:v>
                </c:pt>
                <c:pt idx="7882">
                  <c:v>20</c:v>
                </c:pt>
                <c:pt idx="7883">
                  <c:v>71.587074510420777</c:v>
                </c:pt>
                <c:pt idx="7884">
                  <c:v>20</c:v>
                </c:pt>
                <c:pt idx="7885">
                  <c:v>20</c:v>
                </c:pt>
                <c:pt idx="7886">
                  <c:v>20</c:v>
                </c:pt>
                <c:pt idx="7887">
                  <c:v>20</c:v>
                </c:pt>
                <c:pt idx="7888">
                  <c:v>20</c:v>
                </c:pt>
                <c:pt idx="7889">
                  <c:v>20</c:v>
                </c:pt>
                <c:pt idx="7890">
                  <c:v>20</c:v>
                </c:pt>
                <c:pt idx="7891">
                  <c:v>0</c:v>
                </c:pt>
                <c:pt idx="7892">
                  <c:v>20</c:v>
                </c:pt>
                <c:pt idx="7893">
                  <c:v>80.830220804958415</c:v>
                </c:pt>
                <c:pt idx="7894">
                  <c:v>0</c:v>
                </c:pt>
                <c:pt idx="7895">
                  <c:v>20</c:v>
                </c:pt>
                <c:pt idx="7896">
                  <c:v>20</c:v>
                </c:pt>
                <c:pt idx="7897">
                  <c:v>84.437924062529007</c:v>
                </c:pt>
                <c:pt idx="7898">
                  <c:v>20</c:v>
                </c:pt>
                <c:pt idx="7899">
                  <c:v>0</c:v>
                </c:pt>
                <c:pt idx="7900">
                  <c:v>59.189795295088423</c:v>
                </c:pt>
                <c:pt idx="7901">
                  <c:v>20</c:v>
                </c:pt>
                <c:pt idx="7902">
                  <c:v>86.483127474054953</c:v>
                </c:pt>
                <c:pt idx="7903">
                  <c:v>20</c:v>
                </c:pt>
                <c:pt idx="7904">
                  <c:v>20</c:v>
                </c:pt>
                <c:pt idx="7905">
                  <c:v>20</c:v>
                </c:pt>
                <c:pt idx="7906">
                  <c:v>20</c:v>
                </c:pt>
                <c:pt idx="7907">
                  <c:v>0</c:v>
                </c:pt>
                <c:pt idx="7908">
                  <c:v>20</c:v>
                </c:pt>
                <c:pt idx="7909">
                  <c:v>20</c:v>
                </c:pt>
                <c:pt idx="7910">
                  <c:v>0</c:v>
                </c:pt>
                <c:pt idx="7911">
                  <c:v>74.666242013506974</c:v>
                </c:pt>
                <c:pt idx="7912">
                  <c:v>20</c:v>
                </c:pt>
                <c:pt idx="7913">
                  <c:v>0</c:v>
                </c:pt>
                <c:pt idx="7914">
                  <c:v>72.697314979788473</c:v>
                </c:pt>
                <c:pt idx="7915">
                  <c:v>0</c:v>
                </c:pt>
                <c:pt idx="7916">
                  <c:v>79.44938178494877</c:v>
                </c:pt>
                <c:pt idx="7917">
                  <c:v>20</c:v>
                </c:pt>
                <c:pt idx="7918">
                  <c:v>61.473043771746539</c:v>
                </c:pt>
                <c:pt idx="7919">
                  <c:v>20</c:v>
                </c:pt>
                <c:pt idx="7920">
                  <c:v>20</c:v>
                </c:pt>
                <c:pt idx="7921">
                  <c:v>0</c:v>
                </c:pt>
                <c:pt idx="7922">
                  <c:v>65.815734278481287</c:v>
                </c:pt>
                <c:pt idx="7923">
                  <c:v>20</c:v>
                </c:pt>
                <c:pt idx="7924">
                  <c:v>20</c:v>
                </c:pt>
                <c:pt idx="7925">
                  <c:v>20</c:v>
                </c:pt>
                <c:pt idx="7926">
                  <c:v>20</c:v>
                </c:pt>
                <c:pt idx="7927">
                  <c:v>53.569406513105811</c:v>
                </c:pt>
                <c:pt idx="7928">
                  <c:v>20</c:v>
                </c:pt>
                <c:pt idx="7929">
                  <c:v>20</c:v>
                </c:pt>
                <c:pt idx="7930">
                  <c:v>0</c:v>
                </c:pt>
                <c:pt idx="7931">
                  <c:v>88.011735156059203</c:v>
                </c:pt>
                <c:pt idx="7932">
                  <c:v>20</c:v>
                </c:pt>
                <c:pt idx="7933">
                  <c:v>75.32028291687277</c:v>
                </c:pt>
                <c:pt idx="7934">
                  <c:v>0</c:v>
                </c:pt>
                <c:pt idx="7935">
                  <c:v>20</c:v>
                </c:pt>
                <c:pt idx="7936">
                  <c:v>75.449630020751812</c:v>
                </c:pt>
                <c:pt idx="7937">
                  <c:v>20</c:v>
                </c:pt>
                <c:pt idx="7938">
                  <c:v>20</c:v>
                </c:pt>
                <c:pt idx="7939">
                  <c:v>0</c:v>
                </c:pt>
                <c:pt idx="7940">
                  <c:v>69.825470432803954</c:v>
                </c:pt>
                <c:pt idx="7941">
                  <c:v>20</c:v>
                </c:pt>
                <c:pt idx="7942">
                  <c:v>65.583814571978948</c:v>
                </c:pt>
                <c:pt idx="7943">
                  <c:v>20</c:v>
                </c:pt>
                <c:pt idx="7944">
                  <c:v>20</c:v>
                </c:pt>
                <c:pt idx="7945">
                  <c:v>75.322273864628357</c:v>
                </c:pt>
                <c:pt idx="7946">
                  <c:v>20</c:v>
                </c:pt>
                <c:pt idx="7947">
                  <c:v>20</c:v>
                </c:pt>
                <c:pt idx="7948">
                  <c:v>20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20</c:v>
                </c:pt>
                <c:pt idx="7954">
                  <c:v>20</c:v>
                </c:pt>
                <c:pt idx="7955">
                  <c:v>74.01925021077129</c:v>
                </c:pt>
                <c:pt idx="7956">
                  <c:v>0</c:v>
                </c:pt>
                <c:pt idx="7957">
                  <c:v>20</c:v>
                </c:pt>
                <c:pt idx="7958">
                  <c:v>20</c:v>
                </c:pt>
                <c:pt idx="7959">
                  <c:v>20</c:v>
                </c:pt>
                <c:pt idx="7960">
                  <c:v>0</c:v>
                </c:pt>
                <c:pt idx="7961">
                  <c:v>20</c:v>
                </c:pt>
                <c:pt idx="7962">
                  <c:v>0</c:v>
                </c:pt>
                <c:pt idx="7963">
                  <c:v>76.08166787868025</c:v>
                </c:pt>
                <c:pt idx="7964">
                  <c:v>20</c:v>
                </c:pt>
                <c:pt idx="7965">
                  <c:v>83.225778351724827</c:v>
                </c:pt>
                <c:pt idx="7966">
                  <c:v>0</c:v>
                </c:pt>
                <c:pt idx="7967">
                  <c:v>58.894449500451053</c:v>
                </c:pt>
                <c:pt idx="7968">
                  <c:v>20</c:v>
                </c:pt>
                <c:pt idx="7969">
                  <c:v>20</c:v>
                </c:pt>
                <c:pt idx="7970">
                  <c:v>77.533819876435643</c:v>
                </c:pt>
                <c:pt idx="7971">
                  <c:v>20</c:v>
                </c:pt>
                <c:pt idx="7972">
                  <c:v>20</c:v>
                </c:pt>
                <c:pt idx="7973">
                  <c:v>83.010581938281717</c:v>
                </c:pt>
                <c:pt idx="7974">
                  <c:v>20</c:v>
                </c:pt>
                <c:pt idx="7975">
                  <c:v>20</c:v>
                </c:pt>
                <c:pt idx="7976">
                  <c:v>20</c:v>
                </c:pt>
                <c:pt idx="7977">
                  <c:v>60.419591017062544</c:v>
                </c:pt>
                <c:pt idx="7978">
                  <c:v>20</c:v>
                </c:pt>
                <c:pt idx="7979">
                  <c:v>0</c:v>
                </c:pt>
                <c:pt idx="7980">
                  <c:v>72.105529063950286</c:v>
                </c:pt>
                <c:pt idx="7981">
                  <c:v>20</c:v>
                </c:pt>
                <c:pt idx="7982">
                  <c:v>20</c:v>
                </c:pt>
                <c:pt idx="7983">
                  <c:v>20</c:v>
                </c:pt>
                <c:pt idx="7984">
                  <c:v>20</c:v>
                </c:pt>
                <c:pt idx="7985">
                  <c:v>20</c:v>
                </c:pt>
                <c:pt idx="7986">
                  <c:v>0</c:v>
                </c:pt>
                <c:pt idx="7987">
                  <c:v>20</c:v>
                </c:pt>
                <c:pt idx="7988">
                  <c:v>20</c:v>
                </c:pt>
                <c:pt idx="7989">
                  <c:v>81.410693988333591</c:v>
                </c:pt>
                <c:pt idx="7990">
                  <c:v>20</c:v>
                </c:pt>
                <c:pt idx="7991">
                  <c:v>20</c:v>
                </c:pt>
                <c:pt idx="7992">
                  <c:v>20</c:v>
                </c:pt>
                <c:pt idx="7993">
                  <c:v>20</c:v>
                </c:pt>
                <c:pt idx="7994">
                  <c:v>20</c:v>
                </c:pt>
                <c:pt idx="7995">
                  <c:v>20</c:v>
                </c:pt>
                <c:pt idx="7996">
                  <c:v>20</c:v>
                </c:pt>
                <c:pt idx="7997">
                  <c:v>0</c:v>
                </c:pt>
                <c:pt idx="7998">
                  <c:v>78.374052314155165</c:v>
                </c:pt>
                <c:pt idx="7999">
                  <c:v>87.128485836888231</c:v>
                </c:pt>
                <c:pt idx="8000">
                  <c:v>75.474798890256494</c:v>
                </c:pt>
                <c:pt idx="8001">
                  <c:v>63.745071933779798</c:v>
                </c:pt>
                <c:pt idx="8002">
                  <c:v>76.665963359529428</c:v>
                </c:pt>
                <c:pt idx="8003">
                  <c:v>20</c:v>
                </c:pt>
                <c:pt idx="8004">
                  <c:v>20</c:v>
                </c:pt>
                <c:pt idx="8005">
                  <c:v>20</c:v>
                </c:pt>
                <c:pt idx="8006">
                  <c:v>20</c:v>
                </c:pt>
                <c:pt idx="8007">
                  <c:v>20</c:v>
                </c:pt>
                <c:pt idx="8008">
                  <c:v>20</c:v>
                </c:pt>
                <c:pt idx="8009">
                  <c:v>20</c:v>
                </c:pt>
                <c:pt idx="8010">
                  <c:v>20</c:v>
                </c:pt>
                <c:pt idx="8011">
                  <c:v>0</c:v>
                </c:pt>
                <c:pt idx="8012">
                  <c:v>20</c:v>
                </c:pt>
                <c:pt idx="8013">
                  <c:v>20</c:v>
                </c:pt>
                <c:pt idx="8014">
                  <c:v>20</c:v>
                </c:pt>
                <c:pt idx="8015">
                  <c:v>20</c:v>
                </c:pt>
                <c:pt idx="8016">
                  <c:v>20</c:v>
                </c:pt>
                <c:pt idx="8017">
                  <c:v>0</c:v>
                </c:pt>
                <c:pt idx="8018">
                  <c:v>0</c:v>
                </c:pt>
                <c:pt idx="8019">
                  <c:v>20</c:v>
                </c:pt>
                <c:pt idx="8020">
                  <c:v>20</c:v>
                </c:pt>
                <c:pt idx="8021">
                  <c:v>20</c:v>
                </c:pt>
                <c:pt idx="8022">
                  <c:v>20</c:v>
                </c:pt>
                <c:pt idx="8023">
                  <c:v>0</c:v>
                </c:pt>
                <c:pt idx="8024">
                  <c:v>20</c:v>
                </c:pt>
                <c:pt idx="8025">
                  <c:v>20</c:v>
                </c:pt>
                <c:pt idx="8026">
                  <c:v>20</c:v>
                </c:pt>
                <c:pt idx="8027">
                  <c:v>20</c:v>
                </c:pt>
                <c:pt idx="8028">
                  <c:v>20</c:v>
                </c:pt>
                <c:pt idx="8029">
                  <c:v>20</c:v>
                </c:pt>
                <c:pt idx="8030">
                  <c:v>0</c:v>
                </c:pt>
                <c:pt idx="8031">
                  <c:v>20</c:v>
                </c:pt>
                <c:pt idx="8032">
                  <c:v>68.641694860998498</c:v>
                </c:pt>
                <c:pt idx="8033">
                  <c:v>20</c:v>
                </c:pt>
                <c:pt idx="8034">
                  <c:v>20</c:v>
                </c:pt>
                <c:pt idx="8035">
                  <c:v>20</c:v>
                </c:pt>
                <c:pt idx="8036">
                  <c:v>20</c:v>
                </c:pt>
                <c:pt idx="8037">
                  <c:v>20</c:v>
                </c:pt>
                <c:pt idx="8038">
                  <c:v>20</c:v>
                </c:pt>
                <c:pt idx="8039">
                  <c:v>71.839987169810954</c:v>
                </c:pt>
                <c:pt idx="8040">
                  <c:v>20</c:v>
                </c:pt>
                <c:pt idx="8041">
                  <c:v>81.205031326955947</c:v>
                </c:pt>
                <c:pt idx="8042">
                  <c:v>20</c:v>
                </c:pt>
                <c:pt idx="8043">
                  <c:v>63.99971729557879</c:v>
                </c:pt>
                <c:pt idx="8044">
                  <c:v>0</c:v>
                </c:pt>
                <c:pt idx="8045">
                  <c:v>20</c:v>
                </c:pt>
                <c:pt idx="8046">
                  <c:v>20</c:v>
                </c:pt>
                <c:pt idx="8047">
                  <c:v>20</c:v>
                </c:pt>
                <c:pt idx="8048">
                  <c:v>72.73343028677813</c:v>
                </c:pt>
                <c:pt idx="8049">
                  <c:v>0</c:v>
                </c:pt>
                <c:pt idx="8050">
                  <c:v>20</c:v>
                </c:pt>
                <c:pt idx="8051">
                  <c:v>20</c:v>
                </c:pt>
                <c:pt idx="8052">
                  <c:v>20</c:v>
                </c:pt>
                <c:pt idx="8053">
                  <c:v>67.918756434445058</c:v>
                </c:pt>
                <c:pt idx="8054">
                  <c:v>87.679913741489699</c:v>
                </c:pt>
                <c:pt idx="8055">
                  <c:v>0</c:v>
                </c:pt>
                <c:pt idx="8056">
                  <c:v>0</c:v>
                </c:pt>
                <c:pt idx="8057">
                  <c:v>20</c:v>
                </c:pt>
                <c:pt idx="8058">
                  <c:v>20</c:v>
                </c:pt>
                <c:pt idx="8059">
                  <c:v>20</c:v>
                </c:pt>
                <c:pt idx="8060">
                  <c:v>62.562088222959254</c:v>
                </c:pt>
                <c:pt idx="8061">
                  <c:v>80.245349945019427</c:v>
                </c:pt>
                <c:pt idx="8062">
                  <c:v>0</c:v>
                </c:pt>
                <c:pt idx="8063">
                  <c:v>0</c:v>
                </c:pt>
                <c:pt idx="8064">
                  <c:v>20</c:v>
                </c:pt>
                <c:pt idx="8065">
                  <c:v>20</c:v>
                </c:pt>
                <c:pt idx="8066">
                  <c:v>20</c:v>
                </c:pt>
                <c:pt idx="8067">
                  <c:v>0</c:v>
                </c:pt>
                <c:pt idx="8068">
                  <c:v>0</c:v>
                </c:pt>
                <c:pt idx="8069">
                  <c:v>81.093216241037837</c:v>
                </c:pt>
                <c:pt idx="8070">
                  <c:v>73.944844117950282</c:v>
                </c:pt>
                <c:pt idx="8071">
                  <c:v>20</c:v>
                </c:pt>
                <c:pt idx="8072">
                  <c:v>63.138488141781487</c:v>
                </c:pt>
                <c:pt idx="8073">
                  <c:v>63.982304147106746</c:v>
                </c:pt>
                <c:pt idx="8074">
                  <c:v>0</c:v>
                </c:pt>
                <c:pt idx="8075">
                  <c:v>0</c:v>
                </c:pt>
                <c:pt idx="8076">
                  <c:v>76.736317770449887</c:v>
                </c:pt>
                <c:pt idx="8077">
                  <c:v>20</c:v>
                </c:pt>
                <c:pt idx="8078">
                  <c:v>20</c:v>
                </c:pt>
                <c:pt idx="8079">
                  <c:v>78.354351585854133</c:v>
                </c:pt>
                <c:pt idx="8080">
                  <c:v>20</c:v>
                </c:pt>
                <c:pt idx="8081">
                  <c:v>20</c:v>
                </c:pt>
                <c:pt idx="8082">
                  <c:v>20</c:v>
                </c:pt>
                <c:pt idx="8083">
                  <c:v>70.878892250515534</c:v>
                </c:pt>
                <c:pt idx="8084">
                  <c:v>0</c:v>
                </c:pt>
                <c:pt idx="8085">
                  <c:v>85.477844912851481</c:v>
                </c:pt>
                <c:pt idx="8086">
                  <c:v>0</c:v>
                </c:pt>
                <c:pt idx="8087">
                  <c:v>78.32522478451601</c:v>
                </c:pt>
                <c:pt idx="8088">
                  <c:v>64.382156739631739</c:v>
                </c:pt>
                <c:pt idx="8089">
                  <c:v>81.518779858151248</c:v>
                </c:pt>
                <c:pt idx="8090">
                  <c:v>72.306646845853649</c:v>
                </c:pt>
                <c:pt idx="8091">
                  <c:v>20</c:v>
                </c:pt>
                <c:pt idx="8092">
                  <c:v>56.395125843699006</c:v>
                </c:pt>
                <c:pt idx="8093">
                  <c:v>0</c:v>
                </c:pt>
                <c:pt idx="8094">
                  <c:v>20</c:v>
                </c:pt>
                <c:pt idx="8095">
                  <c:v>0</c:v>
                </c:pt>
                <c:pt idx="8096">
                  <c:v>20</c:v>
                </c:pt>
                <c:pt idx="8097">
                  <c:v>20</c:v>
                </c:pt>
                <c:pt idx="8098">
                  <c:v>78.667608211854599</c:v>
                </c:pt>
                <c:pt idx="8099">
                  <c:v>0</c:v>
                </c:pt>
                <c:pt idx="8100">
                  <c:v>0</c:v>
                </c:pt>
                <c:pt idx="8101">
                  <c:v>20</c:v>
                </c:pt>
                <c:pt idx="8102">
                  <c:v>20</c:v>
                </c:pt>
                <c:pt idx="8103">
                  <c:v>72.343058711122708</c:v>
                </c:pt>
                <c:pt idx="8104">
                  <c:v>0</c:v>
                </c:pt>
                <c:pt idx="8105">
                  <c:v>20</c:v>
                </c:pt>
                <c:pt idx="8106">
                  <c:v>20</c:v>
                </c:pt>
                <c:pt idx="8107">
                  <c:v>20</c:v>
                </c:pt>
                <c:pt idx="8108">
                  <c:v>20</c:v>
                </c:pt>
                <c:pt idx="8109">
                  <c:v>20</c:v>
                </c:pt>
                <c:pt idx="8110">
                  <c:v>20</c:v>
                </c:pt>
                <c:pt idx="8111">
                  <c:v>83.893097724392888</c:v>
                </c:pt>
                <c:pt idx="8112">
                  <c:v>20</c:v>
                </c:pt>
                <c:pt idx="8113">
                  <c:v>0</c:v>
                </c:pt>
                <c:pt idx="8114">
                  <c:v>20</c:v>
                </c:pt>
                <c:pt idx="8115">
                  <c:v>20</c:v>
                </c:pt>
                <c:pt idx="8116">
                  <c:v>20</c:v>
                </c:pt>
                <c:pt idx="8117">
                  <c:v>60.220358968133937</c:v>
                </c:pt>
                <c:pt idx="8118">
                  <c:v>20</c:v>
                </c:pt>
                <c:pt idx="8119">
                  <c:v>20</c:v>
                </c:pt>
                <c:pt idx="8120">
                  <c:v>20</c:v>
                </c:pt>
                <c:pt idx="8121">
                  <c:v>20</c:v>
                </c:pt>
                <c:pt idx="8122">
                  <c:v>20</c:v>
                </c:pt>
                <c:pt idx="8123">
                  <c:v>20</c:v>
                </c:pt>
                <c:pt idx="8124">
                  <c:v>20</c:v>
                </c:pt>
                <c:pt idx="8125">
                  <c:v>20</c:v>
                </c:pt>
                <c:pt idx="8126">
                  <c:v>20</c:v>
                </c:pt>
                <c:pt idx="8127">
                  <c:v>20</c:v>
                </c:pt>
                <c:pt idx="8128">
                  <c:v>66.483481191132185</c:v>
                </c:pt>
                <c:pt idx="8129">
                  <c:v>20</c:v>
                </c:pt>
                <c:pt idx="8130">
                  <c:v>20</c:v>
                </c:pt>
                <c:pt idx="8131">
                  <c:v>20</c:v>
                </c:pt>
                <c:pt idx="8132">
                  <c:v>20</c:v>
                </c:pt>
                <c:pt idx="8133">
                  <c:v>0</c:v>
                </c:pt>
                <c:pt idx="8134">
                  <c:v>87.687932732459004</c:v>
                </c:pt>
                <c:pt idx="8135">
                  <c:v>0</c:v>
                </c:pt>
                <c:pt idx="8136">
                  <c:v>0</c:v>
                </c:pt>
                <c:pt idx="8137">
                  <c:v>20</c:v>
                </c:pt>
                <c:pt idx="8138">
                  <c:v>20</c:v>
                </c:pt>
                <c:pt idx="8139">
                  <c:v>70.659322903094576</c:v>
                </c:pt>
                <c:pt idx="8140">
                  <c:v>0</c:v>
                </c:pt>
                <c:pt idx="8141">
                  <c:v>77.498502007321832</c:v>
                </c:pt>
                <c:pt idx="8142">
                  <c:v>20</c:v>
                </c:pt>
                <c:pt idx="8143">
                  <c:v>0</c:v>
                </c:pt>
                <c:pt idx="8144">
                  <c:v>0</c:v>
                </c:pt>
                <c:pt idx="8145">
                  <c:v>20</c:v>
                </c:pt>
                <c:pt idx="8146">
                  <c:v>20</c:v>
                </c:pt>
                <c:pt idx="8147">
                  <c:v>0</c:v>
                </c:pt>
                <c:pt idx="8148">
                  <c:v>72.081654869267538</c:v>
                </c:pt>
                <c:pt idx="8149">
                  <c:v>20</c:v>
                </c:pt>
                <c:pt idx="8150">
                  <c:v>20</c:v>
                </c:pt>
                <c:pt idx="8151">
                  <c:v>67.758242020012986</c:v>
                </c:pt>
                <c:pt idx="8152">
                  <c:v>20</c:v>
                </c:pt>
                <c:pt idx="8153">
                  <c:v>20</c:v>
                </c:pt>
                <c:pt idx="8154">
                  <c:v>20</c:v>
                </c:pt>
                <c:pt idx="8155">
                  <c:v>0</c:v>
                </c:pt>
                <c:pt idx="8156">
                  <c:v>20</c:v>
                </c:pt>
                <c:pt idx="8157">
                  <c:v>20</c:v>
                </c:pt>
                <c:pt idx="8158">
                  <c:v>20</c:v>
                </c:pt>
                <c:pt idx="8159">
                  <c:v>20</c:v>
                </c:pt>
                <c:pt idx="8160">
                  <c:v>20</c:v>
                </c:pt>
                <c:pt idx="8161">
                  <c:v>20</c:v>
                </c:pt>
                <c:pt idx="8162">
                  <c:v>20</c:v>
                </c:pt>
                <c:pt idx="8163">
                  <c:v>78.018869418721479</c:v>
                </c:pt>
                <c:pt idx="8164">
                  <c:v>74.911919113760007</c:v>
                </c:pt>
                <c:pt idx="8165">
                  <c:v>20</c:v>
                </c:pt>
                <c:pt idx="8166">
                  <c:v>20</c:v>
                </c:pt>
                <c:pt idx="8167">
                  <c:v>0</c:v>
                </c:pt>
                <c:pt idx="8168">
                  <c:v>20</c:v>
                </c:pt>
                <c:pt idx="8169">
                  <c:v>20</c:v>
                </c:pt>
                <c:pt idx="8170">
                  <c:v>0</c:v>
                </c:pt>
                <c:pt idx="8171">
                  <c:v>20</c:v>
                </c:pt>
                <c:pt idx="8172">
                  <c:v>70.870244307349452</c:v>
                </c:pt>
                <c:pt idx="8173">
                  <c:v>85.766136790344163</c:v>
                </c:pt>
                <c:pt idx="8174">
                  <c:v>20</c:v>
                </c:pt>
                <c:pt idx="8175">
                  <c:v>75.012124550472933</c:v>
                </c:pt>
                <c:pt idx="8176">
                  <c:v>20</c:v>
                </c:pt>
                <c:pt idx="8177">
                  <c:v>20</c:v>
                </c:pt>
                <c:pt idx="8178">
                  <c:v>20</c:v>
                </c:pt>
                <c:pt idx="8179">
                  <c:v>20</c:v>
                </c:pt>
                <c:pt idx="8180">
                  <c:v>86.420677838351281</c:v>
                </c:pt>
                <c:pt idx="8181">
                  <c:v>0</c:v>
                </c:pt>
                <c:pt idx="8182">
                  <c:v>0</c:v>
                </c:pt>
                <c:pt idx="8183">
                  <c:v>20</c:v>
                </c:pt>
                <c:pt idx="8184">
                  <c:v>20</c:v>
                </c:pt>
                <c:pt idx="8185">
                  <c:v>20</c:v>
                </c:pt>
                <c:pt idx="8186">
                  <c:v>0</c:v>
                </c:pt>
                <c:pt idx="8187">
                  <c:v>76.411451808534096</c:v>
                </c:pt>
                <c:pt idx="8188">
                  <c:v>73.879462575205622</c:v>
                </c:pt>
                <c:pt idx="8189">
                  <c:v>0</c:v>
                </c:pt>
                <c:pt idx="8190">
                  <c:v>20</c:v>
                </c:pt>
                <c:pt idx="8191">
                  <c:v>20</c:v>
                </c:pt>
                <c:pt idx="8192">
                  <c:v>20</c:v>
                </c:pt>
                <c:pt idx="8193">
                  <c:v>20</c:v>
                </c:pt>
                <c:pt idx="8194">
                  <c:v>62.909458421657533</c:v>
                </c:pt>
                <c:pt idx="8195">
                  <c:v>20</c:v>
                </c:pt>
                <c:pt idx="8196">
                  <c:v>76.972367968329237</c:v>
                </c:pt>
                <c:pt idx="8197">
                  <c:v>0</c:v>
                </c:pt>
                <c:pt idx="8198">
                  <c:v>20</c:v>
                </c:pt>
                <c:pt idx="8199">
                  <c:v>20</c:v>
                </c:pt>
                <c:pt idx="8200">
                  <c:v>0</c:v>
                </c:pt>
                <c:pt idx="8201">
                  <c:v>20</c:v>
                </c:pt>
                <c:pt idx="8202">
                  <c:v>87.627229618556711</c:v>
                </c:pt>
                <c:pt idx="8203">
                  <c:v>20</c:v>
                </c:pt>
                <c:pt idx="8204">
                  <c:v>79.046646355770832</c:v>
                </c:pt>
                <c:pt idx="8205">
                  <c:v>20</c:v>
                </c:pt>
                <c:pt idx="8206">
                  <c:v>82.215476416014027</c:v>
                </c:pt>
                <c:pt idx="8207">
                  <c:v>20</c:v>
                </c:pt>
                <c:pt idx="8208">
                  <c:v>20</c:v>
                </c:pt>
                <c:pt idx="8209">
                  <c:v>0</c:v>
                </c:pt>
                <c:pt idx="8210">
                  <c:v>20</c:v>
                </c:pt>
                <c:pt idx="8211">
                  <c:v>20</c:v>
                </c:pt>
                <c:pt idx="8212">
                  <c:v>20</c:v>
                </c:pt>
                <c:pt idx="8213">
                  <c:v>20</c:v>
                </c:pt>
                <c:pt idx="8214">
                  <c:v>78.620983391703035</c:v>
                </c:pt>
                <c:pt idx="8215">
                  <c:v>20</c:v>
                </c:pt>
                <c:pt idx="8216">
                  <c:v>86.039071755951767</c:v>
                </c:pt>
                <c:pt idx="8217">
                  <c:v>66.30532418081043</c:v>
                </c:pt>
                <c:pt idx="8218">
                  <c:v>20</c:v>
                </c:pt>
                <c:pt idx="8219">
                  <c:v>20</c:v>
                </c:pt>
                <c:pt idx="8220">
                  <c:v>20</c:v>
                </c:pt>
                <c:pt idx="8221">
                  <c:v>20</c:v>
                </c:pt>
                <c:pt idx="8222">
                  <c:v>0</c:v>
                </c:pt>
                <c:pt idx="8223">
                  <c:v>20</c:v>
                </c:pt>
                <c:pt idx="8224">
                  <c:v>20</c:v>
                </c:pt>
                <c:pt idx="8225">
                  <c:v>63.064929723751732</c:v>
                </c:pt>
                <c:pt idx="8226">
                  <c:v>20</c:v>
                </c:pt>
                <c:pt idx="8227">
                  <c:v>20</c:v>
                </c:pt>
                <c:pt idx="8228">
                  <c:v>70.948752812923786</c:v>
                </c:pt>
                <c:pt idx="8229">
                  <c:v>0</c:v>
                </c:pt>
                <c:pt idx="8230">
                  <c:v>67.708265845848459</c:v>
                </c:pt>
                <c:pt idx="8231">
                  <c:v>77.626584329068862</c:v>
                </c:pt>
                <c:pt idx="8232">
                  <c:v>71.522217519918172</c:v>
                </c:pt>
                <c:pt idx="8233">
                  <c:v>20</c:v>
                </c:pt>
                <c:pt idx="8234">
                  <c:v>20</c:v>
                </c:pt>
                <c:pt idx="8235">
                  <c:v>77.505480950137041</c:v>
                </c:pt>
                <c:pt idx="8236">
                  <c:v>0</c:v>
                </c:pt>
                <c:pt idx="8237">
                  <c:v>20</c:v>
                </c:pt>
                <c:pt idx="8238">
                  <c:v>20</c:v>
                </c:pt>
                <c:pt idx="8239">
                  <c:v>0</c:v>
                </c:pt>
                <c:pt idx="8240">
                  <c:v>20</c:v>
                </c:pt>
                <c:pt idx="8241">
                  <c:v>20</c:v>
                </c:pt>
                <c:pt idx="8242">
                  <c:v>20</c:v>
                </c:pt>
                <c:pt idx="8243">
                  <c:v>0</c:v>
                </c:pt>
                <c:pt idx="8244">
                  <c:v>60.319048246725096</c:v>
                </c:pt>
                <c:pt idx="8245">
                  <c:v>20</c:v>
                </c:pt>
                <c:pt idx="8246">
                  <c:v>0</c:v>
                </c:pt>
                <c:pt idx="8247">
                  <c:v>20</c:v>
                </c:pt>
                <c:pt idx="8248">
                  <c:v>86.130600475779104</c:v>
                </c:pt>
                <c:pt idx="8249">
                  <c:v>0</c:v>
                </c:pt>
                <c:pt idx="8250">
                  <c:v>20</c:v>
                </c:pt>
                <c:pt idx="8251">
                  <c:v>81.41198647732314</c:v>
                </c:pt>
                <c:pt idx="8252">
                  <c:v>20</c:v>
                </c:pt>
                <c:pt idx="8253">
                  <c:v>20</c:v>
                </c:pt>
                <c:pt idx="8254">
                  <c:v>20</c:v>
                </c:pt>
                <c:pt idx="8255">
                  <c:v>20</c:v>
                </c:pt>
                <c:pt idx="8256">
                  <c:v>85.912238205835649</c:v>
                </c:pt>
                <c:pt idx="8257">
                  <c:v>51.381771688029659</c:v>
                </c:pt>
                <c:pt idx="8258">
                  <c:v>0</c:v>
                </c:pt>
                <c:pt idx="8259">
                  <c:v>0</c:v>
                </c:pt>
                <c:pt idx="8260">
                  <c:v>20</c:v>
                </c:pt>
                <c:pt idx="8261">
                  <c:v>20</c:v>
                </c:pt>
                <c:pt idx="8262">
                  <c:v>20</c:v>
                </c:pt>
                <c:pt idx="8263">
                  <c:v>0</c:v>
                </c:pt>
                <c:pt idx="8264">
                  <c:v>75.423437116479889</c:v>
                </c:pt>
                <c:pt idx="8265">
                  <c:v>20</c:v>
                </c:pt>
                <c:pt idx="8266">
                  <c:v>20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20</c:v>
                </c:pt>
                <c:pt idx="8271">
                  <c:v>20</c:v>
                </c:pt>
                <c:pt idx="8272">
                  <c:v>20</c:v>
                </c:pt>
                <c:pt idx="8273">
                  <c:v>0</c:v>
                </c:pt>
                <c:pt idx="8274">
                  <c:v>0</c:v>
                </c:pt>
                <c:pt idx="8275">
                  <c:v>70.478213609574937</c:v>
                </c:pt>
                <c:pt idx="8276">
                  <c:v>20</c:v>
                </c:pt>
                <c:pt idx="8277">
                  <c:v>20</c:v>
                </c:pt>
                <c:pt idx="8278">
                  <c:v>75.922495508785346</c:v>
                </c:pt>
                <c:pt idx="8279">
                  <c:v>20</c:v>
                </c:pt>
                <c:pt idx="8280">
                  <c:v>69.291435967705894</c:v>
                </c:pt>
                <c:pt idx="8281">
                  <c:v>20</c:v>
                </c:pt>
                <c:pt idx="8282">
                  <c:v>71.156253994938169</c:v>
                </c:pt>
                <c:pt idx="8283">
                  <c:v>20</c:v>
                </c:pt>
                <c:pt idx="8284">
                  <c:v>20</c:v>
                </c:pt>
                <c:pt idx="8285">
                  <c:v>0</c:v>
                </c:pt>
                <c:pt idx="8286">
                  <c:v>20</c:v>
                </c:pt>
                <c:pt idx="8287">
                  <c:v>62.62373356837869</c:v>
                </c:pt>
                <c:pt idx="8288">
                  <c:v>0</c:v>
                </c:pt>
                <c:pt idx="8289">
                  <c:v>58.325855117632003</c:v>
                </c:pt>
                <c:pt idx="8290">
                  <c:v>20</c:v>
                </c:pt>
                <c:pt idx="8291">
                  <c:v>20</c:v>
                </c:pt>
                <c:pt idx="8292">
                  <c:v>20</c:v>
                </c:pt>
                <c:pt idx="8293">
                  <c:v>20</c:v>
                </c:pt>
                <c:pt idx="8294">
                  <c:v>0</c:v>
                </c:pt>
                <c:pt idx="8295">
                  <c:v>20</c:v>
                </c:pt>
                <c:pt idx="8296">
                  <c:v>20</c:v>
                </c:pt>
                <c:pt idx="8297">
                  <c:v>20</c:v>
                </c:pt>
                <c:pt idx="8298">
                  <c:v>20</c:v>
                </c:pt>
                <c:pt idx="8299">
                  <c:v>20</c:v>
                </c:pt>
                <c:pt idx="8300">
                  <c:v>20</c:v>
                </c:pt>
                <c:pt idx="8301">
                  <c:v>20</c:v>
                </c:pt>
                <c:pt idx="8302">
                  <c:v>0</c:v>
                </c:pt>
                <c:pt idx="8303">
                  <c:v>87.093607455523141</c:v>
                </c:pt>
                <c:pt idx="8304">
                  <c:v>20</c:v>
                </c:pt>
                <c:pt idx="8305">
                  <c:v>20</c:v>
                </c:pt>
                <c:pt idx="8306">
                  <c:v>93.858437359759151</c:v>
                </c:pt>
                <c:pt idx="8307">
                  <c:v>20</c:v>
                </c:pt>
                <c:pt idx="8308">
                  <c:v>20</c:v>
                </c:pt>
                <c:pt idx="8309">
                  <c:v>20</c:v>
                </c:pt>
                <c:pt idx="8310">
                  <c:v>71.564085292170091</c:v>
                </c:pt>
                <c:pt idx="8311">
                  <c:v>65.36466825410065</c:v>
                </c:pt>
                <c:pt idx="8312">
                  <c:v>0</c:v>
                </c:pt>
                <c:pt idx="8313">
                  <c:v>20</c:v>
                </c:pt>
                <c:pt idx="8314">
                  <c:v>20</c:v>
                </c:pt>
                <c:pt idx="8315">
                  <c:v>20</c:v>
                </c:pt>
                <c:pt idx="8316">
                  <c:v>20</c:v>
                </c:pt>
                <c:pt idx="8317">
                  <c:v>83.969864734842176</c:v>
                </c:pt>
                <c:pt idx="8318">
                  <c:v>20</c:v>
                </c:pt>
                <c:pt idx="8319">
                  <c:v>20</c:v>
                </c:pt>
                <c:pt idx="8320">
                  <c:v>80.425922640318817</c:v>
                </c:pt>
                <c:pt idx="8321">
                  <c:v>20</c:v>
                </c:pt>
                <c:pt idx="8322">
                  <c:v>66.512739047326377</c:v>
                </c:pt>
                <c:pt idx="8323">
                  <c:v>0</c:v>
                </c:pt>
                <c:pt idx="8324">
                  <c:v>20</c:v>
                </c:pt>
                <c:pt idx="8325">
                  <c:v>20</c:v>
                </c:pt>
                <c:pt idx="8326">
                  <c:v>69.654647721798511</c:v>
                </c:pt>
                <c:pt idx="8327">
                  <c:v>20</c:v>
                </c:pt>
                <c:pt idx="8328">
                  <c:v>20</c:v>
                </c:pt>
                <c:pt idx="8329">
                  <c:v>20</c:v>
                </c:pt>
                <c:pt idx="8330">
                  <c:v>20</c:v>
                </c:pt>
                <c:pt idx="8331">
                  <c:v>68.148828041016245</c:v>
                </c:pt>
                <c:pt idx="8332">
                  <c:v>0</c:v>
                </c:pt>
                <c:pt idx="8333">
                  <c:v>74.53267514170642</c:v>
                </c:pt>
                <c:pt idx="8334">
                  <c:v>20</c:v>
                </c:pt>
                <c:pt idx="8335">
                  <c:v>20</c:v>
                </c:pt>
                <c:pt idx="8336">
                  <c:v>20</c:v>
                </c:pt>
                <c:pt idx="8337">
                  <c:v>20</c:v>
                </c:pt>
                <c:pt idx="8338">
                  <c:v>0</c:v>
                </c:pt>
                <c:pt idx="8339">
                  <c:v>20</c:v>
                </c:pt>
                <c:pt idx="8340">
                  <c:v>70.354225474456925</c:v>
                </c:pt>
                <c:pt idx="8341">
                  <c:v>86.928622409619337</c:v>
                </c:pt>
                <c:pt idx="8342">
                  <c:v>20</c:v>
                </c:pt>
                <c:pt idx="8343">
                  <c:v>77.75770438684917</c:v>
                </c:pt>
                <c:pt idx="8344">
                  <c:v>20</c:v>
                </c:pt>
                <c:pt idx="8345">
                  <c:v>20</c:v>
                </c:pt>
                <c:pt idx="8346">
                  <c:v>0</c:v>
                </c:pt>
                <c:pt idx="8347">
                  <c:v>0</c:v>
                </c:pt>
                <c:pt idx="8348">
                  <c:v>20</c:v>
                </c:pt>
                <c:pt idx="8349">
                  <c:v>0</c:v>
                </c:pt>
                <c:pt idx="8350">
                  <c:v>20</c:v>
                </c:pt>
                <c:pt idx="8351">
                  <c:v>20</c:v>
                </c:pt>
                <c:pt idx="8352">
                  <c:v>0</c:v>
                </c:pt>
                <c:pt idx="8353">
                  <c:v>0</c:v>
                </c:pt>
                <c:pt idx="8354">
                  <c:v>64.864217448329967</c:v>
                </c:pt>
                <c:pt idx="8355">
                  <c:v>75.082157037109752</c:v>
                </c:pt>
                <c:pt idx="8356">
                  <c:v>20</c:v>
                </c:pt>
                <c:pt idx="8357">
                  <c:v>20</c:v>
                </c:pt>
                <c:pt idx="8358">
                  <c:v>69.54729746629576</c:v>
                </c:pt>
                <c:pt idx="8359">
                  <c:v>20</c:v>
                </c:pt>
                <c:pt idx="8360">
                  <c:v>20</c:v>
                </c:pt>
                <c:pt idx="8361">
                  <c:v>20</c:v>
                </c:pt>
                <c:pt idx="8362">
                  <c:v>20</c:v>
                </c:pt>
                <c:pt idx="8363">
                  <c:v>20</c:v>
                </c:pt>
                <c:pt idx="8364">
                  <c:v>0</c:v>
                </c:pt>
                <c:pt idx="8365">
                  <c:v>20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20</c:v>
                </c:pt>
                <c:pt idx="8370">
                  <c:v>20</c:v>
                </c:pt>
                <c:pt idx="8371">
                  <c:v>0</c:v>
                </c:pt>
                <c:pt idx="8372">
                  <c:v>0</c:v>
                </c:pt>
                <c:pt idx="8373">
                  <c:v>20</c:v>
                </c:pt>
                <c:pt idx="8374">
                  <c:v>0</c:v>
                </c:pt>
                <c:pt idx="8375">
                  <c:v>20</c:v>
                </c:pt>
                <c:pt idx="8376">
                  <c:v>20</c:v>
                </c:pt>
                <c:pt idx="8377">
                  <c:v>72.527519514667475</c:v>
                </c:pt>
                <c:pt idx="8378">
                  <c:v>75.155128435861954</c:v>
                </c:pt>
                <c:pt idx="8379">
                  <c:v>20</c:v>
                </c:pt>
                <c:pt idx="8380">
                  <c:v>20</c:v>
                </c:pt>
                <c:pt idx="8381">
                  <c:v>20</c:v>
                </c:pt>
                <c:pt idx="8382">
                  <c:v>0</c:v>
                </c:pt>
                <c:pt idx="8383">
                  <c:v>20</c:v>
                </c:pt>
                <c:pt idx="8384">
                  <c:v>0</c:v>
                </c:pt>
                <c:pt idx="8385">
                  <c:v>20</c:v>
                </c:pt>
                <c:pt idx="8386">
                  <c:v>20</c:v>
                </c:pt>
                <c:pt idx="8387">
                  <c:v>20</c:v>
                </c:pt>
                <c:pt idx="8388">
                  <c:v>0</c:v>
                </c:pt>
                <c:pt idx="8389">
                  <c:v>72.864501849444252</c:v>
                </c:pt>
                <c:pt idx="8390">
                  <c:v>20</c:v>
                </c:pt>
                <c:pt idx="8391">
                  <c:v>77.328176474661703</c:v>
                </c:pt>
                <c:pt idx="8392">
                  <c:v>0</c:v>
                </c:pt>
                <c:pt idx="8393">
                  <c:v>20</c:v>
                </c:pt>
                <c:pt idx="8394">
                  <c:v>0</c:v>
                </c:pt>
                <c:pt idx="8395">
                  <c:v>70.386224541914373</c:v>
                </c:pt>
                <c:pt idx="8396">
                  <c:v>64.766410151432453</c:v>
                </c:pt>
                <c:pt idx="8397">
                  <c:v>20</c:v>
                </c:pt>
                <c:pt idx="8398">
                  <c:v>0</c:v>
                </c:pt>
                <c:pt idx="8399">
                  <c:v>0</c:v>
                </c:pt>
                <c:pt idx="8400">
                  <c:v>20</c:v>
                </c:pt>
                <c:pt idx="8401">
                  <c:v>0</c:v>
                </c:pt>
                <c:pt idx="8402">
                  <c:v>20</c:v>
                </c:pt>
                <c:pt idx="8403">
                  <c:v>72.493630398928786</c:v>
                </c:pt>
                <c:pt idx="8404">
                  <c:v>20</c:v>
                </c:pt>
                <c:pt idx="8405">
                  <c:v>20</c:v>
                </c:pt>
                <c:pt idx="8406">
                  <c:v>0</c:v>
                </c:pt>
                <c:pt idx="8407">
                  <c:v>75.792725906153493</c:v>
                </c:pt>
                <c:pt idx="8408">
                  <c:v>20</c:v>
                </c:pt>
                <c:pt idx="8409">
                  <c:v>20</c:v>
                </c:pt>
                <c:pt idx="8410">
                  <c:v>57.828577734611187</c:v>
                </c:pt>
                <c:pt idx="8411">
                  <c:v>75.653779681355587</c:v>
                </c:pt>
                <c:pt idx="8412">
                  <c:v>20</c:v>
                </c:pt>
                <c:pt idx="8413">
                  <c:v>0</c:v>
                </c:pt>
                <c:pt idx="8414">
                  <c:v>77.023523069644384</c:v>
                </c:pt>
                <c:pt idx="8415">
                  <c:v>20</c:v>
                </c:pt>
                <c:pt idx="8416">
                  <c:v>0</c:v>
                </c:pt>
                <c:pt idx="8417">
                  <c:v>20</c:v>
                </c:pt>
                <c:pt idx="8418">
                  <c:v>20</c:v>
                </c:pt>
                <c:pt idx="8419">
                  <c:v>81.426957502914803</c:v>
                </c:pt>
                <c:pt idx="8420">
                  <c:v>20</c:v>
                </c:pt>
                <c:pt idx="8421">
                  <c:v>0</c:v>
                </c:pt>
                <c:pt idx="8422">
                  <c:v>70.503208483882503</c:v>
                </c:pt>
                <c:pt idx="8423">
                  <c:v>20</c:v>
                </c:pt>
                <c:pt idx="8424">
                  <c:v>20</c:v>
                </c:pt>
                <c:pt idx="8425">
                  <c:v>20</c:v>
                </c:pt>
                <c:pt idx="8426">
                  <c:v>0</c:v>
                </c:pt>
                <c:pt idx="8427">
                  <c:v>0</c:v>
                </c:pt>
                <c:pt idx="8428">
                  <c:v>79.214775590700896</c:v>
                </c:pt>
                <c:pt idx="8429">
                  <c:v>20</c:v>
                </c:pt>
                <c:pt idx="8430">
                  <c:v>0</c:v>
                </c:pt>
                <c:pt idx="8431">
                  <c:v>65.487217970871498</c:v>
                </c:pt>
                <c:pt idx="8432">
                  <c:v>73.064064165392111</c:v>
                </c:pt>
                <c:pt idx="8433">
                  <c:v>84.056573371356066</c:v>
                </c:pt>
                <c:pt idx="8434">
                  <c:v>20</c:v>
                </c:pt>
                <c:pt idx="8435">
                  <c:v>0</c:v>
                </c:pt>
                <c:pt idx="8436">
                  <c:v>78.063087856870794</c:v>
                </c:pt>
                <c:pt idx="8437">
                  <c:v>0</c:v>
                </c:pt>
                <c:pt idx="8438">
                  <c:v>20</c:v>
                </c:pt>
                <c:pt idx="8439">
                  <c:v>0</c:v>
                </c:pt>
                <c:pt idx="8440">
                  <c:v>20</c:v>
                </c:pt>
                <c:pt idx="8441">
                  <c:v>20</c:v>
                </c:pt>
                <c:pt idx="8442">
                  <c:v>20</c:v>
                </c:pt>
                <c:pt idx="8443">
                  <c:v>20</c:v>
                </c:pt>
                <c:pt idx="8444">
                  <c:v>20</c:v>
                </c:pt>
                <c:pt idx="8445">
                  <c:v>0</c:v>
                </c:pt>
                <c:pt idx="8446">
                  <c:v>0</c:v>
                </c:pt>
                <c:pt idx="8447">
                  <c:v>20</c:v>
                </c:pt>
                <c:pt idx="8448">
                  <c:v>0</c:v>
                </c:pt>
                <c:pt idx="8449">
                  <c:v>0</c:v>
                </c:pt>
                <c:pt idx="8450">
                  <c:v>20</c:v>
                </c:pt>
                <c:pt idx="8451">
                  <c:v>74.001198961686654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20</c:v>
                </c:pt>
                <c:pt idx="8456">
                  <c:v>61.4990865278737</c:v>
                </c:pt>
                <c:pt idx="8457">
                  <c:v>20</c:v>
                </c:pt>
                <c:pt idx="8458">
                  <c:v>20</c:v>
                </c:pt>
                <c:pt idx="8459">
                  <c:v>0</c:v>
                </c:pt>
                <c:pt idx="8460">
                  <c:v>0</c:v>
                </c:pt>
                <c:pt idx="8461">
                  <c:v>89.344612575596301</c:v>
                </c:pt>
                <c:pt idx="8462">
                  <c:v>0</c:v>
                </c:pt>
                <c:pt idx="8463">
                  <c:v>20</c:v>
                </c:pt>
                <c:pt idx="8464">
                  <c:v>20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20</c:v>
                </c:pt>
                <c:pt idx="8470">
                  <c:v>20</c:v>
                </c:pt>
                <c:pt idx="8471">
                  <c:v>20</c:v>
                </c:pt>
                <c:pt idx="8472">
                  <c:v>20</c:v>
                </c:pt>
                <c:pt idx="8473">
                  <c:v>20</c:v>
                </c:pt>
                <c:pt idx="8474">
                  <c:v>20</c:v>
                </c:pt>
                <c:pt idx="8475">
                  <c:v>20</c:v>
                </c:pt>
                <c:pt idx="8476">
                  <c:v>20</c:v>
                </c:pt>
                <c:pt idx="8477">
                  <c:v>20</c:v>
                </c:pt>
                <c:pt idx="8478">
                  <c:v>86.043943723742743</c:v>
                </c:pt>
                <c:pt idx="8479">
                  <c:v>20</c:v>
                </c:pt>
                <c:pt idx="8480">
                  <c:v>92.811490249847552</c:v>
                </c:pt>
                <c:pt idx="8481">
                  <c:v>20</c:v>
                </c:pt>
                <c:pt idx="8482">
                  <c:v>20</c:v>
                </c:pt>
                <c:pt idx="8483">
                  <c:v>20</c:v>
                </c:pt>
                <c:pt idx="8484">
                  <c:v>20</c:v>
                </c:pt>
                <c:pt idx="8485">
                  <c:v>20</c:v>
                </c:pt>
                <c:pt idx="8486">
                  <c:v>20</c:v>
                </c:pt>
                <c:pt idx="8487">
                  <c:v>20</c:v>
                </c:pt>
                <c:pt idx="8488">
                  <c:v>81.74686276939147</c:v>
                </c:pt>
                <c:pt idx="8489">
                  <c:v>20</c:v>
                </c:pt>
                <c:pt idx="8490">
                  <c:v>0</c:v>
                </c:pt>
                <c:pt idx="8491">
                  <c:v>20</c:v>
                </c:pt>
                <c:pt idx="8492">
                  <c:v>20</c:v>
                </c:pt>
                <c:pt idx="8493">
                  <c:v>20</c:v>
                </c:pt>
                <c:pt idx="8494">
                  <c:v>0</c:v>
                </c:pt>
                <c:pt idx="8495">
                  <c:v>20</c:v>
                </c:pt>
                <c:pt idx="8496">
                  <c:v>20</c:v>
                </c:pt>
                <c:pt idx="8497">
                  <c:v>20</c:v>
                </c:pt>
                <c:pt idx="8498">
                  <c:v>0</c:v>
                </c:pt>
                <c:pt idx="8499">
                  <c:v>20</c:v>
                </c:pt>
                <c:pt idx="8500">
                  <c:v>20</c:v>
                </c:pt>
                <c:pt idx="8501">
                  <c:v>20</c:v>
                </c:pt>
                <c:pt idx="8502">
                  <c:v>20</c:v>
                </c:pt>
                <c:pt idx="8503">
                  <c:v>0</c:v>
                </c:pt>
                <c:pt idx="8504">
                  <c:v>20</c:v>
                </c:pt>
                <c:pt idx="8505">
                  <c:v>20</c:v>
                </c:pt>
                <c:pt idx="8506">
                  <c:v>20</c:v>
                </c:pt>
                <c:pt idx="8507">
                  <c:v>87.328432897255055</c:v>
                </c:pt>
                <c:pt idx="8508">
                  <c:v>20</c:v>
                </c:pt>
                <c:pt idx="8509">
                  <c:v>89.241083274813178</c:v>
                </c:pt>
                <c:pt idx="8510">
                  <c:v>20</c:v>
                </c:pt>
                <c:pt idx="8511">
                  <c:v>20</c:v>
                </c:pt>
                <c:pt idx="8512">
                  <c:v>77.081475499975014</c:v>
                </c:pt>
                <c:pt idx="8513">
                  <c:v>20</c:v>
                </c:pt>
                <c:pt idx="8514">
                  <c:v>20</c:v>
                </c:pt>
                <c:pt idx="8515">
                  <c:v>82.585269840035366</c:v>
                </c:pt>
                <c:pt idx="8516">
                  <c:v>20</c:v>
                </c:pt>
                <c:pt idx="8517">
                  <c:v>20</c:v>
                </c:pt>
                <c:pt idx="8518">
                  <c:v>20</c:v>
                </c:pt>
                <c:pt idx="8519">
                  <c:v>20</c:v>
                </c:pt>
                <c:pt idx="8520">
                  <c:v>67.602734127678374</c:v>
                </c:pt>
                <c:pt idx="8521">
                  <c:v>20</c:v>
                </c:pt>
                <c:pt idx="8522">
                  <c:v>20</c:v>
                </c:pt>
                <c:pt idx="8523">
                  <c:v>69.450971330275024</c:v>
                </c:pt>
                <c:pt idx="8524">
                  <c:v>20</c:v>
                </c:pt>
                <c:pt idx="8525">
                  <c:v>20</c:v>
                </c:pt>
                <c:pt idx="8526">
                  <c:v>20</c:v>
                </c:pt>
                <c:pt idx="8527">
                  <c:v>0</c:v>
                </c:pt>
                <c:pt idx="8528">
                  <c:v>20</c:v>
                </c:pt>
                <c:pt idx="8529">
                  <c:v>20</c:v>
                </c:pt>
                <c:pt idx="8530">
                  <c:v>75.060100670806023</c:v>
                </c:pt>
                <c:pt idx="8531">
                  <c:v>20</c:v>
                </c:pt>
                <c:pt idx="8532">
                  <c:v>20</c:v>
                </c:pt>
                <c:pt idx="8533">
                  <c:v>20</c:v>
                </c:pt>
                <c:pt idx="8534">
                  <c:v>20</c:v>
                </c:pt>
                <c:pt idx="8535">
                  <c:v>20</c:v>
                </c:pt>
                <c:pt idx="8536">
                  <c:v>20</c:v>
                </c:pt>
                <c:pt idx="8537">
                  <c:v>20</c:v>
                </c:pt>
                <c:pt idx="8538">
                  <c:v>20</c:v>
                </c:pt>
                <c:pt idx="8539">
                  <c:v>0</c:v>
                </c:pt>
                <c:pt idx="8540">
                  <c:v>20</c:v>
                </c:pt>
                <c:pt idx="8541">
                  <c:v>20</c:v>
                </c:pt>
                <c:pt idx="8542">
                  <c:v>80.872241076380206</c:v>
                </c:pt>
                <c:pt idx="8543">
                  <c:v>20</c:v>
                </c:pt>
                <c:pt idx="8544">
                  <c:v>0</c:v>
                </c:pt>
                <c:pt idx="8545">
                  <c:v>0</c:v>
                </c:pt>
                <c:pt idx="8546">
                  <c:v>20</c:v>
                </c:pt>
                <c:pt idx="8547">
                  <c:v>20</c:v>
                </c:pt>
                <c:pt idx="8548">
                  <c:v>0</c:v>
                </c:pt>
                <c:pt idx="8549">
                  <c:v>20</c:v>
                </c:pt>
                <c:pt idx="8550">
                  <c:v>0</c:v>
                </c:pt>
                <c:pt idx="8551">
                  <c:v>20</c:v>
                </c:pt>
                <c:pt idx="8552">
                  <c:v>20</c:v>
                </c:pt>
                <c:pt idx="8553">
                  <c:v>70.40090263920338</c:v>
                </c:pt>
                <c:pt idx="8554">
                  <c:v>20</c:v>
                </c:pt>
                <c:pt idx="8555">
                  <c:v>20</c:v>
                </c:pt>
                <c:pt idx="8556">
                  <c:v>0</c:v>
                </c:pt>
                <c:pt idx="8557">
                  <c:v>20</c:v>
                </c:pt>
                <c:pt idx="8558">
                  <c:v>20</c:v>
                </c:pt>
                <c:pt idx="8559">
                  <c:v>20</c:v>
                </c:pt>
                <c:pt idx="8560">
                  <c:v>20</c:v>
                </c:pt>
                <c:pt idx="8561">
                  <c:v>20</c:v>
                </c:pt>
                <c:pt idx="8562">
                  <c:v>0</c:v>
                </c:pt>
                <c:pt idx="8563">
                  <c:v>20</c:v>
                </c:pt>
                <c:pt idx="8564">
                  <c:v>20</c:v>
                </c:pt>
                <c:pt idx="8565">
                  <c:v>0</c:v>
                </c:pt>
                <c:pt idx="8566">
                  <c:v>20</c:v>
                </c:pt>
                <c:pt idx="8567">
                  <c:v>20</c:v>
                </c:pt>
                <c:pt idx="8568">
                  <c:v>20</c:v>
                </c:pt>
                <c:pt idx="8569">
                  <c:v>20</c:v>
                </c:pt>
                <c:pt idx="8570">
                  <c:v>20</c:v>
                </c:pt>
                <c:pt idx="8571">
                  <c:v>20</c:v>
                </c:pt>
                <c:pt idx="8572">
                  <c:v>20</c:v>
                </c:pt>
                <c:pt idx="8573">
                  <c:v>20</c:v>
                </c:pt>
                <c:pt idx="8574">
                  <c:v>73.346056877054963</c:v>
                </c:pt>
                <c:pt idx="8575">
                  <c:v>0</c:v>
                </c:pt>
                <c:pt idx="8576">
                  <c:v>20</c:v>
                </c:pt>
                <c:pt idx="8577">
                  <c:v>70.746827869827058</c:v>
                </c:pt>
                <c:pt idx="8578">
                  <c:v>0</c:v>
                </c:pt>
                <c:pt idx="8579">
                  <c:v>20</c:v>
                </c:pt>
                <c:pt idx="8580">
                  <c:v>20</c:v>
                </c:pt>
                <c:pt idx="8581">
                  <c:v>20</c:v>
                </c:pt>
                <c:pt idx="8582">
                  <c:v>0</c:v>
                </c:pt>
                <c:pt idx="8583">
                  <c:v>20</c:v>
                </c:pt>
                <c:pt idx="8584">
                  <c:v>69.186564503322003</c:v>
                </c:pt>
                <c:pt idx="8585">
                  <c:v>0</c:v>
                </c:pt>
                <c:pt idx="8586">
                  <c:v>20</c:v>
                </c:pt>
                <c:pt idx="8587">
                  <c:v>20</c:v>
                </c:pt>
                <c:pt idx="8588">
                  <c:v>82.677382160557116</c:v>
                </c:pt>
                <c:pt idx="8589">
                  <c:v>82.321898308441689</c:v>
                </c:pt>
                <c:pt idx="8590">
                  <c:v>82.474455718135999</c:v>
                </c:pt>
                <c:pt idx="8591">
                  <c:v>20</c:v>
                </c:pt>
                <c:pt idx="8592">
                  <c:v>20</c:v>
                </c:pt>
                <c:pt idx="8593">
                  <c:v>0</c:v>
                </c:pt>
                <c:pt idx="8594">
                  <c:v>20</c:v>
                </c:pt>
                <c:pt idx="8595">
                  <c:v>73.238684923059864</c:v>
                </c:pt>
                <c:pt idx="8596">
                  <c:v>86.404877385661933</c:v>
                </c:pt>
                <c:pt idx="8597">
                  <c:v>20</c:v>
                </c:pt>
                <c:pt idx="8598">
                  <c:v>77.388269238900278</c:v>
                </c:pt>
                <c:pt idx="8599">
                  <c:v>20</c:v>
                </c:pt>
                <c:pt idx="8600">
                  <c:v>89.559482808409186</c:v>
                </c:pt>
                <c:pt idx="8601">
                  <c:v>20</c:v>
                </c:pt>
                <c:pt idx="8602">
                  <c:v>0</c:v>
                </c:pt>
                <c:pt idx="8603">
                  <c:v>20</c:v>
                </c:pt>
                <c:pt idx="8604">
                  <c:v>20</c:v>
                </c:pt>
                <c:pt idx="8605">
                  <c:v>20</c:v>
                </c:pt>
                <c:pt idx="8606">
                  <c:v>20</c:v>
                </c:pt>
                <c:pt idx="8607">
                  <c:v>20</c:v>
                </c:pt>
                <c:pt idx="8608">
                  <c:v>60.454307770884334</c:v>
                </c:pt>
                <c:pt idx="8609">
                  <c:v>93.633224413741175</c:v>
                </c:pt>
                <c:pt idx="8610">
                  <c:v>76.705043262464471</c:v>
                </c:pt>
                <c:pt idx="8611">
                  <c:v>0</c:v>
                </c:pt>
                <c:pt idx="8612">
                  <c:v>20</c:v>
                </c:pt>
                <c:pt idx="8613">
                  <c:v>20</c:v>
                </c:pt>
                <c:pt idx="8614">
                  <c:v>20</c:v>
                </c:pt>
                <c:pt idx="8615">
                  <c:v>20</c:v>
                </c:pt>
                <c:pt idx="8616">
                  <c:v>20</c:v>
                </c:pt>
                <c:pt idx="8617">
                  <c:v>70.110335869672696</c:v>
                </c:pt>
                <c:pt idx="8618">
                  <c:v>0</c:v>
                </c:pt>
                <c:pt idx="8619">
                  <c:v>20</c:v>
                </c:pt>
                <c:pt idx="8620">
                  <c:v>0</c:v>
                </c:pt>
                <c:pt idx="8621">
                  <c:v>20</c:v>
                </c:pt>
                <c:pt idx="8622">
                  <c:v>61.631541143476134</c:v>
                </c:pt>
                <c:pt idx="8623">
                  <c:v>56.973549317164505</c:v>
                </c:pt>
                <c:pt idx="8624">
                  <c:v>20</c:v>
                </c:pt>
                <c:pt idx="8625">
                  <c:v>0</c:v>
                </c:pt>
                <c:pt idx="8626">
                  <c:v>20</c:v>
                </c:pt>
                <c:pt idx="8627">
                  <c:v>76.651341319684633</c:v>
                </c:pt>
                <c:pt idx="8628">
                  <c:v>20</c:v>
                </c:pt>
                <c:pt idx="8629">
                  <c:v>83.704412018310592</c:v>
                </c:pt>
                <c:pt idx="8630">
                  <c:v>0</c:v>
                </c:pt>
                <c:pt idx="8631">
                  <c:v>20</c:v>
                </c:pt>
                <c:pt idx="8632">
                  <c:v>85.405989081684766</c:v>
                </c:pt>
                <c:pt idx="8633">
                  <c:v>81.110115857314455</c:v>
                </c:pt>
                <c:pt idx="8634">
                  <c:v>0</c:v>
                </c:pt>
                <c:pt idx="8635">
                  <c:v>68.275977705490888</c:v>
                </c:pt>
                <c:pt idx="8636">
                  <c:v>79.334908464879632</c:v>
                </c:pt>
                <c:pt idx="8637">
                  <c:v>20</c:v>
                </c:pt>
                <c:pt idx="8638">
                  <c:v>0</c:v>
                </c:pt>
                <c:pt idx="8639">
                  <c:v>20</c:v>
                </c:pt>
                <c:pt idx="8640">
                  <c:v>69.852056459938083</c:v>
                </c:pt>
                <c:pt idx="8641">
                  <c:v>20</c:v>
                </c:pt>
                <c:pt idx="8642">
                  <c:v>69.231181881741506</c:v>
                </c:pt>
                <c:pt idx="8643">
                  <c:v>0</c:v>
                </c:pt>
                <c:pt idx="8644">
                  <c:v>89.422578597940813</c:v>
                </c:pt>
                <c:pt idx="8645">
                  <c:v>20</c:v>
                </c:pt>
                <c:pt idx="8646">
                  <c:v>20</c:v>
                </c:pt>
                <c:pt idx="8647">
                  <c:v>20</c:v>
                </c:pt>
                <c:pt idx="8648">
                  <c:v>20</c:v>
                </c:pt>
                <c:pt idx="8649">
                  <c:v>0</c:v>
                </c:pt>
                <c:pt idx="8650">
                  <c:v>20</c:v>
                </c:pt>
                <c:pt idx="8651">
                  <c:v>20</c:v>
                </c:pt>
                <c:pt idx="8652">
                  <c:v>20</c:v>
                </c:pt>
                <c:pt idx="8653">
                  <c:v>0</c:v>
                </c:pt>
                <c:pt idx="8654">
                  <c:v>20</c:v>
                </c:pt>
                <c:pt idx="8655">
                  <c:v>20</c:v>
                </c:pt>
                <c:pt idx="8656">
                  <c:v>20</c:v>
                </c:pt>
                <c:pt idx="8657">
                  <c:v>74.09940760362656</c:v>
                </c:pt>
                <c:pt idx="8658">
                  <c:v>20</c:v>
                </c:pt>
                <c:pt idx="8659">
                  <c:v>20</c:v>
                </c:pt>
                <c:pt idx="8660">
                  <c:v>0</c:v>
                </c:pt>
                <c:pt idx="8661">
                  <c:v>0</c:v>
                </c:pt>
                <c:pt idx="8662">
                  <c:v>20</c:v>
                </c:pt>
                <c:pt idx="8663">
                  <c:v>81.286653996294802</c:v>
                </c:pt>
                <c:pt idx="8664">
                  <c:v>0</c:v>
                </c:pt>
                <c:pt idx="8665">
                  <c:v>20</c:v>
                </c:pt>
                <c:pt idx="8666">
                  <c:v>84.237031042060281</c:v>
                </c:pt>
                <c:pt idx="8667">
                  <c:v>0</c:v>
                </c:pt>
                <c:pt idx="8668">
                  <c:v>20</c:v>
                </c:pt>
                <c:pt idx="8669">
                  <c:v>58.939156736031066</c:v>
                </c:pt>
                <c:pt idx="8670">
                  <c:v>0</c:v>
                </c:pt>
                <c:pt idx="8671">
                  <c:v>20</c:v>
                </c:pt>
                <c:pt idx="8672">
                  <c:v>0</c:v>
                </c:pt>
                <c:pt idx="8673">
                  <c:v>20</c:v>
                </c:pt>
                <c:pt idx="8674">
                  <c:v>65.131144469328888</c:v>
                </c:pt>
                <c:pt idx="8675">
                  <c:v>20</c:v>
                </c:pt>
                <c:pt idx="8676">
                  <c:v>0</c:v>
                </c:pt>
                <c:pt idx="8677">
                  <c:v>0</c:v>
                </c:pt>
                <c:pt idx="8678">
                  <c:v>73.900481408681785</c:v>
                </c:pt>
                <c:pt idx="8679">
                  <c:v>20</c:v>
                </c:pt>
                <c:pt idx="8680">
                  <c:v>20</c:v>
                </c:pt>
                <c:pt idx="8681">
                  <c:v>0</c:v>
                </c:pt>
                <c:pt idx="8682">
                  <c:v>20</c:v>
                </c:pt>
                <c:pt idx="8683">
                  <c:v>20</c:v>
                </c:pt>
                <c:pt idx="8684">
                  <c:v>20</c:v>
                </c:pt>
                <c:pt idx="8685">
                  <c:v>20</c:v>
                </c:pt>
                <c:pt idx="8686">
                  <c:v>68.265814768710115</c:v>
                </c:pt>
                <c:pt idx="8687">
                  <c:v>84.988131069124847</c:v>
                </c:pt>
                <c:pt idx="8688">
                  <c:v>79.606592799396211</c:v>
                </c:pt>
                <c:pt idx="8689">
                  <c:v>20</c:v>
                </c:pt>
                <c:pt idx="8690">
                  <c:v>92.387227184893788</c:v>
                </c:pt>
                <c:pt idx="8691">
                  <c:v>20</c:v>
                </c:pt>
                <c:pt idx="8692">
                  <c:v>20</c:v>
                </c:pt>
                <c:pt idx="8693">
                  <c:v>20</c:v>
                </c:pt>
                <c:pt idx="8694">
                  <c:v>0</c:v>
                </c:pt>
                <c:pt idx="8695">
                  <c:v>20</c:v>
                </c:pt>
                <c:pt idx="8696">
                  <c:v>20</c:v>
                </c:pt>
                <c:pt idx="8697">
                  <c:v>20</c:v>
                </c:pt>
                <c:pt idx="8698">
                  <c:v>0</c:v>
                </c:pt>
                <c:pt idx="8699">
                  <c:v>60.781665703049562</c:v>
                </c:pt>
                <c:pt idx="8700">
                  <c:v>76.909109735034349</c:v>
                </c:pt>
                <c:pt idx="8701">
                  <c:v>20</c:v>
                </c:pt>
                <c:pt idx="8702">
                  <c:v>20</c:v>
                </c:pt>
                <c:pt idx="8703">
                  <c:v>20</c:v>
                </c:pt>
                <c:pt idx="8704">
                  <c:v>20</c:v>
                </c:pt>
                <c:pt idx="8705">
                  <c:v>20</c:v>
                </c:pt>
                <c:pt idx="8706">
                  <c:v>20</c:v>
                </c:pt>
                <c:pt idx="8707">
                  <c:v>20</c:v>
                </c:pt>
                <c:pt idx="8708">
                  <c:v>76.93555722776793</c:v>
                </c:pt>
                <c:pt idx="8709">
                  <c:v>20</c:v>
                </c:pt>
                <c:pt idx="8710">
                  <c:v>77.146594083339124</c:v>
                </c:pt>
                <c:pt idx="8711">
                  <c:v>20</c:v>
                </c:pt>
                <c:pt idx="8712">
                  <c:v>20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20</c:v>
                </c:pt>
                <c:pt idx="8717">
                  <c:v>70.378096416776543</c:v>
                </c:pt>
                <c:pt idx="8718">
                  <c:v>20</c:v>
                </c:pt>
                <c:pt idx="8719">
                  <c:v>71.954392616998135</c:v>
                </c:pt>
                <c:pt idx="8720">
                  <c:v>78.195556265280288</c:v>
                </c:pt>
                <c:pt idx="8721">
                  <c:v>20</c:v>
                </c:pt>
                <c:pt idx="8722">
                  <c:v>0</c:v>
                </c:pt>
                <c:pt idx="8723">
                  <c:v>20</c:v>
                </c:pt>
                <c:pt idx="8724">
                  <c:v>69.361697620158949</c:v>
                </c:pt>
                <c:pt idx="8725">
                  <c:v>86.737458655340163</c:v>
                </c:pt>
                <c:pt idx="8726">
                  <c:v>53.621649724471162</c:v>
                </c:pt>
                <c:pt idx="8727">
                  <c:v>0</c:v>
                </c:pt>
                <c:pt idx="8728">
                  <c:v>0</c:v>
                </c:pt>
                <c:pt idx="8729">
                  <c:v>20</c:v>
                </c:pt>
                <c:pt idx="8730">
                  <c:v>78.359163045263458</c:v>
                </c:pt>
                <c:pt idx="8731">
                  <c:v>92.90170610818295</c:v>
                </c:pt>
                <c:pt idx="8732">
                  <c:v>0</c:v>
                </c:pt>
                <c:pt idx="8733">
                  <c:v>73.767912506268672</c:v>
                </c:pt>
                <c:pt idx="8734">
                  <c:v>20</c:v>
                </c:pt>
                <c:pt idx="8735">
                  <c:v>0</c:v>
                </c:pt>
                <c:pt idx="8736">
                  <c:v>20</c:v>
                </c:pt>
                <c:pt idx="8737">
                  <c:v>20</c:v>
                </c:pt>
                <c:pt idx="8738">
                  <c:v>20</c:v>
                </c:pt>
                <c:pt idx="8739">
                  <c:v>20</c:v>
                </c:pt>
                <c:pt idx="8740">
                  <c:v>86.623418587574193</c:v>
                </c:pt>
                <c:pt idx="8741">
                  <c:v>70.274744827609609</c:v>
                </c:pt>
                <c:pt idx="8742">
                  <c:v>20</c:v>
                </c:pt>
                <c:pt idx="8743">
                  <c:v>20</c:v>
                </c:pt>
                <c:pt idx="8744">
                  <c:v>0</c:v>
                </c:pt>
                <c:pt idx="8745">
                  <c:v>68.9431495484435</c:v>
                </c:pt>
                <c:pt idx="8746">
                  <c:v>20</c:v>
                </c:pt>
                <c:pt idx="8747">
                  <c:v>20</c:v>
                </c:pt>
                <c:pt idx="8748">
                  <c:v>74.19499144601113</c:v>
                </c:pt>
                <c:pt idx="8749">
                  <c:v>20</c:v>
                </c:pt>
                <c:pt idx="8750">
                  <c:v>20</c:v>
                </c:pt>
                <c:pt idx="8751">
                  <c:v>20</c:v>
                </c:pt>
                <c:pt idx="8752">
                  <c:v>0</c:v>
                </c:pt>
                <c:pt idx="8753">
                  <c:v>60.592931962334816</c:v>
                </c:pt>
                <c:pt idx="8754">
                  <c:v>20</c:v>
                </c:pt>
                <c:pt idx="8755">
                  <c:v>20</c:v>
                </c:pt>
                <c:pt idx="8756">
                  <c:v>74.223008417695794</c:v>
                </c:pt>
                <c:pt idx="8757">
                  <c:v>71.333194959621849</c:v>
                </c:pt>
                <c:pt idx="8758">
                  <c:v>0</c:v>
                </c:pt>
                <c:pt idx="8759">
                  <c:v>0</c:v>
                </c:pt>
                <c:pt idx="8760">
                  <c:v>20</c:v>
                </c:pt>
                <c:pt idx="8761">
                  <c:v>20</c:v>
                </c:pt>
                <c:pt idx="8762">
                  <c:v>20</c:v>
                </c:pt>
                <c:pt idx="8763">
                  <c:v>20</c:v>
                </c:pt>
                <c:pt idx="8764">
                  <c:v>20</c:v>
                </c:pt>
                <c:pt idx="8765">
                  <c:v>20</c:v>
                </c:pt>
                <c:pt idx="8766">
                  <c:v>20</c:v>
                </c:pt>
                <c:pt idx="8767">
                  <c:v>20</c:v>
                </c:pt>
                <c:pt idx="8768">
                  <c:v>66.016927653411074</c:v>
                </c:pt>
                <c:pt idx="8769">
                  <c:v>0</c:v>
                </c:pt>
                <c:pt idx="8770">
                  <c:v>72.565438494169726</c:v>
                </c:pt>
                <c:pt idx="8771">
                  <c:v>73.37256068145706</c:v>
                </c:pt>
                <c:pt idx="8772">
                  <c:v>84.280461350325453</c:v>
                </c:pt>
                <c:pt idx="8773">
                  <c:v>20</c:v>
                </c:pt>
                <c:pt idx="8774">
                  <c:v>20</c:v>
                </c:pt>
                <c:pt idx="8775">
                  <c:v>20</c:v>
                </c:pt>
                <c:pt idx="8776">
                  <c:v>20</c:v>
                </c:pt>
                <c:pt idx="8777">
                  <c:v>20</c:v>
                </c:pt>
                <c:pt idx="8778">
                  <c:v>0</c:v>
                </c:pt>
                <c:pt idx="8779">
                  <c:v>20</c:v>
                </c:pt>
                <c:pt idx="8780">
                  <c:v>20</c:v>
                </c:pt>
                <c:pt idx="8781">
                  <c:v>71.343665866034286</c:v>
                </c:pt>
                <c:pt idx="8782">
                  <c:v>20</c:v>
                </c:pt>
                <c:pt idx="8783">
                  <c:v>20</c:v>
                </c:pt>
                <c:pt idx="8784">
                  <c:v>20</c:v>
                </c:pt>
                <c:pt idx="8785">
                  <c:v>20</c:v>
                </c:pt>
                <c:pt idx="8786">
                  <c:v>20</c:v>
                </c:pt>
                <c:pt idx="8787">
                  <c:v>20</c:v>
                </c:pt>
                <c:pt idx="8788">
                  <c:v>87.177025398263268</c:v>
                </c:pt>
                <c:pt idx="8789">
                  <c:v>20</c:v>
                </c:pt>
                <c:pt idx="8790">
                  <c:v>84.979586720424024</c:v>
                </c:pt>
                <c:pt idx="8791">
                  <c:v>0</c:v>
                </c:pt>
                <c:pt idx="8792">
                  <c:v>20</c:v>
                </c:pt>
                <c:pt idx="8793">
                  <c:v>20</c:v>
                </c:pt>
                <c:pt idx="8794">
                  <c:v>20</c:v>
                </c:pt>
                <c:pt idx="8795">
                  <c:v>20</c:v>
                </c:pt>
                <c:pt idx="8796">
                  <c:v>20</c:v>
                </c:pt>
                <c:pt idx="8797">
                  <c:v>0</c:v>
                </c:pt>
                <c:pt idx="8798">
                  <c:v>20</c:v>
                </c:pt>
                <c:pt idx="8799">
                  <c:v>0</c:v>
                </c:pt>
                <c:pt idx="8800">
                  <c:v>20</c:v>
                </c:pt>
                <c:pt idx="8801">
                  <c:v>20</c:v>
                </c:pt>
                <c:pt idx="8802">
                  <c:v>0</c:v>
                </c:pt>
                <c:pt idx="8803">
                  <c:v>20</c:v>
                </c:pt>
                <c:pt idx="8804">
                  <c:v>0</c:v>
                </c:pt>
                <c:pt idx="8805">
                  <c:v>20</c:v>
                </c:pt>
                <c:pt idx="8806">
                  <c:v>20</c:v>
                </c:pt>
                <c:pt idx="8807">
                  <c:v>80.692666194485085</c:v>
                </c:pt>
                <c:pt idx="8808">
                  <c:v>83.415071109177987</c:v>
                </c:pt>
                <c:pt idx="8809">
                  <c:v>20</c:v>
                </c:pt>
                <c:pt idx="8810">
                  <c:v>0</c:v>
                </c:pt>
                <c:pt idx="8811">
                  <c:v>20</c:v>
                </c:pt>
                <c:pt idx="8812">
                  <c:v>0</c:v>
                </c:pt>
                <c:pt idx="8813">
                  <c:v>20</c:v>
                </c:pt>
                <c:pt idx="8814">
                  <c:v>0</c:v>
                </c:pt>
                <c:pt idx="8815">
                  <c:v>20</c:v>
                </c:pt>
                <c:pt idx="8816">
                  <c:v>70.212318744531771</c:v>
                </c:pt>
                <c:pt idx="8817">
                  <c:v>20</c:v>
                </c:pt>
                <c:pt idx="8818">
                  <c:v>69.530203789663275</c:v>
                </c:pt>
                <c:pt idx="8819">
                  <c:v>0</c:v>
                </c:pt>
                <c:pt idx="8820">
                  <c:v>20</c:v>
                </c:pt>
                <c:pt idx="8821">
                  <c:v>20</c:v>
                </c:pt>
                <c:pt idx="8822">
                  <c:v>20</c:v>
                </c:pt>
                <c:pt idx="8823">
                  <c:v>0</c:v>
                </c:pt>
                <c:pt idx="8824">
                  <c:v>89.674851016830175</c:v>
                </c:pt>
                <c:pt idx="8825">
                  <c:v>0</c:v>
                </c:pt>
                <c:pt idx="8826">
                  <c:v>20</c:v>
                </c:pt>
                <c:pt idx="8827">
                  <c:v>20</c:v>
                </c:pt>
                <c:pt idx="8828">
                  <c:v>0</c:v>
                </c:pt>
                <c:pt idx="8829">
                  <c:v>20</c:v>
                </c:pt>
                <c:pt idx="8830">
                  <c:v>20</c:v>
                </c:pt>
                <c:pt idx="8831">
                  <c:v>20</c:v>
                </c:pt>
                <c:pt idx="8832">
                  <c:v>20</c:v>
                </c:pt>
                <c:pt idx="8833">
                  <c:v>20</c:v>
                </c:pt>
                <c:pt idx="8834">
                  <c:v>74.708788794385981</c:v>
                </c:pt>
                <c:pt idx="8835">
                  <c:v>20</c:v>
                </c:pt>
                <c:pt idx="8836">
                  <c:v>0</c:v>
                </c:pt>
                <c:pt idx="8837">
                  <c:v>69.938653300197615</c:v>
                </c:pt>
                <c:pt idx="8838">
                  <c:v>0</c:v>
                </c:pt>
                <c:pt idx="8839">
                  <c:v>0</c:v>
                </c:pt>
                <c:pt idx="8840">
                  <c:v>72.488149912129003</c:v>
                </c:pt>
                <c:pt idx="8841">
                  <c:v>77.107422113640027</c:v>
                </c:pt>
                <c:pt idx="8842">
                  <c:v>20</c:v>
                </c:pt>
                <c:pt idx="8843">
                  <c:v>20</c:v>
                </c:pt>
                <c:pt idx="8844">
                  <c:v>20</c:v>
                </c:pt>
                <c:pt idx="8845">
                  <c:v>20</c:v>
                </c:pt>
                <c:pt idx="8846">
                  <c:v>20</c:v>
                </c:pt>
                <c:pt idx="8847">
                  <c:v>83.243734853344193</c:v>
                </c:pt>
                <c:pt idx="8848">
                  <c:v>76.124539326465296</c:v>
                </c:pt>
                <c:pt idx="8849">
                  <c:v>69.182705679935125</c:v>
                </c:pt>
                <c:pt idx="8850">
                  <c:v>20</c:v>
                </c:pt>
                <c:pt idx="8851">
                  <c:v>80.675911766841068</c:v>
                </c:pt>
                <c:pt idx="8852">
                  <c:v>20</c:v>
                </c:pt>
                <c:pt idx="8853">
                  <c:v>20</c:v>
                </c:pt>
                <c:pt idx="8854">
                  <c:v>75.291469452413722</c:v>
                </c:pt>
                <c:pt idx="8855">
                  <c:v>20</c:v>
                </c:pt>
                <c:pt idx="8856">
                  <c:v>68.17599789113369</c:v>
                </c:pt>
                <c:pt idx="8857">
                  <c:v>0</c:v>
                </c:pt>
                <c:pt idx="8858">
                  <c:v>20</c:v>
                </c:pt>
                <c:pt idx="8859">
                  <c:v>0</c:v>
                </c:pt>
                <c:pt idx="8860">
                  <c:v>86.780298390705681</c:v>
                </c:pt>
                <c:pt idx="8861">
                  <c:v>20</c:v>
                </c:pt>
                <c:pt idx="8862">
                  <c:v>89.294407149269475</c:v>
                </c:pt>
                <c:pt idx="8863">
                  <c:v>20</c:v>
                </c:pt>
                <c:pt idx="8864">
                  <c:v>68.221643733498823</c:v>
                </c:pt>
                <c:pt idx="8865">
                  <c:v>71.186646252249616</c:v>
                </c:pt>
                <c:pt idx="8866">
                  <c:v>0</c:v>
                </c:pt>
                <c:pt idx="8867">
                  <c:v>61.539717858539021</c:v>
                </c:pt>
                <c:pt idx="8868">
                  <c:v>20</c:v>
                </c:pt>
                <c:pt idx="8869">
                  <c:v>56.776613545400622</c:v>
                </c:pt>
                <c:pt idx="8870">
                  <c:v>20</c:v>
                </c:pt>
                <c:pt idx="8871">
                  <c:v>0</c:v>
                </c:pt>
                <c:pt idx="8872">
                  <c:v>20</c:v>
                </c:pt>
                <c:pt idx="8873">
                  <c:v>20</c:v>
                </c:pt>
                <c:pt idx="8874">
                  <c:v>82.310387188488704</c:v>
                </c:pt>
                <c:pt idx="8875">
                  <c:v>0</c:v>
                </c:pt>
                <c:pt idx="8876">
                  <c:v>0</c:v>
                </c:pt>
                <c:pt idx="8877">
                  <c:v>20</c:v>
                </c:pt>
                <c:pt idx="8878">
                  <c:v>20</c:v>
                </c:pt>
                <c:pt idx="8879">
                  <c:v>20</c:v>
                </c:pt>
                <c:pt idx="8880">
                  <c:v>20</c:v>
                </c:pt>
                <c:pt idx="8881">
                  <c:v>89.783600449950498</c:v>
                </c:pt>
                <c:pt idx="8882">
                  <c:v>69.773446137048211</c:v>
                </c:pt>
                <c:pt idx="8883">
                  <c:v>20</c:v>
                </c:pt>
                <c:pt idx="8884">
                  <c:v>90.707187831125694</c:v>
                </c:pt>
                <c:pt idx="8885">
                  <c:v>0</c:v>
                </c:pt>
                <c:pt idx="8886">
                  <c:v>20</c:v>
                </c:pt>
                <c:pt idx="8887">
                  <c:v>0</c:v>
                </c:pt>
                <c:pt idx="8888">
                  <c:v>20</c:v>
                </c:pt>
                <c:pt idx="8889">
                  <c:v>20</c:v>
                </c:pt>
                <c:pt idx="8890">
                  <c:v>20</c:v>
                </c:pt>
                <c:pt idx="8891">
                  <c:v>0</c:v>
                </c:pt>
                <c:pt idx="8892">
                  <c:v>0</c:v>
                </c:pt>
                <c:pt idx="8893">
                  <c:v>74.880294822551406</c:v>
                </c:pt>
                <c:pt idx="8894">
                  <c:v>20</c:v>
                </c:pt>
                <c:pt idx="8895">
                  <c:v>20</c:v>
                </c:pt>
                <c:pt idx="8896">
                  <c:v>20</c:v>
                </c:pt>
                <c:pt idx="8897">
                  <c:v>0</c:v>
                </c:pt>
                <c:pt idx="8898">
                  <c:v>20</c:v>
                </c:pt>
                <c:pt idx="8899">
                  <c:v>0</c:v>
                </c:pt>
                <c:pt idx="8900">
                  <c:v>20</c:v>
                </c:pt>
                <c:pt idx="8901">
                  <c:v>20</c:v>
                </c:pt>
                <c:pt idx="8902">
                  <c:v>20</c:v>
                </c:pt>
                <c:pt idx="8903">
                  <c:v>20</c:v>
                </c:pt>
                <c:pt idx="8904">
                  <c:v>0</c:v>
                </c:pt>
                <c:pt idx="8905">
                  <c:v>0</c:v>
                </c:pt>
                <c:pt idx="8906">
                  <c:v>20</c:v>
                </c:pt>
                <c:pt idx="8907">
                  <c:v>71.389075763896741</c:v>
                </c:pt>
                <c:pt idx="8908">
                  <c:v>20</c:v>
                </c:pt>
                <c:pt idx="8909">
                  <c:v>20</c:v>
                </c:pt>
                <c:pt idx="8910">
                  <c:v>0</c:v>
                </c:pt>
                <c:pt idx="8911">
                  <c:v>68.153830284180088</c:v>
                </c:pt>
                <c:pt idx="8912">
                  <c:v>75.693841133020413</c:v>
                </c:pt>
                <c:pt idx="8913">
                  <c:v>93.188074285307025</c:v>
                </c:pt>
                <c:pt idx="8914">
                  <c:v>20</c:v>
                </c:pt>
                <c:pt idx="8915">
                  <c:v>20</c:v>
                </c:pt>
                <c:pt idx="8916">
                  <c:v>0</c:v>
                </c:pt>
                <c:pt idx="8917">
                  <c:v>20</c:v>
                </c:pt>
                <c:pt idx="8918">
                  <c:v>0</c:v>
                </c:pt>
                <c:pt idx="8919">
                  <c:v>20</c:v>
                </c:pt>
                <c:pt idx="8920">
                  <c:v>20</c:v>
                </c:pt>
                <c:pt idx="8921">
                  <c:v>62.722456007569761</c:v>
                </c:pt>
                <c:pt idx="8922">
                  <c:v>82.895091261073759</c:v>
                </c:pt>
                <c:pt idx="8923">
                  <c:v>20</c:v>
                </c:pt>
                <c:pt idx="8924">
                  <c:v>0</c:v>
                </c:pt>
                <c:pt idx="8925">
                  <c:v>82.698421179642565</c:v>
                </c:pt>
                <c:pt idx="8926">
                  <c:v>20</c:v>
                </c:pt>
                <c:pt idx="8927">
                  <c:v>20</c:v>
                </c:pt>
                <c:pt idx="8928">
                  <c:v>20</c:v>
                </c:pt>
                <c:pt idx="8929">
                  <c:v>20</c:v>
                </c:pt>
                <c:pt idx="8930">
                  <c:v>20</c:v>
                </c:pt>
                <c:pt idx="8931">
                  <c:v>20</c:v>
                </c:pt>
                <c:pt idx="8932">
                  <c:v>20</c:v>
                </c:pt>
                <c:pt idx="8933">
                  <c:v>20</c:v>
                </c:pt>
                <c:pt idx="8934">
                  <c:v>75.269708760889458</c:v>
                </c:pt>
                <c:pt idx="8935">
                  <c:v>20</c:v>
                </c:pt>
                <c:pt idx="8936">
                  <c:v>20</c:v>
                </c:pt>
                <c:pt idx="8937">
                  <c:v>20</c:v>
                </c:pt>
                <c:pt idx="8938">
                  <c:v>88.97776905985593</c:v>
                </c:pt>
                <c:pt idx="8939">
                  <c:v>20</c:v>
                </c:pt>
                <c:pt idx="8940">
                  <c:v>20</c:v>
                </c:pt>
                <c:pt idx="8941">
                  <c:v>0</c:v>
                </c:pt>
                <c:pt idx="8942">
                  <c:v>20</c:v>
                </c:pt>
                <c:pt idx="8943">
                  <c:v>0</c:v>
                </c:pt>
                <c:pt idx="8944">
                  <c:v>74.38570401341444</c:v>
                </c:pt>
                <c:pt idx="8945">
                  <c:v>84.897418572707679</c:v>
                </c:pt>
                <c:pt idx="8946">
                  <c:v>0</c:v>
                </c:pt>
                <c:pt idx="8947">
                  <c:v>0</c:v>
                </c:pt>
                <c:pt idx="8948">
                  <c:v>63.164624779136645</c:v>
                </c:pt>
                <c:pt idx="8949">
                  <c:v>77.926913033366162</c:v>
                </c:pt>
                <c:pt idx="8950">
                  <c:v>0</c:v>
                </c:pt>
                <c:pt idx="8951">
                  <c:v>20</c:v>
                </c:pt>
                <c:pt idx="8952">
                  <c:v>20</c:v>
                </c:pt>
                <c:pt idx="8953">
                  <c:v>20</c:v>
                </c:pt>
                <c:pt idx="8954">
                  <c:v>79.813972359320658</c:v>
                </c:pt>
                <c:pt idx="8955">
                  <c:v>20</c:v>
                </c:pt>
                <c:pt idx="8956">
                  <c:v>82.095675124766927</c:v>
                </c:pt>
                <c:pt idx="8957">
                  <c:v>0</c:v>
                </c:pt>
                <c:pt idx="8958">
                  <c:v>20</c:v>
                </c:pt>
                <c:pt idx="8959">
                  <c:v>20</c:v>
                </c:pt>
                <c:pt idx="8960">
                  <c:v>20</c:v>
                </c:pt>
                <c:pt idx="8961">
                  <c:v>20</c:v>
                </c:pt>
                <c:pt idx="8962">
                  <c:v>20</c:v>
                </c:pt>
                <c:pt idx="8963">
                  <c:v>20</c:v>
                </c:pt>
                <c:pt idx="8964">
                  <c:v>0</c:v>
                </c:pt>
                <c:pt idx="8965">
                  <c:v>20</c:v>
                </c:pt>
                <c:pt idx="8966">
                  <c:v>0</c:v>
                </c:pt>
                <c:pt idx="8967">
                  <c:v>85.952856431775558</c:v>
                </c:pt>
                <c:pt idx="8968">
                  <c:v>20</c:v>
                </c:pt>
                <c:pt idx="8969">
                  <c:v>0</c:v>
                </c:pt>
                <c:pt idx="8970">
                  <c:v>88.118820203837416</c:v>
                </c:pt>
                <c:pt idx="8971">
                  <c:v>0</c:v>
                </c:pt>
                <c:pt idx="8972">
                  <c:v>20</c:v>
                </c:pt>
                <c:pt idx="8973">
                  <c:v>20</c:v>
                </c:pt>
                <c:pt idx="8974">
                  <c:v>0</c:v>
                </c:pt>
                <c:pt idx="8975">
                  <c:v>0</c:v>
                </c:pt>
                <c:pt idx="8976">
                  <c:v>20</c:v>
                </c:pt>
                <c:pt idx="8977">
                  <c:v>20</c:v>
                </c:pt>
                <c:pt idx="8978">
                  <c:v>62.97811049447153</c:v>
                </c:pt>
                <c:pt idx="8979">
                  <c:v>80.545246487020364</c:v>
                </c:pt>
                <c:pt idx="8980">
                  <c:v>20</c:v>
                </c:pt>
                <c:pt idx="8981">
                  <c:v>20</c:v>
                </c:pt>
                <c:pt idx="8982">
                  <c:v>20</c:v>
                </c:pt>
                <c:pt idx="8983">
                  <c:v>0</c:v>
                </c:pt>
                <c:pt idx="8984">
                  <c:v>66.923795189746173</c:v>
                </c:pt>
                <c:pt idx="8985">
                  <c:v>20</c:v>
                </c:pt>
                <c:pt idx="8986">
                  <c:v>71.298528206218165</c:v>
                </c:pt>
                <c:pt idx="8987">
                  <c:v>20</c:v>
                </c:pt>
                <c:pt idx="8988">
                  <c:v>20</c:v>
                </c:pt>
                <c:pt idx="8989">
                  <c:v>20</c:v>
                </c:pt>
                <c:pt idx="8990">
                  <c:v>20</c:v>
                </c:pt>
                <c:pt idx="8991">
                  <c:v>67.864879896125558</c:v>
                </c:pt>
                <c:pt idx="8992">
                  <c:v>20</c:v>
                </c:pt>
                <c:pt idx="8993">
                  <c:v>84.121472280003715</c:v>
                </c:pt>
                <c:pt idx="8994">
                  <c:v>0</c:v>
                </c:pt>
                <c:pt idx="8995">
                  <c:v>20</c:v>
                </c:pt>
                <c:pt idx="8996">
                  <c:v>20</c:v>
                </c:pt>
                <c:pt idx="8997">
                  <c:v>79.573959874152777</c:v>
                </c:pt>
                <c:pt idx="8998">
                  <c:v>0</c:v>
                </c:pt>
                <c:pt idx="8999">
                  <c:v>20</c:v>
                </c:pt>
                <c:pt idx="9000">
                  <c:v>0</c:v>
                </c:pt>
                <c:pt idx="9001">
                  <c:v>0</c:v>
                </c:pt>
                <c:pt idx="9002">
                  <c:v>20</c:v>
                </c:pt>
                <c:pt idx="9003">
                  <c:v>20</c:v>
                </c:pt>
                <c:pt idx="9004">
                  <c:v>66.57713635306763</c:v>
                </c:pt>
                <c:pt idx="9005">
                  <c:v>0</c:v>
                </c:pt>
                <c:pt idx="9006">
                  <c:v>67.834698475123702</c:v>
                </c:pt>
                <c:pt idx="9007">
                  <c:v>20</c:v>
                </c:pt>
                <c:pt idx="9008">
                  <c:v>20</c:v>
                </c:pt>
                <c:pt idx="9009">
                  <c:v>20</c:v>
                </c:pt>
                <c:pt idx="9010">
                  <c:v>0</c:v>
                </c:pt>
                <c:pt idx="9011">
                  <c:v>89.007736242143864</c:v>
                </c:pt>
                <c:pt idx="9012">
                  <c:v>20</c:v>
                </c:pt>
                <c:pt idx="9013">
                  <c:v>20</c:v>
                </c:pt>
                <c:pt idx="9014">
                  <c:v>20</c:v>
                </c:pt>
                <c:pt idx="9015">
                  <c:v>20</c:v>
                </c:pt>
                <c:pt idx="9016">
                  <c:v>80.064268328844037</c:v>
                </c:pt>
                <c:pt idx="9017">
                  <c:v>20</c:v>
                </c:pt>
                <c:pt idx="9018">
                  <c:v>83.821524458625234</c:v>
                </c:pt>
                <c:pt idx="9019">
                  <c:v>20</c:v>
                </c:pt>
                <c:pt idx="9020">
                  <c:v>20</c:v>
                </c:pt>
                <c:pt idx="9021">
                  <c:v>20</c:v>
                </c:pt>
                <c:pt idx="9022">
                  <c:v>0</c:v>
                </c:pt>
                <c:pt idx="9023">
                  <c:v>20</c:v>
                </c:pt>
                <c:pt idx="9024">
                  <c:v>20</c:v>
                </c:pt>
                <c:pt idx="9025">
                  <c:v>0</c:v>
                </c:pt>
                <c:pt idx="9026">
                  <c:v>20</c:v>
                </c:pt>
                <c:pt idx="9027">
                  <c:v>20</c:v>
                </c:pt>
                <c:pt idx="9028">
                  <c:v>20</c:v>
                </c:pt>
                <c:pt idx="9029">
                  <c:v>20</c:v>
                </c:pt>
                <c:pt idx="9030">
                  <c:v>0</c:v>
                </c:pt>
                <c:pt idx="9031">
                  <c:v>75.069518402616666</c:v>
                </c:pt>
                <c:pt idx="9032">
                  <c:v>20</c:v>
                </c:pt>
                <c:pt idx="9033">
                  <c:v>75.782497065123508</c:v>
                </c:pt>
                <c:pt idx="9034">
                  <c:v>20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20</c:v>
                </c:pt>
                <c:pt idx="9039">
                  <c:v>20</c:v>
                </c:pt>
                <c:pt idx="9040">
                  <c:v>20</c:v>
                </c:pt>
                <c:pt idx="9041">
                  <c:v>78.719468264384716</c:v>
                </c:pt>
                <c:pt idx="9042">
                  <c:v>20</c:v>
                </c:pt>
                <c:pt idx="9043">
                  <c:v>20</c:v>
                </c:pt>
                <c:pt idx="9044">
                  <c:v>20</c:v>
                </c:pt>
                <c:pt idx="9045">
                  <c:v>20</c:v>
                </c:pt>
                <c:pt idx="9046">
                  <c:v>0</c:v>
                </c:pt>
                <c:pt idx="9047">
                  <c:v>20</c:v>
                </c:pt>
                <c:pt idx="9048">
                  <c:v>73.041463718239925</c:v>
                </c:pt>
                <c:pt idx="9049">
                  <c:v>20</c:v>
                </c:pt>
                <c:pt idx="9050">
                  <c:v>84.566434285860097</c:v>
                </c:pt>
                <c:pt idx="9051">
                  <c:v>20</c:v>
                </c:pt>
                <c:pt idx="9052">
                  <c:v>74.08899397846659</c:v>
                </c:pt>
                <c:pt idx="9053">
                  <c:v>90.792143852538871</c:v>
                </c:pt>
                <c:pt idx="9054">
                  <c:v>20</c:v>
                </c:pt>
                <c:pt idx="9055">
                  <c:v>20</c:v>
                </c:pt>
                <c:pt idx="9056">
                  <c:v>79.808104292683311</c:v>
                </c:pt>
                <c:pt idx="9057">
                  <c:v>20</c:v>
                </c:pt>
                <c:pt idx="9058">
                  <c:v>20</c:v>
                </c:pt>
                <c:pt idx="9059">
                  <c:v>20</c:v>
                </c:pt>
                <c:pt idx="9060">
                  <c:v>20</c:v>
                </c:pt>
                <c:pt idx="9061">
                  <c:v>20</c:v>
                </c:pt>
                <c:pt idx="9062">
                  <c:v>20</c:v>
                </c:pt>
                <c:pt idx="9063">
                  <c:v>66.539580735540525</c:v>
                </c:pt>
                <c:pt idx="9064">
                  <c:v>20</c:v>
                </c:pt>
                <c:pt idx="9065">
                  <c:v>20</c:v>
                </c:pt>
                <c:pt idx="9066">
                  <c:v>20</c:v>
                </c:pt>
                <c:pt idx="9067">
                  <c:v>20</c:v>
                </c:pt>
                <c:pt idx="9068">
                  <c:v>20</c:v>
                </c:pt>
                <c:pt idx="9069">
                  <c:v>20</c:v>
                </c:pt>
                <c:pt idx="9070">
                  <c:v>20</c:v>
                </c:pt>
                <c:pt idx="9071">
                  <c:v>20</c:v>
                </c:pt>
                <c:pt idx="9072">
                  <c:v>69.065241638845265</c:v>
                </c:pt>
                <c:pt idx="9073">
                  <c:v>0</c:v>
                </c:pt>
                <c:pt idx="9074">
                  <c:v>0</c:v>
                </c:pt>
                <c:pt idx="9075">
                  <c:v>20</c:v>
                </c:pt>
                <c:pt idx="9076">
                  <c:v>20</c:v>
                </c:pt>
                <c:pt idx="9077">
                  <c:v>88.577859669718876</c:v>
                </c:pt>
                <c:pt idx="9078">
                  <c:v>20</c:v>
                </c:pt>
                <c:pt idx="9079">
                  <c:v>0</c:v>
                </c:pt>
                <c:pt idx="9080">
                  <c:v>0</c:v>
                </c:pt>
                <c:pt idx="9081">
                  <c:v>69.63630160426284</c:v>
                </c:pt>
                <c:pt idx="9082">
                  <c:v>20</c:v>
                </c:pt>
                <c:pt idx="9083">
                  <c:v>20</c:v>
                </c:pt>
                <c:pt idx="9084">
                  <c:v>20</c:v>
                </c:pt>
                <c:pt idx="9085">
                  <c:v>72.081349512628762</c:v>
                </c:pt>
                <c:pt idx="9086">
                  <c:v>20</c:v>
                </c:pt>
                <c:pt idx="9087">
                  <c:v>20</c:v>
                </c:pt>
                <c:pt idx="9088">
                  <c:v>20</c:v>
                </c:pt>
                <c:pt idx="9089">
                  <c:v>20</c:v>
                </c:pt>
                <c:pt idx="9090">
                  <c:v>20</c:v>
                </c:pt>
                <c:pt idx="9091">
                  <c:v>20</c:v>
                </c:pt>
                <c:pt idx="9092">
                  <c:v>0</c:v>
                </c:pt>
                <c:pt idx="9093">
                  <c:v>20</c:v>
                </c:pt>
                <c:pt idx="9094">
                  <c:v>20</c:v>
                </c:pt>
                <c:pt idx="9095">
                  <c:v>20</c:v>
                </c:pt>
                <c:pt idx="9096">
                  <c:v>20</c:v>
                </c:pt>
                <c:pt idx="9097">
                  <c:v>20</c:v>
                </c:pt>
                <c:pt idx="9098">
                  <c:v>0</c:v>
                </c:pt>
                <c:pt idx="9099">
                  <c:v>20</c:v>
                </c:pt>
                <c:pt idx="9100">
                  <c:v>60.3128741002174</c:v>
                </c:pt>
                <c:pt idx="9101">
                  <c:v>81.723397192412676</c:v>
                </c:pt>
                <c:pt idx="9102">
                  <c:v>20</c:v>
                </c:pt>
                <c:pt idx="9103">
                  <c:v>20</c:v>
                </c:pt>
                <c:pt idx="9104">
                  <c:v>0</c:v>
                </c:pt>
                <c:pt idx="9105">
                  <c:v>20</c:v>
                </c:pt>
                <c:pt idx="9106">
                  <c:v>20</c:v>
                </c:pt>
                <c:pt idx="9107">
                  <c:v>20</c:v>
                </c:pt>
                <c:pt idx="9108">
                  <c:v>20</c:v>
                </c:pt>
                <c:pt idx="9109">
                  <c:v>71.043158708472077</c:v>
                </c:pt>
                <c:pt idx="9110">
                  <c:v>20</c:v>
                </c:pt>
                <c:pt idx="9111">
                  <c:v>0</c:v>
                </c:pt>
                <c:pt idx="9112">
                  <c:v>0</c:v>
                </c:pt>
                <c:pt idx="9113">
                  <c:v>20</c:v>
                </c:pt>
                <c:pt idx="9114">
                  <c:v>20</c:v>
                </c:pt>
                <c:pt idx="9115">
                  <c:v>20</c:v>
                </c:pt>
                <c:pt idx="9116">
                  <c:v>0</c:v>
                </c:pt>
                <c:pt idx="9117">
                  <c:v>0</c:v>
                </c:pt>
                <c:pt idx="9118">
                  <c:v>63.578696015243253</c:v>
                </c:pt>
                <c:pt idx="9119">
                  <c:v>20</c:v>
                </c:pt>
                <c:pt idx="9120">
                  <c:v>74.10608559392206</c:v>
                </c:pt>
                <c:pt idx="9121">
                  <c:v>0</c:v>
                </c:pt>
                <c:pt idx="9122">
                  <c:v>20</c:v>
                </c:pt>
                <c:pt idx="9123">
                  <c:v>20</c:v>
                </c:pt>
                <c:pt idx="9124">
                  <c:v>71.075242827987523</c:v>
                </c:pt>
                <c:pt idx="9125">
                  <c:v>20</c:v>
                </c:pt>
                <c:pt idx="9126">
                  <c:v>72.834761612731853</c:v>
                </c:pt>
                <c:pt idx="9127">
                  <c:v>20</c:v>
                </c:pt>
                <c:pt idx="9128">
                  <c:v>73.50261551202378</c:v>
                </c:pt>
                <c:pt idx="9129">
                  <c:v>79.982059701846609</c:v>
                </c:pt>
                <c:pt idx="9130">
                  <c:v>20</c:v>
                </c:pt>
                <c:pt idx="9131">
                  <c:v>20</c:v>
                </c:pt>
                <c:pt idx="9132">
                  <c:v>20</c:v>
                </c:pt>
                <c:pt idx="9133">
                  <c:v>20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83.743014856625749</c:v>
                </c:pt>
                <c:pt idx="9139">
                  <c:v>0</c:v>
                </c:pt>
                <c:pt idx="9140">
                  <c:v>83.659844082823085</c:v>
                </c:pt>
                <c:pt idx="9141">
                  <c:v>0</c:v>
                </c:pt>
                <c:pt idx="9142">
                  <c:v>20</c:v>
                </c:pt>
                <c:pt idx="9143">
                  <c:v>0</c:v>
                </c:pt>
                <c:pt idx="9144">
                  <c:v>70.908997526483162</c:v>
                </c:pt>
                <c:pt idx="9145">
                  <c:v>20</c:v>
                </c:pt>
                <c:pt idx="9146">
                  <c:v>87.807035958081741</c:v>
                </c:pt>
                <c:pt idx="9147">
                  <c:v>20</c:v>
                </c:pt>
                <c:pt idx="9148">
                  <c:v>69.806340994190862</c:v>
                </c:pt>
                <c:pt idx="9149">
                  <c:v>20</c:v>
                </c:pt>
                <c:pt idx="9150">
                  <c:v>20</c:v>
                </c:pt>
                <c:pt idx="9151">
                  <c:v>0</c:v>
                </c:pt>
                <c:pt idx="9152">
                  <c:v>20</c:v>
                </c:pt>
                <c:pt idx="9153">
                  <c:v>20</c:v>
                </c:pt>
                <c:pt idx="9154">
                  <c:v>20</c:v>
                </c:pt>
                <c:pt idx="9155">
                  <c:v>0</c:v>
                </c:pt>
                <c:pt idx="9156">
                  <c:v>83.638104459380131</c:v>
                </c:pt>
                <c:pt idx="9157">
                  <c:v>20</c:v>
                </c:pt>
                <c:pt idx="9158">
                  <c:v>20</c:v>
                </c:pt>
                <c:pt idx="9159">
                  <c:v>0</c:v>
                </c:pt>
                <c:pt idx="9160">
                  <c:v>86.035497039625383</c:v>
                </c:pt>
                <c:pt idx="9161">
                  <c:v>20</c:v>
                </c:pt>
                <c:pt idx="9162">
                  <c:v>0</c:v>
                </c:pt>
                <c:pt idx="9163">
                  <c:v>20</c:v>
                </c:pt>
                <c:pt idx="9164">
                  <c:v>82.604426693742226</c:v>
                </c:pt>
                <c:pt idx="9165">
                  <c:v>20</c:v>
                </c:pt>
                <c:pt idx="9166">
                  <c:v>20</c:v>
                </c:pt>
                <c:pt idx="9167">
                  <c:v>20</c:v>
                </c:pt>
                <c:pt idx="9168">
                  <c:v>20</c:v>
                </c:pt>
                <c:pt idx="9169">
                  <c:v>71.469482037700303</c:v>
                </c:pt>
                <c:pt idx="9170">
                  <c:v>20</c:v>
                </c:pt>
                <c:pt idx="9171">
                  <c:v>0</c:v>
                </c:pt>
                <c:pt idx="9172">
                  <c:v>68.684494159141082</c:v>
                </c:pt>
                <c:pt idx="9173">
                  <c:v>20</c:v>
                </c:pt>
                <c:pt idx="9174">
                  <c:v>20</c:v>
                </c:pt>
                <c:pt idx="9175">
                  <c:v>0</c:v>
                </c:pt>
                <c:pt idx="9176">
                  <c:v>20</c:v>
                </c:pt>
                <c:pt idx="9177">
                  <c:v>86.164390440790243</c:v>
                </c:pt>
                <c:pt idx="9178">
                  <c:v>20</c:v>
                </c:pt>
                <c:pt idx="9179">
                  <c:v>0</c:v>
                </c:pt>
                <c:pt idx="9180">
                  <c:v>0</c:v>
                </c:pt>
                <c:pt idx="9181">
                  <c:v>62.426440679460299</c:v>
                </c:pt>
                <c:pt idx="9182">
                  <c:v>73.828250988056666</c:v>
                </c:pt>
                <c:pt idx="9183">
                  <c:v>20</c:v>
                </c:pt>
                <c:pt idx="9184">
                  <c:v>80.373556823622678</c:v>
                </c:pt>
                <c:pt idx="9185">
                  <c:v>0</c:v>
                </c:pt>
                <c:pt idx="9186">
                  <c:v>20</c:v>
                </c:pt>
                <c:pt idx="9187">
                  <c:v>20</c:v>
                </c:pt>
                <c:pt idx="9188">
                  <c:v>20</c:v>
                </c:pt>
                <c:pt idx="9189">
                  <c:v>0</c:v>
                </c:pt>
                <c:pt idx="9190">
                  <c:v>70.238587453047415</c:v>
                </c:pt>
                <c:pt idx="9191">
                  <c:v>77.697216050591834</c:v>
                </c:pt>
                <c:pt idx="9192">
                  <c:v>20</c:v>
                </c:pt>
                <c:pt idx="9193">
                  <c:v>68.515894566218421</c:v>
                </c:pt>
                <c:pt idx="9194">
                  <c:v>0</c:v>
                </c:pt>
                <c:pt idx="9195">
                  <c:v>20</c:v>
                </c:pt>
                <c:pt idx="9196">
                  <c:v>20</c:v>
                </c:pt>
                <c:pt idx="9197">
                  <c:v>20</c:v>
                </c:pt>
                <c:pt idx="9198">
                  <c:v>20</c:v>
                </c:pt>
                <c:pt idx="9199">
                  <c:v>20</c:v>
                </c:pt>
                <c:pt idx="9200">
                  <c:v>20</c:v>
                </c:pt>
                <c:pt idx="9201">
                  <c:v>20</c:v>
                </c:pt>
                <c:pt idx="9202">
                  <c:v>70.658487202596788</c:v>
                </c:pt>
                <c:pt idx="9203">
                  <c:v>74.69124897233273</c:v>
                </c:pt>
                <c:pt idx="9204">
                  <c:v>20</c:v>
                </c:pt>
                <c:pt idx="9205">
                  <c:v>20</c:v>
                </c:pt>
                <c:pt idx="9206">
                  <c:v>20</c:v>
                </c:pt>
                <c:pt idx="9207">
                  <c:v>20</c:v>
                </c:pt>
                <c:pt idx="9208">
                  <c:v>76.094053183480327</c:v>
                </c:pt>
                <c:pt idx="9209">
                  <c:v>20</c:v>
                </c:pt>
                <c:pt idx="9210">
                  <c:v>0</c:v>
                </c:pt>
                <c:pt idx="9211">
                  <c:v>68.560553689545216</c:v>
                </c:pt>
                <c:pt idx="9212">
                  <c:v>73.527168916771785</c:v>
                </c:pt>
                <c:pt idx="9213">
                  <c:v>64.054343930860057</c:v>
                </c:pt>
                <c:pt idx="9214">
                  <c:v>59.237900891833121</c:v>
                </c:pt>
                <c:pt idx="9215">
                  <c:v>20</c:v>
                </c:pt>
                <c:pt idx="9216">
                  <c:v>20</c:v>
                </c:pt>
                <c:pt idx="9217">
                  <c:v>0</c:v>
                </c:pt>
                <c:pt idx="9218">
                  <c:v>65.440969674684581</c:v>
                </c:pt>
                <c:pt idx="9219">
                  <c:v>20</c:v>
                </c:pt>
                <c:pt idx="9220">
                  <c:v>20</c:v>
                </c:pt>
                <c:pt idx="9221">
                  <c:v>0</c:v>
                </c:pt>
                <c:pt idx="9222">
                  <c:v>78.088556442381204</c:v>
                </c:pt>
                <c:pt idx="9223">
                  <c:v>0</c:v>
                </c:pt>
                <c:pt idx="9224">
                  <c:v>75.418465346402016</c:v>
                </c:pt>
                <c:pt idx="9225">
                  <c:v>20</c:v>
                </c:pt>
                <c:pt idx="9226">
                  <c:v>20</c:v>
                </c:pt>
                <c:pt idx="9227">
                  <c:v>20</c:v>
                </c:pt>
                <c:pt idx="9228">
                  <c:v>20</c:v>
                </c:pt>
                <c:pt idx="9229">
                  <c:v>80.487864187083062</c:v>
                </c:pt>
                <c:pt idx="9230">
                  <c:v>20</c:v>
                </c:pt>
                <c:pt idx="9231">
                  <c:v>20</c:v>
                </c:pt>
                <c:pt idx="9232">
                  <c:v>20</c:v>
                </c:pt>
                <c:pt idx="9233">
                  <c:v>20</c:v>
                </c:pt>
                <c:pt idx="9234">
                  <c:v>20</c:v>
                </c:pt>
                <c:pt idx="9235">
                  <c:v>75.150434531529896</c:v>
                </c:pt>
                <c:pt idx="9236">
                  <c:v>0</c:v>
                </c:pt>
                <c:pt idx="9237">
                  <c:v>20</c:v>
                </c:pt>
                <c:pt idx="9238">
                  <c:v>88.300001143954603</c:v>
                </c:pt>
                <c:pt idx="9239">
                  <c:v>20</c:v>
                </c:pt>
                <c:pt idx="9240">
                  <c:v>20</c:v>
                </c:pt>
                <c:pt idx="9241">
                  <c:v>20</c:v>
                </c:pt>
                <c:pt idx="9242">
                  <c:v>20</c:v>
                </c:pt>
                <c:pt idx="9243">
                  <c:v>20</c:v>
                </c:pt>
                <c:pt idx="9244">
                  <c:v>20</c:v>
                </c:pt>
                <c:pt idx="9245">
                  <c:v>20</c:v>
                </c:pt>
                <c:pt idx="9246">
                  <c:v>69.625237629700578</c:v>
                </c:pt>
                <c:pt idx="9247">
                  <c:v>20</c:v>
                </c:pt>
                <c:pt idx="9248">
                  <c:v>20</c:v>
                </c:pt>
                <c:pt idx="9249">
                  <c:v>20</c:v>
                </c:pt>
                <c:pt idx="9250">
                  <c:v>20</c:v>
                </c:pt>
                <c:pt idx="9251">
                  <c:v>71.481450329693118</c:v>
                </c:pt>
                <c:pt idx="9252">
                  <c:v>20</c:v>
                </c:pt>
                <c:pt idx="9253">
                  <c:v>0</c:v>
                </c:pt>
                <c:pt idx="9254">
                  <c:v>77.333780958004922</c:v>
                </c:pt>
                <c:pt idx="9255">
                  <c:v>0</c:v>
                </c:pt>
                <c:pt idx="9256">
                  <c:v>20</c:v>
                </c:pt>
                <c:pt idx="9257">
                  <c:v>20</c:v>
                </c:pt>
                <c:pt idx="9258">
                  <c:v>20</c:v>
                </c:pt>
                <c:pt idx="9259">
                  <c:v>68.534190517787181</c:v>
                </c:pt>
                <c:pt idx="9260">
                  <c:v>87.048328679284211</c:v>
                </c:pt>
                <c:pt idx="9261">
                  <c:v>20</c:v>
                </c:pt>
                <c:pt idx="9262">
                  <c:v>60.170884669667124</c:v>
                </c:pt>
                <c:pt idx="9263">
                  <c:v>20</c:v>
                </c:pt>
                <c:pt idx="9264">
                  <c:v>20</c:v>
                </c:pt>
                <c:pt idx="9265">
                  <c:v>20</c:v>
                </c:pt>
                <c:pt idx="9266">
                  <c:v>20</c:v>
                </c:pt>
                <c:pt idx="9267">
                  <c:v>20</c:v>
                </c:pt>
                <c:pt idx="9268">
                  <c:v>0</c:v>
                </c:pt>
                <c:pt idx="9269">
                  <c:v>20</c:v>
                </c:pt>
                <c:pt idx="9270">
                  <c:v>88.919631419294618</c:v>
                </c:pt>
                <c:pt idx="9271">
                  <c:v>20</c:v>
                </c:pt>
                <c:pt idx="9272">
                  <c:v>0</c:v>
                </c:pt>
                <c:pt idx="9273">
                  <c:v>20</c:v>
                </c:pt>
                <c:pt idx="9274">
                  <c:v>0</c:v>
                </c:pt>
                <c:pt idx="9275">
                  <c:v>20</c:v>
                </c:pt>
                <c:pt idx="9276">
                  <c:v>56.094951809449853</c:v>
                </c:pt>
                <c:pt idx="9277">
                  <c:v>20</c:v>
                </c:pt>
                <c:pt idx="9278">
                  <c:v>0</c:v>
                </c:pt>
                <c:pt idx="9279">
                  <c:v>75.248993535997286</c:v>
                </c:pt>
                <c:pt idx="9280">
                  <c:v>20</c:v>
                </c:pt>
                <c:pt idx="9281">
                  <c:v>20</c:v>
                </c:pt>
                <c:pt idx="9282">
                  <c:v>20</c:v>
                </c:pt>
                <c:pt idx="9283">
                  <c:v>0</c:v>
                </c:pt>
                <c:pt idx="9284">
                  <c:v>0</c:v>
                </c:pt>
                <c:pt idx="9285">
                  <c:v>72.265238254850843</c:v>
                </c:pt>
                <c:pt idx="9286">
                  <c:v>73.947185503808285</c:v>
                </c:pt>
                <c:pt idx="9287">
                  <c:v>20</c:v>
                </c:pt>
                <c:pt idx="9288">
                  <c:v>20</c:v>
                </c:pt>
                <c:pt idx="9289">
                  <c:v>0</c:v>
                </c:pt>
                <c:pt idx="9290">
                  <c:v>20</c:v>
                </c:pt>
                <c:pt idx="9291">
                  <c:v>20</c:v>
                </c:pt>
                <c:pt idx="9292">
                  <c:v>20</c:v>
                </c:pt>
                <c:pt idx="9293">
                  <c:v>0</c:v>
                </c:pt>
                <c:pt idx="9294">
                  <c:v>20</c:v>
                </c:pt>
                <c:pt idx="9295">
                  <c:v>20</c:v>
                </c:pt>
                <c:pt idx="9296">
                  <c:v>80.637976778372291</c:v>
                </c:pt>
                <c:pt idx="9297">
                  <c:v>20</c:v>
                </c:pt>
                <c:pt idx="9298">
                  <c:v>20</c:v>
                </c:pt>
                <c:pt idx="9299">
                  <c:v>20</c:v>
                </c:pt>
                <c:pt idx="9300">
                  <c:v>20</c:v>
                </c:pt>
                <c:pt idx="9301">
                  <c:v>20</c:v>
                </c:pt>
                <c:pt idx="9302">
                  <c:v>20</c:v>
                </c:pt>
                <c:pt idx="9303">
                  <c:v>0</c:v>
                </c:pt>
                <c:pt idx="9304">
                  <c:v>20</c:v>
                </c:pt>
                <c:pt idx="9305">
                  <c:v>0</c:v>
                </c:pt>
                <c:pt idx="9306">
                  <c:v>0</c:v>
                </c:pt>
                <c:pt idx="9307">
                  <c:v>20</c:v>
                </c:pt>
                <c:pt idx="9308">
                  <c:v>0</c:v>
                </c:pt>
                <c:pt idx="9309">
                  <c:v>20</c:v>
                </c:pt>
                <c:pt idx="9310">
                  <c:v>20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20</c:v>
                </c:pt>
                <c:pt idx="9315">
                  <c:v>20</c:v>
                </c:pt>
                <c:pt idx="9316">
                  <c:v>84.728104693638187</c:v>
                </c:pt>
                <c:pt idx="9317">
                  <c:v>20</c:v>
                </c:pt>
                <c:pt idx="9318">
                  <c:v>20</c:v>
                </c:pt>
                <c:pt idx="9319">
                  <c:v>0</c:v>
                </c:pt>
                <c:pt idx="9320">
                  <c:v>20</c:v>
                </c:pt>
                <c:pt idx="9321">
                  <c:v>20</c:v>
                </c:pt>
                <c:pt idx="9322">
                  <c:v>20</c:v>
                </c:pt>
                <c:pt idx="9323">
                  <c:v>20</c:v>
                </c:pt>
                <c:pt idx="9324">
                  <c:v>0</c:v>
                </c:pt>
                <c:pt idx="9325">
                  <c:v>20</c:v>
                </c:pt>
                <c:pt idx="9326">
                  <c:v>20</c:v>
                </c:pt>
                <c:pt idx="9327">
                  <c:v>0</c:v>
                </c:pt>
                <c:pt idx="9328">
                  <c:v>0</c:v>
                </c:pt>
                <c:pt idx="9329">
                  <c:v>88.092212722866321</c:v>
                </c:pt>
                <c:pt idx="9330">
                  <c:v>20</c:v>
                </c:pt>
                <c:pt idx="9331">
                  <c:v>20</c:v>
                </c:pt>
                <c:pt idx="9332">
                  <c:v>20</c:v>
                </c:pt>
                <c:pt idx="9333">
                  <c:v>20</c:v>
                </c:pt>
                <c:pt idx="9334">
                  <c:v>0</c:v>
                </c:pt>
                <c:pt idx="9335">
                  <c:v>57.851597026267122</c:v>
                </c:pt>
                <c:pt idx="9336">
                  <c:v>20</c:v>
                </c:pt>
                <c:pt idx="9337">
                  <c:v>0</c:v>
                </c:pt>
                <c:pt idx="9338">
                  <c:v>0</c:v>
                </c:pt>
                <c:pt idx="9339">
                  <c:v>20</c:v>
                </c:pt>
                <c:pt idx="9340">
                  <c:v>20</c:v>
                </c:pt>
                <c:pt idx="9341">
                  <c:v>0</c:v>
                </c:pt>
                <c:pt idx="9342">
                  <c:v>20</c:v>
                </c:pt>
                <c:pt idx="9343">
                  <c:v>0</c:v>
                </c:pt>
                <c:pt idx="9344">
                  <c:v>89.813782455204588</c:v>
                </c:pt>
                <c:pt idx="9345">
                  <c:v>20</c:v>
                </c:pt>
                <c:pt idx="9346">
                  <c:v>20</c:v>
                </c:pt>
                <c:pt idx="9347">
                  <c:v>74.52525081358452</c:v>
                </c:pt>
                <c:pt idx="9348">
                  <c:v>20</c:v>
                </c:pt>
                <c:pt idx="9349">
                  <c:v>0</c:v>
                </c:pt>
                <c:pt idx="9350">
                  <c:v>72.412140589242668</c:v>
                </c:pt>
                <c:pt idx="9351">
                  <c:v>79.897237639459831</c:v>
                </c:pt>
                <c:pt idx="9352">
                  <c:v>0</c:v>
                </c:pt>
                <c:pt idx="9353">
                  <c:v>20</c:v>
                </c:pt>
                <c:pt idx="9354">
                  <c:v>0</c:v>
                </c:pt>
                <c:pt idx="9355">
                  <c:v>20</c:v>
                </c:pt>
                <c:pt idx="9356">
                  <c:v>0</c:v>
                </c:pt>
                <c:pt idx="9357">
                  <c:v>20</c:v>
                </c:pt>
                <c:pt idx="9358">
                  <c:v>89.118307924540389</c:v>
                </c:pt>
                <c:pt idx="9359">
                  <c:v>20</c:v>
                </c:pt>
                <c:pt idx="9360">
                  <c:v>20</c:v>
                </c:pt>
                <c:pt idx="9361">
                  <c:v>20</c:v>
                </c:pt>
                <c:pt idx="9362">
                  <c:v>74.63987640838323</c:v>
                </c:pt>
                <c:pt idx="9363">
                  <c:v>20</c:v>
                </c:pt>
                <c:pt idx="9364">
                  <c:v>20</c:v>
                </c:pt>
                <c:pt idx="9365">
                  <c:v>69.701164841412989</c:v>
                </c:pt>
                <c:pt idx="9366">
                  <c:v>0</c:v>
                </c:pt>
                <c:pt idx="9367">
                  <c:v>20</c:v>
                </c:pt>
                <c:pt idx="9368">
                  <c:v>0</c:v>
                </c:pt>
                <c:pt idx="9369">
                  <c:v>20</c:v>
                </c:pt>
                <c:pt idx="9370">
                  <c:v>20</c:v>
                </c:pt>
                <c:pt idx="9371">
                  <c:v>20</c:v>
                </c:pt>
                <c:pt idx="9372">
                  <c:v>20</c:v>
                </c:pt>
                <c:pt idx="9373">
                  <c:v>65.951971152493314</c:v>
                </c:pt>
                <c:pt idx="9374">
                  <c:v>20</c:v>
                </c:pt>
                <c:pt idx="9375">
                  <c:v>0</c:v>
                </c:pt>
                <c:pt idx="9376">
                  <c:v>60.996161520268359</c:v>
                </c:pt>
                <c:pt idx="9377">
                  <c:v>20</c:v>
                </c:pt>
                <c:pt idx="9378">
                  <c:v>75.022042799637944</c:v>
                </c:pt>
                <c:pt idx="9379">
                  <c:v>20</c:v>
                </c:pt>
                <c:pt idx="9380">
                  <c:v>20</c:v>
                </c:pt>
                <c:pt idx="9381">
                  <c:v>71.555399194585021</c:v>
                </c:pt>
                <c:pt idx="9382">
                  <c:v>0</c:v>
                </c:pt>
                <c:pt idx="9383">
                  <c:v>0</c:v>
                </c:pt>
                <c:pt idx="9384">
                  <c:v>79.595297049548691</c:v>
                </c:pt>
                <c:pt idx="9385">
                  <c:v>20</c:v>
                </c:pt>
                <c:pt idx="9386">
                  <c:v>0</c:v>
                </c:pt>
                <c:pt idx="9387">
                  <c:v>20</c:v>
                </c:pt>
                <c:pt idx="9388">
                  <c:v>20</c:v>
                </c:pt>
                <c:pt idx="9389">
                  <c:v>20</c:v>
                </c:pt>
                <c:pt idx="9390">
                  <c:v>65.620450996864051</c:v>
                </c:pt>
                <c:pt idx="9391">
                  <c:v>20</c:v>
                </c:pt>
                <c:pt idx="9392">
                  <c:v>20</c:v>
                </c:pt>
                <c:pt idx="9393">
                  <c:v>76.629509020801208</c:v>
                </c:pt>
                <c:pt idx="9394">
                  <c:v>75.171625487855607</c:v>
                </c:pt>
                <c:pt idx="9395">
                  <c:v>75.251568535948408</c:v>
                </c:pt>
                <c:pt idx="9396">
                  <c:v>20</c:v>
                </c:pt>
                <c:pt idx="9397">
                  <c:v>77.666823497415265</c:v>
                </c:pt>
                <c:pt idx="9398">
                  <c:v>65.533612069417842</c:v>
                </c:pt>
                <c:pt idx="9399">
                  <c:v>20</c:v>
                </c:pt>
                <c:pt idx="9400">
                  <c:v>83.083149676028839</c:v>
                </c:pt>
                <c:pt idx="9401">
                  <c:v>20</c:v>
                </c:pt>
                <c:pt idx="9402">
                  <c:v>20</c:v>
                </c:pt>
                <c:pt idx="9403">
                  <c:v>20</c:v>
                </c:pt>
                <c:pt idx="9404">
                  <c:v>20</c:v>
                </c:pt>
                <c:pt idx="9405">
                  <c:v>84.230913432917006</c:v>
                </c:pt>
                <c:pt idx="9406">
                  <c:v>0</c:v>
                </c:pt>
                <c:pt idx="9407">
                  <c:v>84.685168004445401</c:v>
                </c:pt>
                <c:pt idx="9408">
                  <c:v>20</c:v>
                </c:pt>
                <c:pt idx="9409">
                  <c:v>71.834342497249665</c:v>
                </c:pt>
                <c:pt idx="9410">
                  <c:v>20</c:v>
                </c:pt>
                <c:pt idx="9411">
                  <c:v>20</c:v>
                </c:pt>
                <c:pt idx="9412">
                  <c:v>20</c:v>
                </c:pt>
                <c:pt idx="9413">
                  <c:v>20</c:v>
                </c:pt>
                <c:pt idx="9414">
                  <c:v>86.266835691920846</c:v>
                </c:pt>
                <c:pt idx="9415">
                  <c:v>81.536327961862355</c:v>
                </c:pt>
                <c:pt idx="9416">
                  <c:v>70.543825440922348</c:v>
                </c:pt>
                <c:pt idx="9417">
                  <c:v>91.283231883727723</c:v>
                </c:pt>
                <c:pt idx="9418">
                  <c:v>20</c:v>
                </c:pt>
                <c:pt idx="9419">
                  <c:v>20</c:v>
                </c:pt>
                <c:pt idx="9420">
                  <c:v>20</c:v>
                </c:pt>
                <c:pt idx="9421">
                  <c:v>0</c:v>
                </c:pt>
                <c:pt idx="9422">
                  <c:v>0</c:v>
                </c:pt>
                <c:pt idx="9423">
                  <c:v>62.499840647152688</c:v>
                </c:pt>
                <c:pt idx="9424">
                  <c:v>76.982784477129499</c:v>
                </c:pt>
                <c:pt idx="9425">
                  <c:v>72.235926256631544</c:v>
                </c:pt>
                <c:pt idx="9426">
                  <c:v>20</c:v>
                </c:pt>
                <c:pt idx="9427">
                  <c:v>20</c:v>
                </c:pt>
                <c:pt idx="9428">
                  <c:v>20</c:v>
                </c:pt>
                <c:pt idx="9429">
                  <c:v>20</c:v>
                </c:pt>
                <c:pt idx="9430">
                  <c:v>20</c:v>
                </c:pt>
                <c:pt idx="9431">
                  <c:v>20</c:v>
                </c:pt>
                <c:pt idx="9432">
                  <c:v>83.952407562400012</c:v>
                </c:pt>
                <c:pt idx="9433">
                  <c:v>86.255903450752925</c:v>
                </c:pt>
                <c:pt idx="9434">
                  <c:v>20</c:v>
                </c:pt>
                <c:pt idx="9435">
                  <c:v>20</c:v>
                </c:pt>
                <c:pt idx="9436">
                  <c:v>20</c:v>
                </c:pt>
                <c:pt idx="9437">
                  <c:v>0</c:v>
                </c:pt>
                <c:pt idx="9438">
                  <c:v>20</c:v>
                </c:pt>
                <c:pt idx="9439">
                  <c:v>20</c:v>
                </c:pt>
                <c:pt idx="9440">
                  <c:v>20</c:v>
                </c:pt>
                <c:pt idx="9441">
                  <c:v>66.131922532991354</c:v>
                </c:pt>
                <c:pt idx="9442">
                  <c:v>20</c:v>
                </c:pt>
                <c:pt idx="9443">
                  <c:v>63.818516927381836</c:v>
                </c:pt>
                <c:pt idx="9444">
                  <c:v>20</c:v>
                </c:pt>
                <c:pt idx="9445">
                  <c:v>20</c:v>
                </c:pt>
                <c:pt idx="9446">
                  <c:v>20</c:v>
                </c:pt>
                <c:pt idx="9447">
                  <c:v>20</c:v>
                </c:pt>
                <c:pt idx="9448">
                  <c:v>20</c:v>
                </c:pt>
                <c:pt idx="9449">
                  <c:v>69.100959677049858</c:v>
                </c:pt>
                <c:pt idx="9450">
                  <c:v>20</c:v>
                </c:pt>
                <c:pt idx="9451">
                  <c:v>20</c:v>
                </c:pt>
                <c:pt idx="9452">
                  <c:v>20</c:v>
                </c:pt>
                <c:pt idx="9453">
                  <c:v>20</c:v>
                </c:pt>
                <c:pt idx="9454">
                  <c:v>69.694153501203189</c:v>
                </c:pt>
                <c:pt idx="9455">
                  <c:v>20</c:v>
                </c:pt>
                <c:pt idx="9456">
                  <c:v>20</c:v>
                </c:pt>
                <c:pt idx="9457">
                  <c:v>20</c:v>
                </c:pt>
                <c:pt idx="9458">
                  <c:v>20</c:v>
                </c:pt>
                <c:pt idx="9459">
                  <c:v>0</c:v>
                </c:pt>
                <c:pt idx="9460">
                  <c:v>20</c:v>
                </c:pt>
                <c:pt idx="9461">
                  <c:v>20</c:v>
                </c:pt>
                <c:pt idx="9462">
                  <c:v>20</c:v>
                </c:pt>
                <c:pt idx="9463">
                  <c:v>20</c:v>
                </c:pt>
                <c:pt idx="9464">
                  <c:v>0</c:v>
                </c:pt>
                <c:pt idx="9465">
                  <c:v>20</c:v>
                </c:pt>
                <c:pt idx="9466">
                  <c:v>0</c:v>
                </c:pt>
                <c:pt idx="9467">
                  <c:v>20</c:v>
                </c:pt>
                <c:pt idx="9468">
                  <c:v>20</c:v>
                </c:pt>
                <c:pt idx="9469">
                  <c:v>72.789752871571935</c:v>
                </c:pt>
                <c:pt idx="9470">
                  <c:v>80.845335169257481</c:v>
                </c:pt>
                <c:pt idx="9471">
                  <c:v>20</c:v>
                </c:pt>
                <c:pt idx="9472">
                  <c:v>20</c:v>
                </c:pt>
                <c:pt idx="9473">
                  <c:v>0</c:v>
                </c:pt>
                <c:pt idx="9474">
                  <c:v>0</c:v>
                </c:pt>
                <c:pt idx="9475">
                  <c:v>20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78.309795754297085</c:v>
                </c:pt>
                <c:pt idx="9480">
                  <c:v>77.679756322149387</c:v>
                </c:pt>
                <c:pt idx="9481">
                  <c:v>77.75969351186437</c:v>
                </c:pt>
                <c:pt idx="9482">
                  <c:v>20</c:v>
                </c:pt>
                <c:pt idx="9483">
                  <c:v>20</c:v>
                </c:pt>
                <c:pt idx="9484">
                  <c:v>75.870757205048832</c:v>
                </c:pt>
                <c:pt idx="9485">
                  <c:v>75.725624130806693</c:v>
                </c:pt>
                <c:pt idx="9486">
                  <c:v>0</c:v>
                </c:pt>
                <c:pt idx="9487">
                  <c:v>20</c:v>
                </c:pt>
                <c:pt idx="9488">
                  <c:v>0</c:v>
                </c:pt>
                <c:pt idx="9489">
                  <c:v>20</c:v>
                </c:pt>
                <c:pt idx="9490">
                  <c:v>20</c:v>
                </c:pt>
                <c:pt idx="9491">
                  <c:v>0</c:v>
                </c:pt>
                <c:pt idx="9492">
                  <c:v>20</c:v>
                </c:pt>
                <c:pt idx="9493">
                  <c:v>71.098993931438798</c:v>
                </c:pt>
                <c:pt idx="9494">
                  <c:v>20</c:v>
                </c:pt>
                <c:pt idx="9495">
                  <c:v>20</c:v>
                </c:pt>
                <c:pt idx="9496">
                  <c:v>73.872916219500098</c:v>
                </c:pt>
                <c:pt idx="9497">
                  <c:v>0</c:v>
                </c:pt>
                <c:pt idx="9498">
                  <c:v>20</c:v>
                </c:pt>
                <c:pt idx="9499">
                  <c:v>20</c:v>
                </c:pt>
                <c:pt idx="9500">
                  <c:v>0</c:v>
                </c:pt>
                <c:pt idx="9501">
                  <c:v>20</c:v>
                </c:pt>
                <c:pt idx="9502">
                  <c:v>20</c:v>
                </c:pt>
                <c:pt idx="9503">
                  <c:v>20</c:v>
                </c:pt>
                <c:pt idx="9504">
                  <c:v>69.016514016111842</c:v>
                </c:pt>
                <c:pt idx="9505">
                  <c:v>20</c:v>
                </c:pt>
                <c:pt idx="9506">
                  <c:v>20</c:v>
                </c:pt>
                <c:pt idx="9507">
                  <c:v>77.353300280077761</c:v>
                </c:pt>
                <c:pt idx="9508">
                  <c:v>77.830701741177762</c:v>
                </c:pt>
                <c:pt idx="9509">
                  <c:v>72.180873238829491</c:v>
                </c:pt>
                <c:pt idx="9510">
                  <c:v>0</c:v>
                </c:pt>
                <c:pt idx="9511">
                  <c:v>20</c:v>
                </c:pt>
                <c:pt idx="9512">
                  <c:v>20</c:v>
                </c:pt>
                <c:pt idx="9513">
                  <c:v>90.179222332516602</c:v>
                </c:pt>
                <c:pt idx="9514">
                  <c:v>20</c:v>
                </c:pt>
                <c:pt idx="9515">
                  <c:v>0</c:v>
                </c:pt>
                <c:pt idx="9516">
                  <c:v>20</c:v>
                </c:pt>
                <c:pt idx="9517">
                  <c:v>89.371183117106469</c:v>
                </c:pt>
                <c:pt idx="9518">
                  <c:v>20</c:v>
                </c:pt>
                <c:pt idx="9519">
                  <c:v>20</c:v>
                </c:pt>
                <c:pt idx="9520">
                  <c:v>20</c:v>
                </c:pt>
                <c:pt idx="9521">
                  <c:v>20</c:v>
                </c:pt>
                <c:pt idx="9522">
                  <c:v>86.628687784953812</c:v>
                </c:pt>
                <c:pt idx="9523">
                  <c:v>20</c:v>
                </c:pt>
                <c:pt idx="9524">
                  <c:v>20</c:v>
                </c:pt>
                <c:pt idx="9525">
                  <c:v>20</c:v>
                </c:pt>
                <c:pt idx="9526">
                  <c:v>63.436390300381753</c:v>
                </c:pt>
                <c:pt idx="9527">
                  <c:v>79.152549244643595</c:v>
                </c:pt>
                <c:pt idx="9528">
                  <c:v>20</c:v>
                </c:pt>
                <c:pt idx="9529">
                  <c:v>20</c:v>
                </c:pt>
                <c:pt idx="9530">
                  <c:v>20</c:v>
                </c:pt>
                <c:pt idx="9531">
                  <c:v>0</c:v>
                </c:pt>
                <c:pt idx="9532">
                  <c:v>20</c:v>
                </c:pt>
                <c:pt idx="9533">
                  <c:v>79.869163191974366</c:v>
                </c:pt>
                <c:pt idx="9534">
                  <c:v>0</c:v>
                </c:pt>
                <c:pt idx="9535">
                  <c:v>0</c:v>
                </c:pt>
                <c:pt idx="9536">
                  <c:v>20</c:v>
                </c:pt>
                <c:pt idx="9537">
                  <c:v>20</c:v>
                </c:pt>
                <c:pt idx="9538">
                  <c:v>20</c:v>
                </c:pt>
                <c:pt idx="9539">
                  <c:v>0</c:v>
                </c:pt>
                <c:pt idx="9540">
                  <c:v>83.031587230876298</c:v>
                </c:pt>
                <c:pt idx="9541">
                  <c:v>20</c:v>
                </c:pt>
                <c:pt idx="9542">
                  <c:v>0</c:v>
                </c:pt>
                <c:pt idx="9543">
                  <c:v>20</c:v>
                </c:pt>
                <c:pt idx="9544">
                  <c:v>20</c:v>
                </c:pt>
                <c:pt idx="9545">
                  <c:v>20</c:v>
                </c:pt>
                <c:pt idx="9546">
                  <c:v>20</c:v>
                </c:pt>
                <c:pt idx="9547">
                  <c:v>0</c:v>
                </c:pt>
                <c:pt idx="9548">
                  <c:v>66.21321102912222</c:v>
                </c:pt>
                <c:pt idx="9549">
                  <c:v>20</c:v>
                </c:pt>
                <c:pt idx="9550">
                  <c:v>73.457027481223918</c:v>
                </c:pt>
                <c:pt idx="9551">
                  <c:v>0</c:v>
                </c:pt>
                <c:pt idx="9552">
                  <c:v>20</c:v>
                </c:pt>
                <c:pt idx="9553">
                  <c:v>0</c:v>
                </c:pt>
                <c:pt idx="9554">
                  <c:v>20</c:v>
                </c:pt>
                <c:pt idx="9555">
                  <c:v>20</c:v>
                </c:pt>
                <c:pt idx="9556">
                  <c:v>20</c:v>
                </c:pt>
                <c:pt idx="9557">
                  <c:v>66.508411243373857</c:v>
                </c:pt>
                <c:pt idx="9558">
                  <c:v>0</c:v>
                </c:pt>
                <c:pt idx="9559">
                  <c:v>0</c:v>
                </c:pt>
                <c:pt idx="9560">
                  <c:v>68.98613898538342</c:v>
                </c:pt>
                <c:pt idx="9561">
                  <c:v>20</c:v>
                </c:pt>
                <c:pt idx="9562">
                  <c:v>20</c:v>
                </c:pt>
                <c:pt idx="9563">
                  <c:v>67.206442055122025</c:v>
                </c:pt>
                <c:pt idx="9564">
                  <c:v>20</c:v>
                </c:pt>
                <c:pt idx="9565">
                  <c:v>0</c:v>
                </c:pt>
                <c:pt idx="9566">
                  <c:v>0</c:v>
                </c:pt>
                <c:pt idx="9567">
                  <c:v>20</c:v>
                </c:pt>
                <c:pt idx="9568">
                  <c:v>79.123775701576477</c:v>
                </c:pt>
                <c:pt idx="9569">
                  <c:v>20</c:v>
                </c:pt>
                <c:pt idx="9570">
                  <c:v>0</c:v>
                </c:pt>
                <c:pt idx="9571">
                  <c:v>20</c:v>
                </c:pt>
                <c:pt idx="9572">
                  <c:v>0</c:v>
                </c:pt>
                <c:pt idx="9573">
                  <c:v>20</c:v>
                </c:pt>
                <c:pt idx="9574">
                  <c:v>20</c:v>
                </c:pt>
                <c:pt idx="9575">
                  <c:v>20</c:v>
                </c:pt>
                <c:pt idx="9576">
                  <c:v>70.065603598644458</c:v>
                </c:pt>
                <c:pt idx="9577">
                  <c:v>20</c:v>
                </c:pt>
                <c:pt idx="9578">
                  <c:v>20</c:v>
                </c:pt>
                <c:pt idx="9579">
                  <c:v>0</c:v>
                </c:pt>
                <c:pt idx="9580">
                  <c:v>20</c:v>
                </c:pt>
                <c:pt idx="9581">
                  <c:v>0</c:v>
                </c:pt>
                <c:pt idx="9582">
                  <c:v>20</c:v>
                </c:pt>
                <c:pt idx="9583">
                  <c:v>20</c:v>
                </c:pt>
                <c:pt idx="9584">
                  <c:v>0</c:v>
                </c:pt>
                <c:pt idx="9585">
                  <c:v>64.361846073141962</c:v>
                </c:pt>
                <c:pt idx="9586">
                  <c:v>0</c:v>
                </c:pt>
                <c:pt idx="9587">
                  <c:v>20</c:v>
                </c:pt>
                <c:pt idx="9588">
                  <c:v>20</c:v>
                </c:pt>
                <c:pt idx="9589">
                  <c:v>0</c:v>
                </c:pt>
                <c:pt idx="9590">
                  <c:v>86.915052817373407</c:v>
                </c:pt>
                <c:pt idx="9591">
                  <c:v>0</c:v>
                </c:pt>
                <c:pt idx="9592">
                  <c:v>20</c:v>
                </c:pt>
                <c:pt idx="9593">
                  <c:v>0</c:v>
                </c:pt>
                <c:pt idx="9594">
                  <c:v>0</c:v>
                </c:pt>
                <c:pt idx="9595">
                  <c:v>20</c:v>
                </c:pt>
                <c:pt idx="9596">
                  <c:v>78.593520581249649</c:v>
                </c:pt>
                <c:pt idx="9597">
                  <c:v>20</c:v>
                </c:pt>
                <c:pt idx="9598">
                  <c:v>20</c:v>
                </c:pt>
                <c:pt idx="9599">
                  <c:v>20</c:v>
                </c:pt>
                <c:pt idx="9600">
                  <c:v>20</c:v>
                </c:pt>
                <c:pt idx="9601">
                  <c:v>20</c:v>
                </c:pt>
                <c:pt idx="9602">
                  <c:v>20</c:v>
                </c:pt>
                <c:pt idx="9603">
                  <c:v>20</c:v>
                </c:pt>
                <c:pt idx="9604">
                  <c:v>20</c:v>
                </c:pt>
                <c:pt idx="9605">
                  <c:v>20</c:v>
                </c:pt>
                <c:pt idx="9606">
                  <c:v>20</c:v>
                </c:pt>
                <c:pt idx="9607">
                  <c:v>20</c:v>
                </c:pt>
                <c:pt idx="9608">
                  <c:v>20</c:v>
                </c:pt>
                <c:pt idx="9609">
                  <c:v>76.677404902922234</c:v>
                </c:pt>
                <c:pt idx="9610">
                  <c:v>20</c:v>
                </c:pt>
                <c:pt idx="9611">
                  <c:v>20</c:v>
                </c:pt>
                <c:pt idx="9612">
                  <c:v>0</c:v>
                </c:pt>
                <c:pt idx="9613">
                  <c:v>20</c:v>
                </c:pt>
                <c:pt idx="9614">
                  <c:v>20</c:v>
                </c:pt>
                <c:pt idx="9615">
                  <c:v>20</c:v>
                </c:pt>
                <c:pt idx="9616">
                  <c:v>20</c:v>
                </c:pt>
                <c:pt idx="9617">
                  <c:v>20</c:v>
                </c:pt>
                <c:pt idx="9618">
                  <c:v>0</c:v>
                </c:pt>
                <c:pt idx="9619">
                  <c:v>0</c:v>
                </c:pt>
                <c:pt idx="9620">
                  <c:v>20</c:v>
                </c:pt>
                <c:pt idx="9621">
                  <c:v>20</c:v>
                </c:pt>
                <c:pt idx="9622">
                  <c:v>78.270477784823058</c:v>
                </c:pt>
                <c:pt idx="9623">
                  <c:v>20</c:v>
                </c:pt>
                <c:pt idx="9624">
                  <c:v>0</c:v>
                </c:pt>
                <c:pt idx="9625">
                  <c:v>20</c:v>
                </c:pt>
                <c:pt idx="9626">
                  <c:v>72.663886598340355</c:v>
                </c:pt>
                <c:pt idx="9627">
                  <c:v>20</c:v>
                </c:pt>
                <c:pt idx="9628">
                  <c:v>20</c:v>
                </c:pt>
                <c:pt idx="9629">
                  <c:v>0</c:v>
                </c:pt>
                <c:pt idx="9630">
                  <c:v>20</c:v>
                </c:pt>
                <c:pt idx="9631">
                  <c:v>0</c:v>
                </c:pt>
                <c:pt idx="9632">
                  <c:v>81.105010479193581</c:v>
                </c:pt>
                <c:pt idx="9633">
                  <c:v>0</c:v>
                </c:pt>
                <c:pt idx="9634">
                  <c:v>20</c:v>
                </c:pt>
                <c:pt idx="9635">
                  <c:v>20</c:v>
                </c:pt>
                <c:pt idx="9636">
                  <c:v>20</c:v>
                </c:pt>
                <c:pt idx="9637">
                  <c:v>20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77.231825913196943</c:v>
                </c:pt>
                <c:pt idx="9642">
                  <c:v>20</c:v>
                </c:pt>
                <c:pt idx="9643">
                  <c:v>20</c:v>
                </c:pt>
                <c:pt idx="9644">
                  <c:v>20</c:v>
                </c:pt>
                <c:pt idx="9645">
                  <c:v>20</c:v>
                </c:pt>
                <c:pt idx="9646">
                  <c:v>75.924844432776794</c:v>
                </c:pt>
                <c:pt idx="9647">
                  <c:v>20</c:v>
                </c:pt>
                <c:pt idx="9648">
                  <c:v>88.343552100489447</c:v>
                </c:pt>
                <c:pt idx="9649">
                  <c:v>73.21209333892206</c:v>
                </c:pt>
                <c:pt idx="9650">
                  <c:v>20</c:v>
                </c:pt>
                <c:pt idx="9651">
                  <c:v>90.280377691536245</c:v>
                </c:pt>
                <c:pt idx="9652">
                  <c:v>20</c:v>
                </c:pt>
                <c:pt idx="9653">
                  <c:v>20</c:v>
                </c:pt>
                <c:pt idx="9654">
                  <c:v>20</c:v>
                </c:pt>
                <c:pt idx="9655">
                  <c:v>20</c:v>
                </c:pt>
                <c:pt idx="9656">
                  <c:v>20</c:v>
                </c:pt>
                <c:pt idx="9657">
                  <c:v>20</c:v>
                </c:pt>
                <c:pt idx="9658">
                  <c:v>20</c:v>
                </c:pt>
                <c:pt idx="9659">
                  <c:v>73.946848985297692</c:v>
                </c:pt>
                <c:pt idx="9660">
                  <c:v>20</c:v>
                </c:pt>
                <c:pt idx="9661">
                  <c:v>20</c:v>
                </c:pt>
                <c:pt idx="9662">
                  <c:v>20</c:v>
                </c:pt>
                <c:pt idx="9663">
                  <c:v>65.640854456220524</c:v>
                </c:pt>
                <c:pt idx="9664">
                  <c:v>20</c:v>
                </c:pt>
                <c:pt idx="9665">
                  <c:v>20</c:v>
                </c:pt>
                <c:pt idx="9666">
                  <c:v>20</c:v>
                </c:pt>
                <c:pt idx="9667">
                  <c:v>20</c:v>
                </c:pt>
                <c:pt idx="9668">
                  <c:v>20</c:v>
                </c:pt>
                <c:pt idx="9669">
                  <c:v>20</c:v>
                </c:pt>
                <c:pt idx="9670">
                  <c:v>0</c:v>
                </c:pt>
                <c:pt idx="9671">
                  <c:v>69.22658276147078</c:v>
                </c:pt>
                <c:pt idx="9672">
                  <c:v>20</c:v>
                </c:pt>
                <c:pt idx="9673">
                  <c:v>20</c:v>
                </c:pt>
                <c:pt idx="9674">
                  <c:v>0</c:v>
                </c:pt>
                <c:pt idx="9675">
                  <c:v>65.589290169304206</c:v>
                </c:pt>
                <c:pt idx="9676">
                  <c:v>0</c:v>
                </c:pt>
                <c:pt idx="9677">
                  <c:v>86.079563491856334</c:v>
                </c:pt>
                <c:pt idx="9678">
                  <c:v>20</c:v>
                </c:pt>
                <c:pt idx="9679">
                  <c:v>62.677539900532359</c:v>
                </c:pt>
                <c:pt idx="9680">
                  <c:v>0</c:v>
                </c:pt>
                <c:pt idx="9681">
                  <c:v>20</c:v>
                </c:pt>
                <c:pt idx="9682">
                  <c:v>20</c:v>
                </c:pt>
                <c:pt idx="9683">
                  <c:v>20</c:v>
                </c:pt>
                <c:pt idx="9684">
                  <c:v>0</c:v>
                </c:pt>
                <c:pt idx="9685">
                  <c:v>20</c:v>
                </c:pt>
                <c:pt idx="9686">
                  <c:v>83.548715022130054</c:v>
                </c:pt>
                <c:pt idx="9687">
                  <c:v>20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20</c:v>
                </c:pt>
                <c:pt idx="9694">
                  <c:v>20</c:v>
                </c:pt>
                <c:pt idx="9695">
                  <c:v>0</c:v>
                </c:pt>
                <c:pt idx="9696">
                  <c:v>20</c:v>
                </c:pt>
                <c:pt idx="9697">
                  <c:v>20</c:v>
                </c:pt>
                <c:pt idx="9698">
                  <c:v>20</c:v>
                </c:pt>
                <c:pt idx="9699">
                  <c:v>78.678768102319864</c:v>
                </c:pt>
                <c:pt idx="9700">
                  <c:v>20</c:v>
                </c:pt>
                <c:pt idx="9701">
                  <c:v>20</c:v>
                </c:pt>
                <c:pt idx="9702">
                  <c:v>0</c:v>
                </c:pt>
                <c:pt idx="9703">
                  <c:v>68.949213330469107</c:v>
                </c:pt>
                <c:pt idx="9704">
                  <c:v>20</c:v>
                </c:pt>
                <c:pt idx="9705">
                  <c:v>20</c:v>
                </c:pt>
                <c:pt idx="9706">
                  <c:v>20</c:v>
                </c:pt>
                <c:pt idx="9707">
                  <c:v>82.664139269588247</c:v>
                </c:pt>
                <c:pt idx="9708">
                  <c:v>0</c:v>
                </c:pt>
                <c:pt idx="9709">
                  <c:v>64.211623134364885</c:v>
                </c:pt>
                <c:pt idx="9710">
                  <c:v>0</c:v>
                </c:pt>
                <c:pt idx="9711">
                  <c:v>0</c:v>
                </c:pt>
                <c:pt idx="9712">
                  <c:v>20</c:v>
                </c:pt>
                <c:pt idx="9713">
                  <c:v>20</c:v>
                </c:pt>
                <c:pt idx="9714">
                  <c:v>20</c:v>
                </c:pt>
                <c:pt idx="9715">
                  <c:v>20</c:v>
                </c:pt>
                <c:pt idx="9716">
                  <c:v>20</c:v>
                </c:pt>
                <c:pt idx="9717">
                  <c:v>20</c:v>
                </c:pt>
                <c:pt idx="9718">
                  <c:v>0</c:v>
                </c:pt>
                <c:pt idx="9719">
                  <c:v>20</c:v>
                </c:pt>
                <c:pt idx="9720">
                  <c:v>20</c:v>
                </c:pt>
                <c:pt idx="9721">
                  <c:v>20</c:v>
                </c:pt>
                <c:pt idx="9722">
                  <c:v>20</c:v>
                </c:pt>
                <c:pt idx="9723">
                  <c:v>20</c:v>
                </c:pt>
                <c:pt idx="9724">
                  <c:v>68.337484980119669</c:v>
                </c:pt>
                <c:pt idx="9725">
                  <c:v>20</c:v>
                </c:pt>
                <c:pt idx="9726">
                  <c:v>0</c:v>
                </c:pt>
                <c:pt idx="9727">
                  <c:v>20</c:v>
                </c:pt>
                <c:pt idx="9728">
                  <c:v>79.908005786898201</c:v>
                </c:pt>
                <c:pt idx="9729">
                  <c:v>20</c:v>
                </c:pt>
                <c:pt idx="9730">
                  <c:v>20</c:v>
                </c:pt>
                <c:pt idx="9731">
                  <c:v>20</c:v>
                </c:pt>
                <c:pt idx="9732">
                  <c:v>20</c:v>
                </c:pt>
                <c:pt idx="9733">
                  <c:v>20</c:v>
                </c:pt>
                <c:pt idx="9734">
                  <c:v>20</c:v>
                </c:pt>
                <c:pt idx="9735">
                  <c:v>0</c:v>
                </c:pt>
                <c:pt idx="9736">
                  <c:v>20</c:v>
                </c:pt>
                <c:pt idx="9737">
                  <c:v>0</c:v>
                </c:pt>
                <c:pt idx="9738">
                  <c:v>20</c:v>
                </c:pt>
                <c:pt idx="9739">
                  <c:v>20</c:v>
                </c:pt>
                <c:pt idx="9740">
                  <c:v>20</c:v>
                </c:pt>
                <c:pt idx="9741">
                  <c:v>20</c:v>
                </c:pt>
                <c:pt idx="9742">
                  <c:v>20</c:v>
                </c:pt>
                <c:pt idx="9743">
                  <c:v>75.666128299893572</c:v>
                </c:pt>
                <c:pt idx="9744">
                  <c:v>20</c:v>
                </c:pt>
                <c:pt idx="9745">
                  <c:v>78.783419906920258</c:v>
                </c:pt>
                <c:pt idx="9746">
                  <c:v>20</c:v>
                </c:pt>
                <c:pt idx="9747">
                  <c:v>20</c:v>
                </c:pt>
                <c:pt idx="9748">
                  <c:v>20</c:v>
                </c:pt>
                <c:pt idx="9749">
                  <c:v>20</c:v>
                </c:pt>
                <c:pt idx="9750">
                  <c:v>0</c:v>
                </c:pt>
                <c:pt idx="9751">
                  <c:v>0</c:v>
                </c:pt>
                <c:pt idx="9752">
                  <c:v>69.181905034452143</c:v>
                </c:pt>
                <c:pt idx="9753">
                  <c:v>20</c:v>
                </c:pt>
                <c:pt idx="9754">
                  <c:v>20</c:v>
                </c:pt>
                <c:pt idx="9755">
                  <c:v>0</c:v>
                </c:pt>
                <c:pt idx="9756">
                  <c:v>20</c:v>
                </c:pt>
                <c:pt idx="9757">
                  <c:v>76.323816366404117</c:v>
                </c:pt>
                <c:pt idx="9758">
                  <c:v>20</c:v>
                </c:pt>
                <c:pt idx="9759">
                  <c:v>20</c:v>
                </c:pt>
                <c:pt idx="9760">
                  <c:v>0</c:v>
                </c:pt>
                <c:pt idx="9761">
                  <c:v>20</c:v>
                </c:pt>
                <c:pt idx="9762">
                  <c:v>20</c:v>
                </c:pt>
                <c:pt idx="9763">
                  <c:v>20</c:v>
                </c:pt>
                <c:pt idx="9764">
                  <c:v>0</c:v>
                </c:pt>
                <c:pt idx="9765">
                  <c:v>20</c:v>
                </c:pt>
                <c:pt idx="9766">
                  <c:v>20</c:v>
                </c:pt>
                <c:pt idx="9767">
                  <c:v>20</c:v>
                </c:pt>
                <c:pt idx="9768">
                  <c:v>0</c:v>
                </c:pt>
                <c:pt idx="9769">
                  <c:v>20</c:v>
                </c:pt>
                <c:pt idx="9770">
                  <c:v>0</c:v>
                </c:pt>
                <c:pt idx="9771">
                  <c:v>20</c:v>
                </c:pt>
                <c:pt idx="9772">
                  <c:v>70.320128437720911</c:v>
                </c:pt>
                <c:pt idx="9773">
                  <c:v>70.724361401517839</c:v>
                </c:pt>
                <c:pt idx="9774">
                  <c:v>20</c:v>
                </c:pt>
                <c:pt idx="9775">
                  <c:v>0</c:v>
                </c:pt>
                <c:pt idx="9776">
                  <c:v>87.592749646467723</c:v>
                </c:pt>
                <c:pt idx="9777">
                  <c:v>69.605225252610296</c:v>
                </c:pt>
                <c:pt idx="9778">
                  <c:v>0</c:v>
                </c:pt>
                <c:pt idx="9779">
                  <c:v>20</c:v>
                </c:pt>
                <c:pt idx="9780">
                  <c:v>54.912745357499261</c:v>
                </c:pt>
                <c:pt idx="9781">
                  <c:v>20</c:v>
                </c:pt>
                <c:pt idx="9782">
                  <c:v>20</c:v>
                </c:pt>
                <c:pt idx="9783">
                  <c:v>82.082555004833736</c:v>
                </c:pt>
                <c:pt idx="9784">
                  <c:v>0</c:v>
                </c:pt>
                <c:pt idx="9785">
                  <c:v>83.263877444735527</c:v>
                </c:pt>
                <c:pt idx="9786">
                  <c:v>0</c:v>
                </c:pt>
                <c:pt idx="9787">
                  <c:v>20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20</c:v>
                </c:pt>
                <c:pt idx="9792">
                  <c:v>20</c:v>
                </c:pt>
                <c:pt idx="9793">
                  <c:v>86.452983451309578</c:v>
                </c:pt>
                <c:pt idx="9794">
                  <c:v>20</c:v>
                </c:pt>
                <c:pt idx="9795">
                  <c:v>0</c:v>
                </c:pt>
                <c:pt idx="9796">
                  <c:v>20</c:v>
                </c:pt>
                <c:pt idx="9797">
                  <c:v>20</c:v>
                </c:pt>
                <c:pt idx="9798">
                  <c:v>0</c:v>
                </c:pt>
                <c:pt idx="9799">
                  <c:v>65.473365818480431</c:v>
                </c:pt>
                <c:pt idx="9800">
                  <c:v>20</c:v>
                </c:pt>
                <c:pt idx="9801">
                  <c:v>78.120577116971688</c:v>
                </c:pt>
                <c:pt idx="9802">
                  <c:v>20</c:v>
                </c:pt>
                <c:pt idx="9803">
                  <c:v>84.025611092329669</c:v>
                </c:pt>
                <c:pt idx="9804">
                  <c:v>81.245560807382645</c:v>
                </c:pt>
                <c:pt idx="9805">
                  <c:v>0</c:v>
                </c:pt>
                <c:pt idx="9806">
                  <c:v>20</c:v>
                </c:pt>
                <c:pt idx="9807">
                  <c:v>0</c:v>
                </c:pt>
                <c:pt idx="9808">
                  <c:v>20</c:v>
                </c:pt>
                <c:pt idx="9809">
                  <c:v>20</c:v>
                </c:pt>
                <c:pt idx="9810">
                  <c:v>82.697827199191693</c:v>
                </c:pt>
                <c:pt idx="9811">
                  <c:v>20</c:v>
                </c:pt>
                <c:pt idx="9812">
                  <c:v>66.480604677623433</c:v>
                </c:pt>
                <c:pt idx="9813">
                  <c:v>0</c:v>
                </c:pt>
                <c:pt idx="9814">
                  <c:v>20</c:v>
                </c:pt>
                <c:pt idx="9815">
                  <c:v>81.625896478781911</c:v>
                </c:pt>
                <c:pt idx="9816">
                  <c:v>0</c:v>
                </c:pt>
                <c:pt idx="9817">
                  <c:v>78.892020942992957</c:v>
                </c:pt>
                <c:pt idx="9818">
                  <c:v>66.727049362561758</c:v>
                </c:pt>
                <c:pt idx="9819">
                  <c:v>20</c:v>
                </c:pt>
                <c:pt idx="9820">
                  <c:v>20</c:v>
                </c:pt>
                <c:pt idx="9821">
                  <c:v>20</c:v>
                </c:pt>
                <c:pt idx="9822">
                  <c:v>20</c:v>
                </c:pt>
                <c:pt idx="9823">
                  <c:v>20</c:v>
                </c:pt>
                <c:pt idx="9824">
                  <c:v>0</c:v>
                </c:pt>
                <c:pt idx="9825">
                  <c:v>68.849882979735753</c:v>
                </c:pt>
                <c:pt idx="9826">
                  <c:v>20</c:v>
                </c:pt>
                <c:pt idx="9827">
                  <c:v>76.467090453070497</c:v>
                </c:pt>
                <c:pt idx="9828">
                  <c:v>20</c:v>
                </c:pt>
                <c:pt idx="9829">
                  <c:v>20</c:v>
                </c:pt>
                <c:pt idx="9830">
                  <c:v>79.036274090558507</c:v>
                </c:pt>
                <c:pt idx="9831">
                  <c:v>77.9961061286714</c:v>
                </c:pt>
                <c:pt idx="9832">
                  <c:v>20</c:v>
                </c:pt>
                <c:pt idx="9833">
                  <c:v>0</c:v>
                </c:pt>
                <c:pt idx="9834">
                  <c:v>74.78589413886985</c:v>
                </c:pt>
                <c:pt idx="9835">
                  <c:v>0</c:v>
                </c:pt>
                <c:pt idx="9836">
                  <c:v>20</c:v>
                </c:pt>
                <c:pt idx="9837">
                  <c:v>67.403397847904372</c:v>
                </c:pt>
                <c:pt idx="9838">
                  <c:v>20</c:v>
                </c:pt>
                <c:pt idx="9839">
                  <c:v>0</c:v>
                </c:pt>
                <c:pt idx="9840">
                  <c:v>20</c:v>
                </c:pt>
                <c:pt idx="9841">
                  <c:v>20</c:v>
                </c:pt>
                <c:pt idx="9842">
                  <c:v>0</c:v>
                </c:pt>
                <c:pt idx="9843">
                  <c:v>20</c:v>
                </c:pt>
                <c:pt idx="9844">
                  <c:v>70.606942399054489</c:v>
                </c:pt>
                <c:pt idx="9845">
                  <c:v>20</c:v>
                </c:pt>
                <c:pt idx="9846">
                  <c:v>0</c:v>
                </c:pt>
                <c:pt idx="9847">
                  <c:v>20</c:v>
                </c:pt>
                <c:pt idx="9848">
                  <c:v>70.34982526443612</c:v>
                </c:pt>
                <c:pt idx="9849">
                  <c:v>84.391412902385923</c:v>
                </c:pt>
                <c:pt idx="9850">
                  <c:v>20</c:v>
                </c:pt>
                <c:pt idx="9851">
                  <c:v>20</c:v>
                </c:pt>
                <c:pt idx="9852">
                  <c:v>0</c:v>
                </c:pt>
                <c:pt idx="9853">
                  <c:v>20</c:v>
                </c:pt>
                <c:pt idx="9854">
                  <c:v>20</c:v>
                </c:pt>
                <c:pt idx="9855">
                  <c:v>20</c:v>
                </c:pt>
                <c:pt idx="9856">
                  <c:v>20</c:v>
                </c:pt>
                <c:pt idx="9857">
                  <c:v>0</c:v>
                </c:pt>
                <c:pt idx="9858">
                  <c:v>0</c:v>
                </c:pt>
                <c:pt idx="9859">
                  <c:v>89.519258813633314</c:v>
                </c:pt>
                <c:pt idx="9860">
                  <c:v>20</c:v>
                </c:pt>
                <c:pt idx="9861">
                  <c:v>20</c:v>
                </c:pt>
                <c:pt idx="9862">
                  <c:v>20</c:v>
                </c:pt>
                <c:pt idx="9863">
                  <c:v>0</c:v>
                </c:pt>
                <c:pt idx="9864">
                  <c:v>20</c:v>
                </c:pt>
                <c:pt idx="9865">
                  <c:v>79.969809419739718</c:v>
                </c:pt>
                <c:pt idx="9866">
                  <c:v>82.123650914369321</c:v>
                </c:pt>
                <c:pt idx="9867">
                  <c:v>65.88225627280687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20</c:v>
                </c:pt>
                <c:pt idx="9872">
                  <c:v>0</c:v>
                </c:pt>
                <c:pt idx="9873">
                  <c:v>0</c:v>
                </c:pt>
                <c:pt idx="9874">
                  <c:v>20</c:v>
                </c:pt>
                <c:pt idx="9875">
                  <c:v>0</c:v>
                </c:pt>
                <c:pt idx="9876">
                  <c:v>20</c:v>
                </c:pt>
                <c:pt idx="9877">
                  <c:v>20</c:v>
                </c:pt>
                <c:pt idx="9878">
                  <c:v>20</c:v>
                </c:pt>
                <c:pt idx="9879">
                  <c:v>0</c:v>
                </c:pt>
                <c:pt idx="9880">
                  <c:v>20</c:v>
                </c:pt>
                <c:pt idx="9881">
                  <c:v>0</c:v>
                </c:pt>
                <c:pt idx="9882">
                  <c:v>20</c:v>
                </c:pt>
                <c:pt idx="9883">
                  <c:v>20</c:v>
                </c:pt>
                <c:pt idx="9884">
                  <c:v>0</c:v>
                </c:pt>
                <c:pt idx="9885">
                  <c:v>20</c:v>
                </c:pt>
                <c:pt idx="9886">
                  <c:v>20</c:v>
                </c:pt>
                <c:pt idx="9887">
                  <c:v>0</c:v>
                </c:pt>
                <c:pt idx="9888">
                  <c:v>20</c:v>
                </c:pt>
                <c:pt idx="9889">
                  <c:v>82.028043736839024</c:v>
                </c:pt>
                <c:pt idx="9890">
                  <c:v>20</c:v>
                </c:pt>
                <c:pt idx="9891">
                  <c:v>0</c:v>
                </c:pt>
                <c:pt idx="9892">
                  <c:v>20</c:v>
                </c:pt>
                <c:pt idx="9893">
                  <c:v>70.30272893114595</c:v>
                </c:pt>
                <c:pt idx="9894">
                  <c:v>0</c:v>
                </c:pt>
                <c:pt idx="9895">
                  <c:v>0</c:v>
                </c:pt>
                <c:pt idx="9896">
                  <c:v>20</c:v>
                </c:pt>
                <c:pt idx="9897">
                  <c:v>20</c:v>
                </c:pt>
                <c:pt idx="9898">
                  <c:v>20</c:v>
                </c:pt>
                <c:pt idx="9899">
                  <c:v>20</c:v>
                </c:pt>
                <c:pt idx="9900">
                  <c:v>20</c:v>
                </c:pt>
                <c:pt idx="9901">
                  <c:v>0</c:v>
                </c:pt>
                <c:pt idx="9902">
                  <c:v>20</c:v>
                </c:pt>
                <c:pt idx="9903">
                  <c:v>20</c:v>
                </c:pt>
                <c:pt idx="9904">
                  <c:v>57.089630790507769</c:v>
                </c:pt>
                <c:pt idx="9905">
                  <c:v>20</c:v>
                </c:pt>
                <c:pt idx="9906">
                  <c:v>76.407335204964284</c:v>
                </c:pt>
                <c:pt idx="9907">
                  <c:v>74.374945499223841</c:v>
                </c:pt>
                <c:pt idx="9908">
                  <c:v>20</c:v>
                </c:pt>
                <c:pt idx="9909">
                  <c:v>0</c:v>
                </c:pt>
                <c:pt idx="9910">
                  <c:v>20</c:v>
                </c:pt>
                <c:pt idx="9911">
                  <c:v>20</c:v>
                </c:pt>
                <c:pt idx="9912">
                  <c:v>0</c:v>
                </c:pt>
                <c:pt idx="9913">
                  <c:v>73.806362696120146</c:v>
                </c:pt>
                <c:pt idx="9914">
                  <c:v>20</c:v>
                </c:pt>
                <c:pt idx="9915">
                  <c:v>20</c:v>
                </c:pt>
                <c:pt idx="9916">
                  <c:v>20</c:v>
                </c:pt>
                <c:pt idx="9917">
                  <c:v>0</c:v>
                </c:pt>
                <c:pt idx="9918">
                  <c:v>0</c:v>
                </c:pt>
                <c:pt idx="9919">
                  <c:v>20</c:v>
                </c:pt>
                <c:pt idx="9920">
                  <c:v>20</c:v>
                </c:pt>
                <c:pt idx="9921">
                  <c:v>20</c:v>
                </c:pt>
                <c:pt idx="9922">
                  <c:v>20</c:v>
                </c:pt>
                <c:pt idx="9923">
                  <c:v>20</c:v>
                </c:pt>
                <c:pt idx="9924">
                  <c:v>0</c:v>
                </c:pt>
                <c:pt idx="9925">
                  <c:v>20</c:v>
                </c:pt>
                <c:pt idx="9926">
                  <c:v>20</c:v>
                </c:pt>
                <c:pt idx="9927">
                  <c:v>20</c:v>
                </c:pt>
                <c:pt idx="9928">
                  <c:v>20</c:v>
                </c:pt>
                <c:pt idx="9929">
                  <c:v>20</c:v>
                </c:pt>
                <c:pt idx="9930">
                  <c:v>20</c:v>
                </c:pt>
                <c:pt idx="9931">
                  <c:v>73.195199479640195</c:v>
                </c:pt>
                <c:pt idx="9932">
                  <c:v>20</c:v>
                </c:pt>
                <c:pt idx="9933">
                  <c:v>20</c:v>
                </c:pt>
                <c:pt idx="9934">
                  <c:v>0</c:v>
                </c:pt>
                <c:pt idx="9935">
                  <c:v>0</c:v>
                </c:pt>
                <c:pt idx="9936">
                  <c:v>71.654239782782653</c:v>
                </c:pt>
                <c:pt idx="9937">
                  <c:v>70.50208776258134</c:v>
                </c:pt>
                <c:pt idx="9938">
                  <c:v>20</c:v>
                </c:pt>
                <c:pt idx="9939">
                  <c:v>20</c:v>
                </c:pt>
                <c:pt idx="9940">
                  <c:v>20</c:v>
                </c:pt>
                <c:pt idx="9941">
                  <c:v>20</c:v>
                </c:pt>
                <c:pt idx="9942">
                  <c:v>20</c:v>
                </c:pt>
                <c:pt idx="9943">
                  <c:v>20</c:v>
                </c:pt>
                <c:pt idx="9944">
                  <c:v>20</c:v>
                </c:pt>
                <c:pt idx="9945">
                  <c:v>20</c:v>
                </c:pt>
                <c:pt idx="9946">
                  <c:v>0</c:v>
                </c:pt>
                <c:pt idx="9947">
                  <c:v>69.104557089619888</c:v>
                </c:pt>
                <c:pt idx="9948">
                  <c:v>20</c:v>
                </c:pt>
                <c:pt idx="9949">
                  <c:v>0</c:v>
                </c:pt>
                <c:pt idx="9950">
                  <c:v>82.811929516877797</c:v>
                </c:pt>
                <c:pt idx="9951">
                  <c:v>20</c:v>
                </c:pt>
                <c:pt idx="9952">
                  <c:v>72.329598267466579</c:v>
                </c:pt>
                <c:pt idx="9953">
                  <c:v>20</c:v>
                </c:pt>
                <c:pt idx="9954">
                  <c:v>68.439746115596733</c:v>
                </c:pt>
                <c:pt idx="9955">
                  <c:v>20</c:v>
                </c:pt>
                <c:pt idx="9956">
                  <c:v>20</c:v>
                </c:pt>
                <c:pt idx="9957">
                  <c:v>20</c:v>
                </c:pt>
                <c:pt idx="9958">
                  <c:v>0</c:v>
                </c:pt>
                <c:pt idx="9959">
                  <c:v>20</c:v>
                </c:pt>
                <c:pt idx="9960">
                  <c:v>20</c:v>
                </c:pt>
                <c:pt idx="9961">
                  <c:v>86.386271804187615</c:v>
                </c:pt>
                <c:pt idx="9962">
                  <c:v>0</c:v>
                </c:pt>
                <c:pt idx="9963">
                  <c:v>20</c:v>
                </c:pt>
                <c:pt idx="9964">
                  <c:v>20</c:v>
                </c:pt>
                <c:pt idx="9965">
                  <c:v>20</c:v>
                </c:pt>
                <c:pt idx="9966">
                  <c:v>20</c:v>
                </c:pt>
                <c:pt idx="9967">
                  <c:v>20</c:v>
                </c:pt>
                <c:pt idx="9968">
                  <c:v>20</c:v>
                </c:pt>
                <c:pt idx="9969">
                  <c:v>20</c:v>
                </c:pt>
                <c:pt idx="9970">
                  <c:v>20</c:v>
                </c:pt>
                <c:pt idx="9971">
                  <c:v>20</c:v>
                </c:pt>
                <c:pt idx="9972">
                  <c:v>0</c:v>
                </c:pt>
                <c:pt idx="9973">
                  <c:v>20</c:v>
                </c:pt>
                <c:pt idx="9974">
                  <c:v>20</c:v>
                </c:pt>
                <c:pt idx="9975">
                  <c:v>84.848535239390031</c:v>
                </c:pt>
                <c:pt idx="9976">
                  <c:v>0</c:v>
                </c:pt>
                <c:pt idx="9977">
                  <c:v>0</c:v>
                </c:pt>
                <c:pt idx="9978">
                  <c:v>20</c:v>
                </c:pt>
                <c:pt idx="9979">
                  <c:v>0</c:v>
                </c:pt>
                <c:pt idx="9980">
                  <c:v>20</c:v>
                </c:pt>
                <c:pt idx="9981">
                  <c:v>20</c:v>
                </c:pt>
                <c:pt idx="9982">
                  <c:v>57.387903998355448</c:v>
                </c:pt>
                <c:pt idx="9983">
                  <c:v>20</c:v>
                </c:pt>
                <c:pt idx="9984">
                  <c:v>0</c:v>
                </c:pt>
                <c:pt idx="9985">
                  <c:v>58.232336828677802</c:v>
                </c:pt>
                <c:pt idx="9986">
                  <c:v>20</c:v>
                </c:pt>
                <c:pt idx="9987">
                  <c:v>86.589365196752212</c:v>
                </c:pt>
                <c:pt idx="9988">
                  <c:v>20</c:v>
                </c:pt>
                <c:pt idx="9989">
                  <c:v>20</c:v>
                </c:pt>
                <c:pt idx="9990">
                  <c:v>0</c:v>
                </c:pt>
                <c:pt idx="9991">
                  <c:v>20</c:v>
                </c:pt>
                <c:pt idx="9992">
                  <c:v>0</c:v>
                </c:pt>
                <c:pt idx="9993">
                  <c:v>20</c:v>
                </c:pt>
                <c:pt idx="9994">
                  <c:v>20</c:v>
                </c:pt>
                <c:pt idx="9995">
                  <c:v>20</c:v>
                </c:pt>
                <c:pt idx="9996">
                  <c:v>0</c:v>
                </c:pt>
                <c:pt idx="9997">
                  <c:v>77.462718513181301</c:v>
                </c:pt>
                <c:pt idx="9998">
                  <c:v>0</c:v>
                </c:pt>
                <c:pt idx="9999">
                  <c:v>20</c:v>
                </c:pt>
              </c:numCache>
            </c:numRef>
          </c:xVal>
          <c:yVal>
            <c:numRef>
              <c:f>Simulation!$AE$26:$AE$10025</c:f>
              <c:numCache>
                <c:formatCode>0.00</c:formatCode>
                <c:ptCount val="10000"/>
                <c:pt idx="0">
                  <c:v>2.1400255637479297</c:v>
                </c:pt>
                <c:pt idx="1">
                  <c:v>-7.4000331737148777</c:v>
                </c:pt>
                <c:pt idx="2">
                  <c:v>0</c:v>
                </c:pt>
                <c:pt idx="3">
                  <c:v>15.046183876970586</c:v>
                </c:pt>
                <c:pt idx="4">
                  <c:v>-8.5003576924543953</c:v>
                </c:pt>
                <c:pt idx="5">
                  <c:v>4.0549750316817024</c:v>
                </c:pt>
                <c:pt idx="6">
                  <c:v>2.632674079852249</c:v>
                </c:pt>
                <c:pt idx="7">
                  <c:v>12.518721400765468</c:v>
                </c:pt>
                <c:pt idx="8">
                  <c:v>-0.99565939326523978</c:v>
                </c:pt>
                <c:pt idx="9">
                  <c:v>17.283500375519417</c:v>
                </c:pt>
                <c:pt idx="10">
                  <c:v>0</c:v>
                </c:pt>
                <c:pt idx="11">
                  <c:v>0.47758825107571568</c:v>
                </c:pt>
                <c:pt idx="12">
                  <c:v>-4.3375929840795262</c:v>
                </c:pt>
                <c:pt idx="13">
                  <c:v>-6.5007650533391308</c:v>
                </c:pt>
                <c:pt idx="14">
                  <c:v>0</c:v>
                </c:pt>
                <c:pt idx="15">
                  <c:v>0.90082930948125184</c:v>
                </c:pt>
                <c:pt idx="16">
                  <c:v>0</c:v>
                </c:pt>
                <c:pt idx="17">
                  <c:v>8.4647866747707905</c:v>
                </c:pt>
                <c:pt idx="18">
                  <c:v>6.5480196166963962</c:v>
                </c:pt>
                <c:pt idx="19">
                  <c:v>8.0504047109492269</c:v>
                </c:pt>
                <c:pt idx="20">
                  <c:v>0</c:v>
                </c:pt>
                <c:pt idx="21">
                  <c:v>-8.1879118018278465</c:v>
                </c:pt>
                <c:pt idx="22">
                  <c:v>6.1501388567802886</c:v>
                </c:pt>
                <c:pt idx="23">
                  <c:v>-6.1162334368522657</c:v>
                </c:pt>
                <c:pt idx="24">
                  <c:v>-13.022957559607939</c:v>
                </c:pt>
                <c:pt idx="25">
                  <c:v>-7.5138744411910405</c:v>
                </c:pt>
                <c:pt idx="26">
                  <c:v>8.3103812607860039</c:v>
                </c:pt>
                <c:pt idx="27">
                  <c:v>-6.6728392207261198</c:v>
                </c:pt>
                <c:pt idx="28">
                  <c:v>0</c:v>
                </c:pt>
                <c:pt idx="29">
                  <c:v>17.370914265342186</c:v>
                </c:pt>
                <c:pt idx="30">
                  <c:v>-5.0434527815096724</c:v>
                </c:pt>
                <c:pt idx="31">
                  <c:v>0</c:v>
                </c:pt>
                <c:pt idx="32">
                  <c:v>-7.6293892421212526</c:v>
                </c:pt>
                <c:pt idx="33">
                  <c:v>3.7626758810403045</c:v>
                </c:pt>
                <c:pt idx="34">
                  <c:v>-9.181458025024849</c:v>
                </c:pt>
                <c:pt idx="35">
                  <c:v>4.7990932842743614</c:v>
                </c:pt>
                <c:pt idx="36">
                  <c:v>-8.9575611678838563</c:v>
                </c:pt>
                <c:pt idx="37">
                  <c:v>4.0519875403518455</c:v>
                </c:pt>
                <c:pt idx="38">
                  <c:v>0.47843807187487375</c:v>
                </c:pt>
                <c:pt idx="39">
                  <c:v>1.2782896583099252</c:v>
                </c:pt>
                <c:pt idx="40">
                  <c:v>3.981049621488193</c:v>
                </c:pt>
                <c:pt idx="41">
                  <c:v>-13.551809286075809</c:v>
                </c:pt>
                <c:pt idx="42">
                  <c:v>0</c:v>
                </c:pt>
                <c:pt idx="43">
                  <c:v>1.3896036756659718</c:v>
                </c:pt>
                <c:pt idx="44">
                  <c:v>0.27894908245099259</c:v>
                </c:pt>
                <c:pt idx="45">
                  <c:v>-5.2505525702100311</c:v>
                </c:pt>
                <c:pt idx="46">
                  <c:v>0.6548171662047928</c:v>
                </c:pt>
                <c:pt idx="47">
                  <c:v>0</c:v>
                </c:pt>
                <c:pt idx="48">
                  <c:v>3.048694790760373</c:v>
                </c:pt>
                <c:pt idx="49">
                  <c:v>6.4518730115624185</c:v>
                </c:pt>
                <c:pt idx="50">
                  <c:v>13.279611586197779</c:v>
                </c:pt>
                <c:pt idx="51">
                  <c:v>9.0189264998659997</c:v>
                </c:pt>
                <c:pt idx="52">
                  <c:v>0</c:v>
                </c:pt>
                <c:pt idx="53">
                  <c:v>-5.7646036634087228</c:v>
                </c:pt>
                <c:pt idx="54">
                  <c:v>3.8372568275440564</c:v>
                </c:pt>
                <c:pt idx="55">
                  <c:v>4.0884387366699304</c:v>
                </c:pt>
                <c:pt idx="56">
                  <c:v>-6.5381380430891696</c:v>
                </c:pt>
                <c:pt idx="57">
                  <c:v>7.2506881559108276</c:v>
                </c:pt>
                <c:pt idx="58">
                  <c:v>0</c:v>
                </c:pt>
                <c:pt idx="59">
                  <c:v>10.813038762255836</c:v>
                </c:pt>
                <c:pt idx="60">
                  <c:v>-3.9100549649484861</c:v>
                </c:pt>
                <c:pt idx="61">
                  <c:v>6.1666168734562099</c:v>
                </c:pt>
                <c:pt idx="62">
                  <c:v>0</c:v>
                </c:pt>
                <c:pt idx="63">
                  <c:v>0</c:v>
                </c:pt>
                <c:pt idx="64">
                  <c:v>11.763579021816906</c:v>
                </c:pt>
                <c:pt idx="65">
                  <c:v>10.427031839288311</c:v>
                </c:pt>
                <c:pt idx="66">
                  <c:v>-9.4036427974993337</c:v>
                </c:pt>
                <c:pt idx="67">
                  <c:v>-1.9414536306983992</c:v>
                </c:pt>
                <c:pt idx="68">
                  <c:v>0</c:v>
                </c:pt>
                <c:pt idx="69">
                  <c:v>-3.2613640503193961</c:v>
                </c:pt>
                <c:pt idx="70">
                  <c:v>5.587282248853608</c:v>
                </c:pt>
                <c:pt idx="71">
                  <c:v>10.096616829107202</c:v>
                </c:pt>
                <c:pt idx="72">
                  <c:v>5.8113632807121718</c:v>
                </c:pt>
                <c:pt idx="73">
                  <c:v>8.6441408595931826</c:v>
                </c:pt>
                <c:pt idx="74">
                  <c:v>6.7116147829371888</c:v>
                </c:pt>
                <c:pt idx="75">
                  <c:v>-9.4744107380771627</c:v>
                </c:pt>
                <c:pt idx="76">
                  <c:v>0</c:v>
                </c:pt>
                <c:pt idx="77">
                  <c:v>0</c:v>
                </c:pt>
                <c:pt idx="78">
                  <c:v>11.372352752694601</c:v>
                </c:pt>
                <c:pt idx="79">
                  <c:v>3.4257585489105091</c:v>
                </c:pt>
                <c:pt idx="80">
                  <c:v>0</c:v>
                </c:pt>
                <c:pt idx="81">
                  <c:v>15.079903464228231</c:v>
                </c:pt>
                <c:pt idx="82">
                  <c:v>0</c:v>
                </c:pt>
                <c:pt idx="83">
                  <c:v>0</c:v>
                </c:pt>
                <c:pt idx="84">
                  <c:v>-5.1130438175038631</c:v>
                </c:pt>
                <c:pt idx="85">
                  <c:v>5.4559679851427463</c:v>
                </c:pt>
                <c:pt idx="86">
                  <c:v>2.4412030479018503</c:v>
                </c:pt>
                <c:pt idx="87">
                  <c:v>0</c:v>
                </c:pt>
                <c:pt idx="88">
                  <c:v>6.2264130446881296</c:v>
                </c:pt>
                <c:pt idx="89">
                  <c:v>-9.6804350079163886</c:v>
                </c:pt>
                <c:pt idx="90">
                  <c:v>13.336388009769754</c:v>
                </c:pt>
                <c:pt idx="91">
                  <c:v>-7.8253489016166764</c:v>
                </c:pt>
                <c:pt idx="92">
                  <c:v>3.2993486715704194</c:v>
                </c:pt>
                <c:pt idx="93">
                  <c:v>-3.2328996978152986</c:v>
                </c:pt>
                <c:pt idx="94">
                  <c:v>-11.318740444612118</c:v>
                </c:pt>
                <c:pt idx="95">
                  <c:v>3.2196199481441017</c:v>
                </c:pt>
                <c:pt idx="96">
                  <c:v>5.3736200659804991</c:v>
                </c:pt>
                <c:pt idx="97">
                  <c:v>-6.6649629798117296</c:v>
                </c:pt>
                <c:pt idx="98">
                  <c:v>0</c:v>
                </c:pt>
                <c:pt idx="99">
                  <c:v>0</c:v>
                </c:pt>
                <c:pt idx="100">
                  <c:v>-3.4662628936293736</c:v>
                </c:pt>
                <c:pt idx="101">
                  <c:v>-4.7052892178004617</c:v>
                </c:pt>
                <c:pt idx="102">
                  <c:v>15.748141124531987</c:v>
                </c:pt>
                <c:pt idx="103">
                  <c:v>-6.163893367694242</c:v>
                </c:pt>
                <c:pt idx="104">
                  <c:v>-2.1705395886986603</c:v>
                </c:pt>
                <c:pt idx="105">
                  <c:v>0</c:v>
                </c:pt>
                <c:pt idx="106">
                  <c:v>-6.2151484867578874</c:v>
                </c:pt>
                <c:pt idx="107">
                  <c:v>-5.2919008193641597</c:v>
                </c:pt>
                <c:pt idx="108">
                  <c:v>8.9869869426604509</c:v>
                </c:pt>
                <c:pt idx="109">
                  <c:v>-11.868853703419408</c:v>
                </c:pt>
                <c:pt idx="110">
                  <c:v>2.6851126845283018</c:v>
                </c:pt>
                <c:pt idx="111">
                  <c:v>12.430323670979472</c:v>
                </c:pt>
                <c:pt idx="112">
                  <c:v>4.9573615488184268</c:v>
                </c:pt>
                <c:pt idx="113">
                  <c:v>4.0572219225735928</c:v>
                </c:pt>
                <c:pt idx="114">
                  <c:v>7.2506164043198726</c:v>
                </c:pt>
                <c:pt idx="115">
                  <c:v>-5.4694182846694037</c:v>
                </c:pt>
                <c:pt idx="116">
                  <c:v>17.85005152932273</c:v>
                </c:pt>
                <c:pt idx="117">
                  <c:v>5.5350428108029437</c:v>
                </c:pt>
                <c:pt idx="118">
                  <c:v>1.6605757566470429</c:v>
                </c:pt>
                <c:pt idx="119">
                  <c:v>-18.873674624669999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-6.32372009357079</c:v>
                </c:pt>
                <c:pt idx="125">
                  <c:v>-2.8321365554740106</c:v>
                </c:pt>
                <c:pt idx="126">
                  <c:v>-7.3528379092002591</c:v>
                </c:pt>
                <c:pt idx="127">
                  <c:v>1.899769993878909</c:v>
                </c:pt>
                <c:pt idx="128">
                  <c:v>-10.41739419036621</c:v>
                </c:pt>
                <c:pt idx="129">
                  <c:v>-9.0895495826315091</c:v>
                </c:pt>
                <c:pt idx="130">
                  <c:v>0</c:v>
                </c:pt>
                <c:pt idx="131">
                  <c:v>3.6084077472853684</c:v>
                </c:pt>
                <c:pt idx="132">
                  <c:v>-0.28390147605469523</c:v>
                </c:pt>
                <c:pt idx="133">
                  <c:v>4.1403108312415124</c:v>
                </c:pt>
                <c:pt idx="134">
                  <c:v>-3.5238798846925641</c:v>
                </c:pt>
                <c:pt idx="135">
                  <c:v>-5.3925948239625043</c:v>
                </c:pt>
                <c:pt idx="136">
                  <c:v>-7.4016802539363571</c:v>
                </c:pt>
                <c:pt idx="137">
                  <c:v>6.5822524154242927</c:v>
                </c:pt>
                <c:pt idx="138">
                  <c:v>-10.049307063350639</c:v>
                </c:pt>
                <c:pt idx="139">
                  <c:v>-6.4428916563377783</c:v>
                </c:pt>
                <c:pt idx="140">
                  <c:v>8.1365352076374222</c:v>
                </c:pt>
                <c:pt idx="141">
                  <c:v>3.7046414988472502</c:v>
                </c:pt>
                <c:pt idx="142">
                  <c:v>4.5380775483353588</c:v>
                </c:pt>
                <c:pt idx="143">
                  <c:v>-1.381729301570841</c:v>
                </c:pt>
                <c:pt idx="144">
                  <c:v>0</c:v>
                </c:pt>
                <c:pt idx="145">
                  <c:v>0</c:v>
                </c:pt>
                <c:pt idx="146">
                  <c:v>-2.0311160349854771</c:v>
                </c:pt>
                <c:pt idx="147">
                  <c:v>0</c:v>
                </c:pt>
                <c:pt idx="148">
                  <c:v>-8.0643461662595239</c:v>
                </c:pt>
                <c:pt idx="149">
                  <c:v>11.234991041810069</c:v>
                </c:pt>
                <c:pt idx="150">
                  <c:v>-9.7832817282309001</c:v>
                </c:pt>
                <c:pt idx="151">
                  <c:v>-14.085919569722494</c:v>
                </c:pt>
                <c:pt idx="152">
                  <c:v>7.7227741155914131</c:v>
                </c:pt>
                <c:pt idx="153">
                  <c:v>0</c:v>
                </c:pt>
                <c:pt idx="154">
                  <c:v>1.1536282825366215</c:v>
                </c:pt>
                <c:pt idx="155">
                  <c:v>-0.74566613987555552</c:v>
                </c:pt>
                <c:pt idx="156">
                  <c:v>1.9255271572498716</c:v>
                </c:pt>
                <c:pt idx="157">
                  <c:v>-2.7543015746862034</c:v>
                </c:pt>
                <c:pt idx="158">
                  <c:v>0.14573226327293609</c:v>
                </c:pt>
                <c:pt idx="159">
                  <c:v>0</c:v>
                </c:pt>
                <c:pt idx="160">
                  <c:v>-7.6052891174415036</c:v>
                </c:pt>
                <c:pt idx="161">
                  <c:v>11.399622792002535</c:v>
                </c:pt>
                <c:pt idx="162">
                  <c:v>9.2011328628268885</c:v>
                </c:pt>
                <c:pt idx="163">
                  <c:v>1.7138025121614202</c:v>
                </c:pt>
                <c:pt idx="164">
                  <c:v>9.8595255284599368</c:v>
                </c:pt>
                <c:pt idx="165">
                  <c:v>-2.8542742192047639</c:v>
                </c:pt>
                <c:pt idx="166">
                  <c:v>-10.660013933002647</c:v>
                </c:pt>
                <c:pt idx="167">
                  <c:v>16.740172417558274</c:v>
                </c:pt>
                <c:pt idx="168">
                  <c:v>5.5986392731628793</c:v>
                </c:pt>
                <c:pt idx="169">
                  <c:v>11.897510683909463</c:v>
                </c:pt>
                <c:pt idx="170">
                  <c:v>-7.7885252931830982</c:v>
                </c:pt>
                <c:pt idx="171">
                  <c:v>-5.5881474573941299</c:v>
                </c:pt>
                <c:pt idx="172">
                  <c:v>0</c:v>
                </c:pt>
                <c:pt idx="173">
                  <c:v>5.4874517927985424</c:v>
                </c:pt>
                <c:pt idx="174">
                  <c:v>9.0301985196519912</c:v>
                </c:pt>
                <c:pt idx="175">
                  <c:v>-5.7408123219708491</c:v>
                </c:pt>
                <c:pt idx="176">
                  <c:v>8.6474205918623981E-2</c:v>
                </c:pt>
                <c:pt idx="177">
                  <c:v>-9.1117818143535061</c:v>
                </c:pt>
                <c:pt idx="178">
                  <c:v>-1.5165603616205106</c:v>
                </c:pt>
                <c:pt idx="179">
                  <c:v>-8.9494411949565738</c:v>
                </c:pt>
                <c:pt idx="180">
                  <c:v>-2.2252015276342676</c:v>
                </c:pt>
                <c:pt idx="181">
                  <c:v>-3.1224481955045151</c:v>
                </c:pt>
                <c:pt idx="182">
                  <c:v>2.0265124527675829</c:v>
                </c:pt>
                <c:pt idx="183">
                  <c:v>-15.768576132716991</c:v>
                </c:pt>
                <c:pt idx="184">
                  <c:v>2.0275631239039003</c:v>
                </c:pt>
                <c:pt idx="185">
                  <c:v>-5.0697057320942012</c:v>
                </c:pt>
                <c:pt idx="186">
                  <c:v>8.089146955497819</c:v>
                </c:pt>
                <c:pt idx="187">
                  <c:v>7.1034648239995786</c:v>
                </c:pt>
                <c:pt idx="188">
                  <c:v>19.449671117797539</c:v>
                </c:pt>
                <c:pt idx="189">
                  <c:v>-7.7734093758514611</c:v>
                </c:pt>
                <c:pt idx="190">
                  <c:v>-6.5427391675326749</c:v>
                </c:pt>
                <c:pt idx="191">
                  <c:v>14.120843981536044</c:v>
                </c:pt>
                <c:pt idx="192">
                  <c:v>0</c:v>
                </c:pt>
                <c:pt idx="193">
                  <c:v>3.5366145112638221</c:v>
                </c:pt>
                <c:pt idx="194">
                  <c:v>-20</c:v>
                </c:pt>
                <c:pt idx="195">
                  <c:v>-18.268966028078562</c:v>
                </c:pt>
                <c:pt idx="196">
                  <c:v>-6.01921261913603</c:v>
                </c:pt>
                <c:pt idx="197">
                  <c:v>0</c:v>
                </c:pt>
                <c:pt idx="198">
                  <c:v>-5.3353232870523319</c:v>
                </c:pt>
                <c:pt idx="199">
                  <c:v>-0.45004833968577218</c:v>
                </c:pt>
                <c:pt idx="200">
                  <c:v>1.0958272961922968</c:v>
                </c:pt>
                <c:pt idx="201">
                  <c:v>6.9774582606430613</c:v>
                </c:pt>
                <c:pt idx="202">
                  <c:v>10.471197761573139</c:v>
                </c:pt>
                <c:pt idx="203">
                  <c:v>7.4154430724286495</c:v>
                </c:pt>
                <c:pt idx="204">
                  <c:v>-3.5405545257707192</c:v>
                </c:pt>
                <c:pt idx="205">
                  <c:v>5.1122432610878272</c:v>
                </c:pt>
                <c:pt idx="206">
                  <c:v>-6.1254892187305767</c:v>
                </c:pt>
                <c:pt idx="207">
                  <c:v>0</c:v>
                </c:pt>
                <c:pt idx="208">
                  <c:v>5.3301416292974766</c:v>
                </c:pt>
                <c:pt idx="209">
                  <c:v>0</c:v>
                </c:pt>
                <c:pt idx="210">
                  <c:v>0</c:v>
                </c:pt>
                <c:pt idx="211">
                  <c:v>6.5523261033662941</c:v>
                </c:pt>
                <c:pt idx="212">
                  <c:v>4.2443780368636315</c:v>
                </c:pt>
                <c:pt idx="213">
                  <c:v>15.553085250692991</c:v>
                </c:pt>
                <c:pt idx="214">
                  <c:v>-1.0781736292203115</c:v>
                </c:pt>
                <c:pt idx="215">
                  <c:v>-6.4399489703933801</c:v>
                </c:pt>
                <c:pt idx="216">
                  <c:v>3.8563781344622994</c:v>
                </c:pt>
                <c:pt idx="217">
                  <c:v>0</c:v>
                </c:pt>
                <c:pt idx="218">
                  <c:v>-14.5519132263901</c:v>
                </c:pt>
                <c:pt idx="219">
                  <c:v>4.6120322963108986</c:v>
                </c:pt>
                <c:pt idx="220">
                  <c:v>-5.3592083774993258</c:v>
                </c:pt>
                <c:pt idx="221">
                  <c:v>2.2725299678580209</c:v>
                </c:pt>
                <c:pt idx="222">
                  <c:v>12.780092605134001</c:v>
                </c:pt>
                <c:pt idx="223">
                  <c:v>0</c:v>
                </c:pt>
                <c:pt idx="224">
                  <c:v>0</c:v>
                </c:pt>
                <c:pt idx="225">
                  <c:v>-0.34282302661390746</c:v>
                </c:pt>
                <c:pt idx="226">
                  <c:v>2.8596447954108388</c:v>
                </c:pt>
                <c:pt idx="227">
                  <c:v>5.7638499095250149</c:v>
                </c:pt>
                <c:pt idx="228">
                  <c:v>4.8758255536138559</c:v>
                </c:pt>
                <c:pt idx="229">
                  <c:v>9.1445960854285069</c:v>
                </c:pt>
                <c:pt idx="230">
                  <c:v>-6.4130332557817189</c:v>
                </c:pt>
                <c:pt idx="231">
                  <c:v>0</c:v>
                </c:pt>
                <c:pt idx="232">
                  <c:v>-6.2536365425545455</c:v>
                </c:pt>
                <c:pt idx="233">
                  <c:v>-3.4087095971616117</c:v>
                </c:pt>
                <c:pt idx="234">
                  <c:v>0</c:v>
                </c:pt>
                <c:pt idx="235">
                  <c:v>-7.7425693369413535</c:v>
                </c:pt>
                <c:pt idx="236">
                  <c:v>0</c:v>
                </c:pt>
                <c:pt idx="237">
                  <c:v>5.3723777754870792</c:v>
                </c:pt>
                <c:pt idx="238">
                  <c:v>0</c:v>
                </c:pt>
                <c:pt idx="239">
                  <c:v>-8.7247860761987166</c:v>
                </c:pt>
                <c:pt idx="240">
                  <c:v>-6.2838523405118112</c:v>
                </c:pt>
                <c:pt idx="241">
                  <c:v>5.6203536400842609</c:v>
                </c:pt>
                <c:pt idx="242">
                  <c:v>0.26790688831303244</c:v>
                </c:pt>
                <c:pt idx="243">
                  <c:v>0</c:v>
                </c:pt>
                <c:pt idx="244">
                  <c:v>0.3634652059459853</c:v>
                </c:pt>
                <c:pt idx="245">
                  <c:v>13.268228284703802</c:v>
                </c:pt>
                <c:pt idx="246">
                  <c:v>-10.012718433126105</c:v>
                </c:pt>
                <c:pt idx="247">
                  <c:v>5.6472927269454267</c:v>
                </c:pt>
                <c:pt idx="248">
                  <c:v>4.0438070203728111</c:v>
                </c:pt>
                <c:pt idx="249">
                  <c:v>-8.1878054760955337</c:v>
                </c:pt>
                <c:pt idx="250">
                  <c:v>4.5067469262848299</c:v>
                </c:pt>
                <c:pt idx="251">
                  <c:v>12.984632309337725</c:v>
                </c:pt>
                <c:pt idx="252">
                  <c:v>4.4724425042232596</c:v>
                </c:pt>
                <c:pt idx="253">
                  <c:v>-8.1819413248930406</c:v>
                </c:pt>
                <c:pt idx="254">
                  <c:v>0</c:v>
                </c:pt>
                <c:pt idx="255">
                  <c:v>9.785764493007326</c:v>
                </c:pt>
                <c:pt idx="256">
                  <c:v>18.208885765754104</c:v>
                </c:pt>
                <c:pt idx="257">
                  <c:v>3.1349023328576013</c:v>
                </c:pt>
                <c:pt idx="258">
                  <c:v>13.546627177989791</c:v>
                </c:pt>
                <c:pt idx="259">
                  <c:v>0</c:v>
                </c:pt>
                <c:pt idx="260">
                  <c:v>11.940049357779365</c:v>
                </c:pt>
                <c:pt idx="261">
                  <c:v>-0.61162942044537472</c:v>
                </c:pt>
                <c:pt idx="262">
                  <c:v>-4.3302767338870938</c:v>
                </c:pt>
                <c:pt idx="263">
                  <c:v>-5.068156645723306</c:v>
                </c:pt>
                <c:pt idx="264">
                  <c:v>-12.924299811890618</c:v>
                </c:pt>
                <c:pt idx="265">
                  <c:v>-4.8368582507987519</c:v>
                </c:pt>
                <c:pt idx="266">
                  <c:v>0</c:v>
                </c:pt>
                <c:pt idx="267">
                  <c:v>-9.1440787849976637</c:v>
                </c:pt>
                <c:pt idx="268">
                  <c:v>-6.0712412483959906</c:v>
                </c:pt>
                <c:pt idx="269">
                  <c:v>8.4424943753395247</c:v>
                </c:pt>
                <c:pt idx="270">
                  <c:v>3.3599981773616356</c:v>
                </c:pt>
                <c:pt idx="271">
                  <c:v>0.41582875995654445</c:v>
                </c:pt>
                <c:pt idx="272">
                  <c:v>0</c:v>
                </c:pt>
                <c:pt idx="273">
                  <c:v>11.97729902521111</c:v>
                </c:pt>
                <c:pt idx="274">
                  <c:v>5.8031938215854044</c:v>
                </c:pt>
                <c:pt idx="275">
                  <c:v>12.709322985324521</c:v>
                </c:pt>
                <c:pt idx="276">
                  <c:v>0</c:v>
                </c:pt>
                <c:pt idx="277">
                  <c:v>3.1824837556817385</c:v>
                </c:pt>
                <c:pt idx="278">
                  <c:v>4.9764278528541501</c:v>
                </c:pt>
                <c:pt idx="279">
                  <c:v>7.9743124162029639</c:v>
                </c:pt>
                <c:pt idx="280">
                  <c:v>10.144545084851382</c:v>
                </c:pt>
                <c:pt idx="281">
                  <c:v>-7.8528613625832886</c:v>
                </c:pt>
                <c:pt idx="282">
                  <c:v>20</c:v>
                </c:pt>
                <c:pt idx="283">
                  <c:v>12.442035378489447</c:v>
                </c:pt>
                <c:pt idx="284">
                  <c:v>13.264015485288652</c:v>
                </c:pt>
                <c:pt idx="285">
                  <c:v>0</c:v>
                </c:pt>
                <c:pt idx="286">
                  <c:v>-13.991204865944507</c:v>
                </c:pt>
                <c:pt idx="287">
                  <c:v>-4.1986585772392955</c:v>
                </c:pt>
                <c:pt idx="288">
                  <c:v>0</c:v>
                </c:pt>
                <c:pt idx="289">
                  <c:v>9.9748375724405349</c:v>
                </c:pt>
                <c:pt idx="290">
                  <c:v>8.9889225426556543</c:v>
                </c:pt>
                <c:pt idx="291">
                  <c:v>7.5282600716768568</c:v>
                </c:pt>
                <c:pt idx="292">
                  <c:v>0</c:v>
                </c:pt>
                <c:pt idx="293">
                  <c:v>3.6209246017711507</c:v>
                </c:pt>
                <c:pt idx="294">
                  <c:v>0</c:v>
                </c:pt>
                <c:pt idx="295">
                  <c:v>6.6533453262747839</c:v>
                </c:pt>
                <c:pt idx="296">
                  <c:v>4.1033146926224031</c:v>
                </c:pt>
                <c:pt idx="297">
                  <c:v>-2.325764093654878</c:v>
                </c:pt>
                <c:pt idx="298">
                  <c:v>-1.1206667011820497</c:v>
                </c:pt>
                <c:pt idx="299">
                  <c:v>0</c:v>
                </c:pt>
                <c:pt idx="300">
                  <c:v>5.8854259010753545</c:v>
                </c:pt>
                <c:pt idx="301">
                  <c:v>0</c:v>
                </c:pt>
                <c:pt idx="302">
                  <c:v>0</c:v>
                </c:pt>
                <c:pt idx="303">
                  <c:v>6.4644938631310511</c:v>
                </c:pt>
                <c:pt idx="304">
                  <c:v>-10.236912696330727</c:v>
                </c:pt>
                <c:pt idx="305">
                  <c:v>0</c:v>
                </c:pt>
                <c:pt idx="306">
                  <c:v>-8.485424647916556</c:v>
                </c:pt>
                <c:pt idx="307">
                  <c:v>-6.0886089138879615</c:v>
                </c:pt>
                <c:pt idx="308">
                  <c:v>0</c:v>
                </c:pt>
                <c:pt idx="309">
                  <c:v>-3.6111178067180862</c:v>
                </c:pt>
                <c:pt idx="310">
                  <c:v>-0.16862863763596803</c:v>
                </c:pt>
                <c:pt idx="311">
                  <c:v>9.1554228788505956</c:v>
                </c:pt>
                <c:pt idx="312">
                  <c:v>-10.363262264418466</c:v>
                </c:pt>
                <c:pt idx="313">
                  <c:v>-8.0090892826417246</c:v>
                </c:pt>
                <c:pt idx="314">
                  <c:v>0</c:v>
                </c:pt>
                <c:pt idx="315">
                  <c:v>6.9547591613697692</c:v>
                </c:pt>
                <c:pt idx="316">
                  <c:v>6.8391546254159001</c:v>
                </c:pt>
                <c:pt idx="317">
                  <c:v>-5.2268432124330459</c:v>
                </c:pt>
                <c:pt idx="318">
                  <c:v>0</c:v>
                </c:pt>
                <c:pt idx="319">
                  <c:v>-2.8392427626365171</c:v>
                </c:pt>
                <c:pt idx="320">
                  <c:v>0</c:v>
                </c:pt>
                <c:pt idx="321">
                  <c:v>-9.2832514223649412</c:v>
                </c:pt>
                <c:pt idx="322">
                  <c:v>7.4256480286921542</c:v>
                </c:pt>
                <c:pt idx="323">
                  <c:v>0</c:v>
                </c:pt>
                <c:pt idx="324">
                  <c:v>-2.8211971946622261</c:v>
                </c:pt>
                <c:pt idx="325">
                  <c:v>5.2602006419487868</c:v>
                </c:pt>
                <c:pt idx="326">
                  <c:v>0</c:v>
                </c:pt>
                <c:pt idx="327">
                  <c:v>0</c:v>
                </c:pt>
                <c:pt idx="328">
                  <c:v>-0.26842413690208433</c:v>
                </c:pt>
                <c:pt idx="329">
                  <c:v>-19.725110394908761</c:v>
                </c:pt>
                <c:pt idx="330">
                  <c:v>3.4708978814940181</c:v>
                </c:pt>
                <c:pt idx="331">
                  <c:v>9.8339108028855939</c:v>
                </c:pt>
                <c:pt idx="332">
                  <c:v>-2.5107481858549141</c:v>
                </c:pt>
                <c:pt idx="333">
                  <c:v>-5.5205270624724232</c:v>
                </c:pt>
                <c:pt idx="334">
                  <c:v>0</c:v>
                </c:pt>
                <c:pt idx="335">
                  <c:v>-6.8820276581981137</c:v>
                </c:pt>
                <c:pt idx="336">
                  <c:v>1.4229139112539864</c:v>
                </c:pt>
                <c:pt idx="337">
                  <c:v>11.244972343541779</c:v>
                </c:pt>
                <c:pt idx="338">
                  <c:v>-4.3324726845579153</c:v>
                </c:pt>
                <c:pt idx="339">
                  <c:v>0</c:v>
                </c:pt>
                <c:pt idx="340">
                  <c:v>-9.7489686555891044</c:v>
                </c:pt>
                <c:pt idx="341">
                  <c:v>0</c:v>
                </c:pt>
                <c:pt idx="342">
                  <c:v>0</c:v>
                </c:pt>
                <c:pt idx="343">
                  <c:v>-0.78659479384826136</c:v>
                </c:pt>
                <c:pt idx="344">
                  <c:v>0</c:v>
                </c:pt>
                <c:pt idx="345">
                  <c:v>-7.7942842549292353</c:v>
                </c:pt>
                <c:pt idx="346">
                  <c:v>8.6191473772779545</c:v>
                </c:pt>
                <c:pt idx="347">
                  <c:v>13.562936622105815</c:v>
                </c:pt>
                <c:pt idx="348">
                  <c:v>0</c:v>
                </c:pt>
                <c:pt idx="349">
                  <c:v>-5.6661592255668207</c:v>
                </c:pt>
                <c:pt idx="350">
                  <c:v>7.7770419384459144</c:v>
                </c:pt>
                <c:pt idx="351">
                  <c:v>20</c:v>
                </c:pt>
                <c:pt idx="352">
                  <c:v>-7.5884790405938762</c:v>
                </c:pt>
                <c:pt idx="353">
                  <c:v>6.73117348970829</c:v>
                </c:pt>
                <c:pt idx="354">
                  <c:v>-0.64204585373706069</c:v>
                </c:pt>
                <c:pt idx="355">
                  <c:v>-6.6580437389928822</c:v>
                </c:pt>
                <c:pt idx="356">
                  <c:v>13.270580300142742</c:v>
                </c:pt>
                <c:pt idx="357">
                  <c:v>0</c:v>
                </c:pt>
                <c:pt idx="358">
                  <c:v>1.9087369276799162</c:v>
                </c:pt>
                <c:pt idx="359">
                  <c:v>-5.4673203150472638</c:v>
                </c:pt>
                <c:pt idx="360">
                  <c:v>-10.610108135315221</c:v>
                </c:pt>
                <c:pt idx="361">
                  <c:v>-5.3041254896772276</c:v>
                </c:pt>
                <c:pt idx="362">
                  <c:v>-5.1195097340196343</c:v>
                </c:pt>
                <c:pt idx="363">
                  <c:v>0</c:v>
                </c:pt>
                <c:pt idx="364">
                  <c:v>2.9472079150675792</c:v>
                </c:pt>
                <c:pt idx="365">
                  <c:v>1.6222930578815897</c:v>
                </c:pt>
                <c:pt idx="366">
                  <c:v>14.399914377287381</c:v>
                </c:pt>
                <c:pt idx="367">
                  <c:v>-0.68953985493026848</c:v>
                </c:pt>
                <c:pt idx="368">
                  <c:v>5.2396886251298644</c:v>
                </c:pt>
                <c:pt idx="369">
                  <c:v>11.10761071786149</c:v>
                </c:pt>
                <c:pt idx="370">
                  <c:v>3.9226460811107176</c:v>
                </c:pt>
                <c:pt idx="371">
                  <c:v>-5.8772047875879432</c:v>
                </c:pt>
                <c:pt idx="372">
                  <c:v>2.0273321734787415</c:v>
                </c:pt>
                <c:pt idx="373">
                  <c:v>0</c:v>
                </c:pt>
                <c:pt idx="374">
                  <c:v>-8.9847653106070666</c:v>
                </c:pt>
                <c:pt idx="375">
                  <c:v>-3.2945703548212055</c:v>
                </c:pt>
                <c:pt idx="376">
                  <c:v>7.9865296429286561</c:v>
                </c:pt>
                <c:pt idx="377">
                  <c:v>-0.89786591308744912</c:v>
                </c:pt>
                <c:pt idx="378">
                  <c:v>0</c:v>
                </c:pt>
                <c:pt idx="379">
                  <c:v>-10.027905614647874</c:v>
                </c:pt>
                <c:pt idx="380">
                  <c:v>0</c:v>
                </c:pt>
                <c:pt idx="381">
                  <c:v>7.431347239035941</c:v>
                </c:pt>
                <c:pt idx="382">
                  <c:v>0</c:v>
                </c:pt>
                <c:pt idx="383">
                  <c:v>-7.7977354771471958</c:v>
                </c:pt>
                <c:pt idx="384">
                  <c:v>-0.33946104207888173</c:v>
                </c:pt>
                <c:pt idx="385">
                  <c:v>0</c:v>
                </c:pt>
                <c:pt idx="386">
                  <c:v>-8.8709645336265233</c:v>
                </c:pt>
                <c:pt idx="387">
                  <c:v>11.417424147856993</c:v>
                </c:pt>
                <c:pt idx="388">
                  <c:v>0</c:v>
                </c:pt>
                <c:pt idx="389">
                  <c:v>0</c:v>
                </c:pt>
                <c:pt idx="390">
                  <c:v>5.6202150118241185</c:v>
                </c:pt>
                <c:pt idx="391">
                  <c:v>-10.275670495067896</c:v>
                </c:pt>
                <c:pt idx="392">
                  <c:v>0</c:v>
                </c:pt>
                <c:pt idx="393">
                  <c:v>8.4115797358833362</c:v>
                </c:pt>
                <c:pt idx="394">
                  <c:v>0</c:v>
                </c:pt>
                <c:pt idx="395">
                  <c:v>2.5621846927926053</c:v>
                </c:pt>
                <c:pt idx="396">
                  <c:v>0</c:v>
                </c:pt>
                <c:pt idx="397">
                  <c:v>3.8837932638582613</c:v>
                </c:pt>
                <c:pt idx="398">
                  <c:v>9.9472624088633133</c:v>
                </c:pt>
                <c:pt idx="399">
                  <c:v>-10.407263605732535</c:v>
                </c:pt>
                <c:pt idx="400">
                  <c:v>0.25866470086379412</c:v>
                </c:pt>
                <c:pt idx="401">
                  <c:v>-9.964524465945706</c:v>
                </c:pt>
                <c:pt idx="402">
                  <c:v>-17.478807045821174</c:v>
                </c:pt>
                <c:pt idx="403">
                  <c:v>0</c:v>
                </c:pt>
                <c:pt idx="404">
                  <c:v>0</c:v>
                </c:pt>
                <c:pt idx="405">
                  <c:v>2.4294540176690536</c:v>
                </c:pt>
                <c:pt idx="406">
                  <c:v>0</c:v>
                </c:pt>
                <c:pt idx="407">
                  <c:v>-2.6031078755745023</c:v>
                </c:pt>
                <c:pt idx="408">
                  <c:v>2.3913754131907266</c:v>
                </c:pt>
                <c:pt idx="409">
                  <c:v>-7.0921400265537198</c:v>
                </c:pt>
                <c:pt idx="410">
                  <c:v>-5.3635812917863994</c:v>
                </c:pt>
                <c:pt idx="411">
                  <c:v>-14.139035085905959</c:v>
                </c:pt>
                <c:pt idx="412">
                  <c:v>2.1842337004000036</c:v>
                </c:pt>
                <c:pt idx="413">
                  <c:v>-9.7297497098651533</c:v>
                </c:pt>
                <c:pt idx="414">
                  <c:v>7.2461686742227069</c:v>
                </c:pt>
                <c:pt idx="415">
                  <c:v>-16.078332566930644</c:v>
                </c:pt>
                <c:pt idx="416">
                  <c:v>14.162746859197037</c:v>
                </c:pt>
                <c:pt idx="417">
                  <c:v>7.3664235964256353</c:v>
                </c:pt>
                <c:pt idx="418">
                  <c:v>-9.8039302019886332</c:v>
                </c:pt>
                <c:pt idx="419">
                  <c:v>0</c:v>
                </c:pt>
                <c:pt idx="420">
                  <c:v>9.6632936571067454</c:v>
                </c:pt>
                <c:pt idx="421">
                  <c:v>0</c:v>
                </c:pt>
                <c:pt idx="422">
                  <c:v>8.7631234438255294</c:v>
                </c:pt>
                <c:pt idx="423">
                  <c:v>0.9300462545519439</c:v>
                </c:pt>
                <c:pt idx="424">
                  <c:v>8.366583056517845</c:v>
                </c:pt>
                <c:pt idx="425">
                  <c:v>9.739087859800069</c:v>
                </c:pt>
                <c:pt idx="426">
                  <c:v>10.387030561061522</c:v>
                </c:pt>
                <c:pt idx="427">
                  <c:v>4.9726434354443807</c:v>
                </c:pt>
                <c:pt idx="428">
                  <c:v>7.5518977188940886</c:v>
                </c:pt>
                <c:pt idx="429">
                  <c:v>3.623385133599633</c:v>
                </c:pt>
                <c:pt idx="430">
                  <c:v>-1.9959731106695724</c:v>
                </c:pt>
                <c:pt idx="431">
                  <c:v>0</c:v>
                </c:pt>
                <c:pt idx="432">
                  <c:v>-5.1159961576555144</c:v>
                </c:pt>
                <c:pt idx="433">
                  <c:v>3.0124075409539222</c:v>
                </c:pt>
                <c:pt idx="434">
                  <c:v>4.3715433929202545</c:v>
                </c:pt>
                <c:pt idx="435">
                  <c:v>-0.42200925257665878</c:v>
                </c:pt>
                <c:pt idx="436">
                  <c:v>-4.5280296005800267</c:v>
                </c:pt>
                <c:pt idx="437">
                  <c:v>7.0620492857318888</c:v>
                </c:pt>
                <c:pt idx="438">
                  <c:v>-1.5946044309233753</c:v>
                </c:pt>
                <c:pt idx="439">
                  <c:v>-8.2603687826710885</c:v>
                </c:pt>
                <c:pt idx="440">
                  <c:v>-2.9999063606852046</c:v>
                </c:pt>
                <c:pt idx="441">
                  <c:v>-4.3458222787235101</c:v>
                </c:pt>
                <c:pt idx="442">
                  <c:v>8.4441965509266055</c:v>
                </c:pt>
                <c:pt idx="443">
                  <c:v>6.1001463143129984</c:v>
                </c:pt>
                <c:pt idx="444">
                  <c:v>0</c:v>
                </c:pt>
                <c:pt idx="445">
                  <c:v>0</c:v>
                </c:pt>
                <c:pt idx="446">
                  <c:v>5.2838190426647236</c:v>
                </c:pt>
                <c:pt idx="447">
                  <c:v>-2.925582973488567</c:v>
                </c:pt>
                <c:pt idx="448">
                  <c:v>0</c:v>
                </c:pt>
                <c:pt idx="449">
                  <c:v>-9.6137681436878388</c:v>
                </c:pt>
                <c:pt idx="450">
                  <c:v>-4.2282335484571991</c:v>
                </c:pt>
                <c:pt idx="451">
                  <c:v>-18.837129885523691</c:v>
                </c:pt>
                <c:pt idx="452">
                  <c:v>-5.1730175721407807</c:v>
                </c:pt>
                <c:pt idx="453">
                  <c:v>6.9753887064916018</c:v>
                </c:pt>
                <c:pt idx="454">
                  <c:v>-3.1749729461151337</c:v>
                </c:pt>
                <c:pt idx="455">
                  <c:v>0</c:v>
                </c:pt>
                <c:pt idx="456">
                  <c:v>0</c:v>
                </c:pt>
                <c:pt idx="457">
                  <c:v>3.1458462414987713</c:v>
                </c:pt>
                <c:pt idx="458">
                  <c:v>-4.6333685313171697</c:v>
                </c:pt>
                <c:pt idx="459">
                  <c:v>0.48575690244220127</c:v>
                </c:pt>
                <c:pt idx="460">
                  <c:v>-7.3487186731783893</c:v>
                </c:pt>
                <c:pt idx="461">
                  <c:v>4.871901969702086</c:v>
                </c:pt>
                <c:pt idx="462">
                  <c:v>-1.0124861153218143</c:v>
                </c:pt>
                <c:pt idx="463">
                  <c:v>5.1871050462125092</c:v>
                </c:pt>
                <c:pt idx="464">
                  <c:v>-3.8499421938041465</c:v>
                </c:pt>
                <c:pt idx="465">
                  <c:v>0</c:v>
                </c:pt>
                <c:pt idx="466">
                  <c:v>10.565493113006259</c:v>
                </c:pt>
                <c:pt idx="467">
                  <c:v>8.9112996242177758</c:v>
                </c:pt>
                <c:pt idx="468">
                  <c:v>10.853381719291926</c:v>
                </c:pt>
                <c:pt idx="469">
                  <c:v>7.3519394060383476</c:v>
                </c:pt>
                <c:pt idx="470">
                  <c:v>-16.99670403529846</c:v>
                </c:pt>
                <c:pt idx="471">
                  <c:v>-4.8692617988882949</c:v>
                </c:pt>
                <c:pt idx="472">
                  <c:v>9.9114171209762745</c:v>
                </c:pt>
                <c:pt idx="473">
                  <c:v>5.5499098132322811</c:v>
                </c:pt>
                <c:pt idx="474">
                  <c:v>0.73071736087028705</c:v>
                </c:pt>
                <c:pt idx="475">
                  <c:v>0</c:v>
                </c:pt>
                <c:pt idx="476">
                  <c:v>0</c:v>
                </c:pt>
                <c:pt idx="477">
                  <c:v>16.149073044765526</c:v>
                </c:pt>
                <c:pt idx="478">
                  <c:v>-3.7479423439495418</c:v>
                </c:pt>
                <c:pt idx="479">
                  <c:v>0</c:v>
                </c:pt>
                <c:pt idx="480">
                  <c:v>1.8727883943142234</c:v>
                </c:pt>
                <c:pt idx="481">
                  <c:v>0.6816217105393072</c:v>
                </c:pt>
                <c:pt idx="482">
                  <c:v>7.2641056282518601</c:v>
                </c:pt>
                <c:pt idx="483">
                  <c:v>0</c:v>
                </c:pt>
                <c:pt idx="484">
                  <c:v>6.1897091928442736</c:v>
                </c:pt>
                <c:pt idx="485">
                  <c:v>-2.9747639725712709</c:v>
                </c:pt>
                <c:pt idx="486">
                  <c:v>-0.24459699768450838</c:v>
                </c:pt>
                <c:pt idx="487">
                  <c:v>7.7534197326062388</c:v>
                </c:pt>
                <c:pt idx="488">
                  <c:v>-7.3426991350938033</c:v>
                </c:pt>
                <c:pt idx="489">
                  <c:v>0</c:v>
                </c:pt>
                <c:pt idx="490">
                  <c:v>-6.5931019101832726</c:v>
                </c:pt>
                <c:pt idx="491">
                  <c:v>9.3615544518605471</c:v>
                </c:pt>
                <c:pt idx="492">
                  <c:v>0</c:v>
                </c:pt>
                <c:pt idx="493">
                  <c:v>-1.3350208121964888</c:v>
                </c:pt>
                <c:pt idx="494">
                  <c:v>7.0216155488224912</c:v>
                </c:pt>
                <c:pt idx="495">
                  <c:v>6.8759951676665647</c:v>
                </c:pt>
                <c:pt idx="496">
                  <c:v>-10.001047106112928</c:v>
                </c:pt>
                <c:pt idx="497">
                  <c:v>2.8012006781190384</c:v>
                </c:pt>
                <c:pt idx="498">
                  <c:v>0</c:v>
                </c:pt>
                <c:pt idx="499">
                  <c:v>10.436298095253669</c:v>
                </c:pt>
                <c:pt idx="500">
                  <c:v>-13.51562698481832</c:v>
                </c:pt>
                <c:pt idx="501">
                  <c:v>-3.3564361379456491</c:v>
                </c:pt>
                <c:pt idx="502">
                  <c:v>-5.390981872502473</c:v>
                </c:pt>
                <c:pt idx="503">
                  <c:v>4.2631712247812139</c:v>
                </c:pt>
                <c:pt idx="504">
                  <c:v>0</c:v>
                </c:pt>
                <c:pt idx="505">
                  <c:v>8.5297979642018369</c:v>
                </c:pt>
                <c:pt idx="506">
                  <c:v>-5.9734463159782756</c:v>
                </c:pt>
                <c:pt idx="507">
                  <c:v>0</c:v>
                </c:pt>
                <c:pt idx="508">
                  <c:v>12.201124569232588</c:v>
                </c:pt>
                <c:pt idx="509">
                  <c:v>0</c:v>
                </c:pt>
                <c:pt idx="510">
                  <c:v>4.9069054143914563</c:v>
                </c:pt>
                <c:pt idx="511">
                  <c:v>0</c:v>
                </c:pt>
                <c:pt idx="512">
                  <c:v>-2.2567188270016918</c:v>
                </c:pt>
                <c:pt idx="513">
                  <c:v>-12.247778824488964</c:v>
                </c:pt>
                <c:pt idx="514">
                  <c:v>3.4514647730205801</c:v>
                </c:pt>
                <c:pt idx="515">
                  <c:v>7.828918466850042</c:v>
                </c:pt>
                <c:pt idx="516">
                  <c:v>4.9140770509187019</c:v>
                </c:pt>
                <c:pt idx="517">
                  <c:v>6.6196141752383397</c:v>
                </c:pt>
                <c:pt idx="518">
                  <c:v>-5.3469822179572644</c:v>
                </c:pt>
                <c:pt idx="519">
                  <c:v>3.1159470460136625</c:v>
                </c:pt>
                <c:pt idx="520">
                  <c:v>-2.4360738532337498</c:v>
                </c:pt>
                <c:pt idx="521">
                  <c:v>0</c:v>
                </c:pt>
                <c:pt idx="522">
                  <c:v>-15.484341820990164</c:v>
                </c:pt>
                <c:pt idx="523">
                  <c:v>-10.840058618629323</c:v>
                </c:pt>
                <c:pt idx="524">
                  <c:v>-13.473437011705519</c:v>
                </c:pt>
                <c:pt idx="525">
                  <c:v>-4.6226319861911005</c:v>
                </c:pt>
                <c:pt idx="526">
                  <c:v>-7.3901185627512369</c:v>
                </c:pt>
                <c:pt idx="527">
                  <c:v>5.2206302492054641</c:v>
                </c:pt>
                <c:pt idx="528">
                  <c:v>0</c:v>
                </c:pt>
                <c:pt idx="529">
                  <c:v>0</c:v>
                </c:pt>
                <c:pt idx="530">
                  <c:v>-6.3065790590418267</c:v>
                </c:pt>
                <c:pt idx="531">
                  <c:v>0</c:v>
                </c:pt>
                <c:pt idx="532">
                  <c:v>15.35700337279841</c:v>
                </c:pt>
                <c:pt idx="533">
                  <c:v>-10.762495358614963</c:v>
                </c:pt>
                <c:pt idx="534">
                  <c:v>2.7063916477091725</c:v>
                </c:pt>
                <c:pt idx="535">
                  <c:v>0</c:v>
                </c:pt>
                <c:pt idx="536">
                  <c:v>-8.4284599098240491</c:v>
                </c:pt>
                <c:pt idx="537">
                  <c:v>5.0610038526953298</c:v>
                </c:pt>
                <c:pt idx="538">
                  <c:v>-13.472481466309633</c:v>
                </c:pt>
                <c:pt idx="539">
                  <c:v>-1.9026729447545128</c:v>
                </c:pt>
                <c:pt idx="540">
                  <c:v>-5.4117520846184899</c:v>
                </c:pt>
                <c:pt idx="541">
                  <c:v>9.4862733692729186</c:v>
                </c:pt>
                <c:pt idx="542">
                  <c:v>20</c:v>
                </c:pt>
                <c:pt idx="543">
                  <c:v>15.487578775100296</c:v>
                </c:pt>
                <c:pt idx="544">
                  <c:v>5.9712790386122592</c:v>
                </c:pt>
                <c:pt idx="545">
                  <c:v>-8.9080759624917949</c:v>
                </c:pt>
                <c:pt idx="546">
                  <c:v>-9.1719570131973622</c:v>
                </c:pt>
                <c:pt idx="547">
                  <c:v>2.8046785201251589</c:v>
                </c:pt>
                <c:pt idx="548">
                  <c:v>0</c:v>
                </c:pt>
                <c:pt idx="549">
                  <c:v>0</c:v>
                </c:pt>
                <c:pt idx="550">
                  <c:v>-1.1930651807637798</c:v>
                </c:pt>
                <c:pt idx="551">
                  <c:v>-1.7975026036831387</c:v>
                </c:pt>
                <c:pt idx="552">
                  <c:v>-1.4050040078703159</c:v>
                </c:pt>
                <c:pt idx="553">
                  <c:v>4.7506389280714725</c:v>
                </c:pt>
                <c:pt idx="554">
                  <c:v>-9.3249948892904921</c:v>
                </c:pt>
                <c:pt idx="555">
                  <c:v>4.6205168817552318</c:v>
                </c:pt>
                <c:pt idx="556">
                  <c:v>-3.3226825155583439</c:v>
                </c:pt>
                <c:pt idx="557">
                  <c:v>2.7777147805585223</c:v>
                </c:pt>
                <c:pt idx="558">
                  <c:v>0.68463539278060703</c:v>
                </c:pt>
                <c:pt idx="559">
                  <c:v>0</c:v>
                </c:pt>
                <c:pt idx="560">
                  <c:v>3.7533376288440912</c:v>
                </c:pt>
                <c:pt idx="561">
                  <c:v>0</c:v>
                </c:pt>
                <c:pt idx="562">
                  <c:v>0.19460765735844587</c:v>
                </c:pt>
                <c:pt idx="563">
                  <c:v>9.3539708770244978E-3</c:v>
                </c:pt>
                <c:pt idx="564">
                  <c:v>5.7550838164799476</c:v>
                </c:pt>
                <c:pt idx="565">
                  <c:v>-6.7325206587014943</c:v>
                </c:pt>
                <c:pt idx="566">
                  <c:v>0</c:v>
                </c:pt>
                <c:pt idx="567">
                  <c:v>3.5501693371744762</c:v>
                </c:pt>
                <c:pt idx="568">
                  <c:v>8.9515813347857023</c:v>
                </c:pt>
                <c:pt idx="569">
                  <c:v>0</c:v>
                </c:pt>
                <c:pt idx="570">
                  <c:v>1.1341536581552965</c:v>
                </c:pt>
                <c:pt idx="571">
                  <c:v>8.5315963524440761</c:v>
                </c:pt>
                <c:pt idx="572">
                  <c:v>-6.1946363139852822</c:v>
                </c:pt>
                <c:pt idx="573">
                  <c:v>-0.66391278812992871</c:v>
                </c:pt>
                <c:pt idx="574">
                  <c:v>0</c:v>
                </c:pt>
                <c:pt idx="575">
                  <c:v>6.0773370396309865</c:v>
                </c:pt>
                <c:pt idx="576">
                  <c:v>6.519650149418216</c:v>
                </c:pt>
                <c:pt idx="577">
                  <c:v>2.7196763846969709</c:v>
                </c:pt>
                <c:pt idx="578">
                  <c:v>2.4230466287618393</c:v>
                </c:pt>
                <c:pt idx="579">
                  <c:v>-7.1127972004653701</c:v>
                </c:pt>
                <c:pt idx="580">
                  <c:v>-5.7989213439491269</c:v>
                </c:pt>
                <c:pt idx="581">
                  <c:v>3.1274351000282508</c:v>
                </c:pt>
                <c:pt idx="582">
                  <c:v>-15.787278703778551</c:v>
                </c:pt>
                <c:pt idx="583">
                  <c:v>4.7917653427870981</c:v>
                </c:pt>
                <c:pt idx="584">
                  <c:v>0</c:v>
                </c:pt>
                <c:pt idx="585">
                  <c:v>4.4979232315423552</c:v>
                </c:pt>
                <c:pt idx="586">
                  <c:v>-9.6473466381928183</c:v>
                </c:pt>
                <c:pt idx="587">
                  <c:v>5.1883672183365537</c:v>
                </c:pt>
                <c:pt idx="588">
                  <c:v>0</c:v>
                </c:pt>
                <c:pt idx="589">
                  <c:v>-5.7723368150192371</c:v>
                </c:pt>
                <c:pt idx="590">
                  <c:v>8.2870374267053144</c:v>
                </c:pt>
                <c:pt idx="591">
                  <c:v>-5.9537566025730326</c:v>
                </c:pt>
                <c:pt idx="592">
                  <c:v>5.1982260420908286</c:v>
                </c:pt>
                <c:pt idx="593">
                  <c:v>0</c:v>
                </c:pt>
                <c:pt idx="594">
                  <c:v>-2.987612534218731E-2</c:v>
                </c:pt>
                <c:pt idx="595">
                  <c:v>12.991688457863264</c:v>
                </c:pt>
                <c:pt idx="596">
                  <c:v>0</c:v>
                </c:pt>
                <c:pt idx="597">
                  <c:v>-5.5172582386386129</c:v>
                </c:pt>
                <c:pt idx="598">
                  <c:v>-0.94241317980810679</c:v>
                </c:pt>
                <c:pt idx="599">
                  <c:v>0</c:v>
                </c:pt>
                <c:pt idx="600">
                  <c:v>6.6968542304820105</c:v>
                </c:pt>
                <c:pt idx="601">
                  <c:v>-3.3848155192542539</c:v>
                </c:pt>
                <c:pt idx="602">
                  <c:v>0</c:v>
                </c:pt>
                <c:pt idx="603">
                  <c:v>-9.0230015834547128</c:v>
                </c:pt>
                <c:pt idx="604">
                  <c:v>-0.34774044325665887</c:v>
                </c:pt>
                <c:pt idx="605">
                  <c:v>0</c:v>
                </c:pt>
                <c:pt idx="606">
                  <c:v>11.380782905401828</c:v>
                </c:pt>
                <c:pt idx="607">
                  <c:v>4.8647445715315367</c:v>
                </c:pt>
                <c:pt idx="608">
                  <c:v>8.040475089029389</c:v>
                </c:pt>
                <c:pt idx="609">
                  <c:v>0</c:v>
                </c:pt>
                <c:pt idx="610">
                  <c:v>10.383628314625962</c:v>
                </c:pt>
                <c:pt idx="611">
                  <c:v>5.4308772094590738</c:v>
                </c:pt>
                <c:pt idx="612">
                  <c:v>-6.5738742098910743</c:v>
                </c:pt>
                <c:pt idx="613">
                  <c:v>6.3183798630566628</c:v>
                </c:pt>
                <c:pt idx="614">
                  <c:v>0</c:v>
                </c:pt>
                <c:pt idx="615">
                  <c:v>-10.496259562998116</c:v>
                </c:pt>
                <c:pt idx="616">
                  <c:v>3.4825444577483671</c:v>
                </c:pt>
                <c:pt idx="617">
                  <c:v>3.3188602947858978</c:v>
                </c:pt>
                <c:pt idx="618">
                  <c:v>6.8264623907269257</c:v>
                </c:pt>
                <c:pt idx="619">
                  <c:v>16.832702095658195</c:v>
                </c:pt>
                <c:pt idx="620">
                  <c:v>3.1719770400682865</c:v>
                </c:pt>
                <c:pt idx="621">
                  <c:v>-7.2484294700321952</c:v>
                </c:pt>
                <c:pt idx="622">
                  <c:v>1.88642262445165</c:v>
                </c:pt>
                <c:pt idx="623">
                  <c:v>-0.61856170361360996</c:v>
                </c:pt>
                <c:pt idx="624">
                  <c:v>-3.6313221391423336</c:v>
                </c:pt>
                <c:pt idx="625">
                  <c:v>0</c:v>
                </c:pt>
                <c:pt idx="626">
                  <c:v>16.990830597329353</c:v>
                </c:pt>
                <c:pt idx="627">
                  <c:v>-8.338251057575798</c:v>
                </c:pt>
                <c:pt idx="628">
                  <c:v>-3.4364041067272293</c:v>
                </c:pt>
                <c:pt idx="629">
                  <c:v>-18.413945093600471</c:v>
                </c:pt>
                <c:pt idx="630">
                  <c:v>0</c:v>
                </c:pt>
                <c:pt idx="631">
                  <c:v>0</c:v>
                </c:pt>
                <c:pt idx="632">
                  <c:v>11.838318310504647</c:v>
                </c:pt>
                <c:pt idx="633">
                  <c:v>0</c:v>
                </c:pt>
                <c:pt idx="634">
                  <c:v>-10.383728444207771</c:v>
                </c:pt>
                <c:pt idx="635">
                  <c:v>-5.6612682820508482</c:v>
                </c:pt>
                <c:pt idx="636">
                  <c:v>-5.807905765227817</c:v>
                </c:pt>
                <c:pt idx="637">
                  <c:v>0</c:v>
                </c:pt>
                <c:pt idx="638">
                  <c:v>-5.415751327217361</c:v>
                </c:pt>
                <c:pt idx="639">
                  <c:v>-4.1953156701083998</c:v>
                </c:pt>
                <c:pt idx="640">
                  <c:v>6.0335181491149141</c:v>
                </c:pt>
                <c:pt idx="641">
                  <c:v>6.9804477778349794</c:v>
                </c:pt>
                <c:pt idx="642">
                  <c:v>7.3006197876373307</c:v>
                </c:pt>
                <c:pt idx="643">
                  <c:v>0</c:v>
                </c:pt>
                <c:pt idx="644">
                  <c:v>7.9051632404557362</c:v>
                </c:pt>
                <c:pt idx="645">
                  <c:v>-3.014026474258952</c:v>
                </c:pt>
                <c:pt idx="646">
                  <c:v>10.176183381594193</c:v>
                </c:pt>
                <c:pt idx="647">
                  <c:v>1.9486550293568912</c:v>
                </c:pt>
                <c:pt idx="648">
                  <c:v>-7.7103343424299062</c:v>
                </c:pt>
                <c:pt idx="649">
                  <c:v>-6.0448414010433833</c:v>
                </c:pt>
                <c:pt idx="650">
                  <c:v>9.2063311466817215</c:v>
                </c:pt>
                <c:pt idx="651">
                  <c:v>-6.5956792876164823</c:v>
                </c:pt>
                <c:pt idx="652">
                  <c:v>0</c:v>
                </c:pt>
                <c:pt idx="653">
                  <c:v>0</c:v>
                </c:pt>
                <c:pt idx="654">
                  <c:v>4.3783515924063359</c:v>
                </c:pt>
                <c:pt idx="655">
                  <c:v>-7.9886536197951363</c:v>
                </c:pt>
                <c:pt idx="656">
                  <c:v>12.447299732095559</c:v>
                </c:pt>
                <c:pt idx="657">
                  <c:v>-6.5517643390458886</c:v>
                </c:pt>
                <c:pt idx="658">
                  <c:v>13.324118633805066</c:v>
                </c:pt>
                <c:pt idx="659">
                  <c:v>-6.4026955060077571</c:v>
                </c:pt>
                <c:pt idx="660">
                  <c:v>-5.320677814912151</c:v>
                </c:pt>
                <c:pt idx="661">
                  <c:v>4.8936885395996867</c:v>
                </c:pt>
                <c:pt idx="662">
                  <c:v>6.2016774057952357</c:v>
                </c:pt>
                <c:pt idx="663">
                  <c:v>-4.5385532521136849</c:v>
                </c:pt>
                <c:pt idx="664">
                  <c:v>2.4399967478194573</c:v>
                </c:pt>
                <c:pt idx="665">
                  <c:v>2.8063087851314195</c:v>
                </c:pt>
                <c:pt idx="666">
                  <c:v>0</c:v>
                </c:pt>
                <c:pt idx="667">
                  <c:v>-2.0841382671685649</c:v>
                </c:pt>
                <c:pt idx="668">
                  <c:v>0</c:v>
                </c:pt>
                <c:pt idx="669">
                  <c:v>-5.1512050604690884E-2</c:v>
                </c:pt>
                <c:pt idx="670">
                  <c:v>3.3770933304095978</c:v>
                </c:pt>
                <c:pt idx="671">
                  <c:v>1.1841292747856254</c:v>
                </c:pt>
                <c:pt idx="672">
                  <c:v>-7.6203034181745757</c:v>
                </c:pt>
                <c:pt idx="673">
                  <c:v>-4.7901419227428281</c:v>
                </c:pt>
                <c:pt idx="674">
                  <c:v>12.725779744515126</c:v>
                </c:pt>
                <c:pt idx="675">
                  <c:v>2.8145027988792757</c:v>
                </c:pt>
                <c:pt idx="676">
                  <c:v>-4.4053246493371869</c:v>
                </c:pt>
                <c:pt idx="677">
                  <c:v>0</c:v>
                </c:pt>
                <c:pt idx="678">
                  <c:v>-7.2642098727517261</c:v>
                </c:pt>
                <c:pt idx="679">
                  <c:v>-7.861341451893666</c:v>
                </c:pt>
                <c:pt idx="680">
                  <c:v>-7.7588603545196921</c:v>
                </c:pt>
                <c:pt idx="681">
                  <c:v>0</c:v>
                </c:pt>
                <c:pt idx="682">
                  <c:v>-0.34873896690702999</c:v>
                </c:pt>
                <c:pt idx="683">
                  <c:v>5.163519955242009</c:v>
                </c:pt>
                <c:pt idx="684">
                  <c:v>13.48012050989286</c:v>
                </c:pt>
                <c:pt idx="685">
                  <c:v>4.0017857879864955</c:v>
                </c:pt>
                <c:pt idx="686">
                  <c:v>-4.7251765974616387</c:v>
                </c:pt>
                <c:pt idx="687">
                  <c:v>8.7008574505603615</c:v>
                </c:pt>
                <c:pt idx="688">
                  <c:v>9.5019646911372107</c:v>
                </c:pt>
                <c:pt idx="689">
                  <c:v>7.7584031344092965</c:v>
                </c:pt>
                <c:pt idx="690">
                  <c:v>0</c:v>
                </c:pt>
                <c:pt idx="691">
                  <c:v>7.5033623757298376</c:v>
                </c:pt>
                <c:pt idx="692">
                  <c:v>-3.454319612103447</c:v>
                </c:pt>
                <c:pt idx="693">
                  <c:v>-12.155994234366162</c:v>
                </c:pt>
                <c:pt idx="694">
                  <c:v>4.4663211336770869</c:v>
                </c:pt>
                <c:pt idx="695">
                  <c:v>-5.1207674223743727</c:v>
                </c:pt>
                <c:pt idx="696">
                  <c:v>6.1372368122293413</c:v>
                </c:pt>
                <c:pt idx="697">
                  <c:v>-4.9137546218974153</c:v>
                </c:pt>
                <c:pt idx="698">
                  <c:v>-11.29777563725419</c:v>
                </c:pt>
                <c:pt idx="699">
                  <c:v>-7.0148596341760658</c:v>
                </c:pt>
                <c:pt idx="700">
                  <c:v>2.9532367690901058</c:v>
                </c:pt>
                <c:pt idx="701">
                  <c:v>-11.47505830564112</c:v>
                </c:pt>
                <c:pt idx="702">
                  <c:v>7.1922681943599267</c:v>
                </c:pt>
                <c:pt idx="703">
                  <c:v>-8.2212035041210729</c:v>
                </c:pt>
                <c:pt idx="704">
                  <c:v>-2.8069149919420537</c:v>
                </c:pt>
                <c:pt idx="705">
                  <c:v>0</c:v>
                </c:pt>
                <c:pt idx="706">
                  <c:v>0</c:v>
                </c:pt>
                <c:pt idx="707">
                  <c:v>-3.9307176521008929</c:v>
                </c:pt>
                <c:pt idx="708">
                  <c:v>-4.9760090901631022</c:v>
                </c:pt>
                <c:pt idx="709">
                  <c:v>0</c:v>
                </c:pt>
                <c:pt idx="710">
                  <c:v>7.9523057008278366</c:v>
                </c:pt>
                <c:pt idx="711">
                  <c:v>12.714608385717554</c:v>
                </c:pt>
                <c:pt idx="712">
                  <c:v>-5.3895918770463584</c:v>
                </c:pt>
                <c:pt idx="713">
                  <c:v>-7.989597049529058</c:v>
                </c:pt>
                <c:pt idx="714">
                  <c:v>-13.76031058456822</c:v>
                </c:pt>
                <c:pt idx="715">
                  <c:v>-0.57251864754542192</c:v>
                </c:pt>
                <c:pt idx="716">
                  <c:v>-1.9696457522589035</c:v>
                </c:pt>
                <c:pt idx="717">
                  <c:v>-1.6915519076320698</c:v>
                </c:pt>
                <c:pt idx="718">
                  <c:v>7.8319324217548489</c:v>
                </c:pt>
                <c:pt idx="719">
                  <c:v>-4.9458725864956055</c:v>
                </c:pt>
                <c:pt idx="720">
                  <c:v>-10.908906960430826</c:v>
                </c:pt>
                <c:pt idx="721">
                  <c:v>3.0218473533431092</c:v>
                </c:pt>
                <c:pt idx="722">
                  <c:v>-8.4111841523896835</c:v>
                </c:pt>
                <c:pt idx="723">
                  <c:v>0</c:v>
                </c:pt>
                <c:pt idx="724">
                  <c:v>-7.9033026050219668</c:v>
                </c:pt>
                <c:pt idx="725">
                  <c:v>-6.2623175100607602</c:v>
                </c:pt>
                <c:pt idx="726">
                  <c:v>-7.7352178665908653</c:v>
                </c:pt>
                <c:pt idx="727">
                  <c:v>0</c:v>
                </c:pt>
                <c:pt idx="728">
                  <c:v>0</c:v>
                </c:pt>
                <c:pt idx="729">
                  <c:v>-10.002503180951354</c:v>
                </c:pt>
                <c:pt idx="730">
                  <c:v>3.6183949994617732</c:v>
                </c:pt>
                <c:pt idx="731">
                  <c:v>10.424809624598312</c:v>
                </c:pt>
                <c:pt idx="732">
                  <c:v>0</c:v>
                </c:pt>
                <c:pt idx="733">
                  <c:v>7.80662819999006</c:v>
                </c:pt>
                <c:pt idx="734">
                  <c:v>9.6576209789629566</c:v>
                </c:pt>
                <c:pt idx="735">
                  <c:v>0</c:v>
                </c:pt>
                <c:pt idx="736">
                  <c:v>-1.2246581542943014</c:v>
                </c:pt>
                <c:pt idx="737">
                  <c:v>0</c:v>
                </c:pt>
                <c:pt idx="738">
                  <c:v>0.26130097489764625</c:v>
                </c:pt>
                <c:pt idx="739">
                  <c:v>0</c:v>
                </c:pt>
                <c:pt idx="740">
                  <c:v>0</c:v>
                </c:pt>
                <c:pt idx="741">
                  <c:v>2.5848179452553208</c:v>
                </c:pt>
                <c:pt idx="742">
                  <c:v>0</c:v>
                </c:pt>
                <c:pt idx="743">
                  <c:v>-1.2859737109002802</c:v>
                </c:pt>
                <c:pt idx="744">
                  <c:v>0</c:v>
                </c:pt>
                <c:pt idx="745">
                  <c:v>0</c:v>
                </c:pt>
                <c:pt idx="746">
                  <c:v>-6.0151548054071533</c:v>
                </c:pt>
                <c:pt idx="747">
                  <c:v>0</c:v>
                </c:pt>
                <c:pt idx="748">
                  <c:v>9.7230351475080852</c:v>
                </c:pt>
                <c:pt idx="749">
                  <c:v>3.6222346499702844</c:v>
                </c:pt>
                <c:pt idx="750">
                  <c:v>-5.4877094334306653</c:v>
                </c:pt>
                <c:pt idx="751">
                  <c:v>-2.4450510097796343</c:v>
                </c:pt>
                <c:pt idx="752">
                  <c:v>-0.70139980204187014</c:v>
                </c:pt>
                <c:pt idx="753">
                  <c:v>8.751974054726734</c:v>
                </c:pt>
                <c:pt idx="754">
                  <c:v>-3.2476321073405825</c:v>
                </c:pt>
                <c:pt idx="755">
                  <c:v>18.53233647781585</c:v>
                </c:pt>
                <c:pt idx="756">
                  <c:v>-5.6509550006558351</c:v>
                </c:pt>
                <c:pt idx="757">
                  <c:v>5.4272496786920499</c:v>
                </c:pt>
                <c:pt idx="758">
                  <c:v>-2.9632788551115778</c:v>
                </c:pt>
                <c:pt idx="759">
                  <c:v>-20</c:v>
                </c:pt>
                <c:pt idx="760">
                  <c:v>-7.8085929614471095</c:v>
                </c:pt>
                <c:pt idx="761">
                  <c:v>6.3890809358366161</c:v>
                </c:pt>
                <c:pt idx="762">
                  <c:v>1.6639107571161877</c:v>
                </c:pt>
                <c:pt idx="763">
                  <c:v>-1.2523699645424429</c:v>
                </c:pt>
                <c:pt idx="764">
                  <c:v>-2.1486552434813602</c:v>
                </c:pt>
                <c:pt idx="765">
                  <c:v>-2.9232129088180656</c:v>
                </c:pt>
                <c:pt idx="766">
                  <c:v>0</c:v>
                </c:pt>
                <c:pt idx="767">
                  <c:v>-6.5716368656167603</c:v>
                </c:pt>
                <c:pt idx="768">
                  <c:v>17.605480395360811</c:v>
                </c:pt>
                <c:pt idx="769">
                  <c:v>4.8686080576637556</c:v>
                </c:pt>
                <c:pt idx="770">
                  <c:v>8.9609570965257532</c:v>
                </c:pt>
                <c:pt idx="771">
                  <c:v>0</c:v>
                </c:pt>
                <c:pt idx="772">
                  <c:v>-10.053397205770045</c:v>
                </c:pt>
                <c:pt idx="773">
                  <c:v>4.8810429763117344</c:v>
                </c:pt>
                <c:pt idx="774">
                  <c:v>0</c:v>
                </c:pt>
                <c:pt idx="775">
                  <c:v>-8.775265940095478E-3</c:v>
                </c:pt>
                <c:pt idx="776">
                  <c:v>-1.5921163556657962</c:v>
                </c:pt>
                <c:pt idx="777">
                  <c:v>10.497108898607893</c:v>
                </c:pt>
                <c:pt idx="778">
                  <c:v>-20</c:v>
                </c:pt>
                <c:pt idx="779">
                  <c:v>3.3356058692220518</c:v>
                </c:pt>
                <c:pt idx="780">
                  <c:v>2.7205334553256701</c:v>
                </c:pt>
                <c:pt idx="781">
                  <c:v>-5.7237740853025372</c:v>
                </c:pt>
                <c:pt idx="782">
                  <c:v>0</c:v>
                </c:pt>
                <c:pt idx="783">
                  <c:v>-7.063787844939835</c:v>
                </c:pt>
                <c:pt idx="784">
                  <c:v>-4.6997527132883352</c:v>
                </c:pt>
                <c:pt idx="785">
                  <c:v>5.1455027518662568</c:v>
                </c:pt>
                <c:pt idx="786">
                  <c:v>2.8437104376594995</c:v>
                </c:pt>
                <c:pt idx="787">
                  <c:v>8.8363097155881398</c:v>
                </c:pt>
                <c:pt idx="788">
                  <c:v>-6.9714428703539593</c:v>
                </c:pt>
                <c:pt idx="789">
                  <c:v>-4.1054151020580179</c:v>
                </c:pt>
                <c:pt idx="790">
                  <c:v>13.628213568291015</c:v>
                </c:pt>
                <c:pt idx="791">
                  <c:v>0</c:v>
                </c:pt>
                <c:pt idx="792">
                  <c:v>4.3258245492178009</c:v>
                </c:pt>
                <c:pt idx="793">
                  <c:v>12.527787537909315</c:v>
                </c:pt>
                <c:pt idx="794">
                  <c:v>0</c:v>
                </c:pt>
                <c:pt idx="795">
                  <c:v>-15.167224106227096</c:v>
                </c:pt>
                <c:pt idx="796">
                  <c:v>2.335746308241776</c:v>
                </c:pt>
                <c:pt idx="797">
                  <c:v>-19.917436234723652</c:v>
                </c:pt>
                <c:pt idx="798">
                  <c:v>1.0271428714760722</c:v>
                </c:pt>
                <c:pt idx="799">
                  <c:v>0</c:v>
                </c:pt>
                <c:pt idx="800">
                  <c:v>-9.1422824280224191</c:v>
                </c:pt>
                <c:pt idx="801">
                  <c:v>-7.770928928452582</c:v>
                </c:pt>
                <c:pt idx="802">
                  <c:v>6.6424595197368763</c:v>
                </c:pt>
                <c:pt idx="803">
                  <c:v>-6.5461742195632917</c:v>
                </c:pt>
                <c:pt idx="804">
                  <c:v>0.70507352935953138</c:v>
                </c:pt>
                <c:pt idx="805">
                  <c:v>0</c:v>
                </c:pt>
                <c:pt idx="806">
                  <c:v>-10.593288978085567</c:v>
                </c:pt>
                <c:pt idx="807">
                  <c:v>17.919017628854174</c:v>
                </c:pt>
                <c:pt idx="808">
                  <c:v>6.5654736534476745</c:v>
                </c:pt>
                <c:pt idx="809">
                  <c:v>0</c:v>
                </c:pt>
                <c:pt idx="810">
                  <c:v>7.7290065588923147</c:v>
                </c:pt>
                <c:pt idx="811">
                  <c:v>-3.9304870472634077</c:v>
                </c:pt>
                <c:pt idx="812">
                  <c:v>6.5174383184268407</c:v>
                </c:pt>
                <c:pt idx="813">
                  <c:v>-2.4827574413876192</c:v>
                </c:pt>
                <c:pt idx="814">
                  <c:v>-1.6979054748895943</c:v>
                </c:pt>
                <c:pt idx="815">
                  <c:v>-0.80374652830131654</c:v>
                </c:pt>
                <c:pt idx="816">
                  <c:v>5.8296796846218051</c:v>
                </c:pt>
                <c:pt idx="817">
                  <c:v>-17.83289372347922</c:v>
                </c:pt>
                <c:pt idx="818">
                  <c:v>18.195885212458752</c:v>
                </c:pt>
                <c:pt idx="819">
                  <c:v>8.4347701717413734</c:v>
                </c:pt>
                <c:pt idx="820">
                  <c:v>8.4539583253164619</c:v>
                </c:pt>
                <c:pt idx="821">
                  <c:v>0</c:v>
                </c:pt>
                <c:pt idx="822">
                  <c:v>2.0650335408694431</c:v>
                </c:pt>
                <c:pt idx="823">
                  <c:v>-8.7477350833897916</c:v>
                </c:pt>
                <c:pt idx="824">
                  <c:v>-4.810289470855265</c:v>
                </c:pt>
                <c:pt idx="825">
                  <c:v>-10.511640638520527</c:v>
                </c:pt>
                <c:pt idx="826">
                  <c:v>-1.6558361099918513</c:v>
                </c:pt>
                <c:pt idx="827">
                  <c:v>0</c:v>
                </c:pt>
                <c:pt idx="828">
                  <c:v>0.18171831920800885</c:v>
                </c:pt>
                <c:pt idx="829">
                  <c:v>18.157044827550024</c:v>
                </c:pt>
                <c:pt idx="830">
                  <c:v>-12.321184309634479</c:v>
                </c:pt>
                <c:pt idx="831">
                  <c:v>-1.6258827705901169</c:v>
                </c:pt>
                <c:pt idx="832">
                  <c:v>2.572062380837937</c:v>
                </c:pt>
                <c:pt idx="833">
                  <c:v>-7.424724613188328</c:v>
                </c:pt>
                <c:pt idx="834">
                  <c:v>9.3013059324022844</c:v>
                </c:pt>
                <c:pt idx="835">
                  <c:v>0</c:v>
                </c:pt>
                <c:pt idx="836">
                  <c:v>6.653087260451402</c:v>
                </c:pt>
                <c:pt idx="837">
                  <c:v>-4.2769719525643941</c:v>
                </c:pt>
                <c:pt idx="838">
                  <c:v>0</c:v>
                </c:pt>
                <c:pt idx="839">
                  <c:v>15.854409036298968</c:v>
                </c:pt>
                <c:pt idx="840">
                  <c:v>4.8561504772090212</c:v>
                </c:pt>
                <c:pt idx="841">
                  <c:v>-8.0768908860463462</c:v>
                </c:pt>
                <c:pt idx="842">
                  <c:v>-6.0704574946646375</c:v>
                </c:pt>
                <c:pt idx="843">
                  <c:v>0</c:v>
                </c:pt>
                <c:pt idx="844">
                  <c:v>5.2199387126089158</c:v>
                </c:pt>
                <c:pt idx="845">
                  <c:v>3.4854285654794608</c:v>
                </c:pt>
                <c:pt idx="846">
                  <c:v>0</c:v>
                </c:pt>
                <c:pt idx="847">
                  <c:v>0</c:v>
                </c:pt>
                <c:pt idx="848">
                  <c:v>-8.174712385491949</c:v>
                </c:pt>
                <c:pt idx="849">
                  <c:v>0.56392617139793177</c:v>
                </c:pt>
                <c:pt idx="850">
                  <c:v>10.57352314972206</c:v>
                </c:pt>
                <c:pt idx="851">
                  <c:v>5.7400781491866546</c:v>
                </c:pt>
                <c:pt idx="852">
                  <c:v>-1.2506738606142891</c:v>
                </c:pt>
                <c:pt idx="853">
                  <c:v>2.1857169747376082</c:v>
                </c:pt>
                <c:pt idx="854">
                  <c:v>11.413897188254326</c:v>
                </c:pt>
                <c:pt idx="855">
                  <c:v>-5.158387790339372</c:v>
                </c:pt>
                <c:pt idx="856">
                  <c:v>-6.119072204374568</c:v>
                </c:pt>
                <c:pt idx="857">
                  <c:v>0</c:v>
                </c:pt>
                <c:pt idx="858">
                  <c:v>12.723981824587671</c:v>
                </c:pt>
                <c:pt idx="859">
                  <c:v>0</c:v>
                </c:pt>
                <c:pt idx="860">
                  <c:v>15.02138434728497</c:v>
                </c:pt>
                <c:pt idx="861">
                  <c:v>-6.5077746911820507</c:v>
                </c:pt>
                <c:pt idx="862">
                  <c:v>-9.8807303550225924</c:v>
                </c:pt>
                <c:pt idx="863">
                  <c:v>-6.3749597392756456</c:v>
                </c:pt>
                <c:pt idx="864">
                  <c:v>8.4961266175797761</c:v>
                </c:pt>
                <c:pt idx="865">
                  <c:v>14.588619504941024</c:v>
                </c:pt>
                <c:pt idx="866">
                  <c:v>-5.3558957651798265</c:v>
                </c:pt>
                <c:pt idx="867">
                  <c:v>2.0884785194590236</c:v>
                </c:pt>
                <c:pt idx="868">
                  <c:v>-0.63079246719243898</c:v>
                </c:pt>
                <c:pt idx="869">
                  <c:v>-0.82306279309036601</c:v>
                </c:pt>
                <c:pt idx="870">
                  <c:v>-1.4760204221788822</c:v>
                </c:pt>
                <c:pt idx="871">
                  <c:v>3.9183882707368474</c:v>
                </c:pt>
                <c:pt idx="872">
                  <c:v>7.0199295775491004</c:v>
                </c:pt>
                <c:pt idx="873">
                  <c:v>-13.299036810661104</c:v>
                </c:pt>
                <c:pt idx="874">
                  <c:v>6.0760342418110183</c:v>
                </c:pt>
                <c:pt idx="875">
                  <c:v>1.0287254714905634</c:v>
                </c:pt>
                <c:pt idx="876">
                  <c:v>6.3962069084089634</c:v>
                </c:pt>
                <c:pt idx="877">
                  <c:v>14.0860907795592</c:v>
                </c:pt>
                <c:pt idx="878">
                  <c:v>5.0830092062796117</c:v>
                </c:pt>
                <c:pt idx="879">
                  <c:v>8.307054757185707</c:v>
                </c:pt>
                <c:pt idx="880">
                  <c:v>-14.735060348309236</c:v>
                </c:pt>
                <c:pt idx="881">
                  <c:v>-2.0134057611696381</c:v>
                </c:pt>
                <c:pt idx="882">
                  <c:v>-4.2710898114885563</c:v>
                </c:pt>
                <c:pt idx="883">
                  <c:v>5.9836376807598777</c:v>
                </c:pt>
                <c:pt idx="884">
                  <c:v>0</c:v>
                </c:pt>
                <c:pt idx="885">
                  <c:v>0.92841339614777962</c:v>
                </c:pt>
                <c:pt idx="886">
                  <c:v>0</c:v>
                </c:pt>
                <c:pt idx="887">
                  <c:v>0</c:v>
                </c:pt>
                <c:pt idx="888">
                  <c:v>20</c:v>
                </c:pt>
                <c:pt idx="889">
                  <c:v>-11.465825445992722</c:v>
                </c:pt>
                <c:pt idx="890">
                  <c:v>2.4800930589946528</c:v>
                </c:pt>
                <c:pt idx="891">
                  <c:v>0</c:v>
                </c:pt>
                <c:pt idx="892">
                  <c:v>0</c:v>
                </c:pt>
                <c:pt idx="893">
                  <c:v>-2.5666193754213174</c:v>
                </c:pt>
                <c:pt idx="894">
                  <c:v>9.2366520498592095</c:v>
                </c:pt>
                <c:pt idx="895">
                  <c:v>-4.292007696041285</c:v>
                </c:pt>
                <c:pt idx="896">
                  <c:v>0</c:v>
                </c:pt>
                <c:pt idx="897">
                  <c:v>7.1774994209817029</c:v>
                </c:pt>
                <c:pt idx="898">
                  <c:v>3.8653542103096559</c:v>
                </c:pt>
                <c:pt idx="899">
                  <c:v>14.956631147321435</c:v>
                </c:pt>
                <c:pt idx="900">
                  <c:v>5.493603388440226</c:v>
                </c:pt>
                <c:pt idx="901">
                  <c:v>9.9625371324477765</c:v>
                </c:pt>
                <c:pt idx="902">
                  <c:v>-4.1404821211129885</c:v>
                </c:pt>
                <c:pt idx="903">
                  <c:v>-10.978745428893275</c:v>
                </c:pt>
                <c:pt idx="904">
                  <c:v>-1.6793089624159832</c:v>
                </c:pt>
                <c:pt idx="905">
                  <c:v>10.62585094943778</c:v>
                </c:pt>
                <c:pt idx="906">
                  <c:v>-18.58915274954899</c:v>
                </c:pt>
                <c:pt idx="907">
                  <c:v>0</c:v>
                </c:pt>
                <c:pt idx="908">
                  <c:v>1.553494176462489</c:v>
                </c:pt>
                <c:pt idx="909">
                  <c:v>-4.3712007537818973</c:v>
                </c:pt>
                <c:pt idx="910">
                  <c:v>-0.69063206046518122</c:v>
                </c:pt>
                <c:pt idx="911">
                  <c:v>0</c:v>
                </c:pt>
                <c:pt idx="912">
                  <c:v>0</c:v>
                </c:pt>
                <c:pt idx="913">
                  <c:v>-7.0990184758813513</c:v>
                </c:pt>
                <c:pt idx="914">
                  <c:v>-17.002806808035814</c:v>
                </c:pt>
                <c:pt idx="915">
                  <c:v>-7.7363798403272099</c:v>
                </c:pt>
                <c:pt idx="916">
                  <c:v>0</c:v>
                </c:pt>
                <c:pt idx="917">
                  <c:v>7.5677055426147222E-2</c:v>
                </c:pt>
                <c:pt idx="918">
                  <c:v>-2.5102854894216424</c:v>
                </c:pt>
                <c:pt idx="919">
                  <c:v>1.2256358990816896</c:v>
                </c:pt>
                <c:pt idx="920">
                  <c:v>0</c:v>
                </c:pt>
                <c:pt idx="921">
                  <c:v>0</c:v>
                </c:pt>
                <c:pt idx="922">
                  <c:v>-7.3561764758782875</c:v>
                </c:pt>
                <c:pt idx="923">
                  <c:v>0</c:v>
                </c:pt>
                <c:pt idx="924">
                  <c:v>-14.157076388178391</c:v>
                </c:pt>
                <c:pt idx="925">
                  <c:v>7.1424857372318922</c:v>
                </c:pt>
                <c:pt idx="926">
                  <c:v>-4.8996473550386845</c:v>
                </c:pt>
                <c:pt idx="927">
                  <c:v>-6.7499207228710469</c:v>
                </c:pt>
                <c:pt idx="928">
                  <c:v>12.904112238771869</c:v>
                </c:pt>
                <c:pt idx="929">
                  <c:v>-8.9883929898919703</c:v>
                </c:pt>
                <c:pt idx="930">
                  <c:v>-0.73921581833328687</c:v>
                </c:pt>
                <c:pt idx="931">
                  <c:v>0</c:v>
                </c:pt>
                <c:pt idx="932">
                  <c:v>-6.7031607095536128</c:v>
                </c:pt>
                <c:pt idx="933">
                  <c:v>-7.1350540466227095</c:v>
                </c:pt>
                <c:pt idx="934">
                  <c:v>5.5103419861007223</c:v>
                </c:pt>
                <c:pt idx="935">
                  <c:v>-11.575160652078317</c:v>
                </c:pt>
                <c:pt idx="936">
                  <c:v>7.2419937221475408</c:v>
                </c:pt>
                <c:pt idx="937">
                  <c:v>-1.3113379729120824</c:v>
                </c:pt>
                <c:pt idx="938">
                  <c:v>3.6281838868571894</c:v>
                </c:pt>
                <c:pt idx="939">
                  <c:v>8.3296422047078202</c:v>
                </c:pt>
                <c:pt idx="940">
                  <c:v>10.690451619979331</c:v>
                </c:pt>
                <c:pt idx="941">
                  <c:v>-12.786866826966039</c:v>
                </c:pt>
                <c:pt idx="942">
                  <c:v>2.0605533474181095</c:v>
                </c:pt>
                <c:pt idx="943">
                  <c:v>13.10677897901293</c:v>
                </c:pt>
                <c:pt idx="944">
                  <c:v>3.0857190995241948</c:v>
                </c:pt>
                <c:pt idx="945">
                  <c:v>-5.052765641858783</c:v>
                </c:pt>
                <c:pt idx="946">
                  <c:v>4.2642030540165026</c:v>
                </c:pt>
                <c:pt idx="947">
                  <c:v>4.8443346719400209</c:v>
                </c:pt>
                <c:pt idx="948">
                  <c:v>-7.0211147648283152</c:v>
                </c:pt>
                <c:pt idx="949">
                  <c:v>-4.0307301848220627</c:v>
                </c:pt>
                <c:pt idx="950">
                  <c:v>-3.6947236941847752</c:v>
                </c:pt>
                <c:pt idx="951">
                  <c:v>15.000795625949628</c:v>
                </c:pt>
                <c:pt idx="952">
                  <c:v>20</c:v>
                </c:pt>
                <c:pt idx="953">
                  <c:v>13.986241681602888</c:v>
                </c:pt>
                <c:pt idx="954">
                  <c:v>-19.352834865756602</c:v>
                </c:pt>
                <c:pt idx="955">
                  <c:v>-11.226054897734775</c:v>
                </c:pt>
                <c:pt idx="956">
                  <c:v>-7.0252590895715317</c:v>
                </c:pt>
                <c:pt idx="957">
                  <c:v>0</c:v>
                </c:pt>
                <c:pt idx="958">
                  <c:v>-17.750760960318654</c:v>
                </c:pt>
                <c:pt idx="959">
                  <c:v>-7.8193768601489433</c:v>
                </c:pt>
                <c:pt idx="960">
                  <c:v>-5.6435318553456764</c:v>
                </c:pt>
                <c:pt idx="961">
                  <c:v>1.061415116979689</c:v>
                </c:pt>
                <c:pt idx="962">
                  <c:v>0</c:v>
                </c:pt>
                <c:pt idx="963">
                  <c:v>-3.0269723424849651</c:v>
                </c:pt>
                <c:pt idx="964">
                  <c:v>-2.3733723241830345</c:v>
                </c:pt>
                <c:pt idx="965">
                  <c:v>2.3896713811272106</c:v>
                </c:pt>
                <c:pt idx="966">
                  <c:v>-1.5116293431671677</c:v>
                </c:pt>
                <c:pt idx="967">
                  <c:v>0</c:v>
                </c:pt>
                <c:pt idx="968">
                  <c:v>-1.0908441848642172</c:v>
                </c:pt>
                <c:pt idx="969">
                  <c:v>4.4582252821086668</c:v>
                </c:pt>
                <c:pt idx="970">
                  <c:v>4.3181509189513116</c:v>
                </c:pt>
                <c:pt idx="971">
                  <c:v>0</c:v>
                </c:pt>
                <c:pt idx="972">
                  <c:v>-2.9436262056169902</c:v>
                </c:pt>
                <c:pt idx="973">
                  <c:v>0</c:v>
                </c:pt>
                <c:pt idx="974">
                  <c:v>5.2845972079234436</c:v>
                </c:pt>
                <c:pt idx="975">
                  <c:v>8.2075420783667461</c:v>
                </c:pt>
                <c:pt idx="976">
                  <c:v>5.6396522487358594</c:v>
                </c:pt>
                <c:pt idx="977">
                  <c:v>-7.3056673414600484</c:v>
                </c:pt>
                <c:pt idx="978">
                  <c:v>8.1020516377717193</c:v>
                </c:pt>
                <c:pt idx="979">
                  <c:v>11.409927856227124</c:v>
                </c:pt>
                <c:pt idx="980">
                  <c:v>0</c:v>
                </c:pt>
                <c:pt idx="981">
                  <c:v>6.3023935857469144</c:v>
                </c:pt>
                <c:pt idx="982">
                  <c:v>5.6956790247109277</c:v>
                </c:pt>
                <c:pt idx="983">
                  <c:v>3.8940507247965015</c:v>
                </c:pt>
                <c:pt idx="984">
                  <c:v>7.9565994352220208</c:v>
                </c:pt>
                <c:pt idx="985">
                  <c:v>-0.9699298936157188</c:v>
                </c:pt>
                <c:pt idx="986">
                  <c:v>-8.2559229695895677</c:v>
                </c:pt>
                <c:pt idx="987">
                  <c:v>4.9798278928728408</c:v>
                </c:pt>
                <c:pt idx="988">
                  <c:v>-3.2887211168637553</c:v>
                </c:pt>
                <c:pt idx="989">
                  <c:v>-2.2051374792972811</c:v>
                </c:pt>
                <c:pt idx="990">
                  <c:v>3.5149347960425694</c:v>
                </c:pt>
                <c:pt idx="991">
                  <c:v>12.184418645781601</c:v>
                </c:pt>
                <c:pt idx="992">
                  <c:v>0</c:v>
                </c:pt>
                <c:pt idx="993">
                  <c:v>-8.7709524465397539</c:v>
                </c:pt>
                <c:pt idx="994">
                  <c:v>10.244857769299411</c:v>
                </c:pt>
                <c:pt idx="995">
                  <c:v>-4.235489396334259</c:v>
                </c:pt>
                <c:pt idx="996">
                  <c:v>-1.8087510084780756</c:v>
                </c:pt>
                <c:pt idx="997">
                  <c:v>0</c:v>
                </c:pt>
                <c:pt idx="998">
                  <c:v>0</c:v>
                </c:pt>
                <c:pt idx="999">
                  <c:v>6.0755664486992167</c:v>
                </c:pt>
                <c:pt idx="1000">
                  <c:v>-2.8248413652210416</c:v>
                </c:pt>
                <c:pt idx="1001">
                  <c:v>-1.7643946171610148</c:v>
                </c:pt>
                <c:pt idx="1002">
                  <c:v>6.6464190349374599</c:v>
                </c:pt>
                <c:pt idx="1003">
                  <c:v>7.1348020166321406</c:v>
                </c:pt>
                <c:pt idx="1004">
                  <c:v>4.5485849870174926</c:v>
                </c:pt>
                <c:pt idx="1005">
                  <c:v>4.2511979138611169</c:v>
                </c:pt>
                <c:pt idx="1006">
                  <c:v>-9.3590497295844024</c:v>
                </c:pt>
                <c:pt idx="1007">
                  <c:v>6.47104879113233</c:v>
                </c:pt>
                <c:pt idx="1008">
                  <c:v>0</c:v>
                </c:pt>
                <c:pt idx="1009">
                  <c:v>-5.155691392278313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2.520562316094427</c:v>
                </c:pt>
                <c:pt idx="1014">
                  <c:v>-4.9025980560224589</c:v>
                </c:pt>
                <c:pt idx="1015">
                  <c:v>0</c:v>
                </c:pt>
                <c:pt idx="1016">
                  <c:v>7.6623363216925071</c:v>
                </c:pt>
                <c:pt idx="1017">
                  <c:v>-3.1757575893176657</c:v>
                </c:pt>
                <c:pt idx="1018">
                  <c:v>1.3455427210233548</c:v>
                </c:pt>
                <c:pt idx="1019">
                  <c:v>-3.5282155144962317</c:v>
                </c:pt>
                <c:pt idx="1020">
                  <c:v>-5.144470876781936</c:v>
                </c:pt>
                <c:pt idx="1021">
                  <c:v>-6.8631451049199539</c:v>
                </c:pt>
                <c:pt idx="1022">
                  <c:v>0</c:v>
                </c:pt>
                <c:pt idx="1023">
                  <c:v>0</c:v>
                </c:pt>
                <c:pt idx="1024">
                  <c:v>3.4212429887247806</c:v>
                </c:pt>
                <c:pt idx="1025">
                  <c:v>0</c:v>
                </c:pt>
                <c:pt idx="1026">
                  <c:v>-7.3050261798055702</c:v>
                </c:pt>
                <c:pt idx="1027">
                  <c:v>0</c:v>
                </c:pt>
                <c:pt idx="1028">
                  <c:v>-13.266449466106007</c:v>
                </c:pt>
                <c:pt idx="1029">
                  <c:v>9.5871194872211305</c:v>
                </c:pt>
                <c:pt idx="1030">
                  <c:v>0</c:v>
                </c:pt>
                <c:pt idx="1031">
                  <c:v>1.4077012180425827</c:v>
                </c:pt>
                <c:pt idx="1032">
                  <c:v>4.2263740112778798</c:v>
                </c:pt>
                <c:pt idx="1033">
                  <c:v>-2.7564307480151173</c:v>
                </c:pt>
                <c:pt idx="1034">
                  <c:v>3.5119558732023757</c:v>
                </c:pt>
                <c:pt idx="1035">
                  <c:v>-6.7967645399740011</c:v>
                </c:pt>
                <c:pt idx="1036">
                  <c:v>0</c:v>
                </c:pt>
                <c:pt idx="1037">
                  <c:v>-12.678544096989942</c:v>
                </c:pt>
                <c:pt idx="1038">
                  <c:v>0</c:v>
                </c:pt>
                <c:pt idx="1039">
                  <c:v>-2.2100872557306199</c:v>
                </c:pt>
                <c:pt idx="1040">
                  <c:v>0</c:v>
                </c:pt>
                <c:pt idx="1041">
                  <c:v>-1.321463811352128</c:v>
                </c:pt>
                <c:pt idx="1042">
                  <c:v>5.8256634979385851</c:v>
                </c:pt>
                <c:pt idx="1043">
                  <c:v>0.55317544833020116</c:v>
                </c:pt>
                <c:pt idx="1044">
                  <c:v>-1.4140526795982826</c:v>
                </c:pt>
                <c:pt idx="1045">
                  <c:v>9.9671163696186298</c:v>
                </c:pt>
                <c:pt idx="1046">
                  <c:v>-11.216423605403442</c:v>
                </c:pt>
                <c:pt idx="1047">
                  <c:v>-0.19379168915543632</c:v>
                </c:pt>
                <c:pt idx="1048">
                  <c:v>4.8395174111618822</c:v>
                </c:pt>
                <c:pt idx="1049">
                  <c:v>-7.3408619535010287</c:v>
                </c:pt>
                <c:pt idx="1050">
                  <c:v>0</c:v>
                </c:pt>
                <c:pt idx="1051">
                  <c:v>2.8986889983037765</c:v>
                </c:pt>
                <c:pt idx="1052">
                  <c:v>-12.913346210925152</c:v>
                </c:pt>
                <c:pt idx="1053">
                  <c:v>-8.8337056558721141</c:v>
                </c:pt>
                <c:pt idx="1054">
                  <c:v>-9.8792690168073989</c:v>
                </c:pt>
                <c:pt idx="1055">
                  <c:v>9.2209675294521016</c:v>
                </c:pt>
                <c:pt idx="1056">
                  <c:v>4.4369631920228594</c:v>
                </c:pt>
                <c:pt idx="1057">
                  <c:v>-1.938611366509341</c:v>
                </c:pt>
                <c:pt idx="1058">
                  <c:v>0</c:v>
                </c:pt>
                <c:pt idx="1059">
                  <c:v>-8.177075889710709</c:v>
                </c:pt>
                <c:pt idx="1060">
                  <c:v>0.15968666135885234</c:v>
                </c:pt>
                <c:pt idx="1061">
                  <c:v>-5.1338439939028735</c:v>
                </c:pt>
                <c:pt idx="1062">
                  <c:v>-11.995579385151478</c:v>
                </c:pt>
                <c:pt idx="1063">
                  <c:v>11.087008211685223</c:v>
                </c:pt>
                <c:pt idx="1064">
                  <c:v>-1.4508643759522795</c:v>
                </c:pt>
                <c:pt idx="1065">
                  <c:v>-3.6738026002639792</c:v>
                </c:pt>
                <c:pt idx="1066">
                  <c:v>-4.6635283254448439</c:v>
                </c:pt>
                <c:pt idx="1067">
                  <c:v>6.0500971554704481</c:v>
                </c:pt>
                <c:pt idx="1068">
                  <c:v>0</c:v>
                </c:pt>
                <c:pt idx="1069">
                  <c:v>0</c:v>
                </c:pt>
                <c:pt idx="1070">
                  <c:v>-6.5211058659298295</c:v>
                </c:pt>
                <c:pt idx="1071">
                  <c:v>-6.286677631743701</c:v>
                </c:pt>
                <c:pt idx="1072">
                  <c:v>0</c:v>
                </c:pt>
                <c:pt idx="1073">
                  <c:v>8.5687798651048492</c:v>
                </c:pt>
                <c:pt idx="1074">
                  <c:v>-8.0565472010556398</c:v>
                </c:pt>
                <c:pt idx="1075">
                  <c:v>-1.2288151838485541</c:v>
                </c:pt>
                <c:pt idx="1076">
                  <c:v>4.3011749722651684</c:v>
                </c:pt>
                <c:pt idx="1077">
                  <c:v>11.087822187934131</c:v>
                </c:pt>
                <c:pt idx="1078">
                  <c:v>-4.9899841338873125</c:v>
                </c:pt>
                <c:pt idx="1079">
                  <c:v>0</c:v>
                </c:pt>
                <c:pt idx="1080">
                  <c:v>-5.3578915174420736</c:v>
                </c:pt>
                <c:pt idx="1081">
                  <c:v>0</c:v>
                </c:pt>
                <c:pt idx="1082">
                  <c:v>5.3536680718516534</c:v>
                </c:pt>
                <c:pt idx="1083">
                  <c:v>-5.0116273436756815</c:v>
                </c:pt>
                <c:pt idx="1084">
                  <c:v>4.0301780101453781</c:v>
                </c:pt>
                <c:pt idx="1085">
                  <c:v>3.7608542232882556</c:v>
                </c:pt>
                <c:pt idx="1086">
                  <c:v>-8.9400350696026685</c:v>
                </c:pt>
                <c:pt idx="1087">
                  <c:v>-0.64562321839293357</c:v>
                </c:pt>
                <c:pt idx="1088">
                  <c:v>-2.9403520307984143</c:v>
                </c:pt>
                <c:pt idx="1089">
                  <c:v>-1.0008264980431951</c:v>
                </c:pt>
                <c:pt idx="1090">
                  <c:v>-3.9410038401606173</c:v>
                </c:pt>
                <c:pt idx="1091">
                  <c:v>-20</c:v>
                </c:pt>
                <c:pt idx="1092">
                  <c:v>0</c:v>
                </c:pt>
                <c:pt idx="1093">
                  <c:v>9.4609537798140959</c:v>
                </c:pt>
                <c:pt idx="1094">
                  <c:v>0.56648250566000857</c:v>
                </c:pt>
                <c:pt idx="1095">
                  <c:v>0</c:v>
                </c:pt>
                <c:pt idx="1096">
                  <c:v>0</c:v>
                </c:pt>
                <c:pt idx="1097">
                  <c:v>-5.6243733627863675</c:v>
                </c:pt>
                <c:pt idx="1098">
                  <c:v>-10.755269981301247</c:v>
                </c:pt>
                <c:pt idx="1099">
                  <c:v>-2.9352846841572902</c:v>
                </c:pt>
                <c:pt idx="1100">
                  <c:v>-9.2906790102058423</c:v>
                </c:pt>
                <c:pt idx="1101">
                  <c:v>11.217900264214995</c:v>
                </c:pt>
                <c:pt idx="1102">
                  <c:v>0.59555887443319788</c:v>
                </c:pt>
                <c:pt idx="1103">
                  <c:v>0</c:v>
                </c:pt>
                <c:pt idx="1104">
                  <c:v>-3.2477982303290758</c:v>
                </c:pt>
                <c:pt idx="1105">
                  <c:v>-4.2967525536053577</c:v>
                </c:pt>
                <c:pt idx="1106">
                  <c:v>-6.9443473352604856</c:v>
                </c:pt>
                <c:pt idx="1107">
                  <c:v>6.8975517416303855</c:v>
                </c:pt>
                <c:pt idx="1108">
                  <c:v>-1.6096648176681922</c:v>
                </c:pt>
                <c:pt idx="1109">
                  <c:v>4.7846078445762608E-2</c:v>
                </c:pt>
                <c:pt idx="1110">
                  <c:v>0</c:v>
                </c:pt>
                <c:pt idx="1111">
                  <c:v>-10.285192079155035</c:v>
                </c:pt>
                <c:pt idx="1112">
                  <c:v>0</c:v>
                </c:pt>
                <c:pt idx="1113">
                  <c:v>0</c:v>
                </c:pt>
                <c:pt idx="1114">
                  <c:v>9.7374159795216961</c:v>
                </c:pt>
                <c:pt idx="1115">
                  <c:v>0</c:v>
                </c:pt>
                <c:pt idx="1116">
                  <c:v>-1.7023972262636304</c:v>
                </c:pt>
                <c:pt idx="1117">
                  <c:v>7.1272862812602202</c:v>
                </c:pt>
                <c:pt idx="1118">
                  <c:v>-5.7653331690246352</c:v>
                </c:pt>
                <c:pt idx="1119">
                  <c:v>-5.7794271318602055</c:v>
                </c:pt>
                <c:pt idx="1120">
                  <c:v>0</c:v>
                </c:pt>
                <c:pt idx="1121">
                  <c:v>-7.070534069650682</c:v>
                </c:pt>
                <c:pt idx="1122">
                  <c:v>13.093796364686002</c:v>
                </c:pt>
                <c:pt idx="1123">
                  <c:v>-6.4572439973922418</c:v>
                </c:pt>
                <c:pt idx="1124">
                  <c:v>-14.914004642335025</c:v>
                </c:pt>
                <c:pt idx="1125">
                  <c:v>-11.133114105957237</c:v>
                </c:pt>
                <c:pt idx="1126">
                  <c:v>5.209214435674145</c:v>
                </c:pt>
                <c:pt idx="1127">
                  <c:v>-5.3058647120517248</c:v>
                </c:pt>
                <c:pt idx="1128">
                  <c:v>-4.4003629768860613</c:v>
                </c:pt>
                <c:pt idx="1129">
                  <c:v>-1.8277130030189159</c:v>
                </c:pt>
                <c:pt idx="1130">
                  <c:v>-2.4704143908768272</c:v>
                </c:pt>
                <c:pt idx="1131">
                  <c:v>-6.4725237747217328</c:v>
                </c:pt>
                <c:pt idx="1132">
                  <c:v>-9.1664037518269375</c:v>
                </c:pt>
                <c:pt idx="1133">
                  <c:v>-1.9103415421239116</c:v>
                </c:pt>
                <c:pt idx="1134">
                  <c:v>10.775061039708207</c:v>
                </c:pt>
                <c:pt idx="1135">
                  <c:v>5.3082786652640417</c:v>
                </c:pt>
                <c:pt idx="1136">
                  <c:v>0</c:v>
                </c:pt>
                <c:pt idx="1137">
                  <c:v>3.0735235016765339</c:v>
                </c:pt>
                <c:pt idx="1138">
                  <c:v>5.6316278525830246</c:v>
                </c:pt>
                <c:pt idx="1139">
                  <c:v>1.0806234772156293</c:v>
                </c:pt>
                <c:pt idx="1140">
                  <c:v>9.9730719019871366</c:v>
                </c:pt>
                <c:pt idx="1141">
                  <c:v>-3.7802628987036311</c:v>
                </c:pt>
                <c:pt idx="1142">
                  <c:v>-20</c:v>
                </c:pt>
                <c:pt idx="1143">
                  <c:v>-4.0709273379004749</c:v>
                </c:pt>
                <c:pt idx="1144">
                  <c:v>-10.309873535121518</c:v>
                </c:pt>
                <c:pt idx="1145">
                  <c:v>-12.436225582244088</c:v>
                </c:pt>
                <c:pt idx="1146">
                  <c:v>0</c:v>
                </c:pt>
                <c:pt idx="1147">
                  <c:v>7.0132508866215701</c:v>
                </c:pt>
                <c:pt idx="1148">
                  <c:v>0</c:v>
                </c:pt>
                <c:pt idx="1149">
                  <c:v>-5.997500642979765</c:v>
                </c:pt>
                <c:pt idx="1150">
                  <c:v>-11.707952318176696</c:v>
                </c:pt>
                <c:pt idx="1151">
                  <c:v>18.339258355167921</c:v>
                </c:pt>
                <c:pt idx="1152">
                  <c:v>-7.1465877381429905</c:v>
                </c:pt>
                <c:pt idx="1153">
                  <c:v>-5.9816740047244883</c:v>
                </c:pt>
                <c:pt idx="1154">
                  <c:v>0</c:v>
                </c:pt>
                <c:pt idx="1155">
                  <c:v>-3.9013347937681826</c:v>
                </c:pt>
                <c:pt idx="1156">
                  <c:v>5.190768597316338</c:v>
                </c:pt>
                <c:pt idx="1157">
                  <c:v>-10.978752996365934</c:v>
                </c:pt>
                <c:pt idx="1158">
                  <c:v>-5.1404854716872812</c:v>
                </c:pt>
                <c:pt idx="1159">
                  <c:v>-9.1027883988538907</c:v>
                </c:pt>
                <c:pt idx="1160">
                  <c:v>-7.5980780289188523</c:v>
                </c:pt>
                <c:pt idx="1161">
                  <c:v>7.5288054907995914</c:v>
                </c:pt>
                <c:pt idx="1162">
                  <c:v>-3.9998196546106168</c:v>
                </c:pt>
                <c:pt idx="1163">
                  <c:v>-11.020626813173783</c:v>
                </c:pt>
                <c:pt idx="1164">
                  <c:v>0</c:v>
                </c:pt>
                <c:pt idx="1165">
                  <c:v>0</c:v>
                </c:pt>
                <c:pt idx="1166">
                  <c:v>6.3937165461173615</c:v>
                </c:pt>
                <c:pt idx="1167">
                  <c:v>2.8355188345235489</c:v>
                </c:pt>
                <c:pt idx="1168">
                  <c:v>3.7902350164686505</c:v>
                </c:pt>
                <c:pt idx="1169">
                  <c:v>6.6602641806586265</c:v>
                </c:pt>
                <c:pt idx="1170">
                  <c:v>-2.402340678838879</c:v>
                </c:pt>
                <c:pt idx="1171">
                  <c:v>-6.0991592845813898</c:v>
                </c:pt>
                <c:pt idx="1172">
                  <c:v>-7.0380343774689651</c:v>
                </c:pt>
                <c:pt idx="1173">
                  <c:v>-6.3171413257114626</c:v>
                </c:pt>
                <c:pt idx="1174">
                  <c:v>3.2812064188543317</c:v>
                </c:pt>
                <c:pt idx="1175">
                  <c:v>3.5805405590569404</c:v>
                </c:pt>
                <c:pt idx="1176">
                  <c:v>-11.150067223880001</c:v>
                </c:pt>
                <c:pt idx="1177">
                  <c:v>-5.8282560432287518</c:v>
                </c:pt>
                <c:pt idx="1178">
                  <c:v>-10.524710894535943</c:v>
                </c:pt>
                <c:pt idx="1179">
                  <c:v>-3.9934990188459767</c:v>
                </c:pt>
                <c:pt idx="1180">
                  <c:v>-4.2257528579644772</c:v>
                </c:pt>
                <c:pt idx="1181">
                  <c:v>1.2782262739398831</c:v>
                </c:pt>
                <c:pt idx="1182">
                  <c:v>2.744080492095784</c:v>
                </c:pt>
                <c:pt idx="1183">
                  <c:v>-8.2050362491861311</c:v>
                </c:pt>
                <c:pt idx="1184">
                  <c:v>5.42910326802334</c:v>
                </c:pt>
                <c:pt idx="1185">
                  <c:v>0</c:v>
                </c:pt>
                <c:pt idx="1186">
                  <c:v>19.722621969440141</c:v>
                </c:pt>
                <c:pt idx="1187">
                  <c:v>-6.166009440030531</c:v>
                </c:pt>
                <c:pt idx="1188">
                  <c:v>12.763056871246519</c:v>
                </c:pt>
                <c:pt idx="1189">
                  <c:v>-9.4660434858360194</c:v>
                </c:pt>
                <c:pt idx="1190">
                  <c:v>-12.128722196826965</c:v>
                </c:pt>
                <c:pt idx="1191">
                  <c:v>7.6253364372285564</c:v>
                </c:pt>
                <c:pt idx="1192">
                  <c:v>-3.2015210266403895</c:v>
                </c:pt>
                <c:pt idx="1193">
                  <c:v>-9.2463379541085366</c:v>
                </c:pt>
                <c:pt idx="1194">
                  <c:v>-9.5253441792655877</c:v>
                </c:pt>
                <c:pt idx="1195">
                  <c:v>4.4880972221005155</c:v>
                </c:pt>
                <c:pt idx="1196">
                  <c:v>18.135852202824616</c:v>
                </c:pt>
                <c:pt idx="1197">
                  <c:v>9.8080098381568703</c:v>
                </c:pt>
                <c:pt idx="1198">
                  <c:v>-3.6938541514108136</c:v>
                </c:pt>
                <c:pt idx="1199">
                  <c:v>12.464690130085108</c:v>
                </c:pt>
                <c:pt idx="1200">
                  <c:v>-7.5664132687604146</c:v>
                </c:pt>
                <c:pt idx="1201">
                  <c:v>6.1793704798299895</c:v>
                </c:pt>
                <c:pt idx="1202">
                  <c:v>0</c:v>
                </c:pt>
                <c:pt idx="1203">
                  <c:v>0</c:v>
                </c:pt>
                <c:pt idx="1204">
                  <c:v>3.0382183400675142</c:v>
                </c:pt>
                <c:pt idx="1205">
                  <c:v>4.92594636881085</c:v>
                </c:pt>
                <c:pt idx="1206">
                  <c:v>1.0092696822220939</c:v>
                </c:pt>
                <c:pt idx="1207">
                  <c:v>0</c:v>
                </c:pt>
                <c:pt idx="1208">
                  <c:v>-10.035991343737983</c:v>
                </c:pt>
                <c:pt idx="1209">
                  <c:v>10.685026164727718</c:v>
                </c:pt>
                <c:pt idx="1210">
                  <c:v>9.9224502375638508</c:v>
                </c:pt>
                <c:pt idx="1211">
                  <c:v>7.7764041416318221</c:v>
                </c:pt>
                <c:pt idx="1212">
                  <c:v>-9.582850651053004</c:v>
                </c:pt>
                <c:pt idx="1213">
                  <c:v>0</c:v>
                </c:pt>
                <c:pt idx="1214">
                  <c:v>7.9882488011570647</c:v>
                </c:pt>
                <c:pt idx="1215">
                  <c:v>5.3871658067266699</c:v>
                </c:pt>
                <c:pt idx="1216">
                  <c:v>3.6498149454884734</c:v>
                </c:pt>
                <c:pt idx="1217">
                  <c:v>0</c:v>
                </c:pt>
                <c:pt idx="1218">
                  <c:v>0.96765333064598358</c:v>
                </c:pt>
                <c:pt idx="1219">
                  <c:v>-8.2422542993693355</c:v>
                </c:pt>
                <c:pt idx="1220">
                  <c:v>0</c:v>
                </c:pt>
                <c:pt idx="1221">
                  <c:v>-4.3208349093440175</c:v>
                </c:pt>
                <c:pt idx="1222">
                  <c:v>5.1610511154854599E-2</c:v>
                </c:pt>
                <c:pt idx="1223">
                  <c:v>-5.6187710347603881</c:v>
                </c:pt>
                <c:pt idx="1224">
                  <c:v>-6.7112454211834853</c:v>
                </c:pt>
                <c:pt idx="1225">
                  <c:v>-5.7720104598305388</c:v>
                </c:pt>
                <c:pt idx="1226">
                  <c:v>-7.1067557905391094</c:v>
                </c:pt>
                <c:pt idx="1227">
                  <c:v>0</c:v>
                </c:pt>
                <c:pt idx="1228">
                  <c:v>4.912845722217007</c:v>
                </c:pt>
                <c:pt idx="1229">
                  <c:v>0</c:v>
                </c:pt>
                <c:pt idx="1230">
                  <c:v>0</c:v>
                </c:pt>
                <c:pt idx="1231">
                  <c:v>5.2355906485142381</c:v>
                </c:pt>
                <c:pt idx="1232">
                  <c:v>-5.8658686006650065</c:v>
                </c:pt>
                <c:pt idx="1233">
                  <c:v>-6.7123315420228611</c:v>
                </c:pt>
                <c:pt idx="1234">
                  <c:v>-6.5696449454056518</c:v>
                </c:pt>
                <c:pt idx="1235">
                  <c:v>0</c:v>
                </c:pt>
                <c:pt idx="1236">
                  <c:v>-10.142373062204054</c:v>
                </c:pt>
                <c:pt idx="1237">
                  <c:v>10.964583214230537</c:v>
                </c:pt>
                <c:pt idx="1238">
                  <c:v>0</c:v>
                </c:pt>
                <c:pt idx="1239">
                  <c:v>-1.5406709683031892</c:v>
                </c:pt>
                <c:pt idx="1240">
                  <c:v>0</c:v>
                </c:pt>
                <c:pt idx="1241">
                  <c:v>-20</c:v>
                </c:pt>
                <c:pt idx="1242">
                  <c:v>-1.4247709422485799</c:v>
                </c:pt>
                <c:pt idx="1243">
                  <c:v>5.5891520230789844</c:v>
                </c:pt>
                <c:pt idx="1244">
                  <c:v>-6.8115495256657548</c:v>
                </c:pt>
                <c:pt idx="1245">
                  <c:v>0</c:v>
                </c:pt>
                <c:pt idx="1246">
                  <c:v>7.5539025440923639</c:v>
                </c:pt>
                <c:pt idx="1247">
                  <c:v>7.7426050639899122</c:v>
                </c:pt>
                <c:pt idx="1248">
                  <c:v>-3.4832426995056949</c:v>
                </c:pt>
                <c:pt idx="1249">
                  <c:v>-3.1240087539121544</c:v>
                </c:pt>
                <c:pt idx="1250">
                  <c:v>2.3343325809922191</c:v>
                </c:pt>
                <c:pt idx="1251">
                  <c:v>0</c:v>
                </c:pt>
                <c:pt idx="1252">
                  <c:v>-20</c:v>
                </c:pt>
                <c:pt idx="1253">
                  <c:v>8.5378845041192122</c:v>
                </c:pt>
                <c:pt idx="1254">
                  <c:v>0</c:v>
                </c:pt>
                <c:pt idx="1255">
                  <c:v>5.2279219206658984</c:v>
                </c:pt>
                <c:pt idx="1256">
                  <c:v>0</c:v>
                </c:pt>
                <c:pt idx="1257">
                  <c:v>-7.530623667844826</c:v>
                </c:pt>
                <c:pt idx="1258">
                  <c:v>-12.645413200192523</c:v>
                </c:pt>
                <c:pt idx="1259">
                  <c:v>0</c:v>
                </c:pt>
                <c:pt idx="1260">
                  <c:v>8.9126931555308015</c:v>
                </c:pt>
                <c:pt idx="1261">
                  <c:v>7.7146881223248727</c:v>
                </c:pt>
                <c:pt idx="1262">
                  <c:v>-4.6252975713536983</c:v>
                </c:pt>
                <c:pt idx="1263">
                  <c:v>7.6292586229352146</c:v>
                </c:pt>
                <c:pt idx="1264">
                  <c:v>4.0470716777471099</c:v>
                </c:pt>
                <c:pt idx="1265">
                  <c:v>-3.6435444892034279</c:v>
                </c:pt>
                <c:pt idx="1266">
                  <c:v>0</c:v>
                </c:pt>
                <c:pt idx="1267">
                  <c:v>-7.619174310402073</c:v>
                </c:pt>
                <c:pt idx="1268">
                  <c:v>-1.0875585917336186</c:v>
                </c:pt>
                <c:pt idx="1269">
                  <c:v>-3.4803770945734183</c:v>
                </c:pt>
                <c:pt idx="1270">
                  <c:v>6.9793284820032984</c:v>
                </c:pt>
                <c:pt idx="1271">
                  <c:v>-6.0146350270614093</c:v>
                </c:pt>
                <c:pt idx="1272">
                  <c:v>0</c:v>
                </c:pt>
                <c:pt idx="1273">
                  <c:v>10.15055941042981</c:v>
                </c:pt>
                <c:pt idx="1274">
                  <c:v>4.4945096530015212</c:v>
                </c:pt>
                <c:pt idx="1275">
                  <c:v>-4.7686621431214098</c:v>
                </c:pt>
                <c:pt idx="1276">
                  <c:v>0</c:v>
                </c:pt>
                <c:pt idx="1277">
                  <c:v>-5.0994806756665696</c:v>
                </c:pt>
                <c:pt idx="1278">
                  <c:v>1.3092616040622029</c:v>
                </c:pt>
                <c:pt idx="1279">
                  <c:v>3.851854505396064</c:v>
                </c:pt>
                <c:pt idx="1280">
                  <c:v>5.6505470830184894</c:v>
                </c:pt>
                <c:pt idx="1281">
                  <c:v>-5.4308665326522565</c:v>
                </c:pt>
                <c:pt idx="1282">
                  <c:v>0</c:v>
                </c:pt>
                <c:pt idx="1283">
                  <c:v>-5.6359816731890966</c:v>
                </c:pt>
                <c:pt idx="1284">
                  <c:v>1.8309127005233679</c:v>
                </c:pt>
                <c:pt idx="1285">
                  <c:v>-7.8832761034065015</c:v>
                </c:pt>
                <c:pt idx="1286">
                  <c:v>0</c:v>
                </c:pt>
                <c:pt idx="1287">
                  <c:v>4.8937888552106452</c:v>
                </c:pt>
                <c:pt idx="1288">
                  <c:v>2.9367732074509076</c:v>
                </c:pt>
                <c:pt idx="1289">
                  <c:v>0</c:v>
                </c:pt>
                <c:pt idx="1290">
                  <c:v>8.6026105390447825</c:v>
                </c:pt>
                <c:pt idx="1291">
                  <c:v>0</c:v>
                </c:pt>
                <c:pt idx="1292">
                  <c:v>-3.2183527430246297</c:v>
                </c:pt>
                <c:pt idx="1293">
                  <c:v>-8.1263288020841635</c:v>
                </c:pt>
                <c:pt idx="1294">
                  <c:v>-1.8482463435936931</c:v>
                </c:pt>
                <c:pt idx="1295">
                  <c:v>8.5541724220047453</c:v>
                </c:pt>
                <c:pt idx="1296">
                  <c:v>0</c:v>
                </c:pt>
                <c:pt idx="1297">
                  <c:v>-2.0217031902135565</c:v>
                </c:pt>
                <c:pt idx="1298">
                  <c:v>-3.6374442154716151</c:v>
                </c:pt>
                <c:pt idx="1299">
                  <c:v>7.476794099855673</c:v>
                </c:pt>
                <c:pt idx="1300">
                  <c:v>5.825665182227004</c:v>
                </c:pt>
                <c:pt idx="1301">
                  <c:v>0</c:v>
                </c:pt>
                <c:pt idx="1302">
                  <c:v>7.2822472640390945</c:v>
                </c:pt>
                <c:pt idx="1303">
                  <c:v>12.175949727058738</c:v>
                </c:pt>
                <c:pt idx="1304">
                  <c:v>-9.0583022331839285</c:v>
                </c:pt>
                <c:pt idx="1305">
                  <c:v>-5.6467547813495313</c:v>
                </c:pt>
                <c:pt idx="1306">
                  <c:v>-0.60202501741439207</c:v>
                </c:pt>
                <c:pt idx="1307">
                  <c:v>0</c:v>
                </c:pt>
                <c:pt idx="1308">
                  <c:v>-0.25278066794797227</c:v>
                </c:pt>
                <c:pt idx="1309">
                  <c:v>-4.2227956201338435</c:v>
                </c:pt>
                <c:pt idx="1310">
                  <c:v>-1.5842395830352105</c:v>
                </c:pt>
                <c:pt idx="1311">
                  <c:v>4.669830896421681</c:v>
                </c:pt>
                <c:pt idx="1312">
                  <c:v>4.977144857180325</c:v>
                </c:pt>
                <c:pt idx="1313">
                  <c:v>-8.3186429330351963</c:v>
                </c:pt>
                <c:pt idx="1314">
                  <c:v>0.81879025057221289</c:v>
                </c:pt>
                <c:pt idx="1315">
                  <c:v>-5.6551078744423524</c:v>
                </c:pt>
                <c:pt idx="1316">
                  <c:v>7.6449238573961855</c:v>
                </c:pt>
                <c:pt idx="1317">
                  <c:v>4.648661871676973</c:v>
                </c:pt>
                <c:pt idx="1318">
                  <c:v>9.5560320495222957</c:v>
                </c:pt>
                <c:pt idx="1319">
                  <c:v>1.9206186742353468</c:v>
                </c:pt>
                <c:pt idx="1320">
                  <c:v>9.3969063249600868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5.0337601855185206</c:v>
                </c:pt>
                <c:pt idx="1325">
                  <c:v>5.4156240058744967</c:v>
                </c:pt>
                <c:pt idx="1326">
                  <c:v>0</c:v>
                </c:pt>
                <c:pt idx="1327">
                  <c:v>4.0778227774198283</c:v>
                </c:pt>
                <c:pt idx="1328">
                  <c:v>6.1069289825725015</c:v>
                </c:pt>
                <c:pt idx="1329">
                  <c:v>0</c:v>
                </c:pt>
                <c:pt idx="1330">
                  <c:v>4.6846378617165803</c:v>
                </c:pt>
                <c:pt idx="1331">
                  <c:v>-4.3857370316800823</c:v>
                </c:pt>
                <c:pt idx="1332">
                  <c:v>-4.3272211552540547</c:v>
                </c:pt>
                <c:pt idx="1333">
                  <c:v>-20</c:v>
                </c:pt>
                <c:pt idx="1334">
                  <c:v>16.999732355173833</c:v>
                </c:pt>
                <c:pt idx="1335">
                  <c:v>7.4009269722322646</c:v>
                </c:pt>
                <c:pt idx="1336">
                  <c:v>3.6643434113457602</c:v>
                </c:pt>
                <c:pt idx="1337">
                  <c:v>9.491431081913758</c:v>
                </c:pt>
                <c:pt idx="1338">
                  <c:v>0</c:v>
                </c:pt>
                <c:pt idx="1339">
                  <c:v>-5.8261200012290919</c:v>
                </c:pt>
                <c:pt idx="1340">
                  <c:v>0</c:v>
                </c:pt>
                <c:pt idx="1341">
                  <c:v>0</c:v>
                </c:pt>
                <c:pt idx="1342">
                  <c:v>-5.5794120737223309</c:v>
                </c:pt>
                <c:pt idx="1343">
                  <c:v>-20</c:v>
                </c:pt>
                <c:pt idx="1344">
                  <c:v>3.950103487749252</c:v>
                </c:pt>
                <c:pt idx="1345">
                  <c:v>-1.5955558598634885</c:v>
                </c:pt>
                <c:pt idx="1346">
                  <c:v>10.092340748094946</c:v>
                </c:pt>
                <c:pt idx="1347">
                  <c:v>0</c:v>
                </c:pt>
                <c:pt idx="1348">
                  <c:v>-3.8788704663529376</c:v>
                </c:pt>
                <c:pt idx="1349">
                  <c:v>-2.9341989447613628</c:v>
                </c:pt>
                <c:pt idx="1350">
                  <c:v>-6.1545357669319021</c:v>
                </c:pt>
                <c:pt idx="1351">
                  <c:v>5.9827832457052761</c:v>
                </c:pt>
                <c:pt idx="1352">
                  <c:v>0</c:v>
                </c:pt>
                <c:pt idx="1353">
                  <c:v>-1.5817751434405172</c:v>
                </c:pt>
                <c:pt idx="1354">
                  <c:v>-0.83057334898824386</c:v>
                </c:pt>
                <c:pt idx="1355">
                  <c:v>1.6939858346688457</c:v>
                </c:pt>
                <c:pt idx="1356">
                  <c:v>-1.3415755855528626</c:v>
                </c:pt>
                <c:pt idx="1357">
                  <c:v>0</c:v>
                </c:pt>
                <c:pt idx="1358">
                  <c:v>19.875367891972523</c:v>
                </c:pt>
                <c:pt idx="1359">
                  <c:v>0.15833121484933721</c:v>
                </c:pt>
                <c:pt idx="1360">
                  <c:v>-0.84567691709193182</c:v>
                </c:pt>
                <c:pt idx="1361">
                  <c:v>-7.2578349368994362</c:v>
                </c:pt>
                <c:pt idx="1362">
                  <c:v>-15.45848439678787</c:v>
                </c:pt>
                <c:pt idx="1363">
                  <c:v>0</c:v>
                </c:pt>
                <c:pt idx="1364">
                  <c:v>6.2389754838624025</c:v>
                </c:pt>
                <c:pt idx="1365">
                  <c:v>4.9041592737628514</c:v>
                </c:pt>
                <c:pt idx="1366">
                  <c:v>-11.399266916780897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6.9160520755488664</c:v>
                </c:pt>
                <c:pt idx="1371">
                  <c:v>3.0793893105196606</c:v>
                </c:pt>
                <c:pt idx="1372">
                  <c:v>6.0264476295038589</c:v>
                </c:pt>
                <c:pt idx="1373">
                  <c:v>-9.0060710092932776</c:v>
                </c:pt>
                <c:pt idx="1374">
                  <c:v>0</c:v>
                </c:pt>
                <c:pt idx="1375">
                  <c:v>1.0670981572515066</c:v>
                </c:pt>
                <c:pt idx="1376">
                  <c:v>-1.3267011635976269</c:v>
                </c:pt>
                <c:pt idx="1377">
                  <c:v>0</c:v>
                </c:pt>
                <c:pt idx="1378">
                  <c:v>0</c:v>
                </c:pt>
                <c:pt idx="1379">
                  <c:v>2.9487803922744957</c:v>
                </c:pt>
                <c:pt idx="1380">
                  <c:v>-4.9582730357378821</c:v>
                </c:pt>
                <c:pt idx="1381">
                  <c:v>4.0794599874484874</c:v>
                </c:pt>
                <c:pt idx="1382">
                  <c:v>3.1364932093988056</c:v>
                </c:pt>
                <c:pt idx="1383">
                  <c:v>0</c:v>
                </c:pt>
                <c:pt idx="1384">
                  <c:v>0</c:v>
                </c:pt>
                <c:pt idx="1385">
                  <c:v>4.2645508197300117</c:v>
                </c:pt>
                <c:pt idx="1386">
                  <c:v>-4.5204382379444281</c:v>
                </c:pt>
                <c:pt idx="1387">
                  <c:v>4.5050866343205076</c:v>
                </c:pt>
                <c:pt idx="1388">
                  <c:v>-18.814430244241475</c:v>
                </c:pt>
                <c:pt idx="1389">
                  <c:v>6.5721348160780559</c:v>
                </c:pt>
                <c:pt idx="1390">
                  <c:v>2.1423312395474419</c:v>
                </c:pt>
                <c:pt idx="1391">
                  <c:v>6.9867273377702652</c:v>
                </c:pt>
                <c:pt idx="1392">
                  <c:v>1.0321360245219087</c:v>
                </c:pt>
                <c:pt idx="1393">
                  <c:v>3.4661706188985111</c:v>
                </c:pt>
                <c:pt idx="1394">
                  <c:v>-4.1311937336871258</c:v>
                </c:pt>
                <c:pt idx="1395">
                  <c:v>-2.6240346704091393</c:v>
                </c:pt>
                <c:pt idx="1396">
                  <c:v>0</c:v>
                </c:pt>
                <c:pt idx="1397">
                  <c:v>0</c:v>
                </c:pt>
                <c:pt idx="1398">
                  <c:v>10.847921637924369</c:v>
                </c:pt>
                <c:pt idx="1399">
                  <c:v>-5.3972282955462045</c:v>
                </c:pt>
                <c:pt idx="1400">
                  <c:v>2.7119197070628278</c:v>
                </c:pt>
                <c:pt idx="1401">
                  <c:v>-13.231347819324338</c:v>
                </c:pt>
                <c:pt idx="1402">
                  <c:v>4.8352777289455364</c:v>
                </c:pt>
                <c:pt idx="1403">
                  <c:v>-3.4794731950142106</c:v>
                </c:pt>
                <c:pt idx="1404">
                  <c:v>5.7665911989837593</c:v>
                </c:pt>
                <c:pt idx="1405">
                  <c:v>4.3214274745732881</c:v>
                </c:pt>
                <c:pt idx="1406">
                  <c:v>3.2427320854829071</c:v>
                </c:pt>
                <c:pt idx="1407">
                  <c:v>-6.8890107930431039</c:v>
                </c:pt>
                <c:pt idx="1408">
                  <c:v>-2.2429581427996075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-0.90671420366795785</c:v>
                </c:pt>
                <c:pt idx="1413">
                  <c:v>-9.3493870028427395</c:v>
                </c:pt>
                <c:pt idx="1414">
                  <c:v>5.463073261513971</c:v>
                </c:pt>
                <c:pt idx="1415">
                  <c:v>-6.6211150516273527</c:v>
                </c:pt>
                <c:pt idx="1416">
                  <c:v>-5.367415434150832</c:v>
                </c:pt>
                <c:pt idx="1417">
                  <c:v>20</c:v>
                </c:pt>
                <c:pt idx="1418">
                  <c:v>10.514022182167221</c:v>
                </c:pt>
                <c:pt idx="1419">
                  <c:v>-2.7653969752544976</c:v>
                </c:pt>
                <c:pt idx="1420">
                  <c:v>0</c:v>
                </c:pt>
                <c:pt idx="1421">
                  <c:v>0</c:v>
                </c:pt>
                <c:pt idx="1422">
                  <c:v>-20</c:v>
                </c:pt>
                <c:pt idx="1423">
                  <c:v>10.315767726946397</c:v>
                </c:pt>
                <c:pt idx="1424">
                  <c:v>-11.100870396989984</c:v>
                </c:pt>
                <c:pt idx="1425">
                  <c:v>4.4703674941638623</c:v>
                </c:pt>
                <c:pt idx="1426">
                  <c:v>0</c:v>
                </c:pt>
                <c:pt idx="1427">
                  <c:v>0.39654459006999287</c:v>
                </c:pt>
                <c:pt idx="1428">
                  <c:v>7.3805045726297074</c:v>
                </c:pt>
                <c:pt idx="1429">
                  <c:v>-7.2562744639269479</c:v>
                </c:pt>
                <c:pt idx="1430">
                  <c:v>9.0823829805160976</c:v>
                </c:pt>
                <c:pt idx="1431">
                  <c:v>-3.6099803442929956</c:v>
                </c:pt>
                <c:pt idx="1432">
                  <c:v>0</c:v>
                </c:pt>
                <c:pt idx="1433">
                  <c:v>5.8146209981762524</c:v>
                </c:pt>
                <c:pt idx="1434">
                  <c:v>11.653389541131167</c:v>
                </c:pt>
                <c:pt idx="1435">
                  <c:v>1.6512541396071934</c:v>
                </c:pt>
                <c:pt idx="1436">
                  <c:v>0.94020384930258727</c:v>
                </c:pt>
                <c:pt idx="1437">
                  <c:v>-11.291214001838149</c:v>
                </c:pt>
                <c:pt idx="1438">
                  <c:v>-8.6321648451609718</c:v>
                </c:pt>
                <c:pt idx="1439">
                  <c:v>-0.48531990487484711</c:v>
                </c:pt>
                <c:pt idx="1440">
                  <c:v>9.3686773232972502</c:v>
                </c:pt>
                <c:pt idx="1441">
                  <c:v>0</c:v>
                </c:pt>
                <c:pt idx="1442">
                  <c:v>2.2336206855268359</c:v>
                </c:pt>
                <c:pt idx="1443">
                  <c:v>4.6512702288885128</c:v>
                </c:pt>
                <c:pt idx="1444">
                  <c:v>2.9513268406847599</c:v>
                </c:pt>
                <c:pt idx="1445">
                  <c:v>-3.8867041923067616</c:v>
                </c:pt>
                <c:pt idx="1446">
                  <c:v>-5.1599291814449977</c:v>
                </c:pt>
                <c:pt idx="1447">
                  <c:v>4.3884364353777965</c:v>
                </c:pt>
                <c:pt idx="1448">
                  <c:v>0</c:v>
                </c:pt>
                <c:pt idx="1449">
                  <c:v>-6.2954436523222643</c:v>
                </c:pt>
                <c:pt idx="1450">
                  <c:v>-5.0396727294051979</c:v>
                </c:pt>
                <c:pt idx="1451">
                  <c:v>6.6282855881547036</c:v>
                </c:pt>
                <c:pt idx="1452">
                  <c:v>9.1493609514006291</c:v>
                </c:pt>
                <c:pt idx="1453">
                  <c:v>4.5493204799193627</c:v>
                </c:pt>
                <c:pt idx="1454">
                  <c:v>2.9822497991592307</c:v>
                </c:pt>
                <c:pt idx="1455">
                  <c:v>7.6510229144014739</c:v>
                </c:pt>
                <c:pt idx="1456">
                  <c:v>0</c:v>
                </c:pt>
                <c:pt idx="1457">
                  <c:v>10.1425323696552</c:v>
                </c:pt>
                <c:pt idx="1458">
                  <c:v>0</c:v>
                </c:pt>
                <c:pt idx="1459">
                  <c:v>-7.9687318890233296</c:v>
                </c:pt>
                <c:pt idx="1460">
                  <c:v>-3.4203876293402264</c:v>
                </c:pt>
                <c:pt idx="1461">
                  <c:v>-8.3562555324436119</c:v>
                </c:pt>
                <c:pt idx="1462">
                  <c:v>-0.31589474815270552</c:v>
                </c:pt>
                <c:pt idx="1463">
                  <c:v>4.9469535041958759</c:v>
                </c:pt>
                <c:pt idx="1464">
                  <c:v>0</c:v>
                </c:pt>
                <c:pt idx="1465">
                  <c:v>6.548295834921305</c:v>
                </c:pt>
                <c:pt idx="1466">
                  <c:v>5.560967776224321</c:v>
                </c:pt>
                <c:pt idx="1467">
                  <c:v>-6.9416312603505101</c:v>
                </c:pt>
                <c:pt idx="1468">
                  <c:v>0</c:v>
                </c:pt>
                <c:pt idx="1469">
                  <c:v>0</c:v>
                </c:pt>
                <c:pt idx="1470">
                  <c:v>-10.825942575639992</c:v>
                </c:pt>
                <c:pt idx="1471">
                  <c:v>9.7962299849473418</c:v>
                </c:pt>
                <c:pt idx="1472">
                  <c:v>-3.815485453732868</c:v>
                </c:pt>
                <c:pt idx="1473">
                  <c:v>0</c:v>
                </c:pt>
                <c:pt idx="1474">
                  <c:v>0</c:v>
                </c:pt>
                <c:pt idx="1475">
                  <c:v>-6.6883404184951836</c:v>
                </c:pt>
                <c:pt idx="1476">
                  <c:v>-2.4822732823552589</c:v>
                </c:pt>
                <c:pt idx="1477">
                  <c:v>11.280831794674619</c:v>
                </c:pt>
                <c:pt idx="1478">
                  <c:v>8.5759649584397728</c:v>
                </c:pt>
                <c:pt idx="1479">
                  <c:v>0</c:v>
                </c:pt>
                <c:pt idx="1480">
                  <c:v>0</c:v>
                </c:pt>
                <c:pt idx="1481">
                  <c:v>-4.7922544588693974</c:v>
                </c:pt>
                <c:pt idx="1482">
                  <c:v>1.8755480371772166</c:v>
                </c:pt>
                <c:pt idx="1483">
                  <c:v>0</c:v>
                </c:pt>
                <c:pt idx="1484">
                  <c:v>-0.97659305825089837</c:v>
                </c:pt>
                <c:pt idx="1485">
                  <c:v>17.683124867682331</c:v>
                </c:pt>
                <c:pt idx="1486">
                  <c:v>-5.0279346742238884</c:v>
                </c:pt>
                <c:pt idx="1487">
                  <c:v>9.4105334378505709</c:v>
                </c:pt>
                <c:pt idx="1488">
                  <c:v>-10.325309264232303</c:v>
                </c:pt>
                <c:pt idx="1489">
                  <c:v>-0.30988439877509055</c:v>
                </c:pt>
                <c:pt idx="1490">
                  <c:v>0</c:v>
                </c:pt>
                <c:pt idx="1491">
                  <c:v>6.1072541632447637</c:v>
                </c:pt>
                <c:pt idx="1492">
                  <c:v>5.454806496708879</c:v>
                </c:pt>
                <c:pt idx="1493">
                  <c:v>0</c:v>
                </c:pt>
                <c:pt idx="1494">
                  <c:v>-3.1037859083975148</c:v>
                </c:pt>
                <c:pt idx="1495">
                  <c:v>11.800094241355527</c:v>
                </c:pt>
                <c:pt idx="1496">
                  <c:v>1.7866815622459036</c:v>
                </c:pt>
                <c:pt idx="1497">
                  <c:v>-1.5829196970018118</c:v>
                </c:pt>
                <c:pt idx="1498">
                  <c:v>0</c:v>
                </c:pt>
                <c:pt idx="1499">
                  <c:v>4.0105479106217219</c:v>
                </c:pt>
                <c:pt idx="1500">
                  <c:v>0</c:v>
                </c:pt>
                <c:pt idx="1501">
                  <c:v>-5.422751804363223</c:v>
                </c:pt>
                <c:pt idx="1502">
                  <c:v>0</c:v>
                </c:pt>
                <c:pt idx="1503">
                  <c:v>0</c:v>
                </c:pt>
                <c:pt idx="1504">
                  <c:v>-5.3187054361227162</c:v>
                </c:pt>
                <c:pt idx="1505">
                  <c:v>8.02902628095854</c:v>
                </c:pt>
                <c:pt idx="1506">
                  <c:v>-8.6544783484818915</c:v>
                </c:pt>
                <c:pt idx="1507">
                  <c:v>4.4209296133801912</c:v>
                </c:pt>
                <c:pt idx="1508">
                  <c:v>6.9346353553910323</c:v>
                </c:pt>
                <c:pt idx="1509">
                  <c:v>-11.384908366060891</c:v>
                </c:pt>
                <c:pt idx="1510">
                  <c:v>12.283131021742918</c:v>
                </c:pt>
                <c:pt idx="1511">
                  <c:v>5.201267802502052</c:v>
                </c:pt>
                <c:pt idx="1512">
                  <c:v>0</c:v>
                </c:pt>
                <c:pt idx="1513">
                  <c:v>4.1532022464798395</c:v>
                </c:pt>
                <c:pt idx="1514">
                  <c:v>0</c:v>
                </c:pt>
                <c:pt idx="1515">
                  <c:v>-4.1819963051372273</c:v>
                </c:pt>
                <c:pt idx="1516">
                  <c:v>-1.9927218333950363</c:v>
                </c:pt>
                <c:pt idx="1517">
                  <c:v>-5.6839552952820398</c:v>
                </c:pt>
                <c:pt idx="1518">
                  <c:v>-8.4426028277947882</c:v>
                </c:pt>
                <c:pt idx="1519">
                  <c:v>-1.7863907260953498</c:v>
                </c:pt>
                <c:pt idx="1520">
                  <c:v>-0.98398303637331885</c:v>
                </c:pt>
                <c:pt idx="1521">
                  <c:v>7.0723104240801442</c:v>
                </c:pt>
                <c:pt idx="1522">
                  <c:v>-3.7182373172291543</c:v>
                </c:pt>
                <c:pt idx="1523">
                  <c:v>6.7197017893955273</c:v>
                </c:pt>
                <c:pt idx="1524">
                  <c:v>5.6170885633530654</c:v>
                </c:pt>
                <c:pt idx="1525">
                  <c:v>-2.7582781002811156</c:v>
                </c:pt>
                <c:pt idx="1526">
                  <c:v>1.7050627110088978E-2</c:v>
                </c:pt>
                <c:pt idx="1527">
                  <c:v>0</c:v>
                </c:pt>
                <c:pt idx="1528">
                  <c:v>0</c:v>
                </c:pt>
                <c:pt idx="1529">
                  <c:v>-1.7048659534047288</c:v>
                </c:pt>
                <c:pt idx="1530">
                  <c:v>-3.2383102553385674</c:v>
                </c:pt>
                <c:pt idx="1531">
                  <c:v>-12.354210326922445</c:v>
                </c:pt>
                <c:pt idx="1532">
                  <c:v>-4.27783441118362</c:v>
                </c:pt>
                <c:pt idx="1533">
                  <c:v>5.6655974865074672</c:v>
                </c:pt>
                <c:pt idx="1534">
                  <c:v>0</c:v>
                </c:pt>
                <c:pt idx="1535">
                  <c:v>0</c:v>
                </c:pt>
                <c:pt idx="1536">
                  <c:v>-9.6256765844901047</c:v>
                </c:pt>
                <c:pt idx="1537">
                  <c:v>12.35430741732419</c:v>
                </c:pt>
                <c:pt idx="1538">
                  <c:v>-4.3570787202703967</c:v>
                </c:pt>
                <c:pt idx="1539">
                  <c:v>3.9909158569141812</c:v>
                </c:pt>
                <c:pt idx="1540">
                  <c:v>4.1964237782395717</c:v>
                </c:pt>
                <c:pt idx="1541">
                  <c:v>6.2187168152329093</c:v>
                </c:pt>
                <c:pt idx="1542">
                  <c:v>10.548292023480872</c:v>
                </c:pt>
                <c:pt idx="1543">
                  <c:v>0</c:v>
                </c:pt>
                <c:pt idx="1544">
                  <c:v>5.0927978544724404</c:v>
                </c:pt>
                <c:pt idx="1545">
                  <c:v>-6.3277249281639012</c:v>
                </c:pt>
                <c:pt idx="1546">
                  <c:v>3.7824976724905874</c:v>
                </c:pt>
                <c:pt idx="1547">
                  <c:v>1.4521597265829715</c:v>
                </c:pt>
                <c:pt idx="1548">
                  <c:v>0</c:v>
                </c:pt>
                <c:pt idx="1549">
                  <c:v>2.5408649818940088E-2</c:v>
                </c:pt>
                <c:pt idx="1550">
                  <c:v>5.1991556066241182</c:v>
                </c:pt>
                <c:pt idx="1551">
                  <c:v>-2.4830712498889391</c:v>
                </c:pt>
                <c:pt idx="1552">
                  <c:v>1.1585467967296967</c:v>
                </c:pt>
                <c:pt idx="1553">
                  <c:v>-7.2850165248153838</c:v>
                </c:pt>
                <c:pt idx="1554">
                  <c:v>-3.5261935844003145</c:v>
                </c:pt>
                <c:pt idx="1555">
                  <c:v>7.4774898758382324</c:v>
                </c:pt>
                <c:pt idx="1556">
                  <c:v>-0.97744894802565363</c:v>
                </c:pt>
                <c:pt idx="1557">
                  <c:v>7.1519109953915487</c:v>
                </c:pt>
                <c:pt idx="1558">
                  <c:v>11.81435339722567</c:v>
                </c:pt>
                <c:pt idx="1559">
                  <c:v>-11.004636924446077</c:v>
                </c:pt>
                <c:pt idx="1560">
                  <c:v>-10.195646275293367</c:v>
                </c:pt>
                <c:pt idx="1561">
                  <c:v>5.3168882597511677</c:v>
                </c:pt>
                <c:pt idx="1562">
                  <c:v>4.0868361753958595</c:v>
                </c:pt>
                <c:pt idx="1563">
                  <c:v>4.6104128381880098</c:v>
                </c:pt>
                <c:pt idx="1564">
                  <c:v>0.2980940074662155</c:v>
                </c:pt>
                <c:pt idx="1565">
                  <c:v>0</c:v>
                </c:pt>
                <c:pt idx="1566">
                  <c:v>0</c:v>
                </c:pt>
                <c:pt idx="1567">
                  <c:v>-8.0089093660596866</c:v>
                </c:pt>
                <c:pt idx="1568">
                  <c:v>-2.9708520784115962</c:v>
                </c:pt>
                <c:pt idx="1569">
                  <c:v>7.2230103885036065</c:v>
                </c:pt>
                <c:pt idx="1570">
                  <c:v>-2.343763366818131</c:v>
                </c:pt>
                <c:pt idx="1571">
                  <c:v>-4.4866211140846115</c:v>
                </c:pt>
                <c:pt idx="1572">
                  <c:v>-3.0638130405136819</c:v>
                </c:pt>
                <c:pt idx="1573">
                  <c:v>-11.990308899823006</c:v>
                </c:pt>
                <c:pt idx="1574">
                  <c:v>-5.1670142533696435</c:v>
                </c:pt>
                <c:pt idx="1575">
                  <c:v>-5.4446967969200903</c:v>
                </c:pt>
                <c:pt idx="1576">
                  <c:v>-4.6970966221621167</c:v>
                </c:pt>
                <c:pt idx="1577">
                  <c:v>-10.98430344932042</c:v>
                </c:pt>
                <c:pt idx="1578">
                  <c:v>0.26583127585194744</c:v>
                </c:pt>
                <c:pt idx="1579">
                  <c:v>0</c:v>
                </c:pt>
                <c:pt idx="1580">
                  <c:v>6.3828603490985456</c:v>
                </c:pt>
                <c:pt idx="1581">
                  <c:v>6.4646317660834303</c:v>
                </c:pt>
                <c:pt idx="1582">
                  <c:v>6.8871029396618111</c:v>
                </c:pt>
                <c:pt idx="1583">
                  <c:v>2.4154381638226852</c:v>
                </c:pt>
                <c:pt idx="1584">
                  <c:v>-2.666828868456689</c:v>
                </c:pt>
                <c:pt idx="1585">
                  <c:v>0</c:v>
                </c:pt>
                <c:pt idx="1586">
                  <c:v>-4.2032434306146964</c:v>
                </c:pt>
                <c:pt idx="1587">
                  <c:v>8.5734844796629801</c:v>
                </c:pt>
                <c:pt idx="1588">
                  <c:v>-4.3982147107941234</c:v>
                </c:pt>
                <c:pt idx="1589">
                  <c:v>-6.4077602504539311</c:v>
                </c:pt>
                <c:pt idx="1590">
                  <c:v>0</c:v>
                </c:pt>
                <c:pt idx="1591">
                  <c:v>-13.81839711775398</c:v>
                </c:pt>
                <c:pt idx="1592">
                  <c:v>9.4743923241014354</c:v>
                </c:pt>
                <c:pt idx="1593">
                  <c:v>-8.0569339284960204</c:v>
                </c:pt>
                <c:pt idx="1594">
                  <c:v>4.0467594484364859</c:v>
                </c:pt>
                <c:pt idx="1595">
                  <c:v>4.1804542912436071</c:v>
                </c:pt>
                <c:pt idx="1596">
                  <c:v>-6.98394310979549</c:v>
                </c:pt>
                <c:pt idx="1597">
                  <c:v>-7.0180397889674619</c:v>
                </c:pt>
                <c:pt idx="1598">
                  <c:v>0</c:v>
                </c:pt>
                <c:pt idx="1599">
                  <c:v>-2.3962960973352496</c:v>
                </c:pt>
                <c:pt idx="1600">
                  <c:v>5.2466454064647099</c:v>
                </c:pt>
                <c:pt idx="1601">
                  <c:v>6.5667173029409316</c:v>
                </c:pt>
                <c:pt idx="1602">
                  <c:v>-6.0087640989166626</c:v>
                </c:pt>
                <c:pt idx="1603">
                  <c:v>1.9099230258298741</c:v>
                </c:pt>
                <c:pt idx="1604">
                  <c:v>-2.1807517526501727</c:v>
                </c:pt>
                <c:pt idx="1605">
                  <c:v>0</c:v>
                </c:pt>
                <c:pt idx="1606">
                  <c:v>3.1014704747009265</c:v>
                </c:pt>
                <c:pt idx="1607">
                  <c:v>6.9135826635597804</c:v>
                </c:pt>
                <c:pt idx="1608">
                  <c:v>7.7973895802314042</c:v>
                </c:pt>
                <c:pt idx="1609">
                  <c:v>-2.7927793614559855</c:v>
                </c:pt>
                <c:pt idx="1610">
                  <c:v>-7.2611612681839413</c:v>
                </c:pt>
                <c:pt idx="1611">
                  <c:v>0</c:v>
                </c:pt>
                <c:pt idx="1612">
                  <c:v>-1.9336264221051507</c:v>
                </c:pt>
                <c:pt idx="1613">
                  <c:v>2.9294922117833981</c:v>
                </c:pt>
                <c:pt idx="1614">
                  <c:v>0</c:v>
                </c:pt>
                <c:pt idx="1615">
                  <c:v>-5.4797265261819952</c:v>
                </c:pt>
                <c:pt idx="1616">
                  <c:v>0</c:v>
                </c:pt>
                <c:pt idx="1617">
                  <c:v>-7.5091973825838227</c:v>
                </c:pt>
                <c:pt idx="1618">
                  <c:v>6.8216740317323747</c:v>
                </c:pt>
                <c:pt idx="1619">
                  <c:v>7.4400413065032085</c:v>
                </c:pt>
                <c:pt idx="1620">
                  <c:v>7.5081166234323824</c:v>
                </c:pt>
                <c:pt idx="1621">
                  <c:v>4.0942569320274229</c:v>
                </c:pt>
                <c:pt idx="1622">
                  <c:v>-4.5535098201639617</c:v>
                </c:pt>
                <c:pt idx="1623">
                  <c:v>-11.48073734922302</c:v>
                </c:pt>
                <c:pt idx="1624">
                  <c:v>0</c:v>
                </c:pt>
                <c:pt idx="1625">
                  <c:v>1.5211516912006346</c:v>
                </c:pt>
                <c:pt idx="1626">
                  <c:v>7.8685553105920789</c:v>
                </c:pt>
                <c:pt idx="1627">
                  <c:v>0</c:v>
                </c:pt>
                <c:pt idx="1628">
                  <c:v>-6.8356301921304521</c:v>
                </c:pt>
                <c:pt idx="1629">
                  <c:v>8.6791975329687929</c:v>
                </c:pt>
                <c:pt idx="1630">
                  <c:v>-4.8071549875122663</c:v>
                </c:pt>
                <c:pt idx="1631">
                  <c:v>0</c:v>
                </c:pt>
                <c:pt idx="1632">
                  <c:v>7.281677772013798</c:v>
                </c:pt>
                <c:pt idx="1633">
                  <c:v>0</c:v>
                </c:pt>
                <c:pt idx="1634">
                  <c:v>7.2912351556552348</c:v>
                </c:pt>
                <c:pt idx="1635">
                  <c:v>14.606176780955206</c:v>
                </c:pt>
                <c:pt idx="1636">
                  <c:v>0</c:v>
                </c:pt>
                <c:pt idx="1637">
                  <c:v>0</c:v>
                </c:pt>
                <c:pt idx="1638">
                  <c:v>-17.932472967127197</c:v>
                </c:pt>
                <c:pt idx="1639">
                  <c:v>-7.708403846987764</c:v>
                </c:pt>
                <c:pt idx="1640">
                  <c:v>0</c:v>
                </c:pt>
                <c:pt idx="1641">
                  <c:v>-4.4188524641006648</c:v>
                </c:pt>
                <c:pt idx="1642">
                  <c:v>-0.3677279628224146</c:v>
                </c:pt>
                <c:pt idx="1643">
                  <c:v>-17.730369457469649</c:v>
                </c:pt>
                <c:pt idx="1644">
                  <c:v>-6.7946446600544306</c:v>
                </c:pt>
                <c:pt idx="1645">
                  <c:v>0</c:v>
                </c:pt>
                <c:pt idx="1646">
                  <c:v>-4.9106660019451827</c:v>
                </c:pt>
                <c:pt idx="1647">
                  <c:v>-2.3063967697151959</c:v>
                </c:pt>
                <c:pt idx="1648">
                  <c:v>6.9828527306242041</c:v>
                </c:pt>
                <c:pt idx="1649">
                  <c:v>0</c:v>
                </c:pt>
                <c:pt idx="1650">
                  <c:v>5.2827782235440672</c:v>
                </c:pt>
                <c:pt idx="1651">
                  <c:v>0</c:v>
                </c:pt>
                <c:pt idx="1652">
                  <c:v>1.1060963521779259</c:v>
                </c:pt>
                <c:pt idx="1653">
                  <c:v>0</c:v>
                </c:pt>
                <c:pt idx="1654">
                  <c:v>-2.2376762601706286</c:v>
                </c:pt>
                <c:pt idx="1655">
                  <c:v>5.7431868991680046</c:v>
                </c:pt>
                <c:pt idx="1656">
                  <c:v>9.1381336047230555</c:v>
                </c:pt>
                <c:pt idx="1657">
                  <c:v>3.9324676475881981</c:v>
                </c:pt>
                <c:pt idx="1658">
                  <c:v>-7.6827108117094269</c:v>
                </c:pt>
                <c:pt idx="1659">
                  <c:v>-0.1472940845594245</c:v>
                </c:pt>
                <c:pt idx="1660">
                  <c:v>2.1842945047200439</c:v>
                </c:pt>
                <c:pt idx="1661">
                  <c:v>3.9909179510145529</c:v>
                </c:pt>
                <c:pt idx="1662">
                  <c:v>-17.275978667470078</c:v>
                </c:pt>
                <c:pt idx="1663">
                  <c:v>-6.9982058866083179</c:v>
                </c:pt>
                <c:pt idx="1664">
                  <c:v>-9.7947870862530024</c:v>
                </c:pt>
                <c:pt idx="1665">
                  <c:v>0</c:v>
                </c:pt>
                <c:pt idx="1666">
                  <c:v>0</c:v>
                </c:pt>
                <c:pt idx="1667">
                  <c:v>-11.84018493915339</c:v>
                </c:pt>
                <c:pt idx="1668">
                  <c:v>-15.349027302428143</c:v>
                </c:pt>
                <c:pt idx="1669">
                  <c:v>14.429046837963703</c:v>
                </c:pt>
                <c:pt idx="1670">
                  <c:v>13.133921292129401</c:v>
                </c:pt>
                <c:pt idx="1671">
                  <c:v>-3.7168988371361968</c:v>
                </c:pt>
                <c:pt idx="1672">
                  <c:v>2.5914983596228183</c:v>
                </c:pt>
                <c:pt idx="1673">
                  <c:v>-19.826986094160024</c:v>
                </c:pt>
                <c:pt idx="1674">
                  <c:v>5.4753266456287308</c:v>
                </c:pt>
                <c:pt idx="1675">
                  <c:v>-7.7686435141035988</c:v>
                </c:pt>
                <c:pt idx="1676">
                  <c:v>-2.6865916776673862</c:v>
                </c:pt>
                <c:pt idx="1677">
                  <c:v>5.2242704378070091</c:v>
                </c:pt>
                <c:pt idx="1678">
                  <c:v>-2.4306851346040865</c:v>
                </c:pt>
                <c:pt idx="1679">
                  <c:v>-4.6211018788844607</c:v>
                </c:pt>
                <c:pt idx="1680">
                  <c:v>6.3210179292953228</c:v>
                </c:pt>
                <c:pt idx="1681">
                  <c:v>0</c:v>
                </c:pt>
                <c:pt idx="1682">
                  <c:v>0</c:v>
                </c:pt>
                <c:pt idx="1683">
                  <c:v>-3.6904880917283114</c:v>
                </c:pt>
                <c:pt idx="1684">
                  <c:v>-5.1147510590580119</c:v>
                </c:pt>
                <c:pt idx="1685">
                  <c:v>0</c:v>
                </c:pt>
                <c:pt idx="1686">
                  <c:v>0</c:v>
                </c:pt>
                <c:pt idx="1687">
                  <c:v>-2.144520299656242</c:v>
                </c:pt>
                <c:pt idx="1688">
                  <c:v>6.3621206461499975</c:v>
                </c:pt>
                <c:pt idx="1689">
                  <c:v>6.0385020927837303</c:v>
                </c:pt>
                <c:pt idx="1690">
                  <c:v>-7.5214419180387662</c:v>
                </c:pt>
                <c:pt idx="1691">
                  <c:v>-5.6290252039234208</c:v>
                </c:pt>
                <c:pt idx="1692">
                  <c:v>-11.806636174866671</c:v>
                </c:pt>
                <c:pt idx="1693">
                  <c:v>20</c:v>
                </c:pt>
                <c:pt idx="1694">
                  <c:v>-10.143703201922037</c:v>
                </c:pt>
                <c:pt idx="1695">
                  <c:v>-5.4526602575539842</c:v>
                </c:pt>
                <c:pt idx="1696">
                  <c:v>13.505981330590053</c:v>
                </c:pt>
                <c:pt idx="1697">
                  <c:v>0</c:v>
                </c:pt>
                <c:pt idx="1698">
                  <c:v>1.6821753506160357</c:v>
                </c:pt>
                <c:pt idx="1699">
                  <c:v>0</c:v>
                </c:pt>
                <c:pt idx="1700">
                  <c:v>0</c:v>
                </c:pt>
                <c:pt idx="1701">
                  <c:v>-9.9000782954522535</c:v>
                </c:pt>
                <c:pt idx="1702">
                  <c:v>8.0596571099976799</c:v>
                </c:pt>
                <c:pt idx="1703">
                  <c:v>-10.039283317071581</c:v>
                </c:pt>
                <c:pt idx="1704">
                  <c:v>0.96254893407886333</c:v>
                </c:pt>
                <c:pt idx="1705">
                  <c:v>-2.6398887542812504</c:v>
                </c:pt>
                <c:pt idx="1706">
                  <c:v>1.9865869687013546</c:v>
                </c:pt>
                <c:pt idx="1707">
                  <c:v>-7.6814630885667974</c:v>
                </c:pt>
                <c:pt idx="1708">
                  <c:v>0.67397598545944692</c:v>
                </c:pt>
                <c:pt idx="1709">
                  <c:v>7.2556706483764621</c:v>
                </c:pt>
                <c:pt idx="1710">
                  <c:v>-6.4553917101726288</c:v>
                </c:pt>
                <c:pt idx="1711">
                  <c:v>-0.36410121393487138</c:v>
                </c:pt>
                <c:pt idx="1712">
                  <c:v>9.6878923646951982</c:v>
                </c:pt>
                <c:pt idx="1713">
                  <c:v>-6.5798442784108824</c:v>
                </c:pt>
                <c:pt idx="1714">
                  <c:v>0</c:v>
                </c:pt>
                <c:pt idx="1715">
                  <c:v>-1.045050854291925</c:v>
                </c:pt>
                <c:pt idx="1716">
                  <c:v>-3.6404352203267294</c:v>
                </c:pt>
                <c:pt idx="1717">
                  <c:v>-0.4837366557413012</c:v>
                </c:pt>
                <c:pt idx="1718">
                  <c:v>0</c:v>
                </c:pt>
                <c:pt idx="1719">
                  <c:v>1.1869315965827436</c:v>
                </c:pt>
                <c:pt idx="1720">
                  <c:v>-5.2437119072738403</c:v>
                </c:pt>
                <c:pt idx="1721">
                  <c:v>-7.7208341383546628</c:v>
                </c:pt>
                <c:pt idx="1722">
                  <c:v>0.49104567214547212</c:v>
                </c:pt>
                <c:pt idx="1723">
                  <c:v>-4.5526593651115643</c:v>
                </c:pt>
                <c:pt idx="1724">
                  <c:v>-3.5700315916150891</c:v>
                </c:pt>
                <c:pt idx="1725">
                  <c:v>-10.759163094986016</c:v>
                </c:pt>
                <c:pt idx="1726">
                  <c:v>0</c:v>
                </c:pt>
                <c:pt idx="1727">
                  <c:v>8.4060433794275884</c:v>
                </c:pt>
                <c:pt idx="1728">
                  <c:v>-20</c:v>
                </c:pt>
                <c:pt idx="1729">
                  <c:v>0</c:v>
                </c:pt>
                <c:pt idx="1730">
                  <c:v>-5.7603954323844686</c:v>
                </c:pt>
                <c:pt idx="1731">
                  <c:v>12.842197164057291</c:v>
                </c:pt>
                <c:pt idx="1732">
                  <c:v>0</c:v>
                </c:pt>
                <c:pt idx="1733">
                  <c:v>-3.2686531004539452</c:v>
                </c:pt>
                <c:pt idx="1734">
                  <c:v>0</c:v>
                </c:pt>
                <c:pt idx="1735">
                  <c:v>-1.4469711759550787</c:v>
                </c:pt>
                <c:pt idx="1736">
                  <c:v>6.1562486109451209</c:v>
                </c:pt>
                <c:pt idx="1737">
                  <c:v>-8.9724516656920983</c:v>
                </c:pt>
                <c:pt idx="1738">
                  <c:v>0</c:v>
                </c:pt>
                <c:pt idx="1739">
                  <c:v>-4.1103965344997349</c:v>
                </c:pt>
                <c:pt idx="1740">
                  <c:v>-5.0989746147656181</c:v>
                </c:pt>
                <c:pt idx="1741">
                  <c:v>7.5913421705334754</c:v>
                </c:pt>
                <c:pt idx="1742">
                  <c:v>0</c:v>
                </c:pt>
                <c:pt idx="1743">
                  <c:v>7.5787385328346115</c:v>
                </c:pt>
                <c:pt idx="1744">
                  <c:v>0</c:v>
                </c:pt>
                <c:pt idx="1745">
                  <c:v>0</c:v>
                </c:pt>
                <c:pt idx="1746">
                  <c:v>1.7416958015675101</c:v>
                </c:pt>
                <c:pt idx="1747">
                  <c:v>-0.91435286617346068</c:v>
                </c:pt>
                <c:pt idx="1748">
                  <c:v>-13.075223261866748</c:v>
                </c:pt>
                <c:pt idx="1749">
                  <c:v>3.3682705819545964</c:v>
                </c:pt>
                <c:pt idx="1750">
                  <c:v>-6.5561378972508102</c:v>
                </c:pt>
                <c:pt idx="1751">
                  <c:v>-3.3442280532109683</c:v>
                </c:pt>
                <c:pt idx="1752">
                  <c:v>1.9545988901318978</c:v>
                </c:pt>
                <c:pt idx="1753">
                  <c:v>4.8725548441862934</c:v>
                </c:pt>
                <c:pt idx="1754">
                  <c:v>-6.331887066268588</c:v>
                </c:pt>
                <c:pt idx="1755">
                  <c:v>-5.4762793738611872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-2.9452502336471889</c:v>
                </c:pt>
                <c:pt idx="1760">
                  <c:v>9.8135745520563482</c:v>
                </c:pt>
                <c:pt idx="1761">
                  <c:v>0.31782935955369673</c:v>
                </c:pt>
                <c:pt idx="1762">
                  <c:v>6.1977962663405926</c:v>
                </c:pt>
                <c:pt idx="1763">
                  <c:v>0</c:v>
                </c:pt>
                <c:pt idx="1764">
                  <c:v>-2.5927970754940928</c:v>
                </c:pt>
                <c:pt idx="1765">
                  <c:v>-7.3360972137569496</c:v>
                </c:pt>
                <c:pt idx="1766">
                  <c:v>-7.4185466736473611</c:v>
                </c:pt>
                <c:pt idx="1767">
                  <c:v>11.967422070385709</c:v>
                </c:pt>
                <c:pt idx="1768">
                  <c:v>14.817751455592505</c:v>
                </c:pt>
                <c:pt idx="1769">
                  <c:v>-6.9976927037234438</c:v>
                </c:pt>
                <c:pt idx="1770">
                  <c:v>-14.558737582338928</c:v>
                </c:pt>
                <c:pt idx="1771">
                  <c:v>4.5084194095674937</c:v>
                </c:pt>
                <c:pt idx="1772">
                  <c:v>-7.3480840017098927</c:v>
                </c:pt>
                <c:pt idx="1773">
                  <c:v>-8.7016966322917462</c:v>
                </c:pt>
                <c:pt idx="1774">
                  <c:v>-5.1553177749798813</c:v>
                </c:pt>
                <c:pt idx="1775">
                  <c:v>5.9140883288834196</c:v>
                </c:pt>
                <c:pt idx="1776">
                  <c:v>8.1857016245333938</c:v>
                </c:pt>
                <c:pt idx="1777">
                  <c:v>-18.157590228803713</c:v>
                </c:pt>
                <c:pt idx="1778">
                  <c:v>4.7715332556866157</c:v>
                </c:pt>
                <c:pt idx="1779">
                  <c:v>0</c:v>
                </c:pt>
                <c:pt idx="1780">
                  <c:v>18.948519373198103</c:v>
                </c:pt>
                <c:pt idx="1781">
                  <c:v>0</c:v>
                </c:pt>
                <c:pt idx="1782">
                  <c:v>-6.6259802341266765</c:v>
                </c:pt>
                <c:pt idx="1783">
                  <c:v>11.268830338102322</c:v>
                </c:pt>
                <c:pt idx="1784">
                  <c:v>7.3952879537345124</c:v>
                </c:pt>
                <c:pt idx="1785">
                  <c:v>2.9549576840493361</c:v>
                </c:pt>
                <c:pt idx="1786">
                  <c:v>-7.8578823363144661</c:v>
                </c:pt>
                <c:pt idx="1787">
                  <c:v>12.428718760922065</c:v>
                </c:pt>
                <c:pt idx="1788">
                  <c:v>-2.8984557094756989</c:v>
                </c:pt>
                <c:pt idx="1789">
                  <c:v>0</c:v>
                </c:pt>
                <c:pt idx="1790">
                  <c:v>0</c:v>
                </c:pt>
                <c:pt idx="1791">
                  <c:v>-5.7695258413097612</c:v>
                </c:pt>
                <c:pt idx="1792">
                  <c:v>13.534715563720273</c:v>
                </c:pt>
                <c:pt idx="1793">
                  <c:v>-7.9544146940786353</c:v>
                </c:pt>
                <c:pt idx="1794">
                  <c:v>1.2123148115739819</c:v>
                </c:pt>
                <c:pt idx="1795">
                  <c:v>-2.3168500382599486</c:v>
                </c:pt>
                <c:pt idx="1796">
                  <c:v>-8.3630989033842074</c:v>
                </c:pt>
                <c:pt idx="1797">
                  <c:v>0</c:v>
                </c:pt>
                <c:pt idx="1798">
                  <c:v>0</c:v>
                </c:pt>
                <c:pt idx="1799">
                  <c:v>-15.903927351447605</c:v>
                </c:pt>
                <c:pt idx="1800">
                  <c:v>0</c:v>
                </c:pt>
                <c:pt idx="1801">
                  <c:v>-1.959132150585114</c:v>
                </c:pt>
                <c:pt idx="1802">
                  <c:v>2.3399931223033872</c:v>
                </c:pt>
                <c:pt idx="1803">
                  <c:v>-0.44557485293981847</c:v>
                </c:pt>
                <c:pt idx="1804">
                  <c:v>-5.6107112553133875</c:v>
                </c:pt>
                <c:pt idx="1805">
                  <c:v>0</c:v>
                </c:pt>
                <c:pt idx="1806">
                  <c:v>0</c:v>
                </c:pt>
                <c:pt idx="1807">
                  <c:v>0.928090688317178</c:v>
                </c:pt>
                <c:pt idx="1808">
                  <c:v>3.418533309042938</c:v>
                </c:pt>
                <c:pt idx="1809">
                  <c:v>7.5406122799435487</c:v>
                </c:pt>
                <c:pt idx="1810">
                  <c:v>6.0287549538444454</c:v>
                </c:pt>
                <c:pt idx="1811">
                  <c:v>2.0453621719294368</c:v>
                </c:pt>
                <c:pt idx="1812">
                  <c:v>-7.1584803143169315</c:v>
                </c:pt>
                <c:pt idx="1813">
                  <c:v>17.622168249136386</c:v>
                </c:pt>
                <c:pt idx="1814">
                  <c:v>6.6012633651931019</c:v>
                </c:pt>
                <c:pt idx="1815">
                  <c:v>1.0852726976767684</c:v>
                </c:pt>
                <c:pt idx="1816">
                  <c:v>5.7147392475945633</c:v>
                </c:pt>
                <c:pt idx="1817">
                  <c:v>0</c:v>
                </c:pt>
                <c:pt idx="1818">
                  <c:v>0</c:v>
                </c:pt>
                <c:pt idx="1819">
                  <c:v>7.4879428765154028</c:v>
                </c:pt>
                <c:pt idx="1820">
                  <c:v>0.99622395028891253</c:v>
                </c:pt>
                <c:pt idx="1821">
                  <c:v>-2.163176597238504</c:v>
                </c:pt>
                <c:pt idx="1822">
                  <c:v>-4.3718318612242193</c:v>
                </c:pt>
                <c:pt idx="1823">
                  <c:v>-17.094800937333911</c:v>
                </c:pt>
                <c:pt idx="1824">
                  <c:v>-8.3293964454325327</c:v>
                </c:pt>
                <c:pt idx="1825">
                  <c:v>0</c:v>
                </c:pt>
                <c:pt idx="1826">
                  <c:v>6.8822547594770676</c:v>
                </c:pt>
                <c:pt idx="1827">
                  <c:v>0</c:v>
                </c:pt>
                <c:pt idx="1828">
                  <c:v>-13.923067766038599</c:v>
                </c:pt>
                <c:pt idx="1829">
                  <c:v>4.0494192575262948</c:v>
                </c:pt>
                <c:pt idx="1830">
                  <c:v>4.080150105892562</c:v>
                </c:pt>
                <c:pt idx="1831">
                  <c:v>0</c:v>
                </c:pt>
                <c:pt idx="1832">
                  <c:v>-4.2987215376150267</c:v>
                </c:pt>
                <c:pt idx="1833">
                  <c:v>-2.1346984936088584</c:v>
                </c:pt>
                <c:pt idx="1834">
                  <c:v>-5.9788563280963851</c:v>
                </c:pt>
                <c:pt idx="1835">
                  <c:v>-0.4772543958060147</c:v>
                </c:pt>
                <c:pt idx="1836">
                  <c:v>-0.33967731648925281</c:v>
                </c:pt>
                <c:pt idx="1837">
                  <c:v>-4.0477181681945851</c:v>
                </c:pt>
                <c:pt idx="1838">
                  <c:v>-6.5253344765837191</c:v>
                </c:pt>
                <c:pt idx="1839">
                  <c:v>2.3243155816342078</c:v>
                </c:pt>
                <c:pt idx="1840">
                  <c:v>-3.8589962606740964</c:v>
                </c:pt>
                <c:pt idx="1841">
                  <c:v>-3.3032087230417746</c:v>
                </c:pt>
                <c:pt idx="1842">
                  <c:v>-1.4514650486921266</c:v>
                </c:pt>
                <c:pt idx="1843">
                  <c:v>0</c:v>
                </c:pt>
                <c:pt idx="1844">
                  <c:v>0.70832610830187637</c:v>
                </c:pt>
                <c:pt idx="1845">
                  <c:v>-4.8587569269913811E-2</c:v>
                </c:pt>
                <c:pt idx="1846">
                  <c:v>5.5772148244882498</c:v>
                </c:pt>
                <c:pt idx="1847">
                  <c:v>-10.122828673483347</c:v>
                </c:pt>
                <c:pt idx="1848">
                  <c:v>0</c:v>
                </c:pt>
                <c:pt idx="1849">
                  <c:v>2.012481349912103</c:v>
                </c:pt>
                <c:pt idx="1850">
                  <c:v>9.3842147082906777</c:v>
                </c:pt>
                <c:pt idx="1851">
                  <c:v>2.9593599600958687</c:v>
                </c:pt>
                <c:pt idx="1852">
                  <c:v>10.599280609472313</c:v>
                </c:pt>
                <c:pt idx="1853">
                  <c:v>4.5005064460212054</c:v>
                </c:pt>
                <c:pt idx="1854">
                  <c:v>-0.44351511775176267</c:v>
                </c:pt>
                <c:pt idx="1855">
                  <c:v>-2.5344515246084409</c:v>
                </c:pt>
                <c:pt idx="1856">
                  <c:v>-7.0746223185336437</c:v>
                </c:pt>
                <c:pt idx="1857">
                  <c:v>-6.0683080852276436</c:v>
                </c:pt>
                <c:pt idx="1858">
                  <c:v>2.9060287100251729</c:v>
                </c:pt>
                <c:pt idx="1859">
                  <c:v>-18.871241171945723</c:v>
                </c:pt>
                <c:pt idx="1860">
                  <c:v>5.3965027271941857</c:v>
                </c:pt>
                <c:pt idx="1861">
                  <c:v>-5.9940553353659602</c:v>
                </c:pt>
                <c:pt idx="1862">
                  <c:v>-3.7589379660078972</c:v>
                </c:pt>
                <c:pt idx="1863">
                  <c:v>0.20518491214697077</c:v>
                </c:pt>
                <c:pt idx="1864">
                  <c:v>0</c:v>
                </c:pt>
                <c:pt idx="1865">
                  <c:v>10.686731637514114</c:v>
                </c:pt>
                <c:pt idx="1866">
                  <c:v>3.1512824169749516</c:v>
                </c:pt>
                <c:pt idx="1867">
                  <c:v>0.2043308414941723</c:v>
                </c:pt>
                <c:pt idx="1868">
                  <c:v>-1.9354148603601025</c:v>
                </c:pt>
                <c:pt idx="1869">
                  <c:v>10.191475538797306</c:v>
                </c:pt>
                <c:pt idx="1870">
                  <c:v>0</c:v>
                </c:pt>
                <c:pt idx="1871">
                  <c:v>1.9149254451697213</c:v>
                </c:pt>
                <c:pt idx="1872">
                  <c:v>9.1924889360329836</c:v>
                </c:pt>
                <c:pt idx="1873">
                  <c:v>-9.9314918513543127</c:v>
                </c:pt>
                <c:pt idx="1874">
                  <c:v>4.8527135684799001</c:v>
                </c:pt>
                <c:pt idx="1875">
                  <c:v>-7.890125484044181</c:v>
                </c:pt>
                <c:pt idx="1876">
                  <c:v>0</c:v>
                </c:pt>
                <c:pt idx="1877">
                  <c:v>-20</c:v>
                </c:pt>
                <c:pt idx="1878">
                  <c:v>-9.0813881061495056</c:v>
                </c:pt>
                <c:pt idx="1879">
                  <c:v>0</c:v>
                </c:pt>
                <c:pt idx="1880">
                  <c:v>-4.1832965889037865</c:v>
                </c:pt>
                <c:pt idx="1881">
                  <c:v>8.2534454270057349</c:v>
                </c:pt>
                <c:pt idx="1882">
                  <c:v>0.97398872258236691</c:v>
                </c:pt>
                <c:pt idx="1883">
                  <c:v>14.245770255212474</c:v>
                </c:pt>
                <c:pt idx="1884">
                  <c:v>0</c:v>
                </c:pt>
                <c:pt idx="1885">
                  <c:v>-9.1167783072968955</c:v>
                </c:pt>
                <c:pt idx="1886">
                  <c:v>-7.3633013453748015</c:v>
                </c:pt>
                <c:pt idx="1887">
                  <c:v>-0.58574514804038036</c:v>
                </c:pt>
                <c:pt idx="1888">
                  <c:v>5.5324745556055142</c:v>
                </c:pt>
                <c:pt idx="1889">
                  <c:v>-8.5955852731766775</c:v>
                </c:pt>
                <c:pt idx="1890">
                  <c:v>0</c:v>
                </c:pt>
                <c:pt idx="1891">
                  <c:v>-0.22069060184281564</c:v>
                </c:pt>
                <c:pt idx="1892">
                  <c:v>9.1353052582020737</c:v>
                </c:pt>
                <c:pt idx="1893">
                  <c:v>3.3401210300357151</c:v>
                </c:pt>
                <c:pt idx="1894">
                  <c:v>4.0281548439872665</c:v>
                </c:pt>
                <c:pt idx="1895">
                  <c:v>-5.2705198338678105</c:v>
                </c:pt>
                <c:pt idx="1896">
                  <c:v>-6.1860874640787715</c:v>
                </c:pt>
                <c:pt idx="1897">
                  <c:v>-4.8066709270591135</c:v>
                </c:pt>
                <c:pt idx="1898">
                  <c:v>8.4684645683195274</c:v>
                </c:pt>
                <c:pt idx="1899">
                  <c:v>0</c:v>
                </c:pt>
                <c:pt idx="1900">
                  <c:v>4.6801471721951229</c:v>
                </c:pt>
                <c:pt idx="1901">
                  <c:v>-6.0252868232979999</c:v>
                </c:pt>
                <c:pt idx="1902">
                  <c:v>11.940087291075212</c:v>
                </c:pt>
                <c:pt idx="1903">
                  <c:v>1.2720908827426234</c:v>
                </c:pt>
                <c:pt idx="1904">
                  <c:v>-0.45180565620252733</c:v>
                </c:pt>
                <c:pt idx="1905">
                  <c:v>0</c:v>
                </c:pt>
                <c:pt idx="1906">
                  <c:v>0</c:v>
                </c:pt>
                <c:pt idx="1907">
                  <c:v>0.76563383973737575</c:v>
                </c:pt>
                <c:pt idx="1908">
                  <c:v>5.9332440245004072</c:v>
                </c:pt>
                <c:pt idx="1909">
                  <c:v>0</c:v>
                </c:pt>
                <c:pt idx="1910">
                  <c:v>5.3733350071125621</c:v>
                </c:pt>
                <c:pt idx="1911">
                  <c:v>0</c:v>
                </c:pt>
                <c:pt idx="1912">
                  <c:v>-6.4113998382901825</c:v>
                </c:pt>
                <c:pt idx="1913">
                  <c:v>-8.8094314913544522</c:v>
                </c:pt>
                <c:pt idx="1914">
                  <c:v>-8.4700285156452502</c:v>
                </c:pt>
                <c:pt idx="1915">
                  <c:v>-3.1926936619871218</c:v>
                </c:pt>
                <c:pt idx="1916">
                  <c:v>4.3892554239196864</c:v>
                </c:pt>
                <c:pt idx="1917">
                  <c:v>-3.6392326238045118</c:v>
                </c:pt>
                <c:pt idx="1918">
                  <c:v>-8.1443598447635512</c:v>
                </c:pt>
                <c:pt idx="1919">
                  <c:v>5.4552459056075095</c:v>
                </c:pt>
                <c:pt idx="1920">
                  <c:v>0.36512850965639765</c:v>
                </c:pt>
                <c:pt idx="1921">
                  <c:v>-0.63177117814615125</c:v>
                </c:pt>
                <c:pt idx="1922">
                  <c:v>0</c:v>
                </c:pt>
                <c:pt idx="1923">
                  <c:v>5.0378100118351341</c:v>
                </c:pt>
                <c:pt idx="1924">
                  <c:v>1.5533658892397262</c:v>
                </c:pt>
                <c:pt idx="1925">
                  <c:v>-4.4693107070767333</c:v>
                </c:pt>
                <c:pt idx="1926">
                  <c:v>7.4601633499827917</c:v>
                </c:pt>
                <c:pt idx="1927">
                  <c:v>5.2929918982874327</c:v>
                </c:pt>
                <c:pt idx="1928">
                  <c:v>-5.0138761530501288</c:v>
                </c:pt>
                <c:pt idx="1929">
                  <c:v>-1.8055323881325995</c:v>
                </c:pt>
                <c:pt idx="1930">
                  <c:v>-4.802057284973591</c:v>
                </c:pt>
                <c:pt idx="1931">
                  <c:v>2.8064653614947082</c:v>
                </c:pt>
                <c:pt idx="1932">
                  <c:v>-15.597089140796326</c:v>
                </c:pt>
                <c:pt idx="1933">
                  <c:v>4.7144508800462752</c:v>
                </c:pt>
                <c:pt idx="1934">
                  <c:v>-4.6622058446359684</c:v>
                </c:pt>
                <c:pt idx="1935">
                  <c:v>1.0921078912885127</c:v>
                </c:pt>
                <c:pt idx="1936">
                  <c:v>9.0227406368789786</c:v>
                </c:pt>
                <c:pt idx="1937">
                  <c:v>-12.185417574130863</c:v>
                </c:pt>
                <c:pt idx="1938">
                  <c:v>8.3238000360067872</c:v>
                </c:pt>
                <c:pt idx="1939">
                  <c:v>2.818879064517652</c:v>
                </c:pt>
                <c:pt idx="1940">
                  <c:v>-9.6267384948600512</c:v>
                </c:pt>
                <c:pt idx="1941">
                  <c:v>9.9065777895996749</c:v>
                </c:pt>
                <c:pt idx="1942">
                  <c:v>0</c:v>
                </c:pt>
                <c:pt idx="1943">
                  <c:v>7.1478240179381096</c:v>
                </c:pt>
                <c:pt idx="1944">
                  <c:v>-5.2035386140587594</c:v>
                </c:pt>
                <c:pt idx="1945">
                  <c:v>12.467211264619275</c:v>
                </c:pt>
                <c:pt idx="1946">
                  <c:v>11.281518243763786</c:v>
                </c:pt>
                <c:pt idx="1947">
                  <c:v>7.2973586465265416</c:v>
                </c:pt>
                <c:pt idx="1948">
                  <c:v>4.2829044247875441</c:v>
                </c:pt>
                <c:pt idx="1949">
                  <c:v>5.2927750575225332</c:v>
                </c:pt>
                <c:pt idx="1950">
                  <c:v>0</c:v>
                </c:pt>
                <c:pt idx="1951">
                  <c:v>0</c:v>
                </c:pt>
                <c:pt idx="1952">
                  <c:v>-9.807507025054111</c:v>
                </c:pt>
                <c:pt idx="1953">
                  <c:v>-12.5498838474793</c:v>
                </c:pt>
                <c:pt idx="1954">
                  <c:v>8.7395747659424554</c:v>
                </c:pt>
                <c:pt idx="1955">
                  <c:v>-19.510211663821369</c:v>
                </c:pt>
                <c:pt idx="1956">
                  <c:v>5.1701477372039975</c:v>
                </c:pt>
                <c:pt idx="1957">
                  <c:v>13.908838688824641</c:v>
                </c:pt>
                <c:pt idx="1958">
                  <c:v>-12.376350196335835</c:v>
                </c:pt>
                <c:pt idx="1959">
                  <c:v>-6.1629496235247885</c:v>
                </c:pt>
                <c:pt idx="1960">
                  <c:v>0.74473726446299426</c:v>
                </c:pt>
                <c:pt idx="1961">
                  <c:v>7.1878088831976914</c:v>
                </c:pt>
                <c:pt idx="1962">
                  <c:v>10.08341500481826</c:v>
                </c:pt>
                <c:pt idx="1963">
                  <c:v>8.0740254344894442</c:v>
                </c:pt>
                <c:pt idx="1964">
                  <c:v>4.0475180371475679</c:v>
                </c:pt>
                <c:pt idx="1965">
                  <c:v>1.2134638751985269</c:v>
                </c:pt>
                <c:pt idx="1966">
                  <c:v>2.5805259964267564</c:v>
                </c:pt>
                <c:pt idx="1967">
                  <c:v>0</c:v>
                </c:pt>
                <c:pt idx="1968">
                  <c:v>2.2313916224704871</c:v>
                </c:pt>
                <c:pt idx="1969">
                  <c:v>20</c:v>
                </c:pt>
                <c:pt idx="1970">
                  <c:v>6.8117574085463648</c:v>
                </c:pt>
                <c:pt idx="1971">
                  <c:v>0</c:v>
                </c:pt>
                <c:pt idx="1972">
                  <c:v>0</c:v>
                </c:pt>
                <c:pt idx="1973">
                  <c:v>-8.9796277579241011</c:v>
                </c:pt>
                <c:pt idx="1974">
                  <c:v>0.56409313483953682</c:v>
                </c:pt>
                <c:pt idx="1975">
                  <c:v>0</c:v>
                </c:pt>
                <c:pt idx="1976">
                  <c:v>4.6429856275717638</c:v>
                </c:pt>
                <c:pt idx="1977">
                  <c:v>-10.901766262359615</c:v>
                </c:pt>
                <c:pt idx="1978">
                  <c:v>-4.425421292957882</c:v>
                </c:pt>
                <c:pt idx="1979">
                  <c:v>0</c:v>
                </c:pt>
                <c:pt idx="1980">
                  <c:v>4.5408502628104133</c:v>
                </c:pt>
                <c:pt idx="1981">
                  <c:v>7.4555182187892566</c:v>
                </c:pt>
                <c:pt idx="1982">
                  <c:v>-0.63249636025934453</c:v>
                </c:pt>
                <c:pt idx="1983">
                  <c:v>1.0205717245787191</c:v>
                </c:pt>
                <c:pt idx="1984">
                  <c:v>8.1416021247472905</c:v>
                </c:pt>
                <c:pt idx="1985">
                  <c:v>-5.5062172795029447</c:v>
                </c:pt>
                <c:pt idx="1986">
                  <c:v>-0.46696168273259664</c:v>
                </c:pt>
                <c:pt idx="1987">
                  <c:v>-1.9325822662674572</c:v>
                </c:pt>
                <c:pt idx="1988">
                  <c:v>-9.407653296862371</c:v>
                </c:pt>
                <c:pt idx="1989">
                  <c:v>0.93653799253792369</c:v>
                </c:pt>
                <c:pt idx="1990">
                  <c:v>-5.6550274597753134</c:v>
                </c:pt>
                <c:pt idx="1991">
                  <c:v>-9.6242204013791852</c:v>
                </c:pt>
                <c:pt idx="1992">
                  <c:v>-8.2126374987173634</c:v>
                </c:pt>
                <c:pt idx="1993">
                  <c:v>0</c:v>
                </c:pt>
                <c:pt idx="1994">
                  <c:v>3.0892298093611616</c:v>
                </c:pt>
                <c:pt idx="1995">
                  <c:v>-4.139455416367908</c:v>
                </c:pt>
                <c:pt idx="1996">
                  <c:v>6.7228930043937023</c:v>
                </c:pt>
                <c:pt idx="1997">
                  <c:v>-11.712983065809144</c:v>
                </c:pt>
                <c:pt idx="1998">
                  <c:v>-8.8389637142754207</c:v>
                </c:pt>
                <c:pt idx="1999">
                  <c:v>0.21673451821824619</c:v>
                </c:pt>
                <c:pt idx="2000">
                  <c:v>-4.2157905293153819</c:v>
                </c:pt>
                <c:pt idx="2001">
                  <c:v>1.2867561596769592</c:v>
                </c:pt>
                <c:pt idx="2002">
                  <c:v>7.3722626967062865</c:v>
                </c:pt>
                <c:pt idx="2003">
                  <c:v>-5.587002462717928</c:v>
                </c:pt>
                <c:pt idx="2004">
                  <c:v>3.0904502769766031</c:v>
                </c:pt>
                <c:pt idx="2005">
                  <c:v>0</c:v>
                </c:pt>
                <c:pt idx="2006">
                  <c:v>6.4641039604520873</c:v>
                </c:pt>
                <c:pt idx="2007">
                  <c:v>0</c:v>
                </c:pt>
                <c:pt idx="2008">
                  <c:v>4.1612365800467543</c:v>
                </c:pt>
                <c:pt idx="2009">
                  <c:v>6.285156615219166</c:v>
                </c:pt>
                <c:pt idx="2010">
                  <c:v>6.8202729657293499</c:v>
                </c:pt>
                <c:pt idx="2011">
                  <c:v>0</c:v>
                </c:pt>
                <c:pt idx="2012">
                  <c:v>-7.8456740422340197</c:v>
                </c:pt>
                <c:pt idx="2013">
                  <c:v>0</c:v>
                </c:pt>
                <c:pt idx="2014">
                  <c:v>8.5915281401202908</c:v>
                </c:pt>
                <c:pt idx="2015">
                  <c:v>-5.2030752636911739</c:v>
                </c:pt>
                <c:pt idx="2016">
                  <c:v>5.7262202241303886</c:v>
                </c:pt>
                <c:pt idx="2017">
                  <c:v>0</c:v>
                </c:pt>
                <c:pt idx="2018">
                  <c:v>-9.3461136551309796</c:v>
                </c:pt>
                <c:pt idx="2019">
                  <c:v>-6.0572922262435309</c:v>
                </c:pt>
                <c:pt idx="2020">
                  <c:v>-9.203938525574241</c:v>
                </c:pt>
                <c:pt idx="2021">
                  <c:v>0</c:v>
                </c:pt>
                <c:pt idx="2022">
                  <c:v>-3.9940802827768129</c:v>
                </c:pt>
                <c:pt idx="2023">
                  <c:v>0.95608619788509408</c:v>
                </c:pt>
                <c:pt idx="2024">
                  <c:v>-8.3051526440907537</c:v>
                </c:pt>
                <c:pt idx="2025">
                  <c:v>6.4340347592166252</c:v>
                </c:pt>
                <c:pt idx="2026">
                  <c:v>16.588628253723201</c:v>
                </c:pt>
                <c:pt idx="2027">
                  <c:v>-6.9527690721233162</c:v>
                </c:pt>
                <c:pt idx="2028">
                  <c:v>20</c:v>
                </c:pt>
                <c:pt idx="2029">
                  <c:v>-0.11859159507119785</c:v>
                </c:pt>
                <c:pt idx="2030">
                  <c:v>-2.6921732891615053</c:v>
                </c:pt>
                <c:pt idx="2031">
                  <c:v>0</c:v>
                </c:pt>
                <c:pt idx="2032">
                  <c:v>13.182904322906017</c:v>
                </c:pt>
                <c:pt idx="2033">
                  <c:v>5.3484788742457052</c:v>
                </c:pt>
                <c:pt idx="2034">
                  <c:v>0</c:v>
                </c:pt>
                <c:pt idx="2035">
                  <c:v>6.0222734867887029</c:v>
                </c:pt>
                <c:pt idx="2036">
                  <c:v>-6.6107065023181244</c:v>
                </c:pt>
                <c:pt idx="2037">
                  <c:v>0</c:v>
                </c:pt>
                <c:pt idx="2038">
                  <c:v>12.201397582752211</c:v>
                </c:pt>
                <c:pt idx="2039">
                  <c:v>5.4740423950100867</c:v>
                </c:pt>
                <c:pt idx="2040">
                  <c:v>-10.711056912926383</c:v>
                </c:pt>
                <c:pt idx="2041">
                  <c:v>5.1505671831886932</c:v>
                </c:pt>
                <c:pt idx="2042">
                  <c:v>6.5529386277431927</c:v>
                </c:pt>
                <c:pt idx="2043">
                  <c:v>-1.2816352617657392</c:v>
                </c:pt>
                <c:pt idx="2044">
                  <c:v>-2.5450145814965417</c:v>
                </c:pt>
                <c:pt idx="2045">
                  <c:v>6.1178076986061463</c:v>
                </c:pt>
                <c:pt idx="2046">
                  <c:v>-5.5824022951146741</c:v>
                </c:pt>
                <c:pt idx="2047">
                  <c:v>-4.4143653647307595</c:v>
                </c:pt>
                <c:pt idx="2048">
                  <c:v>-3.4595832969601394</c:v>
                </c:pt>
                <c:pt idx="2049">
                  <c:v>0</c:v>
                </c:pt>
                <c:pt idx="2050">
                  <c:v>-9.2668074442018575</c:v>
                </c:pt>
                <c:pt idx="2051">
                  <c:v>0</c:v>
                </c:pt>
                <c:pt idx="2052">
                  <c:v>-3.6477725993823116</c:v>
                </c:pt>
                <c:pt idx="2053">
                  <c:v>8.4574785845476299</c:v>
                </c:pt>
                <c:pt idx="2054">
                  <c:v>-3.3251849254517092</c:v>
                </c:pt>
                <c:pt idx="2055">
                  <c:v>-5.7392821375024203</c:v>
                </c:pt>
                <c:pt idx="2056">
                  <c:v>11.090514996021941</c:v>
                </c:pt>
                <c:pt idx="2057">
                  <c:v>-5.4534759577500882</c:v>
                </c:pt>
                <c:pt idx="2058">
                  <c:v>5.8452367454841507</c:v>
                </c:pt>
                <c:pt idx="2059">
                  <c:v>-2.0456296921061909</c:v>
                </c:pt>
                <c:pt idx="2060">
                  <c:v>0.4100815746419092</c:v>
                </c:pt>
                <c:pt idx="2061">
                  <c:v>0</c:v>
                </c:pt>
                <c:pt idx="2062">
                  <c:v>5.6484849419503425</c:v>
                </c:pt>
                <c:pt idx="2063">
                  <c:v>2.3288069996582079</c:v>
                </c:pt>
                <c:pt idx="2064">
                  <c:v>-8.5347061811645073</c:v>
                </c:pt>
                <c:pt idx="2065">
                  <c:v>0</c:v>
                </c:pt>
                <c:pt idx="2066">
                  <c:v>2.4805339756180271</c:v>
                </c:pt>
                <c:pt idx="2067">
                  <c:v>-10.982286916108672</c:v>
                </c:pt>
                <c:pt idx="2068">
                  <c:v>3.0591801796770106</c:v>
                </c:pt>
                <c:pt idx="2069">
                  <c:v>0</c:v>
                </c:pt>
                <c:pt idx="2070">
                  <c:v>0</c:v>
                </c:pt>
                <c:pt idx="2071">
                  <c:v>2.9033613818452948</c:v>
                </c:pt>
                <c:pt idx="2072">
                  <c:v>18.301778504191184</c:v>
                </c:pt>
                <c:pt idx="2073">
                  <c:v>0.13701142123640597</c:v>
                </c:pt>
                <c:pt idx="2074">
                  <c:v>-2.8370857319590632</c:v>
                </c:pt>
                <c:pt idx="2075">
                  <c:v>6.6641054976702057</c:v>
                </c:pt>
                <c:pt idx="2076">
                  <c:v>0</c:v>
                </c:pt>
                <c:pt idx="2077">
                  <c:v>-1.1347762991784567</c:v>
                </c:pt>
                <c:pt idx="2078">
                  <c:v>16.971996269994666</c:v>
                </c:pt>
                <c:pt idx="2079">
                  <c:v>0</c:v>
                </c:pt>
                <c:pt idx="2080">
                  <c:v>5.9319624201901267</c:v>
                </c:pt>
                <c:pt idx="2081">
                  <c:v>17.271228336167308</c:v>
                </c:pt>
                <c:pt idx="2082">
                  <c:v>0</c:v>
                </c:pt>
                <c:pt idx="2083">
                  <c:v>0</c:v>
                </c:pt>
                <c:pt idx="2084">
                  <c:v>-6.1737068555588781</c:v>
                </c:pt>
                <c:pt idx="2085">
                  <c:v>19.187746147083999</c:v>
                </c:pt>
                <c:pt idx="2086">
                  <c:v>-6.3565077828339982</c:v>
                </c:pt>
                <c:pt idx="2087">
                  <c:v>10.520467602816449</c:v>
                </c:pt>
                <c:pt idx="2088">
                  <c:v>-3.7337726491009251</c:v>
                </c:pt>
                <c:pt idx="2089">
                  <c:v>5.8719805223019916</c:v>
                </c:pt>
                <c:pt idx="2090">
                  <c:v>5.0304178246110478</c:v>
                </c:pt>
                <c:pt idx="2091">
                  <c:v>-11.545416160745068</c:v>
                </c:pt>
                <c:pt idx="2092">
                  <c:v>0</c:v>
                </c:pt>
                <c:pt idx="2093">
                  <c:v>0</c:v>
                </c:pt>
                <c:pt idx="2094">
                  <c:v>3.624547586287866</c:v>
                </c:pt>
                <c:pt idx="2095">
                  <c:v>10.430897525156507</c:v>
                </c:pt>
                <c:pt idx="2096">
                  <c:v>5.596633054796575</c:v>
                </c:pt>
                <c:pt idx="2097">
                  <c:v>-7.1297120854569513</c:v>
                </c:pt>
                <c:pt idx="2098">
                  <c:v>-9.3409848533930742</c:v>
                </c:pt>
                <c:pt idx="2099">
                  <c:v>-10.522380826524378</c:v>
                </c:pt>
                <c:pt idx="2100">
                  <c:v>3.9889242882964293</c:v>
                </c:pt>
                <c:pt idx="2101">
                  <c:v>-6.7830994261467836</c:v>
                </c:pt>
                <c:pt idx="2102">
                  <c:v>4.4628287437782808</c:v>
                </c:pt>
                <c:pt idx="2103">
                  <c:v>4.4406266042718414</c:v>
                </c:pt>
                <c:pt idx="2104">
                  <c:v>0</c:v>
                </c:pt>
                <c:pt idx="2105">
                  <c:v>0</c:v>
                </c:pt>
                <c:pt idx="2106">
                  <c:v>-6.1386445981972901</c:v>
                </c:pt>
                <c:pt idx="2107">
                  <c:v>8.7794341758413754</c:v>
                </c:pt>
                <c:pt idx="2108">
                  <c:v>9.2908668306334885</c:v>
                </c:pt>
                <c:pt idx="2109">
                  <c:v>-6.4253128926984662</c:v>
                </c:pt>
                <c:pt idx="2110">
                  <c:v>9.3085440755509072</c:v>
                </c:pt>
                <c:pt idx="2111">
                  <c:v>4.7249913814115274</c:v>
                </c:pt>
                <c:pt idx="2112">
                  <c:v>12.087702584538977</c:v>
                </c:pt>
                <c:pt idx="2113">
                  <c:v>12.40189965701061</c:v>
                </c:pt>
                <c:pt idx="2114">
                  <c:v>0</c:v>
                </c:pt>
                <c:pt idx="2115">
                  <c:v>9.0415570898026321</c:v>
                </c:pt>
                <c:pt idx="2116">
                  <c:v>-0.51159712607084185</c:v>
                </c:pt>
                <c:pt idx="2117">
                  <c:v>9.2110299086282392</c:v>
                </c:pt>
                <c:pt idx="2118">
                  <c:v>-3.8116630167319898</c:v>
                </c:pt>
                <c:pt idx="2119">
                  <c:v>1.6649799061037616</c:v>
                </c:pt>
                <c:pt idx="2120">
                  <c:v>-5.0646940101120155</c:v>
                </c:pt>
                <c:pt idx="2121">
                  <c:v>-8.9242840806680288</c:v>
                </c:pt>
                <c:pt idx="2122">
                  <c:v>-1.7611453941203496</c:v>
                </c:pt>
                <c:pt idx="2123">
                  <c:v>-0.47133344177298753</c:v>
                </c:pt>
                <c:pt idx="2124">
                  <c:v>9.4992366805499877</c:v>
                </c:pt>
                <c:pt idx="2125">
                  <c:v>-10.039782560747847</c:v>
                </c:pt>
                <c:pt idx="2126">
                  <c:v>1.9299454119383848</c:v>
                </c:pt>
                <c:pt idx="2127">
                  <c:v>-9.4739430746174715</c:v>
                </c:pt>
                <c:pt idx="2128">
                  <c:v>0</c:v>
                </c:pt>
                <c:pt idx="2129">
                  <c:v>8.5332190121861693</c:v>
                </c:pt>
                <c:pt idx="2130">
                  <c:v>2.1679832932328615</c:v>
                </c:pt>
                <c:pt idx="2131">
                  <c:v>-8.2003316359050906</c:v>
                </c:pt>
                <c:pt idx="2132">
                  <c:v>2.1221984520892372</c:v>
                </c:pt>
                <c:pt idx="2133">
                  <c:v>6.8859732358886276</c:v>
                </c:pt>
                <c:pt idx="2134">
                  <c:v>-6.9889585798467051</c:v>
                </c:pt>
                <c:pt idx="2135">
                  <c:v>3.9716101886623556</c:v>
                </c:pt>
                <c:pt idx="2136">
                  <c:v>6.8398785604449586</c:v>
                </c:pt>
                <c:pt idx="2137">
                  <c:v>4.79800638908557</c:v>
                </c:pt>
                <c:pt idx="2138">
                  <c:v>0</c:v>
                </c:pt>
                <c:pt idx="2139">
                  <c:v>-5.5336581814687795</c:v>
                </c:pt>
                <c:pt idx="2140">
                  <c:v>0</c:v>
                </c:pt>
                <c:pt idx="2141">
                  <c:v>-0.45130165917325676</c:v>
                </c:pt>
                <c:pt idx="2142">
                  <c:v>7.0024162816640025</c:v>
                </c:pt>
                <c:pt idx="2143">
                  <c:v>-8.835860864469419</c:v>
                </c:pt>
                <c:pt idx="2144">
                  <c:v>-5.3839904813124262</c:v>
                </c:pt>
                <c:pt idx="2145">
                  <c:v>0</c:v>
                </c:pt>
                <c:pt idx="2146">
                  <c:v>0</c:v>
                </c:pt>
                <c:pt idx="2147">
                  <c:v>-9.6842687640974159</c:v>
                </c:pt>
                <c:pt idx="2148">
                  <c:v>-9.0656839323181817</c:v>
                </c:pt>
                <c:pt idx="2149">
                  <c:v>15.066705870336126</c:v>
                </c:pt>
                <c:pt idx="2150">
                  <c:v>6.4687204132837017</c:v>
                </c:pt>
                <c:pt idx="2151">
                  <c:v>8.112111527727448</c:v>
                </c:pt>
                <c:pt idx="2152">
                  <c:v>-2.0018045176777233</c:v>
                </c:pt>
                <c:pt idx="2153">
                  <c:v>-8.9899609740128277</c:v>
                </c:pt>
                <c:pt idx="2154">
                  <c:v>5.1774112441358202</c:v>
                </c:pt>
                <c:pt idx="2155">
                  <c:v>9.5098557689268759</c:v>
                </c:pt>
                <c:pt idx="2156">
                  <c:v>4.0305914694222134</c:v>
                </c:pt>
                <c:pt idx="2157">
                  <c:v>2.5412052971714494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4.6592506124313084</c:v>
                </c:pt>
                <c:pt idx="2162">
                  <c:v>0</c:v>
                </c:pt>
                <c:pt idx="2163">
                  <c:v>4.0490064646423205</c:v>
                </c:pt>
                <c:pt idx="2164">
                  <c:v>0</c:v>
                </c:pt>
                <c:pt idx="2165">
                  <c:v>-0.27762706221996991</c:v>
                </c:pt>
                <c:pt idx="2166">
                  <c:v>-7.4566123734037726</c:v>
                </c:pt>
                <c:pt idx="2167">
                  <c:v>-6.8036349187312162</c:v>
                </c:pt>
                <c:pt idx="2168">
                  <c:v>20</c:v>
                </c:pt>
                <c:pt idx="2169">
                  <c:v>9.2713311263904217</c:v>
                </c:pt>
                <c:pt idx="2170">
                  <c:v>0</c:v>
                </c:pt>
                <c:pt idx="2171">
                  <c:v>-6.7532003349978567</c:v>
                </c:pt>
                <c:pt idx="2172">
                  <c:v>-12.880169479936889</c:v>
                </c:pt>
                <c:pt idx="2173">
                  <c:v>-8.7027859253925755</c:v>
                </c:pt>
                <c:pt idx="2174">
                  <c:v>4.9614840812472956</c:v>
                </c:pt>
                <c:pt idx="2175">
                  <c:v>1.1434728703113821</c:v>
                </c:pt>
                <c:pt idx="2176">
                  <c:v>0</c:v>
                </c:pt>
                <c:pt idx="2177">
                  <c:v>-6.8240739129102579</c:v>
                </c:pt>
                <c:pt idx="2178">
                  <c:v>1.3103043159710728</c:v>
                </c:pt>
                <c:pt idx="2179">
                  <c:v>-6.5581680100005713</c:v>
                </c:pt>
                <c:pt idx="2180">
                  <c:v>6.1355475916062989</c:v>
                </c:pt>
                <c:pt idx="2181">
                  <c:v>-1.3389858528334866</c:v>
                </c:pt>
                <c:pt idx="2182">
                  <c:v>-8.2549291437085053</c:v>
                </c:pt>
                <c:pt idx="2183">
                  <c:v>-1.3056248913792841</c:v>
                </c:pt>
                <c:pt idx="2184">
                  <c:v>-4.7850149949826903</c:v>
                </c:pt>
                <c:pt idx="2185">
                  <c:v>4.3248851135732052</c:v>
                </c:pt>
                <c:pt idx="2186">
                  <c:v>0</c:v>
                </c:pt>
                <c:pt idx="2187">
                  <c:v>9.3990538898224614</c:v>
                </c:pt>
                <c:pt idx="2188">
                  <c:v>-10.157021011555262</c:v>
                </c:pt>
                <c:pt idx="2189">
                  <c:v>-2.6958355344453113</c:v>
                </c:pt>
                <c:pt idx="2190">
                  <c:v>14.527215931162967</c:v>
                </c:pt>
                <c:pt idx="2191">
                  <c:v>0</c:v>
                </c:pt>
                <c:pt idx="2192">
                  <c:v>0</c:v>
                </c:pt>
                <c:pt idx="2193">
                  <c:v>-3.659029951141799</c:v>
                </c:pt>
                <c:pt idx="2194">
                  <c:v>2.3355467162968551</c:v>
                </c:pt>
                <c:pt idx="2195">
                  <c:v>0</c:v>
                </c:pt>
                <c:pt idx="2196">
                  <c:v>-5.9153423404140497</c:v>
                </c:pt>
                <c:pt idx="2197">
                  <c:v>-5.3273958717030876</c:v>
                </c:pt>
                <c:pt idx="2198">
                  <c:v>-7.3987778644890891</c:v>
                </c:pt>
                <c:pt idx="2199">
                  <c:v>-2.3378410682508561</c:v>
                </c:pt>
                <c:pt idx="2200">
                  <c:v>0</c:v>
                </c:pt>
                <c:pt idx="2201">
                  <c:v>-4.7175696232776376</c:v>
                </c:pt>
                <c:pt idx="2202">
                  <c:v>-8.7537073713508811</c:v>
                </c:pt>
                <c:pt idx="2203">
                  <c:v>-6.4542461298248641</c:v>
                </c:pt>
                <c:pt idx="2204">
                  <c:v>-2.9188734507564069</c:v>
                </c:pt>
                <c:pt idx="2205">
                  <c:v>11.462617192300804</c:v>
                </c:pt>
                <c:pt idx="2206">
                  <c:v>-4.8603605352897992</c:v>
                </c:pt>
                <c:pt idx="2207">
                  <c:v>6.4582485690437306</c:v>
                </c:pt>
                <c:pt idx="2208">
                  <c:v>-18.915181703405747</c:v>
                </c:pt>
                <c:pt idx="2209">
                  <c:v>-1.2153255304796406</c:v>
                </c:pt>
                <c:pt idx="2210">
                  <c:v>3.2522726177170935</c:v>
                </c:pt>
                <c:pt idx="2211">
                  <c:v>0.87256458122186231</c:v>
                </c:pt>
                <c:pt idx="2212">
                  <c:v>-5.6034002597876595</c:v>
                </c:pt>
                <c:pt idx="2213">
                  <c:v>-4.8132563464706983</c:v>
                </c:pt>
                <c:pt idx="2214">
                  <c:v>-10.148068475860121</c:v>
                </c:pt>
                <c:pt idx="2215">
                  <c:v>11.063167158684193</c:v>
                </c:pt>
                <c:pt idx="2216">
                  <c:v>13.178536330642576</c:v>
                </c:pt>
                <c:pt idx="2217">
                  <c:v>0</c:v>
                </c:pt>
                <c:pt idx="2218">
                  <c:v>5.5049198770049017</c:v>
                </c:pt>
                <c:pt idx="2219">
                  <c:v>-8.6768332149049296</c:v>
                </c:pt>
                <c:pt idx="2220">
                  <c:v>0</c:v>
                </c:pt>
                <c:pt idx="2221">
                  <c:v>1.5776371119903645</c:v>
                </c:pt>
                <c:pt idx="2222">
                  <c:v>4.0496873443244148</c:v>
                </c:pt>
                <c:pt idx="2223">
                  <c:v>-3.6346994482015642</c:v>
                </c:pt>
                <c:pt idx="2224">
                  <c:v>0</c:v>
                </c:pt>
                <c:pt idx="2225">
                  <c:v>0.31347625879178054</c:v>
                </c:pt>
                <c:pt idx="2226">
                  <c:v>0</c:v>
                </c:pt>
                <c:pt idx="2227">
                  <c:v>0</c:v>
                </c:pt>
                <c:pt idx="2228">
                  <c:v>-2.5603166212321202</c:v>
                </c:pt>
                <c:pt idx="2229">
                  <c:v>0</c:v>
                </c:pt>
                <c:pt idx="2230">
                  <c:v>-2.6992397684665486</c:v>
                </c:pt>
                <c:pt idx="2231">
                  <c:v>0</c:v>
                </c:pt>
                <c:pt idx="2232">
                  <c:v>2.1069305870255612</c:v>
                </c:pt>
                <c:pt idx="2233">
                  <c:v>0</c:v>
                </c:pt>
                <c:pt idx="2234">
                  <c:v>3.2622224068884615</c:v>
                </c:pt>
                <c:pt idx="2235">
                  <c:v>-9.6325341892457779</c:v>
                </c:pt>
                <c:pt idx="2236">
                  <c:v>3.5336370490607636</c:v>
                </c:pt>
                <c:pt idx="2237">
                  <c:v>3.4119070096144668</c:v>
                </c:pt>
                <c:pt idx="2238">
                  <c:v>-3.7657242026978412</c:v>
                </c:pt>
                <c:pt idx="2239">
                  <c:v>-12.057426473485091</c:v>
                </c:pt>
                <c:pt idx="2240">
                  <c:v>-10.735225546400445</c:v>
                </c:pt>
                <c:pt idx="2241">
                  <c:v>-5.487972186659924</c:v>
                </c:pt>
                <c:pt idx="2242">
                  <c:v>8.074755234712903</c:v>
                </c:pt>
                <c:pt idx="2243">
                  <c:v>-6.2700622327300302</c:v>
                </c:pt>
                <c:pt idx="2244">
                  <c:v>-3.5043608833269508</c:v>
                </c:pt>
                <c:pt idx="2245">
                  <c:v>6.6824956575106818</c:v>
                </c:pt>
                <c:pt idx="2246">
                  <c:v>0</c:v>
                </c:pt>
                <c:pt idx="2247">
                  <c:v>0</c:v>
                </c:pt>
                <c:pt idx="2248">
                  <c:v>1.0028787261380898</c:v>
                </c:pt>
                <c:pt idx="2249">
                  <c:v>-3.866976807102664</c:v>
                </c:pt>
                <c:pt idx="2250">
                  <c:v>3.8455137951100795</c:v>
                </c:pt>
                <c:pt idx="2251">
                  <c:v>-13.554783560815876</c:v>
                </c:pt>
                <c:pt idx="2252">
                  <c:v>0</c:v>
                </c:pt>
                <c:pt idx="2253">
                  <c:v>-13.351634306180324</c:v>
                </c:pt>
                <c:pt idx="2254">
                  <c:v>7.1500680947449364</c:v>
                </c:pt>
                <c:pt idx="2255">
                  <c:v>-1.8934947497053092</c:v>
                </c:pt>
                <c:pt idx="2256">
                  <c:v>0</c:v>
                </c:pt>
                <c:pt idx="2257">
                  <c:v>-9.6068478954837726</c:v>
                </c:pt>
                <c:pt idx="2258">
                  <c:v>15.491284745427819</c:v>
                </c:pt>
                <c:pt idx="2259">
                  <c:v>-11.045637017081315</c:v>
                </c:pt>
                <c:pt idx="2260">
                  <c:v>0</c:v>
                </c:pt>
                <c:pt idx="2261">
                  <c:v>5.1290962419385355</c:v>
                </c:pt>
                <c:pt idx="2262">
                  <c:v>-4.49816031502756</c:v>
                </c:pt>
                <c:pt idx="2263">
                  <c:v>-9.7496425599833927</c:v>
                </c:pt>
                <c:pt idx="2264">
                  <c:v>0</c:v>
                </c:pt>
                <c:pt idx="2265">
                  <c:v>-6.5827528596444393</c:v>
                </c:pt>
                <c:pt idx="2266">
                  <c:v>-6.5402083927864316</c:v>
                </c:pt>
                <c:pt idx="2267">
                  <c:v>1.9298397189620762</c:v>
                </c:pt>
                <c:pt idx="2268">
                  <c:v>18.284789745758239</c:v>
                </c:pt>
                <c:pt idx="2269">
                  <c:v>-12.067149120762787</c:v>
                </c:pt>
                <c:pt idx="2270">
                  <c:v>-5.2668657746158702</c:v>
                </c:pt>
                <c:pt idx="2271">
                  <c:v>-6.5593063821104662</c:v>
                </c:pt>
                <c:pt idx="2272">
                  <c:v>-8.2554064515321688</c:v>
                </c:pt>
                <c:pt idx="2273">
                  <c:v>0</c:v>
                </c:pt>
                <c:pt idx="2274">
                  <c:v>3.7755927681653279</c:v>
                </c:pt>
                <c:pt idx="2275">
                  <c:v>7.9494501614547781</c:v>
                </c:pt>
                <c:pt idx="2276">
                  <c:v>1.4055658267477043</c:v>
                </c:pt>
                <c:pt idx="2277">
                  <c:v>20</c:v>
                </c:pt>
                <c:pt idx="2278">
                  <c:v>4.9687145177932051</c:v>
                </c:pt>
                <c:pt idx="2279">
                  <c:v>0</c:v>
                </c:pt>
                <c:pt idx="2280">
                  <c:v>-3.9693107528575502</c:v>
                </c:pt>
                <c:pt idx="2281">
                  <c:v>0</c:v>
                </c:pt>
                <c:pt idx="2282">
                  <c:v>-8.5451770779957172</c:v>
                </c:pt>
                <c:pt idx="2283">
                  <c:v>0</c:v>
                </c:pt>
                <c:pt idx="2284">
                  <c:v>6.0470206453876596</c:v>
                </c:pt>
                <c:pt idx="2285">
                  <c:v>5.9445175347559207</c:v>
                </c:pt>
                <c:pt idx="2286">
                  <c:v>0</c:v>
                </c:pt>
                <c:pt idx="2287">
                  <c:v>-4.1629546939098221</c:v>
                </c:pt>
                <c:pt idx="2288">
                  <c:v>4.7894617453860269</c:v>
                </c:pt>
                <c:pt idx="2289">
                  <c:v>15.323330548889514</c:v>
                </c:pt>
                <c:pt idx="2290">
                  <c:v>0</c:v>
                </c:pt>
                <c:pt idx="2291">
                  <c:v>-5.9607730439361815</c:v>
                </c:pt>
                <c:pt idx="2292">
                  <c:v>0</c:v>
                </c:pt>
                <c:pt idx="2293">
                  <c:v>0</c:v>
                </c:pt>
                <c:pt idx="2294">
                  <c:v>-8.1323271653865827</c:v>
                </c:pt>
                <c:pt idx="2295">
                  <c:v>6.3747953683026655</c:v>
                </c:pt>
                <c:pt idx="2296">
                  <c:v>2.6190523777277726</c:v>
                </c:pt>
                <c:pt idx="2297">
                  <c:v>-9.2995001677962676</c:v>
                </c:pt>
                <c:pt idx="2298">
                  <c:v>12.007574057840458</c:v>
                </c:pt>
                <c:pt idx="2299">
                  <c:v>-4.9040310898517241</c:v>
                </c:pt>
                <c:pt idx="2300">
                  <c:v>-12.038096730577044</c:v>
                </c:pt>
                <c:pt idx="2301">
                  <c:v>-2.0146303649681818</c:v>
                </c:pt>
                <c:pt idx="2302">
                  <c:v>6.4518237006414774</c:v>
                </c:pt>
                <c:pt idx="2303">
                  <c:v>-2.3341432871806758</c:v>
                </c:pt>
                <c:pt idx="2304">
                  <c:v>20</c:v>
                </c:pt>
                <c:pt idx="2305">
                  <c:v>-7.3745492312366769</c:v>
                </c:pt>
                <c:pt idx="2306">
                  <c:v>8.2661722663042951</c:v>
                </c:pt>
                <c:pt idx="2307">
                  <c:v>1.9096268602640956</c:v>
                </c:pt>
                <c:pt idx="2308">
                  <c:v>-3.7425256922604317</c:v>
                </c:pt>
                <c:pt idx="2309">
                  <c:v>1.2857244030878228</c:v>
                </c:pt>
                <c:pt idx="2310">
                  <c:v>0</c:v>
                </c:pt>
                <c:pt idx="2311">
                  <c:v>0</c:v>
                </c:pt>
                <c:pt idx="2312">
                  <c:v>4.4140149090204908</c:v>
                </c:pt>
                <c:pt idx="2313">
                  <c:v>-1.3470722890652014</c:v>
                </c:pt>
                <c:pt idx="2314">
                  <c:v>0.76669459570652643</c:v>
                </c:pt>
                <c:pt idx="2315">
                  <c:v>0</c:v>
                </c:pt>
                <c:pt idx="2316">
                  <c:v>-8.5395075320988703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-4.7993157229091796</c:v>
                </c:pt>
                <c:pt idx="2321">
                  <c:v>3.6678739207179345E-2</c:v>
                </c:pt>
                <c:pt idx="2322">
                  <c:v>-5.06029347070647</c:v>
                </c:pt>
                <c:pt idx="2323">
                  <c:v>-11.126908444096713</c:v>
                </c:pt>
                <c:pt idx="2324">
                  <c:v>-13.364277355983802</c:v>
                </c:pt>
                <c:pt idx="2325">
                  <c:v>1.5714378012923724</c:v>
                </c:pt>
                <c:pt idx="2326">
                  <c:v>-5.9942271016540793</c:v>
                </c:pt>
                <c:pt idx="2327">
                  <c:v>7.03384809286998</c:v>
                </c:pt>
                <c:pt idx="2328">
                  <c:v>-13.277979023127443</c:v>
                </c:pt>
                <c:pt idx="2329">
                  <c:v>0</c:v>
                </c:pt>
                <c:pt idx="2330">
                  <c:v>6.1444127109471136</c:v>
                </c:pt>
                <c:pt idx="2331">
                  <c:v>6.1353893229544525</c:v>
                </c:pt>
                <c:pt idx="2332">
                  <c:v>0.74293661538807054</c:v>
                </c:pt>
                <c:pt idx="2333">
                  <c:v>6.6762389003072986</c:v>
                </c:pt>
                <c:pt idx="2334">
                  <c:v>6.1207779943552865</c:v>
                </c:pt>
                <c:pt idx="2335">
                  <c:v>-13.0536033113709</c:v>
                </c:pt>
                <c:pt idx="2336">
                  <c:v>-4.0744285363361588</c:v>
                </c:pt>
                <c:pt idx="2337">
                  <c:v>2.8676767208288632</c:v>
                </c:pt>
                <c:pt idx="2338">
                  <c:v>1.9709708871738465</c:v>
                </c:pt>
                <c:pt idx="2339">
                  <c:v>-0.38712808734990389</c:v>
                </c:pt>
                <c:pt idx="2340">
                  <c:v>-6.1476408013371753</c:v>
                </c:pt>
                <c:pt idx="2341">
                  <c:v>-7.4833268175734817</c:v>
                </c:pt>
                <c:pt idx="2342">
                  <c:v>0</c:v>
                </c:pt>
                <c:pt idx="2343">
                  <c:v>11.281576660931195</c:v>
                </c:pt>
                <c:pt idx="2344">
                  <c:v>17.11234616909455</c:v>
                </c:pt>
                <c:pt idx="2345">
                  <c:v>-7.2910152682163769</c:v>
                </c:pt>
                <c:pt idx="2346">
                  <c:v>10.050288962364602</c:v>
                </c:pt>
                <c:pt idx="2347">
                  <c:v>0</c:v>
                </c:pt>
                <c:pt idx="2348">
                  <c:v>11.360375942849798</c:v>
                </c:pt>
                <c:pt idx="2349">
                  <c:v>-7.4945114508278765</c:v>
                </c:pt>
                <c:pt idx="2350">
                  <c:v>4.8849154623403948</c:v>
                </c:pt>
                <c:pt idx="2351">
                  <c:v>0.84608337747128415</c:v>
                </c:pt>
                <c:pt idx="2352">
                  <c:v>0</c:v>
                </c:pt>
                <c:pt idx="2353">
                  <c:v>-7.8811864176024091</c:v>
                </c:pt>
                <c:pt idx="2354">
                  <c:v>8.948139893931554</c:v>
                </c:pt>
                <c:pt idx="2355">
                  <c:v>6.6241617935221582</c:v>
                </c:pt>
                <c:pt idx="2356">
                  <c:v>-8.9047437692710378</c:v>
                </c:pt>
                <c:pt idx="2357">
                  <c:v>-0.53674423586109343</c:v>
                </c:pt>
                <c:pt idx="2358">
                  <c:v>9.0333500261846584</c:v>
                </c:pt>
                <c:pt idx="2359">
                  <c:v>0</c:v>
                </c:pt>
                <c:pt idx="2360">
                  <c:v>14.438430942581007</c:v>
                </c:pt>
                <c:pt idx="2361">
                  <c:v>-13.53571804361523</c:v>
                </c:pt>
                <c:pt idx="2362">
                  <c:v>2.574411513605293</c:v>
                </c:pt>
                <c:pt idx="2363">
                  <c:v>-6.136603299470675</c:v>
                </c:pt>
                <c:pt idx="2364">
                  <c:v>-11.826978704541524</c:v>
                </c:pt>
                <c:pt idx="2365">
                  <c:v>-6.3285795503249149</c:v>
                </c:pt>
                <c:pt idx="2366">
                  <c:v>0</c:v>
                </c:pt>
                <c:pt idx="2367">
                  <c:v>15.063654109538582</c:v>
                </c:pt>
                <c:pt idx="2368">
                  <c:v>10.558122775012651</c:v>
                </c:pt>
                <c:pt idx="2369">
                  <c:v>0</c:v>
                </c:pt>
                <c:pt idx="2370">
                  <c:v>1.9961149963484952</c:v>
                </c:pt>
                <c:pt idx="2371">
                  <c:v>0</c:v>
                </c:pt>
                <c:pt idx="2372">
                  <c:v>-5.9385580112077374</c:v>
                </c:pt>
                <c:pt idx="2373">
                  <c:v>5.7172578560815213</c:v>
                </c:pt>
                <c:pt idx="2374">
                  <c:v>0</c:v>
                </c:pt>
                <c:pt idx="2375">
                  <c:v>2.2694443333272742</c:v>
                </c:pt>
                <c:pt idx="2376">
                  <c:v>-5.0996241144529781</c:v>
                </c:pt>
                <c:pt idx="2377">
                  <c:v>-11.027398523906239</c:v>
                </c:pt>
                <c:pt idx="2378">
                  <c:v>-10.166943465349432</c:v>
                </c:pt>
                <c:pt idx="2379">
                  <c:v>-6.3967981819834296</c:v>
                </c:pt>
                <c:pt idx="2380">
                  <c:v>-13.227462472148558</c:v>
                </c:pt>
                <c:pt idx="2381">
                  <c:v>-6.242274203942519</c:v>
                </c:pt>
                <c:pt idx="2382">
                  <c:v>0</c:v>
                </c:pt>
                <c:pt idx="2383">
                  <c:v>-2.3528898880847748</c:v>
                </c:pt>
                <c:pt idx="2384">
                  <c:v>0</c:v>
                </c:pt>
                <c:pt idx="2385">
                  <c:v>0</c:v>
                </c:pt>
                <c:pt idx="2386">
                  <c:v>-2.9282245016132054</c:v>
                </c:pt>
                <c:pt idx="2387">
                  <c:v>2.1554480048522389</c:v>
                </c:pt>
                <c:pt idx="2388">
                  <c:v>6.4779920560406072</c:v>
                </c:pt>
                <c:pt idx="2389">
                  <c:v>-4.1282011095840918</c:v>
                </c:pt>
                <c:pt idx="2390">
                  <c:v>-5.5025559423906483</c:v>
                </c:pt>
                <c:pt idx="2391">
                  <c:v>-9.3173945959078281</c:v>
                </c:pt>
                <c:pt idx="2392">
                  <c:v>9.3057228989198499</c:v>
                </c:pt>
                <c:pt idx="2393">
                  <c:v>6.0404032364664824</c:v>
                </c:pt>
                <c:pt idx="2394">
                  <c:v>-3.1409966473717805</c:v>
                </c:pt>
                <c:pt idx="2395">
                  <c:v>5.2240967443570892</c:v>
                </c:pt>
                <c:pt idx="2396">
                  <c:v>-10.314754916529617</c:v>
                </c:pt>
                <c:pt idx="2397">
                  <c:v>11.963734241566414</c:v>
                </c:pt>
                <c:pt idx="2398">
                  <c:v>16.607830119333411</c:v>
                </c:pt>
                <c:pt idx="2399">
                  <c:v>7.9218380694190422</c:v>
                </c:pt>
                <c:pt idx="2400">
                  <c:v>0</c:v>
                </c:pt>
                <c:pt idx="2401">
                  <c:v>-5.498640152277666</c:v>
                </c:pt>
                <c:pt idx="2402">
                  <c:v>-9.7736086352606577</c:v>
                </c:pt>
                <c:pt idx="2403">
                  <c:v>-10.989080933711653</c:v>
                </c:pt>
                <c:pt idx="2404">
                  <c:v>0</c:v>
                </c:pt>
                <c:pt idx="2405">
                  <c:v>-3.0323230134779342</c:v>
                </c:pt>
                <c:pt idx="2406">
                  <c:v>4.1256746330521672</c:v>
                </c:pt>
                <c:pt idx="2407">
                  <c:v>-5.7084532108024462</c:v>
                </c:pt>
                <c:pt idx="2408">
                  <c:v>0</c:v>
                </c:pt>
                <c:pt idx="2409">
                  <c:v>-6.2530209931318357</c:v>
                </c:pt>
                <c:pt idx="2410">
                  <c:v>5.8852905193942586</c:v>
                </c:pt>
                <c:pt idx="2411">
                  <c:v>5.5360021302159028</c:v>
                </c:pt>
                <c:pt idx="2412">
                  <c:v>-6.9980835861394342</c:v>
                </c:pt>
                <c:pt idx="2413">
                  <c:v>4.590539204689005</c:v>
                </c:pt>
                <c:pt idx="2414">
                  <c:v>-6.500842026589388</c:v>
                </c:pt>
                <c:pt idx="2415">
                  <c:v>-9.120821145158013</c:v>
                </c:pt>
                <c:pt idx="2416">
                  <c:v>-7.0960039849029126</c:v>
                </c:pt>
                <c:pt idx="2417">
                  <c:v>0</c:v>
                </c:pt>
                <c:pt idx="2418">
                  <c:v>0.33712669276808788</c:v>
                </c:pt>
                <c:pt idx="2419">
                  <c:v>0</c:v>
                </c:pt>
                <c:pt idx="2420">
                  <c:v>0</c:v>
                </c:pt>
                <c:pt idx="2421">
                  <c:v>-6.9166632063056674</c:v>
                </c:pt>
                <c:pt idx="2422">
                  <c:v>-2.6863563875632597</c:v>
                </c:pt>
                <c:pt idx="2423">
                  <c:v>8.6258745080314796</c:v>
                </c:pt>
                <c:pt idx="2424">
                  <c:v>6.1819827432738013</c:v>
                </c:pt>
                <c:pt idx="2425">
                  <c:v>0</c:v>
                </c:pt>
                <c:pt idx="2426">
                  <c:v>-8.8828012912326066</c:v>
                </c:pt>
                <c:pt idx="2427">
                  <c:v>-5.0068651265783872</c:v>
                </c:pt>
                <c:pt idx="2428">
                  <c:v>5.0040726506045727</c:v>
                </c:pt>
                <c:pt idx="2429">
                  <c:v>-9.8509903260359657</c:v>
                </c:pt>
                <c:pt idx="2430">
                  <c:v>0</c:v>
                </c:pt>
                <c:pt idx="2431">
                  <c:v>10.758843255260714</c:v>
                </c:pt>
                <c:pt idx="2432">
                  <c:v>6.975596138652592</c:v>
                </c:pt>
                <c:pt idx="2433">
                  <c:v>2.763577927077864</c:v>
                </c:pt>
                <c:pt idx="2434">
                  <c:v>-10.880547166377763</c:v>
                </c:pt>
                <c:pt idx="2435">
                  <c:v>11.993867785725151</c:v>
                </c:pt>
                <c:pt idx="2436">
                  <c:v>-0.94928328603685497</c:v>
                </c:pt>
                <c:pt idx="2437">
                  <c:v>-5.0748490037587102</c:v>
                </c:pt>
                <c:pt idx="2438">
                  <c:v>1.5282060772764847</c:v>
                </c:pt>
                <c:pt idx="2439">
                  <c:v>1.2464633689830196</c:v>
                </c:pt>
                <c:pt idx="2440">
                  <c:v>7.2665783304615488</c:v>
                </c:pt>
                <c:pt idx="2441">
                  <c:v>0</c:v>
                </c:pt>
                <c:pt idx="2442">
                  <c:v>-2.1187875235140314</c:v>
                </c:pt>
                <c:pt idx="2443">
                  <c:v>0</c:v>
                </c:pt>
                <c:pt idx="2444">
                  <c:v>-6.9330121200178878</c:v>
                </c:pt>
                <c:pt idx="2445">
                  <c:v>0</c:v>
                </c:pt>
                <c:pt idx="2446">
                  <c:v>7.9289149800284555</c:v>
                </c:pt>
                <c:pt idx="2447">
                  <c:v>0.74478936616846703</c:v>
                </c:pt>
                <c:pt idx="2448">
                  <c:v>4.3396452689528298</c:v>
                </c:pt>
                <c:pt idx="2449">
                  <c:v>-5.7178338539803342</c:v>
                </c:pt>
                <c:pt idx="2450">
                  <c:v>0.88097602957006504</c:v>
                </c:pt>
                <c:pt idx="2451">
                  <c:v>-11.666595574746317</c:v>
                </c:pt>
                <c:pt idx="2452">
                  <c:v>0</c:v>
                </c:pt>
                <c:pt idx="2453">
                  <c:v>-0.71957465823612465</c:v>
                </c:pt>
                <c:pt idx="2454">
                  <c:v>-4.0536143183978091</c:v>
                </c:pt>
                <c:pt idx="2455">
                  <c:v>0</c:v>
                </c:pt>
                <c:pt idx="2456">
                  <c:v>6.7681796100163751</c:v>
                </c:pt>
                <c:pt idx="2457">
                  <c:v>0</c:v>
                </c:pt>
                <c:pt idx="2458">
                  <c:v>7.7895258036781065</c:v>
                </c:pt>
                <c:pt idx="2459">
                  <c:v>-5.4062850284426727</c:v>
                </c:pt>
                <c:pt idx="2460">
                  <c:v>0.87907871350046851</c:v>
                </c:pt>
                <c:pt idx="2461">
                  <c:v>-7.233267262163416</c:v>
                </c:pt>
                <c:pt idx="2462">
                  <c:v>4.9047315466571693</c:v>
                </c:pt>
                <c:pt idx="2463">
                  <c:v>-8.6734208564903632</c:v>
                </c:pt>
                <c:pt idx="2464">
                  <c:v>-2.6176084755649973</c:v>
                </c:pt>
                <c:pt idx="2465">
                  <c:v>0</c:v>
                </c:pt>
                <c:pt idx="2466">
                  <c:v>0</c:v>
                </c:pt>
                <c:pt idx="2467">
                  <c:v>-9.6800615208203027</c:v>
                </c:pt>
                <c:pt idx="2468">
                  <c:v>8.0735343877115966</c:v>
                </c:pt>
                <c:pt idx="2469">
                  <c:v>4.5698623767811704</c:v>
                </c:pt>
                <c:pt idx="2470">
                  <c:v>1.208459425606293</c:v>
                </c:pt>
                <c:pt idx="2471">
                  <c:v>2.8919335026416784</c:v>
                </c:pt>
                <c:pt idx="2472">
                  <c:v>14.531849813899765</c:v>
                </c:pt>
                <c:pt idx="2473">
                  <c:v>0</c:v>
                </c:pt>
                <c:pt idx="2474">
                  <c:v>-4.1628885740397301</c:v>
                </c:pt>
                <c:pt idx="2475">
                  <c:v>-3.3786571586019285</c:v>
                </c:pt>
                <c:pt idx="2476">
                  <c:v>-9.2660316691182025</c:v>
                </c:pt>
                <c:pt idx="2477">
                  <c:v>0</c:v>
                </c:pt>
                <c:pt idx="2478">
                  <c:v>0</c:v>
                </c:pt>
                <c:pt idx="2479">
                  <c:v>2.0916853282278964</c:v>
                </c:pt>
                <c:pt idx="2480">
                  <c:v>-2.346827108763395</c:v>
                </c:pt>
                <c:pt idx="2481">
                  <c:v>0</c:v>
                </c:pt>
                <c:pt idx="2482">
                  <c:v>-4.6487600242080704</c:v>
                </c:pt>
                <c:pt idx="2483">
                  <c:v>-7.6377822102324124</c:v>
                </c:pt>
                <c:pt idx="2484">
                  <c:v>-6.7452682997121487</c:v>
                </c:pt>
                <c:pt idx="2485">
                  <c:v>0</c:v>
                </c:pt>
                <c:pt idx="2486">
                  <c:v>-10.332816940116377</c:v>
                </c:pt>
                <c:pt idx="2487">
                  <c:v>0</c:v>
                </c:pt>
                <c:pt idx="2488">
                  <c:v>-8.0216011441791153</c:v>
                </c:pt>
                <c:pt idx="2489">
                  <c:v>-0.65825660148450149</c:v>
                </c:pt>
                <c:pt idx="2490">
                  <c:v>-18.843171143971034</c:v>
                </c:pt>
                <c:pt idx="2491">
                  <c:v>0.15200828466332134</c:v>
                </c:pt>
                <c:pt idx="2492">
                  <c:v>7.9337286157372109</c:v>
                </c:pt>
                <c:pt idx="2493">
                  <c:v>7.0544280795663683</c:v>
                </c:pt>
                <c:pt idx="2494">
                  <c:v>-3.5563425628635956</c:v>
                </c:pt>
                <c:pt idx="2495">
                  <c:v>11.7426459533333</c:v>
                </c:pt>
                <c:pt idx="2496">
                  <c:v>13.906968963578386</c:v>
                </c:pt>
                <c:pt idx="2497">
                  <c:v>0</c:v>
                </c:pt>
                <c:pt idx="2498">
                  <c:v>4.4351841356767867</c:v>
                </c:pt>
                <c:pt idx="2499">
                  <c:v>9.8119201499342559</c:v>
                </c:pt>
                <c:pt idx="2500">
                  <c:v>8.5096845013149487</c:v>
                </c:pt>
                <c:pt idx="2501">
                  <c:v>-6.3719526467451324</c:v>
                </c:pt>
                <c:pt idx="2502">
                  <c:v>-0.49980457729533212</c:v>
                </c:pt>
                <c:pt idx="2503">
                  <c:v>0</c:v>
                </c:pt>
                <c:pt idx="2504">
                  <c:v>-7.1777656268533612</c:v>
                </c:pt>
                <c:pt idx="2505">
                  <c:v>0</c:v>
                </c:pt>
                <c:pt idx="2506">
                  <c:v>-6.195210135307236</c:v>
                </c:pt>
                <c:pt idx="2507">
                  <c:v>-7.986650508696135</c:v>
                </c:pt>
                <c:pt idx="2508">
                  <c:v>8.4921422371603885</c:v>
                </c:pt>
                <c:pt idx="2509">
                  <c:v>0</c:v>
                </c:pt>
                <c:pt idx="2510">
                  <c:v>9.4407345155279163</c:v>
                </c:pt>
                <c:pt idx="2511">
                  <c:v>-4.6585593069396181</c:v>
                </c:pt>
                <c:pt idx="2512">
                  <c:v>9.8112554240805547</c:v>
                </c:pt>
                <c:pt idx="2513">
                  <c:v>0.38036217385609827</c:v>
                </c:pt>
                <c:pt idx="2514">
                  <c:v>-7.9633627896904748</c:v>
                </c:pt>
                <c:pt idx="2515">
                  <c:v>6.0860919666771931</c:v>
                </c:pt>
                <c:pt idx="2516">
                  <c:v>1.8009711318213184</c:v>
                </c:pt>
                <c:pt idx="2517">
                  <c:v>9.94610233202771</c:v>
                </c:pt>
                <c:pt idx="2518">
                  <c:v>0</c:v>
                </c:pt>
                <c:pt idx="2519">
                  <c:v>0</c:v>
                </c:pt>
                <c:pt idx="2520">
                  <c:v>-7.4712997954572362</c:v>
                </c:pt>
                <c:pt idx="2521">
                  <c:v>-7.8402563729336769</c:v>
                </c:pt>
                <c:pt idx="2522">
                  <c:v>-0.15254788661423224</c:v>
                </c:pt>
                <c:pt idx="2523">
                  <c:v>9.0354081175932706</c:v>
                </c:pt>
                <c:pt idx="2524">
                  <c:v>-0.24507746163622351</c:v>
                </c:pt>
                <c:pt idx="2525">
                  <c:v>1.7575075819261337</c:v>
                </c:pt>
                <c:pt idx="2526">
                  <c:v>3.7808654206194339</c:v>
                </c:pt>
                <c:pt idx="2527">
                  <c:v>4.7870480942466358</c:v>
                </c:pt>
                <c:pt idx="2528">
                  <c:v>0</c:v>
                </c:pt>
                <c:pt idx="2529">
                  <c:v>3.0752563242023037</c:v>
                </c:pt>
                <c:pt idx="2530">
                  <c:v>-8.5145716741561905</c:v>
                </c:pt>
                <c:pt idx="2531">
                  <c:v>19.477493796523092</c:v>
                </c:pt>
                <c:pt idx="2532">
                  <c:v>7.593277992273153</c:v>
                </c:pt>
                <c:pt idx="2533">
                  <c:v>-5.983509592856846</c:v>
                </c:pt>
                <c:pt idx="2534">
                  <c:v>-8.2458635974227565</c:v>
                </c:pt>
                <c:pt idx="2535">
                  <c:v>0</c:v>
                </c:pt>
                <c:pt idx="2536">
                  <c:v>-4.7838230695071458</c:v>
                </c:pt>
                <c:pt idx="2537">
                  <c:v>4.0871858674683343</c:v>
                </c:pt>
                <c:pt idx="2538">
                  <c:v>0.97585218995098999</c:v>
                </c:pt>
                <c:pt idx="2539">
                  <c:v>0</c:v>
                </c:pt>
                <c:pt idx="2540">
                  <c:v>9.478550824035672</c:v>
                </c:pt>
                <c:pt idx="2541">
                  <c:v>-5.5105084464345069</c:v>
                </c:pt>
                <c:pt idx="2542">
                  <c:v>5.0991431381400432</c:v>
                </c:pt>
                <c:pt idx="2543">
                  <c:v>-8.0576856451045025</c:v>
                </c:pt>
                <c:pt idx="2544">
                  <c:v>-3.8869446027922856</c:v>
                </c:pt>
                <c:pt idx="2545">
                  <c:v>-0.36062180510677766</c:v>
                </c:pt>
                <c:pt idx="2546">
                  <c:v>-6.8718538170082084</c:v>
                </c:pt>
                <c:pt idx="2547">
                  <c:v>-3.3775618388987079</c:v>
                </c:pt>
                <c:pt idx="2548">
                  <c:v>-10.828556760786004</c:v>
                </c:pt>
                <c:pt idx="2549">
                  <c:v>9.2603052879386638</c:v>
                </c:pt>
                <c:pt idx="2550">
                  <c:v>0</c:v>
                </c:pt>
                <c:pt idx="2551">
                  <c:v>-14.871792270472607</c:v>
                </c:pt>
                <c:pt idx="2552">
                  <c:v>0</c:v>
                </c:pt>
                <c:pt idx="2553">
                  <c:v>-4.8464351428471009</c:v>
                </c:pt>
                <c:pt idx="2554">
                  <c:v>0</c:v>
                </c:pt>
                <c:pt idx="2555">
                  <c:v>-14.008296303181908</c:v>
                </c:pt>
                <c:pt idx="2556">
                  <c:v>-3.9811943536744332</c:v>
                </c:pt>
                <c:pt idx="2557">
                  <c:v>5.7899162745014738</c:v>
                </c:pt>
                <c:pt idx="2558">
                  <c:v>-11.035809624224193</c:v>
                </c:pt>
                <c:pt idx="2559">
                  <c:v>-4.9115026200738487</c:v>
                </c:pt>
                <c:pt idx="2560">
                  <c:v>6.1682813457671148</c:v>
                </c:pt>
                <c:pt idx="2561">
                  <c:v>0</c:v>
                </c:pt>
                <c:pt idx="2562">
                  <c:v>-20</c:v>
                </c:pt>
                <c:pt idx="2563">
                  <c:v>3.0535821253269613</c:v>
                </c:pt>
                <c:pt idx="2564">
                  <c:v>-1.3695073562146161</c:v>
                </c:pt>
                <c:pt idx="2565">
                  <c:v>0</c:v>
                </c:pt>
                <c:pt idx="2566">
                  <c:v>0</c:v>
                </c:pt>
                <c:pt idx="2567">
                  <c:v>1.4512211399664068</c:v>
                </c:pt>
                <c:pt idx="2568">
                  <c:v>0</c:v>
                </c:pt>
                <c:pt idx="2569">
                  <c:v>11.261689886547501</c:v>
                </c:pt>
                <c:pt idx="2570">
                  <c:v>-3.3710787473058139</c:v>
                </c:pt>
                <c:pt idx="2571">
                  <c:v>-7.0632362404876758</c:v>
                </c:pt>
                <c:pt idx="2572">
                  <c:v>-5.1121344256342045</c:v>
                </c:pt>
                <c:pt idx="2573">
                  <c:v>0</c:v>
                </c:pt>
                <c:pt idx="2574">
                  <c:v>0</c:v>
                </c:pt>
                <c:pt idx="2575">
                  <c:v>3.3547232868776202</c:v>
                </c:pt>
                <c:pt idx="2576">
                  <c:v>0</c:v>
                </c:pt>
                <c:pt idx="2577">
                  <c:v>17.602389888765828</c:v>
                </c:pt>
                <c:pt idx="2578">
                  <c:v>10.618108058466303</c:v>
                </c:pt>
                <c:pt idx="2579">
                  <c:v>1.996566525309551</c:v>
                </c:pt>
                <c:pt idx="2580">
                  <c:v>5.9972094556733886</c:v>
                </c:pt>
                <c:pt idx="2581">
                  <c:v>7.1414718876525134</c:v>
                </c:pt>
                <c:pt idx="2582">
                  <c:v>-7.3257757399202532</c:v>
                </c:pt>
                <c:pt idx="2583">
                  <c:v>0.30977841646463466</c:v>
                </c:pt>
                <c:pt idx="2584">
                  <c:v>2.9268908221941707</c:v>
                </c:pt>
                <c:pt idx="2585">
                  <c:v>5.8556948572420184</c:v>
                </c:pt>
                <c:pt idx="2586">
                  <c:v>7.8780345274023276</c:v>
                </c:pt>
                <c:pt idx="2587">
                  <c:v>2.748352123206188</c:v>
                </c:pt>
                <c:pt idx="2588">
                  <c:v>0.80682193105341549</c:v>
                </c:pt>
                <c:pt idx="2589">
                  <c:v>9.8359319883941012</c:v>
                </c:pt>
                <c:pt idx="2590">
                  <c:v>3.9419212202919995</c:v>
                </c:pt>
                <c:pt idx="2591">
                  <c:v>-13.405580462237229</c:v>
                </c:pt>
                <c:pt idx="2592">
                  <c:v>-6.9720596338572793</c:v>
                </c:pt>
                <c:pt idx="2593">
                  <c:v>0</c:v>
                </c:pt>
                <c:pt idx="2594">
                  <c:v>0</c:v>
                </c:pt>
                <c:pt idx="2595">
                  <c:v>-9.0772155605024558</c:v>
                </c:pt>
                <c:pt idx="2596">
                  <c:v>0</c:v>
                </c:pt>
                <c:pt idx="2597">
                  <c:v>3.0571004739553538</c:v>
                </c:pt>
                <c:pt idx="2598">
                  <c:v>-0.65399970768399562</c:v>
                </c:pt>
                <c:pt idx="2599">
                  <c:v>-0.45669064667008152</c:v>
                </c:pt>
                <c:pt idx="2600">
                  <c:v>6.7369512359844688</c:v>
                </c:pt>
                <c:pt idx="2601">
                  <c:v>-3.7584420261244205</c:v>
                </c:pt>
                <c:pt idx="2602">
                  <c:v>-3.4719558846261003</c:v>
                </c:pt>
                <c:pt idx="2603">
                  <c:v>-9.3646794912374354</c:v>
                </c:pt>
                <c:pt idx="2604">
                  <c:v>-9.3026740470605347</c:v>
                </c:pt>
                <c:pt idx="2605">
                  <c:v>0</c:v>
                </c:pt>
                <c:pt idx="2606">
                  <c:v>0</c:v>
                </c:pt>
                <c:pt idx="2607">
                  <c:v>-12.923440977370081</c:v>
                </c:pt>
                <c:pt idx="2608">
                  <c:v>-6.3309325089296209</c:v>
                </c:pt>
                <c:pt idx="2609">
                  <c:v>2.4357545954425395</c:v>
                </c:pt>
                <c:pt idx="2610">
                  <c:v>7.2911194981314482</c:v>
                </c:pt>
                <c:pt idx="2611">
                  <c:v>-3.1264190369344687</c:v>
                </c:pt>
                <c:pt idx="2612">
                  <c:v>-7.0271968921218617</c:v>
                </c:pt>
                <c:pt idx="2613">
                  <c:v>0.84224943361581228</c:v>
                </c:pt>
                <c:pt idx="2614">
                  <c:v>0</c:v>
                </c:pt>
                <c:pt idx="2615">
                  <c:v>0</c:v>
                </c:pt>
                <c:pt idx="2616">
                  <c:v>-5.9593784746628256</c:v>
                </c:pt>
                <c:pt idx="2617">
                  <c:v>-4.6519543986499343</c:v>
                </c:pt>
                <c:pt idx="2618">
                  <c:v>5.2898654190016039</c:v>
                </c:pt>
                <c:pt idx="2619">
                  <c:v>0</c:v>
                </c:pt>
                <c:pt idx="2620">
                  <c:v>-8.3626733461691032</c:v>
                </c:pt>
                <c:pt idx="2621">
                  <c:v>0</c:v>
                </c:pt>
                <c:pt idx="2622">
                  <c:v>0</c:v>
                </c:pt>
                <c:pt idx="2623">
                  <c:v>0.66973074498122775</c:v>
                </c:pt>
                <c:pt idx="2624">
                  <c:v>10.068372030076663</c:v>
                </c:pt>
                <c:pt idx="2625">
                  <c:v>3.4029037318414934</c:v>
                </c:pt>
                <c:pt idx="2626">
                  <c:v>-9.6736161826062901</c:v>
                </c:pt>
                <c:pt idx="2627">
                  <c:v>-2.3656060991058911</c:v>
                </c:pt>
                <c:pt idx="2628">
                  <c:v>-3.6924229530273012</c:v>
                </c:pt>
                <c:pt idx="2629">
                  <c:v>6.2711050645232023</c:v>
                </c:pt>
                <c:pt idx="2630">
                  <c:v>3.1615033178581005</c:v>
                </c:pt>
                <c:pt idx="2631">
                  <c:v>2.6684533213347112</c:v>
                </c:pt>
                <c:pt idx="2632">
                  <c:v>0</c:v>
                </c:pt>
                <c:pt idx="2633">
                  <c:v>5.1144827399316437</c:v>
                </c:pt>
                <c:pt idx="2634">
                  <c:v>-5.5597787036687194</c:v>
                </c:pt>
                <c:pt idx="2635">
                  <c:v>9.5380439696896246E-2</c:v>
                </c:pt>
                <c:pt idx="2636">
                  <c:v>6.3470807899192874</c:v>
                </c:pt>
                <c:pt idx="2637">
                  <c:v>0</c:v>
                </c:pt>
                <c:pt idx="2638">
                  <c:v>-2.4408355331930398</c:v>
                </c:pt>
                <c:pt idx="2639">
                  <c:v>0</c:v>
                </c:pt>
                <c:pt idx="2640">
                  <c:v>3.430956441826126</c:v>
                </c:pt>
                <c:pt idx="2641">
                  <c:v>0.81619085545671721</c:v>
                </c:pt>
                <c:pt idx="2642">
                  <c:v>-5.8195373939668684</c:v>
                </c:pt>
                <c:pt idx="2643">
                  <c:v>3.272806966686054</c:v>
                </c:pt>
                <c:pt idx="2644">
                  <c:v>9.2384852623695082</c:v>
                </c:pt>
                <c:pt idx="2645">
                  <c:v>-8.8573311947082836</c:v>
                </c:pt>
                <c:pt idx="2646">
                  <c:v>3.2499896540662876</c:v>
                </c:pt>
                <c:pt idx="2647">
                  <c:v>11.055512974570181</c:v>
                </c:pt>
                <c:pt idx="2648">
                  <c:v>11.264951098068273</c:v>
                </c:pt>
                <c:pt idx="2649">
                  <c:v>0</c:v>
                </c:pt>
                <c:pt idx="2650">
                  <c:v>3.1545475043210014</c:v>
                </c:pt>
                <c:pt idx="2651">
                  <c:v>0.48297149281392038</c:v>
                </c:pt>
                <c:pt idx="2652">
                  <c:v>2.2843471461314921</c:v>
                </c:pt>
                <c:pt idx="2653">
                  <c:v>20</c:v>
                </c:pt>
                <c:pt idx="2654">
                  <c:v>0</c:v>
                </c:pt>
                <c:pt idx="2655">
                  <c:v>-4.9854062443474678E-2</c:v>
                </c:pt>
                <c:pt idx="2656">
                  <c:v>-12.139118015871857</c:v>
                </c:pt>
                <c:pt idx="2657">
                  <c:v>-6.6227181047789978</c:v>
                </c:pt>
                <c:pt idx="2658">
                  <c:v>3.5247778964441796</c:v>
                </c:pt>
                <c:pt idx="2659">
                  <c:v>-1.2312137724237415</c:v>
                </c:pt>
                <c:pt idx="2660">
                  <c:v>0</c:v>
                </c:pt>
                <c:pt idx="2661">
                  <c:v>12.753374978180659</c:v>
                </c:pt>
                <c:pt idx="2662">
                  <c:v>0</c:v>
                </c:pt>
                <c:pt idx="2663">
                  <c:v>9.9496708186061653</c:v>
                </c:pt>
                <c:pt idx="2664">
                  <c:v>7.7006332627168677</c:v>
                </c:pt>
                <c:pt idx="2665">
                  <c:v>0</c:v>
                </c:pt>
                <c:pt idx="2666">
                  <c:v>-5.4126994162077446</c:v>
                </c:pt>
                <c:pt idx="2667">
                  <c:v>3.9973015313770999</c:v>
                </c:pt>
                <c:pt idx="2668">
                  <c:v>10.122434139741442</c:v>
                </c:pt>
                <c:pt idx="2669">
                  <c:v>-3.5462701929483531</c:v>
                </c:pt>
                <c:pt idx="2670">
                  <c:v>-3.3715871183633546</c:v>
                </c:pt>
                <c:pt idx="2671">
                  <c:v>11.287639256847495</c:v>
                </c:pt>
                <c:pt idx="2672">
                  <c:v>0.80644000981133845</c:v>
                </c:pt>
                <c:pt idx="2673">
                  <c:v>8.3810784130859766</c:v>
                </c:pt>
                <c:pt idx="2674">
                  <c:v>0</c:v>
                </c:pt>
                <c:pt idx="2675">
                  <c:v>-1.2782562967799231</c:v>
                </c:pt>
                <c:pt idx="2676">
                  <c:v>-11.586970734411379</c:v>
                </c:pt>
                <c:pt idx="2677">
                  <c:v>-1.9574518342711034</c:v>
                </c:pt>
                <c:pt idx="2678">
                  <c:v>0</c:v>
                </c:pt>
                <c:pt idx="2679">
                  <c:v>3.5262118136727145</c:v>
                </c:pt>
                <c:pt idx="2680">
                  <c:v>0</c:v>
                </c:pt>
                <c:pt idx="2681">
                  <c:v>6.9100861548850219</c:v>
                </c:pt>
                <c:pt idx="2682">
                  <c:v>9.5241205753671068</c:v>
                </c:pt>
                <c:pt idx="2683">
                  <c:v>-2.3436983240633849</c:v>
                </c:pt>
                <c:pt idx="2684">
                  <c:v>7.6105297997882131</c:v>
                </c:pt>
                <c:pt idx="2685">
                  <c:v>-5.0480746966217387</c:v>
                </c:pt>
                <c:pt idx="2686">
                  <c:v>1.8383070539783346</c:v>
                </c:pt>
                <c:pt idx="2687">
                  <c:v>-6.2211985883441061</c:v>
                </c:pt>
                <c:pt idx="2688">
                  <c:v>-5.4577017368699092</c:v>
                </c:pt>
                <c:pt idx="2689">
                  <c:v>0</c:v>
                </c:pt>
                <c:pt idx="2690">
                  <c:v>4.5823255485848335</c:v>
                </c:pt>
                <c:pt idx="2691">
                  <c:v>8.5225542130747911</c:v>
                </c:pt>
                <c:pt idx="2692">
                  <c:v>0.31160979169249803</c:v>
                </c:pt>
                <c:pt idx="2693">
                  <c:v>0</c:v>
                </c:pt>
                <c:pt idx="2694">
                  <c:v>10.649827850911201</c:v>
                </c:pt>
                <c:pt idx="2695">
                  <c:v>0</c:v>
                </c:pt>
                <c:pt idx="2696">
                  <c:v>-6.8197390418199895</c:v>
                </c:pt>
                <c:pt idx="2697">
                  <c:v>0</c:v>
                </c:pt>
                <c:pt idx="2698">
                  <c:v>-0.75913986000108058</c:v>
                </c:pt>
                <c:pt idx="2699">
                  <c:v>7.2724304671296212</c:v>
                </c:pt>
                <c:pt idx="2700">
                  <c:v>-12.756107821171653</c:v>
                </c:pt>
                <c:pt idx="2701">
                  <c:v>8.7082496447593591</c:v>
                </c:pt>
                <c:pt idx="2702">
                  <c:v>0</c:v>
                </c:pt>
                <c:pt idx="2703">
                  <c:v>0</c:v>
                </c:pt>
                <c:pt idx="2704">
                  <c:v>-10.172783923322505</c:v>
                </c:pt>
                <c:pt idx="2705">
                  <c:v>1.4445589659017459</c:v>
                </c:pt>
                <c:pt idx="2706">
                  <c:v>-2.6469576683816105</c:v>
                </c:pt>
                <c:pt idx="2707">
                  <c:v>12.188666642002762</c:v>
                </c:pt>
                <c:pt idx="2708">
                  <c:v>-5.369198698200675</c:v>
                </c:pt>
                <c:pt idx="2709">
                  <c:v>-8.1834459855696764</c:v>
                </c:pt>
                <c:pt idx="2710">
                  <c:v>-5.6196138426628544</c:v>
                </c:pt>
                <c:pt idx="2711">
                  <c:v>4.1921944340462005</c:v>
                </c:pt>
                <c:pt idx="2712">
                  <c:v>4.0180534223631765</c:v>
                </c:pt>
                <c:pt idx="2713">
                  <c:v>-7.8316202486251694</c:v>
                </c:pt>
                <c:pt idx="2714">
                  <c:v>-5.6679873621861372</c:v>
                </c:pt>
                <c:pt idx="2715">
                  <c:v>2.1340831092218622</c:v>
                </c:pt>
                <c:pt idx="2716">
                  <c:v>0</c:v>
                </c:pt>
                <c:pt idx="2717">
                  <c:v>19.588204713055177</c:v>
                </c:pt>
                <c:pt idx="2718">
                  <c:v>-9.3807616018482278</c:v>
                </c:pt>
                <c:pt idx="2719">
                  <c:v>-10.582706855483959</c:v>
                </c:pt>
                <c:pt idx="2720">
                  <c:v>-3.6917048719185592</c:v>
                </c:pt>
                <c:pt idx="2721">
                  <c:v>-2.2214035875988136</c:v>
                </c:pt>
                <c:pt idx="2722">
                  <c:v>18.89431666204645</c:v>
                </c:pt>
                <c:pt idx="2723">
                  <c:v>0</c:v>
                </c:pt>
                <c:pt idx="2724">
                  <c:v>6.5050169717271284</c:v>
                </c:pt>
                <c:pt idx="2725">
                  <c:v>-15.319884579243681</c:v>
                </c:pt>
                <c:pt idx="2726">
                  <c:v>0</c:v>
                </c:pt>
                <c:pt idx="2727">
                  <c:v>0</c:v>
                </c:pt>
                <c:pt idx="2728">
                  <c:v>3.7957015338153774</c:v>
                </c:pt>
                <c:pt idx="2729">
                  <c:v>-1.95218363711922</c:v>
                </c:pt>
                <c:pt idx="2730">
                  <c:v>-7.6730523000926674</c:v>
                </c:pt>
                <c:pt idx="2731">
                  <c:v>2.771677180911353</c:v>
                </c:pt>
                <c:pt idx="2732">
                  <c:v>0</c:v>
                </c:pt>
                <c:pt idx="2733">
                  <c:v>-5.0644422861691529</c:v>
                </c:pt>
                <c:pt idx="2734">
                  <c:v>11.653602980823022</c:v>
                </c:pt>
                <c:pt idx="2735">
                  <c:v>0</c:v>
                </c:pt>
                <c:pt idx="2736">
                  <c:v>4.4886006634665376</c:v>
                </c:pt>
                <c:pt idx="2737">
                  <c:v>4.8952913407935004</c:v>
                </c:pt>
                <c:pt idx="2738">
                  <c:v>7.102591196175295</c:v>
                </c:pt>
                <c:pt idx="2739">
                  <c:v>-5.5440705705272677</c:v>
                </c:pt>
                <c:pt idx="2740">
                  <c:v>-1.0432707064060533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3.2794995532166089</c:v>
                </c:pt>
                <c:pt idx="2747">
                  <c:v>-14.645155617415547</c:v>
                </c:pt>
                <c:pt idx="2748">
                  <c:v>0</c:v>
                </c:pt>
                <c:pt idx="2749">
                  <c:v>0</c:v>
                </c:pt>
                <c:pt idx="2750">
                  <c:v>-3.8460120100542405</c:v>
                </c:pt>
                <c:pt idx="2751">
                  <c:v>5.0426629575634232</c:v>
                </c:pt>
                <c:pt idx="2752">
                  <c:v>-3.5926169746446828</c:v>
                </c:pt>
                <c:pt idx="2753">
                  <c:v>6.4544433197662556</c:v>
                </c:pt>
                <c:pt idx="2754">
                  <c:v>0</c:v>
                </c:pt>
                <c:pt idx="2755">
                  <c:v>-6.9782684732088409</c:v>
                </c:pt>
                <c:pt idx="2756">
                  <c:v>0.18506105095086789</c:v>
                </c:pt>
                <c:pt idx="2757">
                  <c:v>0</c:v>
                </c:pt>
                <c:pt idx="2758">
                  <c:v>6.4103787911739403</c:v>
                </c:pt>
                <c:pt idx="2759">
                  <c:v>-2.6562053152127998</c:v>
                </c:pt>
                <c:pt idx="2760">
                  <c:v>-10.381267209450323</c:v>
                </c:pt>
                <c:pt idx="2761">
                  <c:v>-8.2226639161201689</c:v>
                </c:pt>
                <c:pt idx="2762">
                  <c:v>0</c:v>
                </c:pt>
                <c:pt idx="2763">
                  <c:v>2.1320528173323634</c:v>
                </c:pt>
                <c:pt idx="2764">
                  <c:v>-6.3944369105743792</c:v>
                </c:pt>
                <c:pt idx="2765">
                  <c:v>0</c:v>
                </c:pt>
                <c:pt idx="2766">
                  <c:v>3.383694563855026</c:v>
                </c:pt>
                <c:pt idx="2767">
                  <c:v>-1.6869322589023108</c:v>
                </c:pt>
                <c:pt idx="2768">
                  <c:v>-4.428959141122963</c:v>
                </c:pt>
                <c:pt idx="2769">
                  <c:v>1.1300299156944125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-7.2798720064275875</c:v>
                </c:pt>
                <c:pt idx="2774">
                  <c:v>4.526154126804661</c:v>
                </c:pt>
                <c:pt idx="2775">
                  <c:v>-1.5029306762370811</c:v>
                </c:pt>
                <c:pt idx="2776">
                  <c:v>9.2064349005486594</c:v>
                </c:pt>
                <c:pt idx="2777">
                  <c:v>0.29511559371282181</c:v>
                </c:pt>
                <c:pt idx="2778">
                  <c:v>8.4586688321723642</c:v>
                </c:pt>
                <c:pt idx="2779">
                  <c:v>3.8828828221337002</c:v>
                </c:pt>
                <c:pt idx="2780">
                  <c:v>13.733728052655405</c:v>
                </c:pt>
                <c:pt idx="2781">
                  <c:v>-7.6456839154864644</c:v>
                </c:pt>
                <c:pt idx="2782">
                  <c:v>14.248984906211684</c:v>
                </c:pt>
                <c:pt idx="2783">
                  <c:v>1.6459558789624344</c:v>
                </c:pt>
                <c:pt idx="2784">
                  <c:v>13.345872804456635</c:v>
                </c:pt>
                <c:pt idx="2785">
                  <c:v>-2.4884411778908753</c:v>
                </c:pt>
                <c:pt idx="2786">
                  <c:v>-2.0585588179632865</c:v>
                </c:pt>
                <c:pt idx="2787">
                  <c:v>-1.910799913123737</c:v>
                </c:pt>
                <c:pt idx="2788">
                  <c:v>4.0651735210969597E-2</c:v>
                </c:pt>
                <c:pt idx="2789">
                  <c:v>0</c:v>
                </c:pt>
                <c:pt idx="2790">
                  <c:v>0.32665163093540328</c:v>
                </c:pt>
                <c:pt idx="2791">
                  <c:v>-12.243400302780115</c:v>
                </c:pt>
                <c:pt idx="2792">
                  <c:v>-1.2135167199685162</c:v>
                </c:pt>
                <c:pt idx="2793">
                  <c:v>-20</c:v>
                </c:pt>
                <c:pt idx="2794">
                  <c:v>0.6141087803497034</c:v>
                </c:pt>
                <c:pt idx="2795">
                  <c:v>-5.4900078887528503</c:v>
                </c:pt>
                <c:pt idx="2796">
                  <c:v>7.2208448761308688</c:v>
                </c:pt>
                <c:pt idx="2797">
                  <c:v>8.8023968638558188</c:v>
                </c:pt>
                <c:pt idx="2798">
                  <c:v>0</c:v>
                </c:pt>
                <c:pt idx="2799">
                  <c:v>3.0952435684283151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-1.5850337628133069</c:v>
                </c:pt>
                <c:pt idx="2804">
                  <c:v>0</c:v>
                </c:pt>
                <c:pt idx="2805">
                  <c:v>2.0878731535563633</c:v>
                </c:pt>
                <c:pt idx="2806">
                  <c:v>0</c:v>
                </c:pt>
                <c:pt idx="2807">
                  <c:v>-4.0175904720115643</c:v>
                </c:pt>
                <c:pt idx="2808">
                  <c:v>3.4881760799919306</c:v>
                </c:pt>
                <c:pt idx="2809">
                  <c:v>-5.8998502590639834</c:v>
                </c:pt>
                <c:pt idx="2810">
                  <c:v>5.6911491268304362</c:v>
                </c:pt>
                <c:pt idx="2811">
                  <c:v>0.29796360762718255</c:v>
                </c:pt>
                <c:pt idx="2812">
                  <c:v>0</c:v>
                </c:pt>
                <c:pt idx="2813">
                  <c:v>2.6666216621402556</c:v>
                </c:pt>
                <c:pt idx="2814">
                  <c:v>0</c:v>
                </c:pt>
                <c:pt idx="2815">
                  <c:v>-1.5941693253702034</c:v>
                </c:pt>
                <c:pt idx="2816">
                  <c:v>-4.5555633916262366</c:v>
                </c:pt>
                <c:pt idx="2817">
                  <c:v>-1.1062735030856676</c:v>
                </c:pt>
                <c:pt idx="2818">
                  <c:v>4.3567909532499787</c:v>
                </c:pt>
                <c:pt idx="2819">
                  <c:v>7.7628883556545505</c:v>
                </c:pt>
                <c:pt idx="2820">
                  <c:v>4.0723329355590501</c:v>
                </c:pt>
                <c:pt idx="2821">
                  <c:v>0</c:v>
                </c:pt>
                <c:pt idx="2822">
                  <c:v>-5.0448444404515325</c:v>
                </c:pt>
                <c:pt idx="2823">
                  <c:v>0</c:v>
                </c:pt>
                <c:pt idx="2824">
                  <c:v>11.85756596131786</c:v>
                </c:pt>
                <c:pt idx="2825">
                  <c:v>-1.9818688413028556</c:v>
                </c:pt>
                <c:pt idx="2826">
                  <c:v>0</c:v>
                </c:pt>
                <c:pt idx="2827">
                  <c:v>-13.047732576783041</c:v>
                </c:pt>
                <c:pt idx="2828">
                  <c:v>9.4655627475458566</c:v>
                </c:pt>
                <c:pt idx="2829">
                  <c:v>-7.7143236875842094</c:v>
                </c:pt>
                <c:pt idx="2830">
                  <c:v>5.4109599599894791</c:v>
                </c:pt>
                <c:pt idx="2831">
                  <c:v>-5.5295208126869557</c:v>
                </c:pt>
                <c:pt idx="2832">
                  <c:v>6.0142900397699552</c:v>
                </c:pt>
                <c:pt idx="2833">
                  <c:v>0</c:v>
                </c:pt>
                <c:pt idx="2834">
                  <c:v>-3.1446553478041279</c:v>
                </c:pt>
                <c:pt idx="2835">
                  <c:v>-5.624018947411427</c:v>
                </c:pt>
                <c:pt idx="2836">
                  <c:v>-6.1596470391335165</c:v>
                </c:pt>
                <c:pt idx="2837">
                  <c:v>0</c:v>
                </c:pt>
                <c:pt idx="2838">
                  <c:v>0</c:v>
                </c:pt>
                <c:pt idx="2839">
                  <c:v>-5.6375493661794147</c:v>
                </c:pt>
                <c:pt idx="2840">
                  <c:v>7.0766942828005632</c:v>
                </c:pt>
                <c:pt idx="2841">
                  <c:v>6.018706860645767</c:v>
                </c:pt>
                <c:pt idx="2842">
                  <c:v>-3.1222237338790961</c:v>
                </c:pt>
                <c:pt idx="2843">
                  <c:v>0</c:v>
                </c:pt>
                <c:pt idx="2844">
                  <c:v>20</c:v>
                </c:pt>
                <c:pt idx="2845">
                  <c:v>1.9665766412842458</c:v>
                </c:pt>
                <c:pt idx="2846">
                  <c:v>0</c:v>
                </c:pt>
                <c:pt idx="2847">
                  <c:v>0</c:v>
                </c:pt>
                <c:pt idx="2848">
                  <c:v>8.0330349022076533</c:v>
                </c:pt>
                <c:pt idx="2849">
                  <c:v>0</c:v>
                </c:pt>
                <c:pt idx="2850">
                  <c:v>-11.696858329650288</c:v>
                </c:pt>
                <c:pt idx="2851">
                  <c:v>0</c:v>
                </c:pt>
                <c:pt idx="2852">
                  <c:v>-5.713325629394971</c:v>
                </c:pt>
                <c:pt idx="2853">
                  <c:v>0</c:v>
                </c:pt>
                <c:pt idx="2854">
                  <c:v>11.063647013002781</c:v>
                </c:pt>
                <c:pt idx="2855">
                  <c:v>-4.4794300769130864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-5.6045611966531794</c:v>
                </c:pt>
                <c:pt idx="2860">
                  <c:v>-19.953208232793774</c:v>
                </c:pt>
                <c:pt idx="2861">
                  <c:v>5.8154400315530834</c:v>
                </c:pt>
                <c:pt idx="2862">
                  <c:v>5.957109712754435</c:v>
                </c:pt>
                <c:pt idx="2863">
                  <c:v>0</c:v>
                </c:pt>
                <c:pt idx="2864">
                  <c:v>-2.1768479697921048</c:v>
                </c:pt>
                <c:pt idx="2865">
                  <c:v>5.2842225579086781</c:v>
                </c:pt>
                <c:pt idx="2866">
                  <c:v>0</c:v>
                </c:pt>
                <c:pt idx="2867">
                  <c:v>-2.4108073201097215</c:v>
                </c:pt>
                <c:pt idx="2868">
                  <c:v>0</c:v>
                </c:pt>
                <c:pt idx="2869">
                  <c:v>0.20154454355796014</c:v>
                </c:pt>
                <c:pt idx="2870">
                  <c:v>-1.444081993856897</c:v>
                </c:pt>
                <c:pt idx="2871">
                  <c:v>-4.5926300773820738</c:v>
                </c:pt>
                <c:pt idx="2872">
                  <c:v>7.9179987848690789</c:v>
                </c:pt>
                <c:pt idx="2873">
                  <c:v>3.8266153633916344</c:v>
                </c:pt>
                <c:pt idx="2874">
                  <c:v>-3.003688570049114</c:v>
                </c:pt>
                <c:pt idx="2875">
                  <c:v>-5.0297787035361594</c:v>
                </c:pt>
                <c:pt idx="2876">
                  <c:v>6.7017026586997801</c:v>
                </c:pt>
                <c:pt idx="2877">
                  <c:v>9.6040292151795938</c:v>
                </c:pt>
                <c:pt idx="2878">
                  <c:v>-1.7921062019183673</c:v>
                </c:pt>
                <c:pt idx="2879">
                  <c:v>1.6490205926947668</c:v>
                </c:pt>
                <c:pt idx="2880">
                  <c:v>0.5176662189774337</c:v>
                </c:pt>
                <c:pt idx="2881">
                  <c:v>-6.2803328591708674E-2</c:v>
                </c:pt>
                <c:pt idx="2882">
                  <c:v>0.7533587640481767</c:v>
                </c:pt>
                <c:pt idx="2883">
                  <c:v>-4.956671579191493</c:v>
                </c:pt>
                <c:pt idx="2884">
                  <c:v>17.365519413453924</c:v>
                </c:pt>
                <c:pt idx="2885">
                  <c:v>-6.0117585156252789</c:v>
                </c:pt>
                <c:pt idx="2886">
                  <c:v>-15.239529584619929</c:v>
                </c:pt>
                <c:pt idx="2887">
                  <c:v>0</c:v>
                </c:pt>
                <c:pt idx="2888">
                  <c:v>-3.0290332058502472</c:v>
                </c:pt>
                <c:pt idx="2889">
                  <c:v>-9.2632768012510347</c:v>
                </c:pt>
                <c:pt idx="2890">
                  <c:v>3.6468967185077918</c:v>
                </c:pt>
                <c:pt idx="2891">
                  <c:v>-12.280934638858517</c:v>
                </c:pt>
                <c:pt idx="2892">
                  <c:v>13.154119443282932</c:v>
                </c:pt>
                <c:pt idx="2893">
                  <c:v>2.0128635829925985</c:v>
                </c:pt>
                <c:pt idx="2894">
                  <c:v>0</c:v>
                </c:pt>
                <c:pt idx="2895">
                  <c:v>15.461913458544462</c:v>
                </c:pt>
                <c:pt idx="2896">
                  <c:v>-5.0636380963302692</c:v>
                </c:pt>
                <c:pt idx="2897">
                  <c:v>0</c:v>
                </c:pt>
                <c:pt idx="2898">
                  <c:v>0</c:v>
                </c:pt>
                <c:pt idx="2899">
                  <c:v>6.1403672318014593</c:v>
                </c:pt>
                <c:pt idx="2900">
                  <c:v>-0.22759904468512904</c:v>
                </c:pt>
                <c:pt idx="2901">
                  <c:v>-2.763334911460428</c:v>
                </c:pt>
                <c:pt idx="2902">
                  <c:v>-5.380787914792684</c:v>
                </c:pt>
                <c:pt idx="2903">
                  <c:v>-4.2083359740357533</c:v>
                </c:pt>
                <c:pt idx="2904">
                  <c:v>6.3153946445784452</c:v>
                </c:pt>
                <c:pt idx="2905">
                  <c:v>-6.8436292558159142</c:v>
                </c:pt>
                <c:pt idx="2906">
                  <c:v>0</c:v>
                </c:pt>
                <c:pt idx="2907">
                  <c:v>5.0113721562627669</c:v>
                </c:pt>
                <c:pt idx="2908">
                  <c:v>0</c:v>
                </c:pt>
                <c:pt idx="2909">
                  <c:v>0</c:v>
                </c:pt>
                <c:pt idx="2910">
                  <c:v>-8.397185922466516</c:v>
                </c:pt>
                <c:pt idx="2911">
                  <c:v>-10.24827215770679</c:v>
                </c:pt>
                <c:pt idx="2912">
                  <c:v>-11.0067889151548</c:v>
                </c:pt>
                <c:pt idx="2913">
                  <c:v>0</c:v>
                </c:pt>
                <c:pt idx="2914">
                  <c:v>4.9427485388815597</c:v>
                </c:pt>
                <c:pt idx="2915">
                  <c:v>-5.4824730621879363</c:v>
                </c:pt>
                <c:pt idx="2916">
                  <c:v>0</c:v>
                </c:pt>
                <c:pt idx="2917">
                  <c:v>0</c:v>
                </c:pt>
                <c:pt idx="2918">
                  <c:v>3.2913347834774491</c:v>
                </c:pt>
                <c:pt idx="2919">
                  <c:v>4.5304290505469744</c:v>
                </c:pt>
                <c:pt idx="2920">
                  <c:v>-6.8333781366887152</c:v>
                </c:pt>
                <c:pt idx="2921">
                  <c:v>6.9982261552029721</c:v>
                </c:pt>
                <c:pt idx="2922">
                  <c:v>5.4161143134153154</c:v>
                </c:pt>
                <c:pt idx="2923">
                  <c:v>4.2710766272109622</c:v>
                </c:pt>
                <c:pt idx="2924">
                  <c:v>8.1584878775595389</c:v>
                </c:pt>
                <c:pt idx="2925">
                  <c:v>-8.2746884514403991</c:v>
                </c:pt>
                <c:pt idx="2926">
                  <c:v>0</c:v>
                </c:pt>
                <c:pt idx="2927">
                  <c:v>4.8081019232770972</c:v>
                </c:pt>
                <c:pt idx="2928">
                  <c:v>0</c:v>
                </c:pt>
                <c:pt idx="2929">
                  <c:v>11.814681386800789</c:v>
                </c:pt>
                <c:pt idx="2930">
                  <c:v>-6.6418301078630488</c:v>
                </c:pt>
                <c:pt idx="2931">
                  <c:v>5.5676613430807427</c:v>
                </c:pt>
                <c:pt idx="2932">
                  <c:v>5.4234326853530188</c:v>
                </c:pt>
                <c:pt idx="2933">
                  <c:v>7.3027677365381027</c:v>
                </c:pt>
                <c:pt idx="2934">
                  <c:v>2.8496645438895545</c:v>
                </c:pt>
                <c:pt idx="2935">
                  <c:v>5.6996462581478635</c:v>
                </c:pt>
                <c:pt idx="2936">
                  <c:v>9.8081403449573852</c:v>
                </c:pt>
                <c:pt idx="2937">
                  <c:v>-4.3834683257071578</c:v>
                </c:pt>
                <c:pt idx="2938">
                  <c:v>-3.657445117364027</c:v>
                </c:pt>
                <c:pt idx="2939">
                  <c:v>4.6119449394785361</c:v>
                </c:pt>
                <c:pt idx="2940">
                  <c:v>-8.7447436684735873</c:v>
                </c:pt>
                <c:pt idx="2941">
                  <c:v>7.1364650115689363</c:v>
                </c:pt>
                <c:pt idx="2942">
                  <c:v>-4.2484081490490579</c:v>
                </c:pt>
                <c:pt idx="2943">
                  <c:v>1.2913034141815483</c:v>
                </c:pt>
                <c:pt idx="2944">
                  <c:v>6.2847534634746793E-3</c:v>
                </c:pt>
                <c:pt idx="2945">
                  <c:v>0</c:v>
                </c:pt>
                <c:pt idx="2946">
                  <c:v>-2.5241656712405574</c:v>
                </c:pt>
                <c:pt idx="2947">
                  <c:v>9.0531344450225273</c:v>
                </c:pt>
                <c:pt idx="2948">
                  <c:v>-6.4418707411431182</c:v>
                </c:pt>
                <c:pt idx="2949">
                  <c:v>1.1587594262762189</c:v>
                </c:pt>
                <c:pt idx="2950">
                  <c:v>0</c:v>
                </c:pt>
                <c:pt idx="2951">
                  <c:v>-2.3635645285359415</c:v>
                </c:pt>
                <c:pt idx="2952">
                  <c:v>1.0953085258980355</c:v>
                </c:pt>
                <c:pt idx="2953">
                  <c:v>5.4582675907321727</c:v>
                </c:pt>
                <c:pt idx="2954">
                  <c:v>-14.539315127824306</c:v>
                </c:pt>
                <c:pt idx="2955">
                  <c:v>5.0249864524968899</c:v>
                </c:pt>
                <c:pt idx="2956">
                  <c:v>-1.9194312671345672</c:v>
                </c:pt>
                <c:pt idx="2957">
                  <c:v>-4.6420906009688707</c:v>
                </c:pt>
                <c:pt idx="2958">
                  <c:v>-2.6384685138378696</c:v>
                </c:pt>
                <c:pt idx="2959">
                  <c:v>-2.1783401323702658</c:v>
                </c:pt>
                <c:pt idx="2960">
                  <c:v>-6.3720597383619744</c:v>
                </c:pt>
                <c:pt idx="2961">
                  <c:v>0.25304122799925555</c:v>
                </c:pt>
                <c:pt idx="2962">
                  <c:v>0.19028324559363519</c:v>
                </c:pt>
                <c:pt idx="2963">
                  <c:v>5.4754259366802405</c:v>
                </c:pt>
                <c:pt idx="2964">
                  <c:v>8.1746504583219188</c:v>
                </c:pt>
                <c:pt idx="2965">
                  <c:v>8.8890114115674077</c:v>
                </c:pt>
                <c:pt idx="2966">
                  <c:v>-7.656847445012354</c:v>
                </c:pt>
                <c:pt idx="2967">
                  <c:v>-4.3983604590983347</c:v>
                </c:pt>
                <c:pt idx="2968">
                  <c:v>-6.3805035675295612</c:v>
                </c:pt>
                <c:pt idx="2969">
                  <c:v>6.9617597202851345</c:v>
                </c:pt>
                <c:pt idx="2970">
                  <c:v>0</c:v>
                </c:pt>
                <c:pt idx="2971">
                  <c:v>-7.2198496428858512</c:v>
                </c:pt>
                <c:pt idx="2972">
                  <c:v>4.6041599660798154</c:v>
                </c:pt>
                <c:pt idx="2973">
                  <c:v>3.8789144462027449</c:v>
                </c:pt>
                <c:pt idx="2974">
                  <c:v>8.0644796379627017</c:v>
                </c:pt>
                <c:pt idx="2975">
                  <c:v>9.6610445685301585</c:v>
                </c:pt>
                <c:pt idx="2976">
                  <c:v>9.8571964589799315</c:v>
                </c:pt>
                <c:pt idx="2977">
                  <c:v>7.1808270044157858</c:v>
                </c:pt>
                <c:pt idx="2978">
                  <c:v>-1.0086490067233354</c:v>
                </c:pt>
                <c:pt idx="2979">
                  <c:v>0</c:v>
                </c:pt>
                <c:pt idx="2980">
                  <c:v>6.1564256909599493</c:v>
                </c:pt>
                <c:pt idx="2981">
                  <c:v>0</c:v>
                </c:pt>
                <c:pt idx="2982">
                  <c:v>-7.6171184721017964</c:v>
                </c:pt>
                <c:pt idx="2983">
                  <c:v>14.958020325880536</c:v>
                </c:pt>
                <c:pt idx="2984">
                  <c:v>0</c:v>
                </c:pt>
                <c:pt idx="2985">
                  <c:v>4.7850551057120505</c:v>
                </c:pt>
                <c:pt idx="2986">
                  <c:v>-9.6242890967549766</c:v>
                </c:pt>
                <c:pt idx="2987">
                  <c:v>0</c:v>
                </c:pt>
                <c:pt idx="2988">
                  <c:v>6.6411089009846327</c:v>
                </c:pt>
                <c:pt idx="2989">
                  <c:v>-5.3807862267642221</c:v>
                </c:pt>
                <c:pt idx="2990">
                  <c:v>0</c:v>
                </c:pt>
                <c:pt idx="2991">
                  <c:v>-3.5835262713196285</c:v>
                </c:pt>
                <c:pt idx="2992">
                  <c:v>-6.4892157329339151</c:v>
                </c:pt>
                <c:pt idx="2993">
                  <c:v>0</c:v>
                </c:pt>
                <c:pt idx="2994">
                  <c:v>-4.4631297727512758</c:v>
                </c:pt>
                <c:pt idx="2995">
                  <c:v>3.027506943277162</c:v>
                </c:pt>
                <c:pt idx="2996">
                  <c:v>0</c:v>
                </c:pt>
                <c:pt idx="2997">
                  <c:v>-0.4335705239869847</c:v>
                </c:pt>
                <c:pt idx="2998">
                  <c:v>7.2318316624809631</c:v>
                </c:pt>
                <c:pt idx="2999">
                  <c:v>0</c:v>
                </c:pt>
                <c:pt idx="3000">
                  <c:v>-3.9323380651763218</c:v>
                </c:pt>
                <c:pt idx="3001">
                  <c:v>-0.35973225228687222</c:v>
                </c:pt>
                <c:pt idx="3002">
                  <c:v>8.5008211130571194</c:v>
                </c:pt>
                <c:pt idx="3003">
                  <c:v>-5.1445374282504028</c:v>
                </c:pt>
                <c:pt idx="3004">
                  <c:v>-2.706770284762241</c:v>
                </c:pt>
                <c:pt idx="3005">
                  <c:v>0</c:v>
                </c:pt>
                <c:pt idx="3006">
                  <c:v>-3.9092602656492397</c:v>
                </c:pt>
                <c:pt idx="3007">
                  <c:v>0</c:v>
                </c:pt>
                <c:pt idx="3008">
                  <c:v>-8.9866353087834767</c:v>
                </c:pt>
                <c:pt idx="3009">
                  <c:v>3.226051185337933</c:v>
                </c:pt>
                <c:pt idx="3010">
                  <c:v>5.4135366345543314</c:v>
                </c:pt>
                <c:pt idx="3011">
                  <c:v>1.5274934573728114</c:v>
                </c:pt>
                <c:pt idx="3012">
                  <c:v>-4.2767374619446148</c:v>
                </c:pt>
                <c:pt idx="3013">
                  <c:v>5.9183735233507537</c:v>
                </c:pt>
                <c:pt idx="3014">
                  <c:v>1.3777951519530331</c:v>
                </c:pt>
                <c:pt idx="3015">
                  <c:v>6.9701680896200342</c:v>
                </c:pt>
                <c:pt idx="3016">
                  <c:v>2.3338778926053854</c:v>
                </c:pt>
                <c:pt idx="3017">
                  <c:v>-2.3368330485251145</c:v>
                </c:pt>
                <c:pt idx="3018">
                  <c:v>5.2537140080651588</c:v>
                </c:pt>
                <c:pt idx="3019">
                  <c:v>-16.419110354241706</c:v>
                </c:pt>
                <c:pt idx="3020">
                  <c:v>2.1568490973081271</c:v>
                </c:pt>
                <c:pt idx="3021">
                  <c:v>0</c:v>
                </c:pt>
                <c:pt idx="3022">
                  <c:v>0</c:v>
                </c:pt>
                <c:pt idx="3023">
                  <c:v>13.151918188432496</c:v>
                </c:pt>
                <c:pt idx="3024">
                  <c:v>3.4510765091755831</c:v>
                </c:pt>
                <c:pt idx="3025">
                  <c:v>2.2102171282384</c:v>
                </c:pt>
                <c:pt idx="3026">
                  <c:v>-7.576614424080951</c:v>
                </c:pt>
                <c:pt idx="3027">
                  <c:v>6.8835484992913827</c:v>
                </c:pt>
                <c:pt idx="3028">
                  <c:v>5.6248213448578408</c:v>
                </c:pt>
                <c:pt idx="3029">
                  <c:v>-7.0748297658346866</c:v>
                </c:pt>
                <c:pt idx="3030">
                  <c:v>15.527140865123545</c:v>
                </c:pt>
                <c:pt idx="3031">
                  <c:v>4.1960558117020126</c:v>
                </c:pt>
                <c:pt idx="3032">
                  <c:v>0</c:v>
                </c:pt>
                <c:pt idx="3033">
                  <c:v>-6.0656205649088193</c:v>
                </c:pt>
                <c:pt idx="3034">
                  <c:v>5.077081973791711</c:v>
                </c:pt>
                <c:pt idx="3035">
                  <c:v>-6.1019046118205686</c:v>
                </c:pt>
                <c:pt idx="3036">
                  <c:v>-5.8025433365751526</c:v>
                </c:pt>
                <c:pt idx="3037">
                  <c:v>-2.2755618605686507</c:v>
                </c:pt>
                <c:pt idx="3038">
                  <c:v>4.8945775843436428</c:v>
                </c:pt>
                <c:pt idx="3039">
                  <c:v>-2.8360633174492973</c:v>
                </c:pt>
                <c:pt idx="3040">
                  <c:v>2.3728308052304574</c:v>
                </c:pt>
                <c:pt idx="3041">
                  <c:v>6.9821993346775297</c:v>
                </c:pt>
                <c:pt idx="3042">
                  <c:v>3.8125451447285323</c:v>
                </c:pt>
                <c:pt idx="3043">
                  <c:v>-5.2888369216359594</c:v>
                </c:pt>
                <c:pt idx="3044">
                  <c:v>9.9046463631941446</c:v>
                </c:pt>
                <c:pt idx="3045">
                  <c:v>8.0066316474314281E-2</c:v>
                </c:pt>
                <c:pt idx="3046">
                  <c:v>-6.1020306266657132</c:v>
                </c:pt>
                <c:pt idx="3047">
                  <c:v>-9.2843522970638439</c:v>
                </c:pt>
                <c:pt idx="3048">
                  <c:v>2.4679837444918431</c:v>
                </c:pt>
                <c:pt idx="3049">
                  <c:v>7.3196925896200362</c:v>
                </c:pt>
                <c:pt idx="3050">
                  <c:v>-17.05652769079591</c:v>
                </c:pt>
                <c:pt idx="3051">
                  <c:v>0</c:v>
                </c:pt>
                <c:pt idx="3052">
                  <c:v>-1.6483781012863565</c:v>
                </c:pt>
                <c:pt idx="3053">
                  <c:v>2.4497844610802306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-6.914316041083314</c:v>
                </c:pt>
                <c:pt idx="3058">
                  <c:v>5.805923145436088</c:v>
                </c:pt>
                <c:pt idx="3059">
                  <c:v>1.0367837853535433</c:v>
                </c:pt>
                <c:pt idx="3060">
                  <c:v>0</c:v>
                </c:pt>
                <c:pt idx="3061">
                  <c:v>6.2613985440771458</c:v>
                </c:pt>
                <c:pt idx="3062">
                  <c:v>-4.5379489486037823</c:v>
                </c:pt>
                <c:pt idx="3063">
                  <c:v>12.474181628275947</c:v>
                </c:pt>
                <c:pt idx="3064">
                  <c:v>5.4942330927444587</c:v>
                </c:pt>
                <c:pt idx="3065">
                  <c:v>7.3698724249023231</c:v>
                </c:pt>
                <c:pt idx="3066">
                  <c:v>0</c:v>
                </c:pt>
                <c:pt idx="3067">
                  <c:v>3.4005819313996586</c:v>
                </c:pt>
                <c:pt idx="3068">
                  <c:v>6.5895589117348834</c:v>
                </c:pt>
                <c:pt idx="3069">
                  <c:v>0</c:v>
                </c:pt>
                <c:pt idx="3070">
                  <c:v>1.6990760851657887</c:v>
                </c:pt>
                <c:pt idx="3071">
                  <c:v>-3.8422350738177258</c:v>
                </c:pt>
                <c:pt idx="3072">
                  <c:v>2.7499933685240738</c:v>
                </c:pt>
                <c:pt idx="3073">
                  <c:v>-3.1347337871341732</c:v>
                </c:pt>
                <c:pt idx="3074">
                  <c:v>-8.2426978527358354</c:v>
                </c:pt>
                <c:pt idx="3075">
                  <c:v>-4.8047560059471808</c:v>
                </c:pt>
                <c:pt idx="3076">
                  <c:v>-19.381041485349595</c:v>
                </c:pt>
                <c:pt idx="3077">
                  <c:v>2.9296785223367117</c:v>
                </c:pt>
                <c:pt idx="3078">
                  <c:v>-8.5059952218407382</c:v>
                </c:pt>
                <c:pt idx="3079">
                  <c:v>-5.7622813118289304</c:v>
                </c:pt>
                <c:pt idx="3080">
                  <c:v>6.7781502549747001</c:v>
                </c:pt>
                <c:pt idx="3081">
                  <c:v>-6.936080930242051</c:v>
                </c:pt>
                <c:pt idx="3082">
                  <c:v>5.9258535685467706</c:v>
                </c:pt>
                <c:pt idx="3083">
                  <c:v>7.9544731044184669</c:v>
                </c:pt>
                <c:pt idx="3084">
                  <c:v>13.379007660797008</c:v>
                </c:pt>
                <c:pt idx="3085">
                  <c:v>7.2261297075527526</c:v>
                </c:pt>
                <c:pt idx="3086">
                  <c:v>0</c:v>
                </c:pt>
                <c:pt idx="3087">
                  <c:v>-2.4919577296241098</c:v>
                </c:pt>
                <c:pt idx="3088">
                  <c:v>2.8625917331329989</c:v>
                </c:pt>
                <c:pt idx="3089">
                  <c:v>0</c:v>
                </c:pt>
                <c:pt idx="3090">
                  <c:v>-10.361264926513634</c:v>
                </c:pt>
                <c:pt idx="3091">
                  <c:v>0</c:v>
                </c:pt>
                <c:pt idx="3092">
                  <c:v>6.4303223193176891</c:v>
                </c:pt>
                <c:pt idx="3093">
                  <c:v>-14.005875831511872</c:v>
                </c:pt>
                <c:pt idx="3094">
                  <c:v>-11.624099355720583</c:v>
                </c:pt>
                <c:pt idx="3095">
                  <c:v>8.4524824177602866</c:v>
                </c:pt>
                <c:pt idx="3096">
                  <c:v>11.172827221588967</c:v>
                </c:pt>
                <c:pt idx="3097">
                  <c:v>0</c:v>
                </c:pt>
                <c:pt idx="3098">
                  <c:v>-9.2273275633258507</c:v>
                </c:pt>
                <c:pt idx="3099">
                  <c:v>0</c:v>
                </c:pt>
                <c:pt idx="3100">
                  <c:v>-2.6906942658489599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15.213767245100515</c:v>
                </c:pt>
                <c:pt idx="3105">
                  <c:v>1.9593839971126183</c:v>
                </c:pt>
                <c:pt idx="3106">
                  <c:v>9.6404753247038144</c:v>
                </c:pt>
                <c:pt idx="3107">
                  <c:v>0</c:v>
                </c:pt>
                <c:pt idx="3108">
                  <c:v>9.0293852313408429</c:v>
                </c:pt>
                <c:pt idx="3109">
                  <c:v>-2.9022079494327455</c:v>
                </c:pt>
                <c:pt idx="3110">
                  <c:v>-19.982065351082454</c:v>
                </c:pt>
                <c:pt idx="3111">
                  <c:v>0</c:v>
                </c:pt>
                <c:pt idx="3112">
                  <c:v>0</c:v>
                </c:pt>
                <c:pt idx="3113">
                  <c:v>11.544142193535635</c:v>
                </c:pt>
                <c:pt idx="3114">
                  <c:v>-9.6930993154621419</c:v>
                </c:pt>
                <c:pt idx="3115">
                  <c:v>0</c:v>
                </c:pt>
                <c:pt idx="3116">
                  <c:v>-1.1709298411508158</c:v>
                </c:pt>
                <c:pt idx="3117">
                  <c:v>0</c:v>
                </c:pt>
                <c:pt idx="3118">
                  <c:v>-7.6136700346586661</c:v>
                </c:pt>
                <c:pt idx="3119">
                  <c:v>0</c:v>
                </c:pt>
                <c:pt idx="3120">
                  <c:v>-4.0160853321662788</c:v>
                </c:pt>
                <c:pt idx="3121">
                  <c:v>0</c:v>
                </c:pt>
                <c:pt idx="3122">
                  <c:v>8.5253037236369771</c:v>
                </c:pt>
                <c:pt idx="3123">
                  <c:v>-4.4847438402268942</c:v>
                </c:pt>
                <c:pt idx="3124">
                  <c:v>-7.6489906678069506</c:v>
                </c:pt>
                <c:pt idx="3125">
                  <c:v>-6.3294154607508757</c:v>
                </c:pt>
                <c:pt idx="3126">
                  <c:v>0</c:v>
                </c:pt>
                <c:pt idx="3127">
                  <c:v>0</c:v>
                </c:pt>
                <c:pt idx="3128">
                  <c:v>2.5193758215305473</c:v>
                </c:pt>
                <c:pt idx="3129">
                  <c:v>-5.8640183098837468</c:v>
                </c:pt>
                <c:pt idx="3130">
                  <c:v>0</c:v>
                </c:pt>
                <c:pt idx="3131">
                  <c:v>13.028288872728879</c:v>
                </c:pt>
                <c:pt idx="3132">
                  <c:v>0</c:v>
                </c:pt>
                <c:pt idx="3133">
                  <c:v>5.9856146517458306</c:v>
                </c:pt>
                <c:pt idx="3134">
                  <c:v>6.1028930318567989</c:v>
                </c:pt>
                <c:pt idx="3135">
                  <c:v>-0.85711916488027073</c:v>
                </c:pt>
                <c:pt idx="3136">
                  <c:v>2.163997686636423</c:v>
                </c:pt>
                <c:pt idx="3137">
                  <c:v>-9.2609415994603914</c:v>
                </c:pt>
                <c:pt idx="3138">
                  <c:v>-7.1154857687943753</c:v>
                </c:pt>
                <c:pt idx="3139">
                  <c:v>8.5661285639320912</c:v>
                </c:pt>
                <c:pt idx="3140">
                  <c:v>0</c:v>
                </c:pt>
                <c:pt idx="3141">
                  <c:v>0</c:v>
                </c:pt>
                <c:pt idx="3142">
                  <c:v>-0.20127258529472547</c:v>
                </c:pt>
                <c:pt idx="3143">
                  <c:v>-1.1596922093004867</c:v>
                </c:pt>
                <c:pt idx="3144">
                  <c:v>6.9336257974508477</c:v>
                </c:pt>
                <c:pt idx="3145">
                  <c:v>-8.710134774839144</c:v>
                </c:pt>
                <c:pt idx="3146">
                  <c:v>-17.807068244660812</c:v>
                </c:pt>
                <c:pt idx="3147">
                  <c:v>-4.8322215280975573</c:v>
                </c:pt>
                <c:pt idx="3148">
                  <c:v>0</c:v>
                </c:pt>
                <c:pt idx="3149">
                  <c:v>9.4994782384573373</c:v>
                </c:pt>
                <c:pt idx="3150">
                  <c:v>0</c:v>
                </c:pt>
                <c:pt idx="3151">
                  <c:v>-1.7852784651741374</c:v>
                </c:pt>
                <c:pt idx="3152">
                  <c:v>-8.5190490064079398</c:v>
                </c:pt>
                <c:pt idx="3153">
                  <c:v>-3.723476898897208</c:v>
                </c:pt>
                <c:pt idx="3154">
                  <c:v>10.788955396454408</c:v>
                </c:pt>
                <c:pt idx="3155">
                  <c:v>-7.405024502650555</c:v>
                </c:pt>
                <c:pt idx="3156">
                  <c:v>9.9359224491488476</c:v>
                </c:pt>
                <c:pt idx="3157">
                  <c:v>-9.5215700730564823</c:v>
                </c:pt>
                <c:pt idx="3158">
                  <c:v>1.9938840688521908</c:v>
                </c:pt>
                <c:pt idx="3159">
                  <c:v>5.8453420378378231</c:v>
                </c:pt>
                <c:pt idx="3160">
                  <c:v>5.0004110475138699</c:v>
                </c:pt>
                <c:pt idx="3161">
                  <c:v>0</c:v>
                </c:pt>
                <c:pt idx="3162">
                  <c:v>-3.3976147749671677</c:v>
                </c:pt>
                <c:pt idx="3163">
                  <c:v>0</c:v>
                </c:pt>
                <c:pt idx="3164">
                  <c:v>-10.86706945941568</c:v>
                </c:pt>
                <c:pt idx="3165">
                  <c:v>4.1478734591386299</c:v>
                </c:pt>
                <c:pt idx="3166">
                  <c:v>-4.7728205054862798</c:v>
                </c:pt>
                <c:pt idx="3167">
                  <c:v>-4.8184601854365754</c:v>
                </c:pt>
                <c:pt idx="3168">
                  <c:v>-5.9450489742162826</c:v>
                </c:pt>
                <c:pt idx="3169">
                  <c:v>3.0003867328621459</c:v>
                </c:pt>
                <c:pt idx="3170">
                  <c:v>10.734278797602954</c:v>
                </c:pt>
                <c:pt idx="3171">
                  <c:v>1.905104046183657</c:v>
                </c:pt>
                <c:pt idx="3172">
                  <c:v>0</c:v>
                </c:pt>
                <c:pt idx="3173">
                  <c:v>5.444769594531877</c:v>
                </c:pt>
                <c:pt idx="3174">
                  <c:v>17.5209515102223</c:v>
                </c:pt>
                <c:pt idx="3175">
                  <c:v>-6.4491425528104411</c:v>
                </c:pt>
                <c:pt idx="3176">
                  <c:v>0</c:v>
                </c:pt>
                <c:pt idx="3177">
                  <c:v>1.1336544933516763</c:v>
                </c:pt>
                <c:pt idx="3178">
                  <c:v>4.141093782809965</c:v>
                </c:pt>
                <c:pt idx="3179">
                  <c:v>-2.1604282492055797</c:v>
                </c:pt>
                <c:pt idx="3180">
                  <c:v>-1.5386223096783351</c:v>
                </c:pt>
                <c:pt idx="3181">
                  <c:v>5.5113309674937137</c:v>
                </c:pt>
                <c:pt idx="3182">
                  <c:v>2.1851975331302107</c:v>
                </c:pt>
                <c:pt idx="3183">
                  <c:v>1.6150223666275076</c:v>
                </c:pt>
                <c:pt idx="3184">
                  <c:v>-5.9270192671118345</c:v>
                </c:pt>
                <c:pt idx="3185">
                  <c:v>0</c:v>
                </c:pt>
                <c:pt idx="3186">
                  <c:v>-3.341678178462109</c:v>
                </c:pt>
                <c:pt idx="3187">
                  <c:v>3.6128365888984972</c:v>
                </c:pt>
                <c:pt idx="3188">
                  <c:v>-5.1988239576180657</c:v>
                </c:pt>
                <c:pt idx="3189">
                  <c:v>-4.3806192076484542</c:v>
                </c:pt>
                <c:pt idx="3190">
                  <c:v>0</c:v>
                </c:pt>
                <c:pt idx="3191">
                  <c:v>2.298049743294055</c:v>
                </c:pt>
                <c:pt idx="3192">
                  <c:v>4.6402175802262473</c:v>
                </c:pt>
                <c:pt idx="3193">
                  <c:v>0</c:v>
                </c:pt>
                <c:pt idx="3194">
                  <c:v>0.45091747564723084</c:v>
                </c:pt>
                <c:pt idx="3195">
                  <c:v>-0.45746414092670062</c:v>
                </c:pt>
                <c:pt idx="3196">
                  <c:v>0.90006670869530181</c:v>
                </c:pt>
                <c:pt idx="3197">
                  <c:v>1.8183552252041986</c:v>
                </c:pt>
                <c:pt idx="3198">
                  <c:v>1.4855272230845391</c:v>
                </c:pt>
                <c:pt idx="3199">
                  <c:v>-1.2636832711061357</c:v>
                </c:pt>
                <c:pt idx="3200">
                  <c:v>0</c:v>
                </c:pt>
                <c:pt idx="3201">
                  <c:v>8.9699977177674413</c:v>
                </c:pt>
                <c:pt idx="3202">
                  <c:v>-12.470137358420924</c:v>
                </c:pt>
                <c:pt idx="3203">
                  <c:v>-7.7278633587528587</c:v>
                </c:pt>
                <c:pt idx="3204">
                  <c:v>0</c:v>
                </c:pt>
                <c:pt idx="3205">
                  <c:v>-4.3266705609298652</c:v>
                </c:pt>
                <c:pt idx="3206">
                  <c:v>-8.7046483544559923</c:v>
                </c:pt>
                <c:pt idx="3207">
                  <c:v>0</c:v>
                </c:pt>
                <c:pt idx="3208">
                  <c:v>5.1377032204211028</c:v>
                </c:pt>
                <c:pt idx="3209">
                  <c:v>1.1366505049737272</c:v>
                </c:pt>
                <c:pt idx="3210">
                  <c:v>-7.6104323293554224</c:v>
                </c:pt>
                <c:pt idx="3211">
                  <c:v>-1.0318144007291132</c:v>
                </c:pt>
                <c:pt idx="3212">
                  <c:v>3.0989855832304922</c:v>
                </c:pt>
                <c:pt idx="3213">
                  <c:v>-2.6486604413264914</c:v>
                </c:pt>
                <c:pt idx="3214">
                  <c:v>-4.3416223658147466</c:v>
                </c:pt>
                <c:pt idx="3215">
                  <c:v>4.4135585012942409</c:v>
                </c:pt>
                <c:pt idx="3216">
                  <c:v>5.1858264454957981</c:v>
                </c:pt>
                <c:pt idx="3217">
                  <c:v>8.838068980444028</c:v>
                </c:pt>
                <c:pt idx="3218">
                  <c:v>-6.7996616968391219</c:v>
                </c:pt>
                <c:pt idx="3219">
                  <c:v>10.865199008038291</c:v>
                </c:pt>
                <c:pt idx="3220">
                  <c:v>-10.107209786011222</c:v>
                </c:pt>
                <c:pt idx="3221">
                  <c:v>-1.1390625953662661</c:v>
                </c:pt>
                <c:pt idx="3222">
                  <c:v>6.1890823300145552</c:v>
                </c:pt>
                <c:pt idx="3223">
                  <c:v>7.9877518267409835</c:v>
                </c:pt>
                <c:pt idx="3224">
                  <c:v>8.251653907262579</c:v>
                </c:pt>
                <c:pt idx="3225">
                  <c:v>10.998981498579521</c:v>
                </c:pt>
                <c:pt idx="3226">
                  <c:v>-6.1616608841284144</c:v>
                </c:pt>
                <c:pt idx="3227">
                  <c:v>-12.703950729777707</c:v>
                </c:pt>
                <c:pt idx="3228">
                  <c:v>9.4604264355672356</c:v>
                </c:pt>
                <c:pt idx="3229">
                  <c:v>-5.4155064496494445</c:v>
                </c:pt>
                <c:pt idx="3230">
                  <c:v>-3.3960155719172782</c:v>
                </c:pt>
                <c:pt idx="3231">
                  <c:v>3.2422196618882557</c:v>
                </c:pt>
                <c:pt idx="3232">
                  <c:v>16.734087765326002</c:v>
                </c:pt>
                <c:pt idx="3233">
                  <c:v>0</c:v>
                </c:pt>
                <c:pt idx="3234">
                  <c:v>-4.7029177355150011</c:v>
                </c:pt>
                <c:pt idx="3235">
                  <c:v>-7.254715940384</c:v>
                </c:pt>
                <c:pt idx="3236">
                  <c:v>-6.0247570100932482</c:v>
                </c:pt>
                <c:pt idx="3237">
                  <c:v>-6.0015612357452097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4.0840801882379143</c:v>
                </c:pt>
                <c:pt idx="3242">
                  <c:v>0</c:v>
                </c:pt>
                <c:pt idx="3243">
                  <c:v>0</c:v>
                </c:pt>
                <c:pt idx="3244">
                  <c:v>-6.4884727277314989</c:v>
                </c:pt>
                <c:pt idx="3245">
                  <c:v>0</c:v>
                </c:pt>
                <c:pt idx="3246">
                  <c:v>-4.4767899626414644</c:v>
                </c:pt>
                <c:pt idx="3247">
                  <c:v>0</c:v>
                </c:pt>
                <c:pt idx="3248">
                  <c:v>11.558478833456363</c:v>
                </c:pt>
                <c:pt idx="3249">
                  <c:v>-7.2914370805540125</c:v>
                </c:pt>
                <c:pt idx="3250">
                  <c:v>0</c:v>
                </c:pt>
                <c:pt idx="3251">
                  <c:v>0.12380063326675161</c:v>
                </c:pt>
                <c:pt idx="3252">
                  <c:v>0</c:v>
                </c:pt>
                <c:pt idx="3253">
                  <c:v>-9.7235496808699704</c:v>
                </c:pt>
                <c:pt idx="3254">
                  <c:v>2.5799069089041851</c:v>
                </c:pt>
                <c:pt idx="3255">
                  <c:v>-6.8673150029109618</c:v>
                </c:pt>
                <c:pt idx="3256">
                  <c:v>1.3385861992488362</c:v>
                </c:pt>
                <c:pt idx="3257">
                  <c:v>1.5988481710776914</c:v>
                </c:pt>
                <c:pt idx="3258">
                  <c:v>0</c:v>
                </c:pt>
                <c:pt idx="3259">
                  <c:v>0</c:v>
                </c:pt>
                <c:pt idx="3260">
                  <c:v>-0.59907352745627351</c:v>
                </c:pt>
                <c:pt idx="3261">
                  <c:v>2.5261922470768163</c:v>
                </c:pt>
                <c:pt idx="3262">
                  <c:v>4.3466767429193087</c:v>
                </c:pt>
                <c:pt idx="3263">
                  <c:v>5.3190853144207892</c:v>
                </c:pt>
                <c:pt idx="3264">
                  <c:v>-0.2501516493896403</c:v>
                </c:pt>
                <c:pt idx="3265">
                  <c:v>1.9092559085573575</c:v>
                </c:pt>
                <c:pt idx="3266">
                  <c:v>12.233283576939421</c:v>
                </c:pt>
                <c:pt idx="3267">
                  <c:v>-8.3130272281475381</c:v>
                </c:pt>
                <c:pt idx="3268">
                  <c:v>-6.1955484761302788</c:v>
                </c:pt>
                <c:pt idx="3269">
                  <c:v>5.9573975333718803</c:v>
                </c:pt>
                <c:pt idx="3270">
                  <c:v>3.9166995799309032</c:v>
                </c:pt>
                <c:pt idx="3271">
                  <c:v>7.9485106017137728</c:v>
                </c:pt>
                <c:pt idx="3272">
                  <c:v>-5.5968209422067368</c:v>
                </c:pt>
                <c:pt idx="3273">
                  <c:v>-1.7304201310949869</c:v>
                </c:pt>
                <c:pt idx="3274">
                  <c:v>0</c:v>
                </c:pt>
                <c:pt idx="3275">
                  <c:v>0.32282509850381924</c:v>
                </c:pt>
                <c:pt idx="3276">
                  <c:v>8.5487187641262068</c:v>
                </c:pt>
                <c:pt idx="3277">
                  <c:v>4.6094090996581647</c:v>
                </c:pt>
                <c:pt idx="3278">
                  <c:v>-5.302084191037018</c:v>
                </c:pt>
                <c:pt idx="3279">
                  <c:v>-3.2777189872121792</c:v>
                </c:pt>
                <c:pt idx="3280">
                  <c:v>0</c:v>
                </c:pt>
                <c:pt idx="3281">
                  <c:v>-8.6048236824482149E-2</c:v>
                </c:pt>
                <c:pt idx="3282">
                  <c:v>-9.2228516915787573</c:v>
                </c:pt>
                <c:pt idx="3283">
                  <c:v>-3.220215124845955</c:v>
                </c:pt>
                <c:pt idx="3284">
                  <c:v>18.15772243134661</c:v>
                </c:pt>
                <c:pt idx="3285">
                  <c:v>0</c:v>
                </c:pt>
                <c:pt idx="3286">
                  <c:v>7.1363226095322601</c:v>
                </c:pt>
                <c:pt idx="3287">
                  <c:v>-7.3694811286822919</c:v>
                </c:pt>
                <c:pt idx="3288">
                  <c:v>6.7750834118144274</c:v>
                </c:pt>
                <c:pt idx="3289">
                  <c:v>3.6762674271790243</c:v>
                </c:pt>
                <c:pt idx="3290">
                  <c:v>3.6501196397097497</c:v>
                </c:pt>
                <c:pt idx="3291">
                  <c:v>5.4888525005802835</c:v>
                </c:pt>
                <c:pt idx="3292">
                  <c:v>2.9600170447514369</c:v>
                </c:pt>
                <c:pt idx="3293">
                  <c:v>0</c:v>
                </c:pt>
                <c:pt idx="3294">
                  <c:v>0</c:v>
                </c:pt>
                <c:pt idx="3295">
                  <c:v>-5.2810930294608136</c:v>
                </c:pt>
                <c:pt idx="3296">
                  <c:v>8.2856023520674569</c:v>
                </c:pt>
                <c:pt idx="3297">
                  <c:v>0</c:v>
                </c:pt>
                <c:pt idx="3298">
                  <c:v>4.6356887371878504</c:v>
                </c:pt>
                <c:pt idx="3299">
                  <c:v>-6.4592408907030361</c:v>
                </c:pt>
                <c:pt idx="3300">
                  <c:v>7.8837889901619516</c:v>
                </c:pt>
                <c:pt idx="3301">
                  <c:v>6.9041166988704363</c:v>
                </c:pt>
                <c:pt idx="3302">
                  <c:v>-15.367816099945465</c:v>
                </c:pt>
                <c:pt idx="3303">
                  <c:v>0</c:v>
                </c:pt>
                <c:pt idx="3304">
                  <c:v>-4.3720800845343186</c:v>
                </c:pt>
                <c:pt idx="3305">
                  <c:v>-0.33187359775394987</c:v>
                </c:pt>
                <c:pt idx="3306">
                  <c:v>0</c:v>
                </c:pt>
                <c:pt idx="3307">
                  <c:v>-5.4011361855999738</c:v>
                </c:pt>
                <c:pt idx="3308">
                  <c:v>5.2311582171622995</c:v>
                </c:pt>
                <c:pt idx="3309">
                  <c:v>-9.0818977541427852</c:v>
                </c:pt>
                <c:pt idx="3310">
                  <c:v>14.202777106947558</c:v>
                </c:pt>
                <c:pt idx="3311">
                  <c:v>0</c:v>
                </c:pt>
                <c:pt idx="3312">
                  <c:v>5.8075461465146407</c:v>
                </c:pt>
                <c:pt idx="3313">
                  <c:v>4.7612881506333284</c:v>
                </c:pt>
                <c:pt idx="3314">
                  <c:v>17.415443815729738</c:v>
                </c:pt>
                <c:pt idx="3315">
                  <c:v>-1.0069070798987545</c:v>
                </c:pt>
                <c:pt idx="3316">
                  <c:v>-7.9328345324199399</c:v>
                </c:pt>
                <c:pt idx="3317">
                  <c:v>-2.7232063762387844</c:v>
                </c:pt>
                <c:pt idx="3318">
                  <c:v>0</c:v>
                </c:pt>
                <c:pt idx="3319">
                  <c:v>2.9013084190728344E-2</c:v>
                </c:pt>
                <c:pt idx="3320">
                  <c:v>2.9398437250360718</c:v>
                </c:pt>
                <c:pt idx="3321">
                  <c:v>2.57457402695792</c:v>
                </c:pt>
                <c:pt idx="3322">
                  <c:v>8.7705733880086996</c:v>
                </c:pt>
                <c:pt idx="3323">
                  <c:v>-14.358700335167413</c:v>
                </c:pt>
                <c:pt idx="3324">
                  <c:v>-14.189218306375706</c:v>
                </c:pt>
                <c:pt idx="3325">
                  <c:v>3.9558657020000294</c:v>
                </c:pt>
                <c:pt idx="3326">
                  <c:v>-5.7622661006465119</c:v>
                </c:pt>
                <c:pt idx="3327">
                  <c:v>-10.660883034920836</c:v>
                </c:pt>
                <c:pt idx="3328">
                  <c:v>-2.4619027389072534</c:v>
                </c:pt>
                <c:pt idx="3329">
                  <c:v>6.877365236263282</c:v>
                </c:pt>
                <c:pt idx="3330">
                  <c:v>4.2713189281166866</c:v>
                </c:pt>
                <c:pt idx="3331">
                  <c:v>5.9598076232204793</c:v>
                </c:pt>
                <c:pt idx="3332">
                  <c:v>11.284325924475016</c:v>
                </c:pt>
                <c:pt idx="3333">
                  <c:v>0</c:v>
                </c:pt>
                <c:pt idx="3334">
                  <c:v>6.4278338278491063</c:v>
                </c:pt>
                <c:pt idx="3335">
                  <c:v>0.21191768875155947</c:v>
                </c:pt>
                <c:pt idx="3336">
                  <c:v>10.076191389826894</c:v>
                </c:pt>
                <c:pt idx="3337">
                  <c:v>11.156609218408079</c:v>
                </c:pt>
                <c:pt idx="3338">
                  <c:v>-16.712418529260749</c:v>
                </c:pt>
                <c:pt idx="3339">
                  <c:v>-0.70823804791543976</c:v>
                </c:pt>
                <c:pt idx="3340">
                  <c:v>0</c:v>
                </c:pt>
                <c:pt idx="3341">
                  <c:v>-1.785362308918474</c:v>
                </c:pt>
                <c:pt idx="3342">
                  <c:v>0</c:v>
                </c:pt>
                <c:pt idx="3343">
                  <c:v>10.363709454162212</c:v>
                </c:pt>
                <c:pt idx="3344">
                  <c:v>-5.2772969337812237</c:v>
                </c:pt>
                <c:pt idx="3345">
                  <c:v>10.832460947045272</c:v>
                </c:pt>
                <c:pt idx="3346">
                  <c:v>-17.07418756993804</c:v>
                </c:pt>
                <c:pt idx="3347">
                  <c:v>-6.2793513474126872</c:v>
                </c:pt>
                <c:pt idx="3348">
                  <c:v>19.379177002698142</c:v>
                </c:pt>
                <c:pt idx="3349">
                  <c:v>0.39733061139805281</c:v>
                </c:pt>
                <c:pt idx="3350">
                  <c:v>4.679622568779978</c:v>
                </c:pt>
                <c:pt idx="3351">
                  <c:v>0</c:v>
                </c:pt>
                <c:pt idx="3352">
                  <c:v>1.0784108325483555</c:v>
                </c:pt>
                <c:pt idx="3353">
                  <c:v>4.3318124822536257</c:v>
                </c:pt>
                <c:pt idx="3354">
                  <c:v>3.0233824503426279</c:v>
                </c:pt>
                <c:pt idx="3355">
                  <c:v>11.681237929414614</c:v>
                </c:pt>
                <c:pt idx="3356">
                  <c:v>-7.4908242911289742</c:v>
                </c:pt>
                <c:pt idx="3357">
                  <c:v>2.4629326193240901</c:v>
                </c:pt>
                <c:pt idx="3358">
                  <c:v>-5.9283057627825997</c:v>
                </c:pt>
                <c:pt idx="3359">
                  <c:v>4.5578985821743325</c:v>
                </c:pt>
                <c:pt idx="3360">
                  <c:v>0</c:v>
                </c:pt>
                <c:pt idx="3361">
                  <c:v>2.5609722574767289</c:v>
                </c:pt>
                <c:pt idx="3362">
                  <c:v>20</c:v>
                </c:pt>
                <c:pt idx="3363">
                  <c:v>8.2006905216474237</c:v>
                </c:pt>
                <c:pt idx="3364">
                  <c:v>-7.3733366669996512</c:v>
                </c:pt>
                <c:pt idx="3365">
                  <c:v>10.875294648579683</c:v>
                </c:pt>
                <c:pt idx="3366">
                  <c:v>-7.9726124651336594</c:v>
                </c:pt>
                <c:pt idx="3367">
                  <c:v>8.1663664085778365</c:v>
                </c:pt>
                <c:pt idx="3368">
                  <c:v>9.7165223549338346</c:v>
                </c:pt>
                <c:pt idx="3369">
                  <c:v>0</c:v>
                </c:pt>
                <c:pt idx="3370">
                  <c:v>7.5493705487887279</c:v>
                </c:pt>
                <c:pt idx="3371">
                  <c:v>0</c:v>
                </c:pt>
                <c:pt idx="3372">
                  <c:v>-6.8596423950130596</c:v>
                </c:pt>
                <c:pt idx="3373">
                  <c:v>-1.7655085228364513</c:v>
                </c:pt>
                <c:pt idx="3374">
                  <c:v>0</c:v>
                </c:pt>
                <c:pt idx="3375">
                  <c:v>2.7143976239061951</c:v>
                </c:pt>
                <c:pt idx="3376">
                  <c:v>-7.1235495334362575</c:v>
                </c:pt>
                <c:pt idx="3377">
                  <c:v>0</c:v>
                </c:pt>
                <c:pt idx="3378">
                  <c:v>-11.255334993066334</c:v>
                </c:pt>
                <c:pt idx="3379">
                  <c:v>-5.938668834004126</c:v>
                </c:pt>
                <c:pt idx="3380">
                  <c:v>-0.23254069772277131</c:v>
                </c:pt>
                <c:pt idx="3381">
                  <c:v>-0.44747759463601855</c:v>
                </c:pt>
                <c:pt idx="3382">
                  <c:v>0</c:v>
                </c:pt>
                <c:pt idx="3383">
                  <c:v>-0.6179061696602326</c:v>
                </c:pt>
                <c:pt idx="3384">
                  <c:v>5.8908284856557156</c:v>
                </c:pt>
                <c:pt idx="3385">
                  <c:v>-4.8695710859989356</c:v>
                </c:pt>
                <c:pt idx="3386">
                  <c:v>1.9865809218150861</c:v>
                </c:pt>
                <c:pt idx="3387">
                  <c:v>1.4622827706014525</c:v>
                </c:pt>
                <c:pt idx="3388">
                  <c:v>0</c:v>
                </c:pt>
                <c:pt idx="3389">
                  <c:v>0</c:v>
                </c:pt>
                <c:pt idx="3390">
                  <c:v>-6.128564804649284</c:v>
                </c:pt>
                <c:pt idx="3391">
                  <c:v>-4.8973339293770204</c:v>
                </c:pt>
                <c:pt idx="3392">
                  <c:v>0.18052101387231123</c:v>
                </c:pt>
                <c:pt idx="3393">
                  <c:v>-3.7806878232289769</c:v>
                </c:pt>
                <c:pt idx="3394">
                  <c:v>0</c:v>
                </c:pt>
                <c:pt idx="3395">
                  <c:v>9.8164411692411715</c:v>
                </c:pt>
                <c:pt idx="3396">
                  <c:v>-8.4328653331611996</c:v>
                </c:pt>
                <c:pt idx="3397">
                  <c:v>1.8796607139346551</c:v>
                </c:pt>
                <c:pt idx="3398">
                  <c:v>-6.025514444605669</c:v>
                </c:pt>
                <c:pt idx="3399">
                  <c:v>-5.8931780342947224</c:v>
                </c:pt>
                <c:pt idx="3400">
                  <c:v>4.2355593862591352</c:v>
                </c:pt>
                <c:pt idx="3401">
                  <c:v>8.8607790923427476</c:v>
                </c:pt>
                <c:pt idx="3402">
                  <c:v>4.5679843487596203</c:v>
                </c:pt>
                <c:pt idx="3403">
                  <c:v>5.8642404215893063</c:v>
                </c:pt>
                <c:pt idx="3404">
                  <c:v>0</c:v>
                </c:pt>
                <c:pt idx="3405">
                  <c:v>4.2339828377672291</c:v>
                </c:pt>
                <c:pt idx="3406">
                  <c:v>3.3752298353588985</c:v>
                </c:pt>
                <c:pt idx="3407">
                  <c:v>8.8613870663936076</c:v>
                </c:pt>
                <c:pt idx="3408">
                  <c:v>-18.779630617055126</c:v>
                </c:pt>
                <c:pt idx="3409">
                  <c:v>-3.0220860299060881</c:v>
                </c:pt>
                <c:pt idx="3410">
                  <c:v>13.888475882465912</c:v>
                </c:pt>
                <c:pt idx="3411">
                  <c:v>-12.402314137895733</c:v>
                </c:pt>
                <c:pt idx="3412">
                  <c:v>12.732217170065331</c:v>
                </c:pt>
                <c:pt idx="3413">
                  <c:v>5.9675786344140125</c:v>
                </c:pt>
                <c:pt idx="3414">
                  <c:v>-6.0160751900571938</c:v>
                </c:pt>
                <c:pt idx="3415">
                  <c:v>1.7452303367401483</c:v>
                </c:pt>
                <c:pt idx="3416">
                  <c:v>-6.7106247779965829</c:v>
                </c:pt>
                <c:pt idx="3417">
                  <c:v>0</c:v>
                </c:pt>
                <c:pt idx="3418">
                  <c:v>-0.83726356783084643</c:v>
                </c:pt>
                <c:pt idx="3419">
                  <c:v>3.6282146824882187</c:v>
                </c:pt>
                <c:pt idx="3420">
                  <c:v>12.487363948924694</c:v>
                </c:pt>
                <c:pt idx="3421">
                  <c:v>0</c:v>
                </c:pt>
                <c:pt idx="3422">
                  <c:v>-1.7394758094519842</c:v>
                </c:pt>
                <c:pt idx="3423">
                  <c:v>0</c:v>
                </c:pt>
                <c:pt idx="3424">
                  <c:v>-1.9978142919706252</c:v>
                </c:pt>
                <c:pt idx="3425">
                  <c:v>0</c:v>
                </c:pt>
                <c:pt idx="3426">
                  <c:v>6.6334930471059463</c:v>
                </c:pt>
                <c:pt idx="3427">
                  <c:v>8.3027866052894446</c:v>
                </c:pt>
                <c:pt idx="3428">
                  <c:v>-4.8272333908038094</c:v>
                </c:pt>
                <c:pt idx="3429">
                  <c:v>-10.019388869125191</c:v>
                </c:pt>
                <c:pt idx="3430">
                  <c:v>-6.5714762715801154</c:v>
                </c:pt>
                <c:pt idx="3431">
                  <c:v>4.6898830819192776</c:v>
                </c:pt>
                <c:pt idx="3432">
                  <c:v>0</c:v>
                </c:pt>
                <c:pt idx="3433">
                  <c:v>3.4513313929609408</c:v>
                </c:pt>
                <c:pt idx="3434">
                  <c:v>-2.6591992728845844</c:v>
                </c:pt>
                <c:pt idx="3435">
                  <c:v>-7.4866400466689802</c:v>
                </c:pt>
                <c:pt idx="3436">
                  <c:v>10.28844700911451</c:v>
                </c:pt>
                <c:pt idx="3437">
                  <c:v>10.431398177979364</c:v>
                </c:pt>
                <c:pt idx="3438">
                  <c:v>-5.078458738311749</c:v>
                </c:pt>
                <c:pt idx="3439">
                  <c:v>-6.7612106743162794</c:v>
                </c:pt>
                <c:pt idx="3440">
                  <c:v>-12.023981010247571</c:v>
                </c:pt>
                <c:pt idx="3441">
                  <c:v>0</c:v>
                </c:pt>
                <c:pt idx="3442">
                  <c:v>-0.15919523603612151</c:v>
                </c:pt>
                <c:pt idx="3443">
                  <c:v>1.1309483438635541</c:v>
                </c:pt>
                <c:pt idx="3444">
                  <c:v>-3.939541835843309</c:v>
                </c:pt>
                <c:pt idx="3445">
                  <c:v>-11.454859105861983</c:v>
                </c:pt>
                <c:pt idx="3446">
                  <c:v>3.7819948445408595</c:v>
                </c:pt>
                <c:pt idx="3447">
                  <c:v>-7.5938324697622175</c:v>
                </c:pt>
                <c:pt idx="3448">
                  <c:v>0</c:v>
                </c:pt>
                <c:pt idx="3449">
                  <c:v>-10.391445361391144</c:v>
                </c:pt>
                <c:pt idx="3450">
                  <c:v>0</c:v>
                </c:pt>
                <c:pt idx="3451">
                  <c:v>-4.8672317496131807</c:v>
                </c:pt>
                <c:pt idx="3452">
                  <c:v>-15.373557290184912</c:v>
                </c:pt>
                <c:pt idx="3453">
                  <c:v>3.671465571147503</c:v>
                </c:pt>
                <c:pt idx="3454">
                  <c:v>0</c:v>
                </c:pt>
                <c:pt idx="3455">
                  <c:v>3.7789688224076787</c:v>
                </c:pt>
                <c:pt idx="3456">
                  <c:v>4.9057048792405737</c:v>
                </c:pt>
                <c:pt idx="3457">
                  <c:v>-0.22312367324379323</c:v>
                </c:pt>
                <c:pt idx="3458">
                  <c:v>-2.0305545110758407</c:v>
                </c:pt>
                <c:pt idx="3459">
                  <c:v>-1.585578086838993</c:v>
                </c:pt>
                <c:pt idx="3460">
                  <c:v>-1.8707425633759822</c:v>
                </c:pt>
                <c:pt idx="3461">
                  <c:v>-6.3323306793105125</c:v>
                </c:pt>
                <c:pt idx="3462">
                  <c:v>-4.47954826555371</c:v>
                </c:pt>
                <c:pt idx="3463">
                  <c:v>-3.1099171940340238</c:v>
                </c:pt>
                <c:pt idx="3464">
                  <c:v>0</c:v>
                </c:pt>
                <c:pt idx="3465">
                  <c:v>0</c:v>
                </c:pt>
                <c:pt idx="3466">
                  <c:v>-4.7782496736916729</c:v>
                </c:pt>
                <c:pt idx="3467">
                  <c:v>3.613896396495206</c:v>
                </c:pt>
                <c:pt idx="3468">
                  <c:v>0</c:v>
                </c:pt>
                <c:pt idx="3469">
                  <c:v>3.2142746992423858</c:v>
                </c:pt>
                <c:pt idx="3470">
                  <c:v>5.6822795325340865</c:v>
                </c:pt>
                <c:pt idx="3471">
                  <c:v>2.1604409182464002</c:v>
                </c:pt>
                <c:pt idx="3472">
                  <c:v>-10.230400910969225</c:v>
                </c:pt>
                <c:pt idx="3473">
                  <c:v>-4.7072682335330756</c:v>
                </c:pt>
                <c:pt idx="3474">
                  <c:v>0.64281605102466965</c:v>
                </c:pt>
                <c:pt idx="3475">
                  <c:v>0</c:v>
                </c:pt>
                <c:pt idx="3476">
                  <c:v>9.1825334467011501</c:v>
                </c:pt>
                <c:pt idx="3477">
                  <c:v>0</c:v>
                </c:pt>
                <c:pt idx="3478">
                  <c:v>0</c:v>
                </c:pt>
                <c:pt idx="3479">
                  <c:v>-2.8551616439050256</c:v>
                </c:pt>
                <c:pt idx="3480">
                  <c:v>7.0064468044358197</c:v>
                </c:pt>
                <c:pt idx="3481">
                  <c:v>0</c:v>
                </c:pt>
                <c:pt idx="3482">
                  <c:v>5.1340555525273901</c:v>
                </c:pt>
                <c:pt idx="3483">
                  <c:v>0</c:v>
                </c:pt>
                <c:pt idx="3484">
                  <c:v>-9.0935651338257593</c:v>
                </c:pt>
                <c:pt idx="3485">
                  <c:v>1.7899946465449803</c:v>
                </c:pt>
                <c:pt idx="3486">
                  <c:v>10.385629605130369</c:v>
                </c:pt>
                <c:pt idx="3487">
                  <c:v>0</c:v>
                </c:pt>
                <c:pt idx="3488">
                  <c:v>2.8534105384506563</c:v>
                </c:pt>
                <c:pt idx="3489">
                  <c:v>3.7825570610113735</c:v>
                </c:pt>
                <c:pt idx="3490">
                  <c:v>-2.7753310537072862</c:v>
                </c:pt>
                <c:pt idx="3491">
                  <c:v>1.2694534644422477</c:v>
                </c:pt>
                <c:pt idx="3492">
                  <c:v>-7.2234932277861015</c:v>
                </c:pt>
                <c:pt idx="3493">
                  <c:v>6.8312484539453928</c:v>
                </c:pt>
                <c:pt idx="3494">
                  <c:v>-5.3945650197886819</c:v>
                </c:pt>
                <c:pt idx="3495">
                  <c:v>4.7501826322449938</c:v>
                </c:pt>
                <c:pt idx="3496">
                  <c:v>-3.0462721562866864</c:v>
                </c:pt>
                <c:pt idx="3497">
                  <c:v>9.1593466070519796</c:v>
                </c:pt>
                <c:pt idx="3498">
                  <c:v>-1.5200859322150153</c:v>
                </c:pt>
                <c:pt idx="3499">
                  <c:v>3.6805874181494818</c:v>
                </c:pt>
                <c:pt idx="3500">
                  <c:v>-2.7253574913502181</c:v>
                </c:pt>
                <c:pt idx="3501">
                  <c:v>-2.4239659797943252</c:v>
                </c:pt>
                <c:pt idx="3502">
                  <c:v>-12.419640944150796</c:v>
                </c:pt>
                <c:pt idx="3503">
                  <c:v>0</c:v>
                </c:pt>
                <c:pt idx="3504">
                  <c:v>-8.423843835631498</c:v>
                </c:pt>
                <c:pt idx="3505">
                  <c:v>0.38702199250637914</c:v>
                </c:pt>
                <c:pt idx="3506">
                  <c:v>8.9633791713772304</c:v>
                </c:pt>
                <c:pt idx="3507">
                  <c:v>1.2991944495671577</c:v>
                </c:pt>
                <c:pt idx="3508">
                  <c:v>0</c:v>
                </c:pt>
                <c:pt idx="3509">
                  <c:v>8.4127810574894148</c:v>
                </c:pt>
                <c:pt idx="3510">
                  <c:v>8.3219170043800226</c:v>
                </c:pt>
                <c:pt idx="3511">
                  <c:v>-15.986027687884253</c:v>
                </c:pt>
                <c:pt idx="3512">
                  <c:v>3.2962472737143433</c:v>
                </c:pt>
                <c:pt idx="3513">
                  <c:v>-13.102509071185896</c:v>
                </c:pt>
                <c:pt idx="3514">
                  <c:v>3.4937191707797637</c:v>
                </c:pt>
                <c:pt idx="3515">
                  <c:v>0</c:v>
                </c:pt>
                <c:pt idx="3516">
                  <c:v>-0.15814554040359138</c:v>
                </c:pt>
                <c:pt idx="3517">
                  <c:v>11.229515297186975</c:v>
                </c:pt>
                <c:pt idx="3518">
                  <c:v>1.5258570145027504</c:v>
                </c:pt>
                <c:pt idx="3519">
                  <c:v>4.4349477350225168</c:v>
                </c:pt>
                <c:pt idx="3520">
                  <c:v>-6.2640291469888263</c:v>
                </c:pt>
                <c:pt idx="3521">
                  <c:v>7.9809979225276795</c:v>
                </c:pt>
                <c:pt idx="3522">
                  <c:v>0</c:v>
                </c:pt>
                <c:pt idx="3523">
                  <c:v>4.9836912485201719</c:v>
                </c:pt>
                <c:pt idx="3524">
                  <c:v>8.8548143121368224</c:v>
                </c:pt>
                <c:pt idx="3525">
                  <c:v>-5.7073230457636512</c:v>
                </c:pt>
                <c:pt idx="3526">
                  <c:v>8.9390615065443342</c:v>
                </c:pt>
                <c:pt idx="3527">
                  <c:v>-0.45614127628183865</c:v>
                </c:pt>
                <c:pt idx="3528">
                  <c:v>0</c:v>
                </c:pt>
                <c:pt idx="3529">
                  <c:v>-3.5729537992233253</c:v>
                </c:pt>
                <c:pt idx="3530">
                  <c:v>-9.0245171116690326</c:v>
                </c:pt>
                <c:pt idx="3531">
                  <c:v>-1.6267981534978371</c:v>
                </c:pt>
                <c:pt idx="3532">
                  <c:v>-4.7543856670656339</c:v>
                </c:pt>
                <c:pt idx="3533">
                  <c:v>-2.6746952125604002</c:v>
                </c:pt>
                <c:pt idx="3534">
                  <c:v>6.9356956859550314</c:v>
                </c:pt>
                <c:pt idx="3535">
                  <c:v>0</c:v>
                </c:pt>
                <c:pt idx="3536">
                  <c:v>10.13448055352446</c:v>
                </c:pt>
                <c:pt idx="3537">
                  <c:v>4.7715265451054769</c:v>
                </c:pt>
                <c:pt idx="3538">
                  <c:v>14.275368937496836</c:v>
                </c:pt>
                <c:pt idx="3539">
                  <c:v>-15.879874527731609</c:v>
                </c:pt>
                <c:pt idx="3540">
                  <c:v>2.6537113108224615</c:v>
                </c:pt>
                <c:pt idx="3541">
                  <c:v>3.336752261872368</c:v>
                </c:pt>
                <c:pt idx="3542">
                  <c:v>-10.235171057256279</c:v>
                </c:pt>
                <c:pt idx="3543">
                  <c:v>0</c:v>
                </c:pt>
                <c:pt idx="3544">
                  <c:v>-6.4132880501083687</c:v>
                </c:pt>
                <c:pt idx="3545">
                  <c:v>0</c:v>
                </c:pt>
                <c:pt idx="3546">
                  <c:v>7.6216250436293906</c:v>
                </c:pt>
                <c:pt idx="3547">
                  <c:v>-5.5676267909886592</c:v>
                </c:pt>
                <c:pt idx="3548">
                  <c:v>10.251587672664421</c:v>
                </c:pt>
                <c:pt idx="3549">
                  <c:v>-19.158962203185148</c:v>
                </c:pt>
                <c:pt idx="3550">
                  <c:v>-4.2794867749516357</c:v>
                </c:pt>
                <c:pt idx="3551">
                  <c:v>12.443452355808514</c:v>
                </c:pt>
                <c:pt idx="3552">
                  <c:v>-8.9266649048359419</c:v>
                </c:pt>
                <c:pt idx="3553">
                  <c:v>0</c:v>
                </c:pt>
                <c:pt idx="3554">
                  <c:v>-7.3429879229392974</c:v>
                </c:pt>
                <c:pt idx="3555">
                  <c:v>-3.0949787572651526</c:v>
                </c:pt>
                <c:pt idx="3556">
                  <c:v>-8.374872006200226</c:v>
                </c:pt>
                <c:pt idx="3557">
                  <c:v>-2.4241624504556039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2.1139453350683661</c:v>
                </c:pt>
                <c:pt idx="3562">
                  <c:v>5.4740379682780933</c:v>
                </c:pt>
                <c:pt idx="3563">
                  <c:v>-6.9908457980391958</c:v>
                </c:pt>
                <c:pt idx="3564">
                  <c:v>-15.488448219291229</c:v>
                </c:pt>
                <c:pt idx="3565">
                  <c:v>5.9858410180750514</c:v>
                </c:pt>
                <c:pt idx="3566">
                  <c:v>1.0599175021725098</c:v>
                </c:pt>
                <c:pt idx="3567">
                  <c:v>16.064647547967816</c:v>
                </c:pt>
                <c:pt idx="3568">
                  <c:v>-7.1790642767560016</c:v>
                </c:pt>
                <c:pt idx="3569">
                  <c:v>1.1672738145983712</c:v>
                </c:pt>
                <c:pt idx="3570">
                  <c:v>0.51954821302785481</c:v>
                </c:pt>
                <c:pt idx="3571">
                  <c:v>-11.935305950032012</c:v>
                </c:pt>
                <c:pt idx="3572">
                  <c:v>-3.4456336533250864</c:v>
                </c:pt>
                <c:pt idx="3573">
                  <c:v>10.098048534290527</c:v>
                </c:pt>
                <c:pt idx="3574">
                  <c:v>16.959283538182163</c:v>
                </c:pt>
                <c:pt idx="3575">
                  <c:v>10.553028824091676</c:v>
                </c:pt>
                <c:pt idx="3576">
                  <c:v>0</c:v>
                </c:pt>
                <c:pt idx="3577">
                  <c:v>0</c:v>
                </c:pt>
                <c:pt idx="3578">
                  <c:v>5.491191899431402</c:v>
                </c:pt>
                <c:pt idx="3579">
                  <c:v>0</c:v>
                </c:pt>
                <c:pt idx="3580">
                  <c:v>0</c:v>
                </c:pt>
                <c:pt idx="3581">
                  <c:v>6.3455028670984985</c:v>
                </c:pt>
                <c:pt idx="3582">
                  <c:v>-6.7556370688799063</c:v>
                </c:pt>
                <c:pt idx="3583">
                  <c:v>0</c:v>
                </c:pt>
                <c:pt idx="3584">
                  <c:v>-2.1451649825582724</c:v>
                </c:pt>
                <c:pt idx="3585">
                  <c:v>5.5156394978095422</c:v>
                </c:pt>
                <c:pt idx="3586">
                  <c:v>0</c:v>
                </c:pt>
                <c:pt idx="3587">
                  <c:v>-5.942750639797123</c:v>
                </c:pt>
                <c:pt idx="3588">
                  <c:v>0.39280289918749922</c:v>
                </c:pt>
                <c:pt idx="3589">
                  <c:v>1.08580794418985</c:v>
                </c:pt>
                <c:pt idx="3590">
                  <c:v>12.912058304836441</c:v>
                </c:pt>
                <c:pt idx="3591">
                  <c:v>11.315902023984302</c:v>
                </c:pt>
                <c:pt idx="3592">
                  <c:v>-5.8857843484639121</c:v>
                </c:pt>
                <c:pt idx="3593">
                  <c:v>6.1266261878799195</c:v>
                </c:pt>
                <c:pt idx="3594">
                  <c:v>3.1358881719525966</c:v>
                </c:pt>
                <c:pt idx="3595">
                  <c:v>0</c:v>
                </c:pt>
                <c:pt idx="3596">
                  <c:v>7.5488050623202927</c:v>
                </c:pt>
                <c:pt idx="3597">
                  <c:v>0</c:v>
                </c:pt>
                <c:pt idx="3598">
                  <c:v>0</c:v>
                </c:pt>
                <c:pt idx="3599">
                  <c:v>-0.41919321115412167</c:v>
                </c:pt>
                <c:pt idx="3600">
                  <c:v>3.0412260365411408</c:v>
                </c:pt>
                <c:pt idx="3601">
                  <c:v>0</c:v>
                </c:pt>
                <c:pt idx="3602">
                  <c:v>5.7211208593224319</c:v>
                </c:pt>
                <c:pt idx="3603">
                  <c:v>-8.4202853227701588</c:v>
                </c:pt>
                <c:pt idx="3604">
                  <c:v>0</c:v>
                </c:pt>
                <c:pt idx="3605">
                  <c:v>-4.6123888523264185</c:v>
                </c:pt>
                <c:pt idx="3606">
                  <c:v>-12.439641979436228</c:v>
                </c:pt>
                <c:pt idx="3607">
                  <c:v>-6.1673041985151613</c:v>
                </c:pt>
                <c:pt idx="3608">
                  <c:v>17.38544164274062</c:v>
                </c:pt>
                <c:pt idx="3609">
                  <c:v>9.724310673604478</c:v>
                </c:pt>
                <c:pt idx="3610">
                  <c:v>0</c:v>
                </c:pt>
                <c:pt idx="3611">
                  <c:v>-3.9996816608874513</c:v>
                </c:pt>
                <c:pt idx="3612">
                  <c:v>-7.6044875376674614</c:v>
                </c:pt>
                <c:pt idx="3613">
                  <c:v>0</c:v>
                </c:pt>
                <c:pt idx="3614">
                  <c:v>3.0235712968029311</c:v>
                </c:pt>
                <c:pt idx="3615">
                  <c:v>-5.1999867612842099</c:v>
                </c:pt>
                <c:pt idx="3616">
                  <c:v>7.3685067940745901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-3.9798994306082647</c:v>
                </c:pt>
                <c:pt idx="3621">
                  <c:v>-5.7608663570448542</c:v>
                </c:pt>
                <c:pt idx="3622">
                  <c:v>-2.0724067345690669</c:v>
                </c:pt>
                <c:pt idx="3623">
                  <c:v>3.8778221480112718</c:v>
                </c:pt>
                <c:pt idx="3624">
                  <c:v>-10.472016793931099</c:v>
                </c:pt>
                <c:pt idx="3625">
                  <c:v>-14.032165257711771</c:v>
                </c:pt>
                <c:pt idx="3626">
                  <c:v>0.46201151220113135</c:v>
                </c:pt>
                <c:pt idx="3627">
                  <c:v>-4.8929233536493113</c:v>
                </c:pt>
                <c:pt idx="3628">
                  <c:v>4.7965136879610704</c:v>
                </c:pt>
                <c:pt idx="3629">
                  <c:v>6.7654608171160682</c:v>
                </c:pt>
                <c:pt idx="3630">
                  <c:v>7.9906393691596529</c:v>
                </c:pt>
                <c:pt idx="3631">
                  <c:v>-5.0453327776384986</c:v>
                </c:pt>
                <c:pt idx="3632">
                  <c:v>-6.3551959981356552</c:v>
                </c:pt>
                <c:pt idx="3633">
                  <c:v>-13.349511366729416</c:v>
                </c:pt>
                <c:pt idx="3634">
                  <c:v>5.7654098819261907</c:v>
                </c:pt>
                <c:pt idx="3635">
                  <c:v>11.083972188970352</c:v>
                </c:pt>
                <c:pt idx="3636">
                  <c:v>-6.4017826227900194</c:v>
                </c:pt>
                <c:pt idx="3637">
                  <c:v>0</c:v>
                </c:pt>
                <c:pt idx="3638">
                  <c:v>-5.5582231682941945</c:v>
                </c:pt>
                <c:pt idx="3639">
                  <c:v>1.3465164617703556</c:v>
                </c:pt>
                <c:pt idx="3640">
                  <c:v>-1.1935831835540234</c:v>
                </c:pt>
                <c:pt idx="3641">
                  <c:v>0.80512292097037941</c:v>
                </c:pt>
                <c:pt idx="3642">
                  <c:v>-5.0143426747487743</c:v>
                </c:pt>
                <c:pt idx="3643">
                  <c:v>0</c:v>
                </c:pt>
                <c:pt idx="3644">
                  <c:v>-0.10366057619933144</c:v>
                </c:pt>
                <c:pt idx="3645">
                  <c:v>6.4977056920341179</c:v>
                </c:pt>
                <c:pt idx="3646">
                  <c:v>4.831202391407972</c:v>
                </c:pt>
                <c:pt idx="3647">
                  <c:v>0</c:v>
                </c:pt>
                <c:pt idx="3648">
                  <c:v>-4.6605878013018023</c:v>
                </c:pt>
                <c:pt idx="3649">
                  <c:v>0</c:v>
                </c:pt>
                <c:pt idx="3650">
                  <c:v>0</c:v>
                </c:pt>
                <c:pt idx="3651">
                  <c:v>11.208653729099698</c:v>
                </c:pt>
                <c:pt idx="3652">
                  <c:v>-3.5438677067980038</c:v>
                </c:pt>
                <c:pt idx="3653">
                  <c:v>0</c:v>
                </c:pt>
                <c:pt idx="3654">
                  <c:v>0</c:v>
                </c:pt>
                <c:pt idx="3655">
                  <c:v>0.75382121019144055</c:v>
                </c:pt>
                <c:pt idx="3656">
                  <c:v>-1.5187101134819256</c:v>
                </c:pt>
                <c:pt idx="3657">
                  <c:v>-6.9136682293808116</c:v>
                </c:pt>
                <c:pt idx="3658">
                  <c:v>0</c:v>
                </c:pt>
                <c:pt idx="3659">
                  <c:v>0</c:v>
                </c:pt>
                <c:pt idx="3660">
                  <c:v>7.7804322024521877</c:v>
                </c:pt>
                <c:pt idx="3661">
                  <c:v>3.9635144440636676</c:v>
                </c:pt>
                <c:pt idx="3662">
                  <c:v>-14.734574487823027</c:v>
                </c:pt>
                <c:pt idx="3663">
                  <c:v>5.8354641154746067</c:v>
                </c:pt>
                <c:pt idx="3664">
                  <c:v>-5.3339973936632958</c:v>
                </c:pt>
                <c:pt idx="3665">
                  <c:v>-7.1393595190608039</c:v>
                </c:pt>
                <c:pt idx="3666">
                  <c:v>0</c:v>
                </c:pt>
                <c:pt idx="3667">
                  <c:v>0</c:v>
                </c:pt>
                <c:pt idx="3668">
                  <c:v>8.2498327919963259</c:v>
                </c:pt>
                <c:pt idx="3669">
                  <c:v>-2.5370640986827464</c:v>
                </c:pt>
                <c:pt idx="3670">
                  <c:v>1.4967575567091114</c:v>
                </c:pt>
                <c:pt idx="3671">
                  <c:v>-12.761718022367607</c:v>
                </c:pt>
                <c:pt idx="3672">
                  <c:v>-14.185011955902135</c:v>
                </c:pt>
                <c:pt idx="3673">
                  <c:v>20</c:v>
                </c:pt>
                <c:pt idx="3674">
                  <c:v>-1.7780754701363097</c:v>
                </c:pt>
                <c:pt idx="3675">
                  <c:v>-7.6982858386925406</c:v>
                </c:pt>
                <c:pt idx="3676">
                  <c:v>6.0920435694365782</c:v>
                </c:pt>
                <c:pt idx="3677">
                  <c:v>4.5122688613800221</c:v>
                </c:pt>
                <c:pt idx="3678">
                  <c:v>-1.1776109378803152</c:v>
                </c:pt>
                <c:pt idx="3679">
                  <c:v>0</c:v>
                </c:pt>
                <c:pt idx="3680">
                  <c:v>-2.8917982626842402</c:v>
                </c:pt>
                <c:pt idx="3681">
                  <c:v>7.7526767383482742</c:v>
                </c:pt>
                <c:pt idx="3682">
                  <c:v>-5.3665548214582337</c:v>
                </c:pt>
                <c:pt idx="3683">
                  <c:v>0</c:v>
                </c:pt>
                <c:pt idx="3684">
                  <c:v>-9.6504947292885941</c:v>
                </c:pt>
                <c:pt idx="3685">
                  <c:v>8.8819496854659477</c:v>
                </c:pt>
                <c:pt idx="3686">
                  <c:v>3.7139519015808489</c:v>
                </c:pt>
                <c:pt idx="3687">
                  <c:v>-8.7070593738432027</c:v>
                </c:pt>
                <c:pt idx="3688">
                  <c:v>-6.142132983481809</c:v>
                </c:pt>
                <c:pt idx="3689">
                  <c:v>13.141215877896498</c:v>
                </c:pt>
                <c:pt idx="3690">
                  <c:v>4.0058215283952618</c:v>
                </c:pt>
                <c:pt idx="3691">
                  <c:v>-2.3092747049161835</c:v>
                </c:pt>
                <c:pt idx="3692">
                  <c:v>12.822113505068389</c:v>
                </c:pt>
                <c:pt idx="3693">
                  <c:v>5.1124293944496682</c:v>
                </c:pt>
                <c:pt idx="3694">
                  <c:v>13.57834167713405</c:v>
                </c:pt>
                <c:pt idx="3695">
                  <c:v>-7.8599478315957381</c:v>
                </c:pt>
                <c:pt idx="3696">
                  <c:v>3.9003523800226017</c:v>
                </c:pt>
                <c:pt idx="3697">
                  <c:v>-3.0971262647895865</c:v>
                </c:pt>
                <c:pt idx="3698">
                  <c:v>-3.4435139734065885</c:v>
                </c:pt>
                <c:pt idx="3699">
                  <c:v>-0.24987218849424142</c:v>
                </c:pt>
                <c:pt idx="3700">
                  <c:v>0</c:v>
                </c:pt>
                <c:pt idx="3701">
                  <c:v>4.2109700544935027</c:v>
                </c:pt>
                <c:pt idx="3702">
                  <c:v>0</c:v>
                </c:pt>
                <c:pt idx="3703">
                  <c:v>-6.3446766887032311</c:v>
                </c:pt>
                <c:pt idx="3704">
                  <c:v>-7.4693009411047875</c:v>
                </c:pt>
                <c:pt idx="3705">
                  <c:v>2.9256101829977719</c:v>
                </c:pt>
                <c:pt idx="3706">
                  <c:v>7.2529086918081429</c:v>
                </c:pt>
                <c:pt idx="3707">
                  <c:v>-0.5791089432197255</c:v>
                </c:pt>
                <c:pt idx="3708">
                  <c:v>-3.8694558443813696</c:v>
                </c:pt>
                <c:pt idx="3709">
                  <c:v>1.6411994317651379</c:v>
                </c:pt>
                <c:pt idx="3710">
                  <c:v>0</c:v>
                </c:pt>
                <c:pt idx="3711">
                  <c:v>-19.444994664453219</c:v>
                </c:pt>
                <c:pt idx="3712">
                  <c:v>-1.4722561510063055</c:v>
                </c:pt>
                <c:pt idx="3713">
                  <c:v>-6.434812236000294</c:v>
                </c:pt>
                <c:pt idx="3714">
                  <c:v>-1.0679231585607831</c:v>
                </c:pt>
                <c:pt idx="3715">
                  <c:v>15.014657633529698</c:v>
                </c:pt>
                <c:pt idx="3716">
                  <c:v>0</c:v>
                </c:pt>
                <c:pt idx="3717">
                  <c:v>4.3500517116265032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10.04742504138409</c:v>
                </c:pt>
                <c:pt idx="3723">
                  <c:v>8.4141039278174965</c:v>
                </c:pt>
                <c:pt idx="3724">
                  <c:v>-16.625270765672546</c:v>
                </c:pt>
                <c:pt idx="3725">
                  <c:v>0</c:v>
                </c:pt>
                <c:pt idx="3726">
                  <c:v>-4.0479976153052339</c:v>
                </c:pt>
                <c:pt idx="3727">
                  <c:v>-8.5199728052085888</c:v>
                </c:pt>
                <c:pt idx="3728">
                  <c:v>-9.3937386815344297</c:v>
                </c:pt>
                <c:pt idx="3729">
                  <c:v>-10.77507174584195</c:v>
                </c:pt>
                <c:pt idx="3730">
                  <c:v>-8.1168025551711906</c:v>
                </c:pt>
                <c:pt idx="3731">
                  <c:v>-4.175711717766398</c:v>
                </c:pt>
                <c:pt idx="3732">
                  <c:v>-5.5177842324978741</c:v>
                </c:pt>
                <c:pt idx="3733">
                  <c:v>3.1471555735836265</c:v>
                </c:pt>
                <c:pt idx="3734">
                  <c:v>1.9061048664294731</c:v>
                </c:pt>
                <c:pt idx="3735">
                  <c:v>-7.1479868833613871</c:v>
                </c:pt>
                <c:pt idx="3736">
                  <c:v>8.8911799062266681</c:v>
                </c:pt>
                <c:pt idx="3737">
                  <c:v>0</c:v>
                </c:pt>
                <c:pt idx="3738">
                  <c:v>-5.7166018251609909</c:v>
                </c:pt>
                <c:pt idx="3739">
                  <c:v>-19.525519858363829</c:v>
                </c:pt>
                <c:pt idx="3740">
                  <c:v>0</c:v>
                </c:pt>
                <c:pt idx="3741">
                  <c:v>18.02459591311241</c:v>
                </c:pt>
                <c:pt idx="3742">
                  <c:v>-14.594978183584976</c:v>
                </c:pt>
                <c:pt idx="3743">
                  <c:v>-5.9325277437017832</c:v>
                </c:pt>
                <c:pt idx="3744">
                  <c:v>-5.8604887655122511</c:v>
                </c:pt>
                <c:pt idx="3745">
                  <c:v>2.6321793292631708</c:v>
                </c:pt>
                <c:pt idx="3746">
                  <c:v>1.1204076103914147</c:v>
                </c:pt>
                <c:pt idx="3747">
                  <c:v>0</c:v>
                </c:pt>
                <c:pt idx="3748">
                  <c:v>0.27311384445378972</c:v>
                </c:pt>
                <c:pt idx="3749">
                  <c:v>4.4934154643178186</c:v>
                </c:pt>
                <c:pt idx="3750">
                  <c:v>0</c:v>
                </c:pt>
                <c:pt idx="3751">
                  <c:v>8.5677042288855176</c:v>
                </c:pt>
                <c:pt idx="3752">
                  <c:v>2.9944925837293344</c:v>
                </c:pt>
                <c:pt idx="3753">
                  <c:v>11.333363477567744</c:v>
                </c:pt>
                <c:pt idx="3754">
                  <c:v>-12.147098743463063</c:v>
                </c:pt>
                <c:pt idx="3755">
                  <c:v>7.4428366715612171</c:v>
                </c:pt>
                <c:pt idx="3756">
                  <c:v>16.493429581641557</c:v>
                </c:pt>
                <c:pt idx="3757">
                  <c:v>-6.9904355999322769</c:v>
                </c:pt>
                <c:pt idx="3758">
                  <c:v>1.5665415434333267</c:v>
                </c:pt>
                <c:pt idx="3759">
                  <c:v>1.436540413167922</c:v>
                </c:pt>
                <c:pt idx="3760">
                  <c:v>-10.311107278492237</c:v>
                </c:pt>
                <c:pt idx="3761">
                  <c:v>2.642504829340222</c:v>
                </c:pt>
                <c:pt idx="3762">
                  <c:v>1.8102230252915326</c:v>
                </c:pt>
                <c:pt idx="3763">
                  <c:v>-4.1441912974849489</c:v>
                </c:pt>
                <c:pt idx="3764">
                  <c:v>-3.0965869563268367</c:v>
                </c:pt>
                <c:pt idx="3765">
                  <c:v>0</c:v>
                </c:pt>
                <c:pt idx="3766">
                  <c:v>-14.412061950296115</c:v>
                </c:pt>
                <c:pt idx="3767">
                  <c:v>0</c:v>
                </c:pt>
                <c:pt idx="3768">
                  <c:v>0</c:v>
                </c:pt>
                <c:pt idx="3769">
                  <c:v>8.2347794927245559</c:v>
                </c:pt>
                <c:pt idx="3770">
                  <c:v>10.716623549538324</c:v>
                </c:pt>
                <c:pt idx="3771">
                  <c:v>10.616934965322038</c:v>
                </c:pt>
                <c:pt idx="3772">
                  <c:v>0</c:v>
                </c:pt>
                <c:pt idx="3773">
                  <c:v>-1.3561966204776277</c:v>
                </c:pt>
                <c:pt idx="3774">
                  <c:v>12.146884946643686</c:v>
                </c:pt>
                <c:pt idx="3775">
                  <c:v>11.881483721015403</c:v>
                </c:pt>
                <c:pt idx="3776">
                  <c:v>-2.4972231588579517</c:v>
                </c:pt>
                <c:pt idx="3777">
                  <c:v>9.4733287700169591</c:v>
                </c:pt>
                <c:pt idx="3778">
                  <c:v>0</c:v>
                </c:pt>
                <c:pt idx="3779">
                  <c:v>0</c:v>
                </c:pt>
                <c:pt idx="3780">
                  <c:v>3.9272780275999848</c:v>
                </c:pt>
                <c:pt idx="3781">
                  <c:v>0</c:v>
                </c:pt>
                <c:pt idx="3782">
                  <c:v>0</c:v>
                </c:pt>
                <c:pt idx="3783">
                  <c:v>-7.76353841150567</c:v>
                </c:pt>
                <c:pt idx="3784">
                  <c:v>12.314214581704562</c:v>
                </c:pt>
                <c:pt idx="3785">
                  <c:v>4.9119471039133948</c:v>
                </c:pt>
                <c:pt idx="3786">
                  <c:v>0</c:v>
                </c:pt>
                <c:pt idx="3787">
                  <c:v>0</c:v>
                </c:pt>
                <c:pt idx="3788">
                  <c:v>6.8568956631919376</c:v>
                </c:pt>
                <c:pt idx="3789">
                  <c:v>-6.2551426144764681</c:v>
                </c:pt>
                <c:pt idx="3790">
                  <c:v>-4.6957184423498619</c:v>
                </c:pt>
                <c:pt idx="3791">
                  <c:v>4.8371668774394116</c:v>
                </c:pt>
                <c:pt idx="3792">
                  <c:v>4.7408177045635043</c:v>
                </c:pt>
                <c:pt idx="3793">
                  <c:v>10.916277139951955</c:v>
                </c:pt>
                <c:pt idx="3794">
                  <c:v>3.0549676372192178</c:v>
                </c:pt>
                <c:pt idx="3795">
                  <c:v>-1.183249361653592</c:v>
                </c:pt>
                <c:pt idx="3796">
                  <c:v>-2.6562903619149689</c:v>
                </c:pt>
                <c:pt idx="3797">
                  <c:v>-11.393196363082264</c:v>
                </c:pt>
                <c:pt idx="3798">
                  <c:v>4.207945372642512</c:v>
                </c:pt>
                <c:pt idx="3799">
                  <c:v>0</c:v>
                </c:pt>
                <c:pt idx="3800">
                  <c:v>6.4760001891204544</c:v>
                </c:pt>
                <c:pt idx="3801">
                  <c:v>6.0016386136294528</c:v>
                </c:pt>
                <c:pt idx="3802">
                  <c:v>9.4761648420471509</c:v>
                </c:pt>
                <c:pt idx="3803">
                  <c:v>-10.898804712893538</c:v>
                </c:pt>
                <c:pt idx="3804">
                  <c:v>0</c:v>
                </c:pt>
                <c:pt idx="3805">
                  <c:v>6.2265167903751371</c:v>
                </c:pt>
                <c:pt idx="3806">
                  <c:v>-3.408729902043321</c:v>
                </c:pt>
                <c:pt idx="3807">
                  <c:v>0</c:v>
                </c:pt>
                <c:pt idx="3808">
                  <c:v>-14.078104138400032</c:v>
                </c:pt>
                <c:pt idx="3809">
                  <c:v>5.5888597163373017</c:v>
                </c:pt>
                <c:pt idx="3810">
                  <c:v>-6.4724531081929042</c:v>
                </c:pt>
                <c:pt idx="3811">
                  <c:v>1.3874863389367911</c:v>
                </c:pt>
                <c:pt idx="3812">
                  <c:v>-14.836831755080658</c:v>
                </c:pt>
                <c:pt idx="3813">
                  <c:v>7.603472027284683</c:v>
                </c:pt>
                <c:pt idx="3814">
                  <c:v>8.7654119454772648</c:v>
                </c:pt>
                <c:pt idx="3815">
                  <c:v>16.856862394002736</c:v>
                </c:pt>
                <c:pt idx="3816">
                  <c:v>0</c:v>
                </c:pt>
                <c:pt idx="3817">
                  <c:v>0.32715081841406413</c:v>
                </c:pt>
                <c:pt idx="3818">
                  <c:v>0.13344696174951909</c:v>
                </c:pt>
                <c:pt idx="3819">
                  <c:v>1.1175311292608012</c:v>
                </c:pt>
                <c:pt idx="3820">
                  <c:v>-4.7784857762926061</c:v>
                </c:pt>
                <c:pt idx="3821">
                  <c:v>-0.87117231469976941</c:v>
                </c:pt>
                <c:pt idx="3822">
                  <c:v>9.6398635746855277</c:v>
                </c:pt>
                <c:pt idx="3823">
                  <c:v>-4.1317669416143676</c:v>
                </c:pt>
                <c:pt idx="3824">
                  <c:v>-2.8420666606310108</c:v>
                </c:pt>
                <c:pt idx="3825">
                  <c:v>-3.3140428842674901</c:v>
                </c:pt>
                <c:pt idx="3826">
                  <c:v>0</c:v>
                </c:pt>
                <c:pt idx="3827">
                  <c:v>-2.8212446897111754</c:v>
                </c:pt>
                <c:pt idx="3828">
                  <c:v>-2.3074009864460021</c:v>
                </c:pt>
                <c:pt idx="3829">
                  <c:v>-17.613433181948594</c:v>
                </c:pt>
                <c:pt idx="3830">
                  <c:v>6.269463300803273</c:v>
                </c:pt>
                <c:pt idx="3831">
                  <c:v>5.3162038691719413</c:v>
                </c:pt>
                <c:pt idx="3832">
                  <c:v>0</c:v>
                </c:pt>
                <c:pt idx="3833">
                  <c:v>8.5005017344937706</c:v>
                </c:pt>
                <c:pt idx="3834">
                  <c:v>-0.99142947552054483</c:v>
                </c:pt>
                <c:pt idx="3835">
                  <c:v>7.7880441851362932</c:v>
                </c:pt>
                <c:pt idx="3836">
                  <c:v>0</c:v>
                </c:pt>
                <c:pt idx="3837">
                  <c:v>4.6214459442882898</c:v>
                </c:pt>
                <c:pt idx="3838">
                  <c:v>0</c:v>
                </c:pt>
                <c:pt idx="3839">
                  <c:v>5.6663042581426843</c:v>
                </c:pt>
                <c:pt idx="3840">
                  <c:v>9.7607427467451071</c:v>
                </c:pt>
                <c:pt idx="3841">
                  <c:v>-17.915034083179631</c:v>
                </c:pt>
                <c:pt idx="3842">
                  <c:v>-5.9406307153151143</c:v>
                </c:pt>
                <c:pt idx="3843">
                  <c:v>-7.2233255726239145</c:v>
                </c:pt>
                <c:pt idx="3844">
                  <c:v>-5.2070540635766625</c:v>
                </c:pt>
                <c:pt idx="3845">
                  <c:v>10.850192517492308</c:v>
                </c:pt>
                <c:pt idx="3846">
                  <c:v>5.2584636809962868</c:v>
                </c:pt>
                <c:pt idx="3847">
                  <c:v>1.681256595894542</c:v>
                </c:pt>
                <c:pt idx="3848">
                  <c:v>-1.5731707139340783</c:v>
                </c:pt>
                <c:pt idx="3849">
                  <c:v>-7.6895127247781128</c:v>
                </c:pt>
                <c:pt idx="3850">
                  <c:v>-6.2466678255444199</c:v>
                </c:pt>
                <c:pt idx="3851">
                  <c:v>-5.0671513539647997</c:v>
                </c:pt>
                <c:pt idx="3852">
                  <c:v>4.9979933172776185</c:v>
                </c:pt>
                <c:pt idx="3853">
                  <c:v>0.21321885786529027</c:v>
                </c:pt>
                <c:pt idx="3854">
                  <c:v>10.419583083282342</c:v>
                </c:pt>
                <c:pt idx="3855">
                  <c:v>0</c:v>
                </c:pt>
                <c:pt idx="3856">
                  <c:v>-0.48374945428336136</c:v>
                </c:pt>
                <c:pt idx="3857">
                  <c:v>7.7315164732929764</c:v>
                </c:pt>
                <c:pt idx="3858">
                  <c:v>0</c:v>
                </c:pt>
                <c:pt idx="3859">
                  <c:v>2.4672686549614387</c:v>
                </c:pt>
                <c:pt idx="3860">
                  <c:v>-4.0120457322380823</c:v>
                </c:pt>
                <c:pt idx="3861">
                  <c:v>-5.0319414708872241</c:v>
                </c:pt>
                <c:pt idx="3862">
                  <c:v>1.8648394270439264</c:v>
                </c:pt>
                <c:pt idx="3863">
                  <c:v>6.3421916902075877</c:v>
                </c:pt>
                <c:pt idx="3864">
                  <c:v>-7.621904410644083</c:v>
                </c:pt>
                <c:pt idx="3865">
                  <c:v>-6.1729793221351015</c:v>
                </c:pt>
                <c:pt idx="3866">
                  <c:v>15.102963468896537</c:v>
                </c:pt>
                <c:pt idx="3867">
                  <c:v>4.87352525881359</c:v>
                </c:pt>
                <c:pt idx="3868">
                  <c:v>4.6679274354822073</c:v>
                </c:pt>
                <c:pt idx="3869">
                  <c:v>-5.8940736176015172</c:v>
                </c:pt>
                <c:pt idx="3870">
                  <c:v>-5.9819986658522764</c:v>
                </c:pt>
                <c:pt idx="3871">
                  <c:v>3.4945355942342657</c:v>
                </c:pt>
                <c:pt idx="3872">
                  <c:v>0</c:v>
                </c:pt>
                <c:pt idx="3873">
                  <c:v>-8.3464124124796175</c:v>
                </c:pt>
                <c:pt idx="3874">
                  <c:v>6.7404297776416584</c:v>
                </c:pt>
                <c:pt idx="3875">
                  <c:v>12.245343510526229</c:v>
                </c:pt>
                <c:pt idx="3876">
                  <c:v>7.5496800088911726</c:v>
                </c:pt>
                <c:pt idx="3877">
                  <c:v>1.662488693065457</c:v>
                </c:pt>
                <c:pt idx="3878">
                  <c:v>-3.8349031204905737</c:v>
                </c:pt>
                <c:pt idx="3879">
                  <c:v>-2.1169710699521023</c:v>
                </c:pt>
                <c:pt idx="3880">
                  <c:v>-12.360884912197552</c:v>
                </c:pt>
                <c:pt idx="3881">
                  <c:v>-6.1275138279197714</c:v>
                </c:pt>
                <c:pt idx="3882">
                  <c:v>7.4442110337275036</c:v>
                </c:pt>
                <c:pt idx="3883">
                  <c:v>-5.0440037624532277</c:v>
                </c:pt>
                <c:pt idx="3884">
                  <c:v>-3.9891954670057448</c:v>
                </c:pt>
                <c:pt idx="3885">
                  <c:v>-6.5581667952643983</c:v>
                </c:pt>
                <c:pt idx="3886">
                  <c:v>-1.5978829121097617</c:v>
                </c:pt>
                <c:pt idx="3887">
                  <c:v>1.788149640380287</c:v>
                </c:pt>
                <c:pt idx="3888">
                  <c:v>0</c:v>
                </c:pt>
                <c:pt idx="3889">
                  <c:v>4.859525265528271</c:v>
                </c:pt>
                <c:pt idx="3890">
                  <c:v>-14.986526493331272</c:v>
                </c:pt>
                <c:pt idx="3891">
                  <c:v>-16.38816290888154</c:v>
                </c:pt>
                <c:pt idx="3892">
                  <c:v>0</c:v>
                </c:pt>
                <c:pt idx="3893">
                  <c:v>-1.9707533077721817</c:v>
                </c:pt>
                <c:pt idx="3894">
                  <c:v>0</c:v>
                </c:pt>
                <c:pt idx="3895">
                  <c:v>-5.638625179368022</c:v>
                </c:pt>
                <c:pt idx="3896">
                  <c:v>-3.8852937173087736</c:v>
                </c:pt>
                <c:pt idx="3897">
                  <c:v>-0.68950158128475625</c:v>
                </c:pt>
                <c:pt idx="3898">
                  <c:v>-10.682795330384836</c:v>
                </c:pt>
                <c:pt idx="3899">
                  <c:v>-5.5245513158261321</c:v>
                </c:pt>
                <c:pt idx="3900">
                  <c:v>0</c:v>
                </c:pt>
                <c:pt idx="3901">
                  <c:v>4.9623004772622439</c:v>
                </c:pt>
                <c:pt idx="3902">
                  <c:v>-6.7380584661028875</c:v>
                </c:pt>
                <c:pt idx="3903">
                  <c:v>5.4216911316075542</c:v>
                </c:pt>
                <c:pt idx="3904">
                  <c:v>5.7479677858596467</c:v>
                </c:pt>
                <c:pt idx="3905">
                  <c:v>0</c:v>
                </c:pt>
                <c:pt idx="3906">
                  <c:v>8.3417926839793868</c:v>
                </c:pt>
                <c:pt idx="3907">
                  <c:v>0</c:v>
                </c:pt>
                <c:pt idx="3908">
                  <c:v>0</c:v>
                </c:pt>
                <c:pt idx="3909">
                  <c:v>-0.69455359453723142</c:v>
                </c:pt>
                <c:pt idx="3910">
                  <c:v>3.7328554672757539</c:v>
                </c:pt>
                <c:pt idx="3911">
                  <c:v>5.5644163850808814</c:v>
                </c:pt>
                <c:pt idx="3912">
                  <c:v>-7.79886960027277</c:v>
                </c:pt>
                <c:pt idx="3913">
                  <c:v>2.5190042028554434</c:v>
                </c:pt>
                <c:pt idx="3914">
                  <c:v>-1.8498622510010905</c:v>
                </c:pt>
                <c:pt idx="3915">
                  <c:v>0</c:v>
                </c:pt>
                <c:pt idx="3916">
                  <c:v>12.330082217324961</c:v>
                </c:pt>
                <c:pt idx="3917">
                  <c:v>0</c:v>
                </c:pt>
                <c:pt idx="3918">
                  <c:v>9.6069804155465697</c:v>
                </c:pt>
                <c:pt idx="3919">
                  <c:v>0</c:v>
                </c:pt>
                <c:pt idx="3920">
                  <c:v>-7.7682187020439937</c:v>
                </c:pt>
                <c:pt idx="3921">
                  <c:v>4.865974197245448</c:v>
                </c:pt>
                <c:pt idx="3922">
                  <c:v>13.138715962207202</c:v>
                </c:pt>
                <c:pt idx="3923">
                  <c:v>6.3994031185203557</c:v>
                </c:pt>
                <c:pt idx="3924">
                  <c:v>0</c:v>
                </c:pt>
                <c:pt idx="3925">
                  <c:v>6.000770828808462</c:v>
                </c:pt>
                <c:pt idx="3926">
                  <c:v>14.19046832525343</c:v>
                </c:pt>
                <c:pt idx="3927">
                  <c:v>9.2947457656383783</c:v>
                </c:pt>
                <c:pt idx="3928">
                  <c:v>-2.3593671265398859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-16.364812193028467</c:v>
                </c:pt>
                <c:pt idx="3933">
                  <c:v>6.5985795056427445</c:v>
                </c:pt>
                <c:pt idx="3934">
                  <c:v>0</c:v>
                </c:pt>
                <c:pt idx="3935">
                  <c:v>5.261248080953413</c:v>
                </c:pt>
                <c:pt idx="3936">
                  <c:v>0</c:v>
                </c:pt>
                <c:pt idx="3937">
                  <c:v>3.1402780432309312</c:v>
                </c:pt>
                <c:pt idx="3938">
                  <c:v>1.1914509358326864</c:v>
                </c:pt>
                <c:pt idx="3939">
                  <c:v>7.4642438743398758</c:v>
                </c:pt>
                <c:pt idx="3940">
                  <c:v>6.0735754825618553</c:v>
                </c:pt>
                <c:pt idx="3941">
                  <c:v>-5.5142779423338597</c:v>
                </c:pt>
                <c:pt idx="3942">
                  <c:v>-9.9482544708846063</c:v>
                </c:pt>
                <c:pt idx="3943">
                  <c:v>6.8192953770212217</c:v>
                </c:pt>
                <c:pt idx="3944">
                  <c:v>-6.6694305636482287</c:v>
                </c:pt>
                <c:pt idx="3945">
                  <c:v>10.337035358952733</c:v>
                </c:pt>
                <c:pt idx="3946">
                  <c:v>-0.53489267924970507</c:v>
                </c:pt>
                <c:pt idx="3947">
                  <c:v>-10.044566513393736</c:v>
                </c:pt>
                <c:pt idx="3948">
                  <c:v>-10.037918013058642</c:v>
                </c:pt>
                <c:pt idx="3949">
                  <c:v>0</c:v>
                </c:pt>
                <c:pt idx="3950">
                  <c:v>10.714761706128407</c:v>
                </c:pt>
                <c:pt idx="3951">
                  <c:v>1.1014514361486802</c:v>
                </c:pt>
                <c:pt idx="3952">
                  <c:v>-17.958918585514212</c:v>
                </c:pt>
                <c:pt idx="3953">
                  <c:v>3.553150880317312</c:v>
                </c:pt>
                <c:pt idx="3954">
                  <c:v>0</c:v>
                </c:pt>
                <c:pt idx="3955">
                  <c:v>6.640944607860666</c:v>
                </c:pt>
                <c:pt idx="3956">
                  <c:v>-5.2638236975284114</c:v>
                </c:pt>
                <c:pt idx="3957">
                  <c:v>6.5805013107479819</c:v>
                </c:pt>
                <c:pt idx="3958">
                  <c:v>0</c:v>
                </c:pt>
                <c:pt idx="3959">
                  <c:v>20</c:v>
                </c:pt>
                <c:pt idx="3960">
                  <c:v>-2.1402894708802842</c:v>
                </c:pt>
                <c:pt idx="3961">
                  <c:v>2.2165943882636423</c:v>
                </c:pt>
                <c:pt idx="3962">
                  <c:v>-8.7510453040178895</c:v>
                </c:pt>
                <c:pt idx="3963">
                  <c:v>0</c:v>
                </c:pt>
                <c:pt idx="3964">
                  <c:v>-19.307921377150318</c:v>
                </c:pt>
                <c:pt idx="3965">
                  <c:v>-20</c:v>
                </c:pt>
                <c:pt idx="3966">
                  <c:v>-4.4956534229769627</c:v>
                </c:pt>
                <c:pt idx="3967">
                  <c:v>0</c:v>
                </c:pt>
                <c:pt idx="3968">
                  <c:v>-4.9543118434406193</c:v>
                </c:pt>
                <c:pt idx="3969">
                  <c:v>0</c:v>
                </c:pt>
                <c:pt idx="3970">
                  <c:v>-7.2272870048421183</c:v>
                </c:pt>
                <c:pt idx="3971">
                  <c:v>10.472995097728084</c:v>
                </c:pt>
                <c:pt idx="3972">
                  <c:v>8.6735716601770338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-6.6571066466752873</c:v>
                </c:pt>
                <c:pt idx="3977">
                  <c:v>-10.074632176750995</c:v>
                </c:pt>
                <c:pt idx="3978">
                  <c:v>-2.0133980859995253</c:v>
                </c:pt>
                <c:pt idx="3979">
                  <c:v>-6.6942104549760408</c:v>
                </c:pt>
                <c:pt idx="3980">
                  <c:v>-10.29572554101955</c:v>
                </c:pt>
                <c:pt idx="3981">
                  <c:v>0</c:v>
                </c:pt>
                <c:pt idx="3982">
                  <c:v>9.1574912081256059</c:v>
                </c:pt>
                <c:pt idx="3983">
                  <c:v>1.2051972017700376</c:v>
                </c:pt>
                <c:pt idx="3984">
                  <c:v>6.0929541405673993</c:v>
                </c:pt>
                <c:pt idx="3985">
                  <c:v>7.1734536615074074</c:v>
                </c:pt>
                <c:pt idx="3986">
                  <c:v>0</c:v>
                </c:pt>
                <c:pt idx="3987">
                  <c:v>-3.9878620335982378</c:v>
                </c:pt>
                <c:pt idx="3988">
                  <c:v>-2.4094798884694102</c:v>
                </c:pt>
                <c:pt idx="3989">
                  <c:v>3.7910749281517009</c:v>
                </c:pt>
                <c:pt idx="3990">
                  <c:v>0</c:v>
                </c:pt>
                <c:pt idx="3991">
                  <c:v>-9.0772797829440961</c:v>
                </c:pt>
                <c:pt idx="3992">
                  <c:v>-12.009035746306981</c:v>
                </c:pt>
                <c:pt idx="3993">
                  <c:v>-6.2106137217263173</c:v>
                </c:pt>
                <c:pt idx="3994">
                  <c:v>7.0570203619558045</c:v>
                </c:pt>
                <c:pt idx="3995">
                  <c:v>0</c:v>
                </c:pt>
                <c:pt idx="3996">
                  <c:v>0</c:v>
                </c:pt>
                <c:pt idx="3997">
                  <c:v>-8.2350739470184955</c:v>
                </c:pt>
                <c:pt idx="3998">
                  <c:v>19.565762223853035</c:v>
                </c:pt>
                <c:pt idx="3999">
                  <c:v>-6.0155828735855952</c:v>
                </c:pt>
                <c:pt idx="4000">
                  <c:v>-3.5206000406616207</c:v>
                </c:pt>
                <c:pt idx="4001">
                  <c:v>6.6884511271627964</c:v>
                </c:pt>
                <c:pt idx="4002">
                  <c:v>1.2527007496621545</c:v>
                </c:pt>
                <c:pt idx="4003">
                  <c:v>-1.8623108027575057</c:v>
                </c:pt>
                <c:pt idx="4004">
                  <c:v>9.4037712138499696</c:v>
                </c:pt>
                <c:pt idx="4005">
                  <c:v>7.4383117983951301</c:v>
                </c:pt>
                <c:pt idx="4006">
                  <c:v>-5.1798577660228933</c:v>
                </c:pt>
                <c:pt idx="4007">
                  <c:v>-13.547064776409975</c:v>
                </c:pt>
                <c:pt idx="4008">
                  <c:v>6.6375472532042163</c:v>
                </c:pt>
                <c:pt idx="4009">
                  <c:v>-8.7134658519507013</c:v>
                </c:pt>
                <c:pt idx="4010">
                  <c:v>6.9871657643540672</c:v>
                </c:pt>
                <c:pt idx="4011">
                  <c:v>-1.9048514374695649</c:v>
                </c:pt>
                <c:pt idx="4012">
                  <c:v>12.368884840793617</c:v>
                </c:pt>
                <c:pt idx="4013">
                  <c:v>-6.7722078860541988</c:v>
                </c:pt>
                <c:pt idx="4014">
                  <c:v>-4.4028799749926488</c:v>
                </c:pt>
                <c:pt idx="4015">
                  <c:v>7.5446709585036462</c:v>
                </c:pt>
                <c:pt idx="4016">
                  <c:v>-5.6693974186866214</c:v>
                </c:pt>
                <c:pt idx="4017">
                  <c:v>-4.4016427131875568</c:v>
                </c:pt>
                <c:pt idx="4018">
                  <c:v>2.0426423926654222</c:v>
                </c:pt>
                <c:pt idx="4019">
                  <c:v>8.1220153086553744</c:v>
                </c:pt>
                <c:pt idx="4020">
                  <c:v>5.0529621981872772</c:v>
                </c:pt>
                <c:pt idx="4021">
                  <c:v>0</c:v>
                </c:pt>
                <c:pt idx="4022">
                  <c:v>-6.6514328337357513</c:v>
                </c:pt>
                <c:pt idx="4023">
                  <c:v>6.5470804983682829</c:v>
                </c:pt>
                <c:pt idx="4024">
                  <c:v>0</c:v>
                </c:pt>
                <c:pt idx="4025">
                  <c:v>-14.545854600485551</c:v>
                </c:pt>
                <c:pt idx="4026">
                  <c:v>2.1112083556982491</c:v>
                </c:pt>
                <c:pt idx="4027">
                  <c:v>8.1108016993166405</c:v>
                </c:pt>
                <c:pt idx="4028">
                  <c:v>-7.0195181746074553</c:v>
                </c:pt>
                <c:pt idx="4029">
                  <c:v>1.7245490264038219</c:v>
                </c:pt>
                <c:pt idx="4030">
                  <c:v>-9.5835826822643302</c:v>
                </c:pt>
                <c:pt idx="4031">
                  <c:v>-1.5479445530741671</c:v>
                </c:pt>
                <c:pt idx="4032">
                  <c:v>0</c:v>
                </c:pt>
                <c:pt idx="4033">
                  <c:v>0</c:v>
                </c:pt>
                <c:pt idx="4034">
                  <c:v>-6.1934851409054188</c:v>
                </c:pt>
                <c:pt idx="4035">
                  <c:v>7.8355420234794328</c:v>
                </c:pt>
                <c:pt idx="4036">
                  <c:v>-6.5180033041974932</c:v>
                </c:pt>
                <c:pt idx="4037">
                  <c:v>-1.2429263923030542</c:v>
                </c:pt>
                <c:pt idx="4038">
                  <c:v>0</c:v>
                </c:pt>
                <c:pt idx="4039">
                  <c:v>7.0333601133754877</c:v>
                </c:pt>
                <c:pt idx="4040">
                  <c:v>3.8742335603217741</c:v>
                </c:pt>
                <c:pt idx="4041">
                  <c:v>-2.0058228781679373</c:v>
                </c:pt>
                <c:pt idx="4042">
                  <c:v>8.873707511639326</c:v>
                </c:pt>
                <c:pt idx="4043">
                  <c:v>13.182867739531719</c:v>
                </c:pt>
                <c:pt idx="4044">
                  <c:v>-7.4167609345412071</c:v>
                </c:pt>
                <c:pt idx="4045">
                  <c:v>4.3020735609788918</c:v>
                </c:pt>
                <c:pt idx="4046">
                  <c:v>9.6965113367639013</c:v>
                </c:pt>
                <c:pt idx="4047">
                  <c:v>-3.009028643653175</c:v>
                </c:pt>
                <c:pt idx="4048">
                  <c:v>7.2026075142191655</c:v>
                </c:pt>
                <c:pt idx="4049">
                  <c:v>1.8269073906187823</c:v>
                </c:pt>
                <c:pt idx="4050">
                  <c:v>0</c:v>
                </c:pt>
                <c:pt idx="4051">
                  <c:v>10.445102377406165</c:v>
                </c:pt>
                <c:pt idx="4052">
                  <c:v>-3.7290053404115096</c:v>
                </c:pt>
                <c:pt idx="4053">
                  <c:v>0</c:v>
                </c:pt>
                <c:pt idx="4054">
                  <c:v>0.27435930518933005</c:v>
                </c:pt>
                <c:pt idx="4055">
                  <c:v>0</c:v>
                </c:pt>
                <c:pt idx="4056">
                  <c:v>8.2072518257101699</c:v>
                </c:pt>
                <c:pt idx="4057">
                  <c:v>3.482373700864696</c:v>
                </c:pt>
                <c:pt idx="4058">
                  <c:v>-1.3548301280768018</c:v>
                </c:pt>
                <c:pt idx="4059">
                  <c:v>-7.8519607659836668</c:v>
                </c:pt>
                <c:pt idx="4060">
                  <c:v>-7.9162529176472489</c:v>
                </c:pt>
                <c:pt idx="4061">
                  <c:v>8.6968848652953294</c:v>
                </c:pt>
                <c:pt idx="4062">
                  <c:v>0</c:v>
                </c:pt>
                <c:pt idx="4063">
                  <c:v>6.4608722591554031</c:v>
                </c:pt>
                <c:pt idx="4064">
                  <c:v>-6.4504314710202237</c:v>
                </c:pt>
                <c:pt idx="4065">
                  <c:v>10.832397583808696</c:v>
                </c:pt>
                <c:pt idx="4066">
                  <c:v>2.7502035945720755</c:v>
                </c:pt>
                <c:pt idx="4067">
                  <c:v>2.3736648920999857</c:v>
                </c:pt>
                <c:pt idx="4068">
                  <c:v>4.8986891654697189</c:v>
                </c:pt>
                <c:pt idx="4069">
                  <c:v>-3.0428419785795433</c:v>
                </c:pt>
                <c:pt idx="4070">
                  <c:v>-8.6659102130629648</c:v>
                </c:pt>
                <c:pt idx="4071">
                  <c:v>10.89745269308585</c:v>
                </c:pt>
                <c:pt idx="4072">
                  <c:v>-8.2893959046305259</c:v>
                </c:pt>
                <c:pt idx="4073">
                  <c:v>6.2514109844652914</c:v>
                </c:pt>
                <c:pt idx="4074">
                  <c:v>0</c:v>
                </c:pt>
                <c:pt idx="4075">
                  <c:v>5.7213146636432466</c:v>
                </c:pt>
                <c:pt idx="4076">
                  <c:v>4.8716915996220056</c:v>
                </c:pt>
                <c:pt idx="4077">
                  <c:v>0</c:v>
                </c:pt>
                <c:pt idx="4078">
                  <c:v>-11.282013159667709</c:v>
                </c:pt>
                <c:pt idx="4079">
                  <c:v>0</c:v>
                </c:pt>
                <c:pt idx="4080">
                  <c:v>-2.7060574149724488</c:v>
                </c:pt>
                <c:pt idx="4081">
                  <c:v>0</c:v>
                </c:pt>
                <c:pt idx="4082">
                  <c:v>-4.2597394092384295</c:v>
                </c:pt>
                <c:pt idx="4083">
                  <c:v>0</c:v>
                </c:pt>
                <c:pt idx="4084">
                  <c:v>0</c:v>
                </c:pt>
                <c:pt idx="4085">
                  <c:v>-3.5820045056015806</c:v>
                </c:pt>
                <c:pt idx="4086">
                  <c:v>0</c:v>
                </c:pt>
                <c:pt idx="4087">
                  <c:v>-6.3334918784735343</c:v>
                </c:pt>
                <c:pt idx="4088">
                  <c:v>6.7439603438366884</c:v>
                </c:pt>
                <c:pt idx="4089">
                  <c:v>10.581245263957872</c:v>
                </c:pt>
                <c:pt idx="4090">
                  <c:v>0.71118350451617274</c:v>
                </c:pt>
                <c:pt idx="4091">
                  <c:v>-8.3258641813803393</c:v>
                </c:pt>
                <c:pt idx="4092">
                  <c:v>8.394124055896846</c:v>
                </c:pt>
                <c:pt idx="4093">
                  <c:v>5.0782781530325369</c:v>
                </c:pt>
                <c:pt idx="4094">
                  <c:v>8.0397397062389491</c:v>
                </c:pt>
                <c:pt idx="4095">
                  <c:v>0.61036032425424125</c:v>
                </c:pt>
                <c:pt idx="4096">
                  <c:v>14.128301998176145</c:v>
                </c:pt>
                <c:pt idx="4097">
                  <c:v>-7.8809768612016207</c:v>
                </c:pt>
                <c:pt idx="4098">
                  <c:v>-5.0818127616033006</c:v>
                </c:pt>
                <c:pt idx="4099">
                  <c:v>-3.7416126119526716</c:v>
                </c:pt>
                <c:pt idx="4100">
                  <c:v>0</c:v>
                </c:pt>
                <c:pt idx="4101">
                  <c:v>20</c:v>
                </c:pt>
                <c:pt idx="4102">
                  <c:v>-6.4180891405886431</c:v>
                </c:pt>
                <c:pt idx="4103">
                  <c:v>0.11941295355182668</c:v>
                </c:pt>
                <c:pt idx="4104">
                  <c:v>-6.1787151086996861</c:v>
                </c:pt>
                <c:pt idx="4105">
                  <c:v>8.5088224084716284</c:v>
                </c:pt>
                <c:pt idx="4106">
                  <c:v>-2.3432796436674903</c:v>
                </c:pt>
                <c:pt idx="4107">
                  <c:v>-13.22644603223668</c:v>
                </c:pt>
                <c:pt idx="4108">
                  <c:v>-1.76827908400139</c:v>
                </c:pt>
                <c:pt idx="4109">
                  <c:v>0</c:v>
                </c:pt>
                <c:pt idx="4110">
                  <c:v>0.1007340924417891</c:v>
                </c:pt>
                <c:pt idx="4111">
                  <c:v>10.762719806526666</c:v>
                </c:pt>
                <c:pt idx="4112">
                  <c:v>-4.5913535940682824</c:v>
                </c:pt>
                <c:pt idx="4113">
                  <c:v>8.7710084300674716</c:v>
                </c:pt>
                <c:pt idx="4114">
                  <c:v>3.6057958434186794</c:v>
                </c:pt>
                <c:pt idx="4115">
                  <c:v>8.1411184733641822</c:v>
                </c:pt>
                <c:pt idx="4116">
                  <c:v>0.42069741028730412</c:v>
                </c:pt>
                <c:pt idx="4117">
                  <c:v>-4.7056136666203692</c:v>
                </c:pt>
                <c:pt idx="4118">
                  <c:v>4.1993704584028171</c:v>
                </c:pt>
                <c:pt idx="4119">
                  <c:v>4.9472402090365346</c:v>
                </c:pt>
                <c:pt idx="4120">
                  <c:v>-8.3470740248102651</c:v>
                </c:pt>
                <c:pt idx="4121">
                  <c:v>20</c:v>
                </c:pt>
                <c:pt idx="4122">
                  <c:v>-5.8384996167409016</c:v>
                </c:pt>
                <c:pt idx="4123">
                  <c:v>6.4113482230803802</c:v>
                </c:pt>
                <c:pt idx="4124">
                  <c:v>20</c:v>
                </c:pt>
                <c:pt idx="4125">
                  <c:v>10.446048283104822</c:v>
                </c:pt>
                <c:pt idx="4126">
                  <c:v>4.159969769040166</c:v>
                </c:pt>
                <c:pt idx="4127">
                  <c:v>0</c:v>
                </c:pt>
                <c:pt idx="4128">
                  <c:v>7.5189007389916114</c:v>
                </c:pt>
                <c:pt idx="4129">
                  <c:v>2.6705453223694717</c:v>
                </c:pt>
                <c:pt idx="4130">
                  <c:v>0.53913332314520956</c:v>
                </c:pt>
                <c:pt idx="4131">
                  <c:v>0</c:v>
                </c:pt>
                <c:pt idx="4132">
                  <c:v>-1.8850839245085473</c:v>
                </c:pt>
                <c:pt idx="4133">
                  <c:v>0</c:v>
                </c:pt>
                <c:pt idx="4134">
                  <c:v>-15.783717852102505</c:v>
                </c:pt>
                <c:pt idx="4135">
                  <c:v>-5.1266306136524165</c:v>
                </c:pt>
                <c:pt idx="4136">
                  <c:v>8.1268894453761362</c:v>
                </c:pt>
                <c:pt idx="4137">
                  <c:v>5.2854053175554405</c:v>
                </c:pt>
                <c:pt idx="4138">
                  <c:v>0</c:v>
                </c:pt>
                <c:pt idx="4139">
                  <c:v>0.36971319846950568</c:v>
                </c:pt>
                <c:pt idx="4140">
                  <c:v>-5.0416170585940261</c:v>
                </c:pt>
                <c:pt idx="4141">
                  <c:v>9.5209666316869601</c:v>
                </c:pt>
                <c:pt idx="4142">
                  <c:v>0</c:v>
                </c:pt>
                <c:pt idx="4143">
                  <c:v>4.5478899745122296</c:v>
                </c:pt>
                <c:pt idx="4144">
                  <c:v>8.7007997324561135</c:v>
                </c:pt>
                <c:pt idx="4145">
                  <c:v>-11.933713739785876</c:v>
                </c:pt>
                <c:pt idx="4146">
                  <c:v>-4.349585908998062</c:v>
                </c:pt>
                <c:pt idx="4147">
                  <c:v>0</c:v>
                </c:pt>
                <c:pt idx="4148">
                  <c:v>-5.5462526720310388</c:v>
                </c:pt>
                <c:pt idx="4149">
                  <c:v>0</c:v>
                </c:pt>
                <c:pt idx="4150">
                  <c:v>5.8644525565015062</c:v>
                </c:pt>
                <c:pt idx="4151">
                  <c:v>0</c:v>
                </c:pt>
                <c:pt idx="4152">
                  <c:v>0</c:v>
                </c:pt>
                <c:pt idx="4153">
                  <c:v>6.0415826874224763</c:v>
                </c:pt>
                <c:pt idx="4154">
                  <c:v>5.876494200836726</c:v>
                </c:pt>
                <c:pt idx="4155">
                  <c:v>13.7909578317719</c:v>
                </c:pt>
                <c:pt idx="4156">
                  <c:v>6.1467404878780458</c:v>
                </c:pt>
                <c:pt idx="4157">
                  <c:v>6.5154109240567939</c:v>
                </c:pt>
                <c:pt idx="4158">
                  <c:v>0</c:v>
                </c:pt>
                <c:pt idx="4159">
                  <c:v>-13.026299458310994</c:v>
                </c:pt>
                <c:pt idx="4160">
                  <c:v>0</c:v>
                </c:pt>
                <c:pt idx="4161">
                  <c:v>5.531477728546407</c:v>
                </c:pt>
                <c:pt idx="4162">
                  <c:v>-6.5784465027274814</c:v>
                </c:pt>
                <c:pt idx="4163">
                  <c:v>-2.0606977450493744</c:v>
                </c:pt>
                <c:pt idx="4164">
                  <c:v>20</c:v>
                </c:pt>
                <c:pt idx="4165">
                  <c:v>-5.0307185283591238E-3</c:v>
                </c:pt>
                <c:pt idx="4166">
                  <c:v>3.3439284699819383</c:v>
                </c:pt>
                <c:pt idx="4167">
                  <c:v>6.0906165299091555</c:v>
                </c:pt>
                <c:pt idx="4168">
                  <c:v>0.30804292445653059</c:v>
                </c:pt>
                <c:pt idx="4169">
                  <c:v>2.157050860910311</c:v>
                </c:pt>
                <c:pt idx="4170">
                  <c:v>-10.32533552159162</c:v>
                </c:pt>
                <c:pt idx="4171">
                  <c:v>0</c:v>
                </c:pt>
                <c:pt idx="4172">
                  <c:v>9.630699642109871</c:v>
                </c:pt>
                <c:pt idx="4173">
                  <c:v>-5.9356174866026086</c:v>
                </c:pt>
                <c:pt idx="4174">
                  <c:v>-11.507427969959533</c:v>
                </c:pt>
                <c:pt idx="4175">
                  <c:v>0</c:v>
                </c:pt>
                <c:pt idx="4176">
                  <c:v>0</c:v>
                </c:pt>
                <c:pt idx="4177">
                  <c:v>0.25568634089364828</c:v>
                </c:pt>
                <c:pt idx="4178">
                  <c:v>0</c:v>
                </c:pt>
                <c:pt idx="4179">
                  <c:v>-10.910752670269591</c:v>
                </c:pt>
                <c:pt idx="4180">
                  <c:v>0</c:v>
                </c:pt>
                <c:pt idx="4181">
                  <c:v>1.2552693305504192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10.187854464207286</c:v>
                </c:pt>
                <c:pt idx="4186">
                  <c:v>4.1116137722117543</c:v>
                </c:pt>
                <c:pt idx="4187">
                  <c:v>0</c:v>
                </c:pt>
                <c:pt idx="4188">
                  <c:v>0</c:v>
                </c:pt>
                <c:pt idx="4189">
                  <c:v>3.3644807443467659</c:v>
                </c:pt>
                <c:pt idx="4190">
                  <c:v>-10.618954916902027</c:v>
                </c:pt>
                <c:pt idx="4191">
                  <c:v>-5.7075051271307453</c:v>
                </c:pt>
                <c:pt idx="4192">
                  <c:v>-4.1091499358283414</c:v>
                </c:pt>
                <c:pt idx="4193">
                  <c:v>-7.9444117281231836</c:v>
                </c:pt>
                <c:pt idx="4194">
                  <c:v>4.4168423179034146</c:v>
                </c:pt>
                <c:pt idx="4195">
                  <c:v>4.2446092588641111</c:v>
                </c:pt>
                <c:pt idx="4196">
                  <c:v>-10.358799713258826</c:v>
                </c:pt>
                <c:pt idx="4197">
                  <c:v>4.6566283239262543</c:v>
                </c:pt>
                <c:pt idx="4198">
                  <c:v>0</c:v>
                </c:pt>
                <c:pt idx="4199">
                  <c:v>0</c:v>
                </c:pt>
                <c:pt idx="4200">
                  <c:v>1.9784143304279742</c:v>
                </c:pt>
                <c:pt idx="4201">
                  <c:v>10.042549397389774</c:v>
                </c:pt>
                <c:pt idx="4202">
                  <c:v>4.0053565641116844</c:v>
                </c:pt>
                <c:pt idx="4203">
                  <c:v>-4.886093443649747</c:v>
                </c:pt>
                <c:pt idx="4204">
                  <c:v>0</c:v>
                </c:pt>
                <c:pt idx="4205">
                  <c:v>-7.447230635834523E-2</c:v>
                </c:pt>
                <c:pt idx="4206">
                  <c:v>-4.0105657181383441</c:v>
                </c:pt>
                <c:pt idx="4207">
                  <c:v>0</c:v>
                </c:pt>
                <c:pt idx="4208">
                  <c:v>1.4152703572420027</c:v>
                </c:pt>
                <c:pt idx="4209">
                  <c:v>7.0007738694998132</c:v>
                </c:pt>
                <c:pt idx="4210">
                  <c:v>7.332953982652171</c:v>
                </c:pt>
                <c:pt idx="4211">
                  <c:v>-4.743670480673984</c:v>
                </c:pt>
                <c:pt idx="4212">
                  <c:v>0</c:v>
                </c:pt>
                <c:pt idx="4213">
                  <c:v>-16.688501579979025</c:v>
                </c:pt>
                <c:pt idx="4214">
                  <c:v>0.98862979414153251</c:v>
                </c:pt>
                <c:pt idx="4215">
                  <c:v>5.6650133108061258</c:v>
                </c:pt>
                <c:pt idx="4216">
                  <c:v>-5.9165140198970967</c:v>
                </c:pt>
                <c:pt idx="4217">
                  <c:v>-1.5640241392454717</c:v>
                </c:pt>
                <c:pt idx="4218">
                  <c:v>-0.76071318552957212</c:v>
                </c:pt>
                <c:pt idx="4219">
                  <c:v>6.1192608862460229</c:v>
                </c:pt>
                <c:pt idx="4220">
                  <c:v>0</c:v>
                </c:pt>
                <c:pt idx="4221">
                  <c:v>10.81688794127029</c:v>
                </c:pt>
                <c:pt idx="4222">
                  <c:v>-1.8886564484993427</c:v>
                </c:pt>
                <c:pt idx="4223">
                  <c:v>-5.2670064482575762</c:v>
                </c:pt>
                <c:pt idx="4224">
                  <c:v>-3.3876023968792817</c:v>
                </c:pt>
                <c:pt idx="4225">
                  <c:v>11.512794044150999</c:v>
                </c:pt>
                <c:pt idx="4226">
                  <c:v>7.401929482906298</c:v>
                </c:pt>
                <c:pt idx="4227">
                  <c:v>6.8279061950220417</c:v>
                </c:pt>
                <c:pt idx="4228">
                  <c:v>0</c:v>
                </c:pt>
                <c:pt idx="4229">
                  <c:v>3.4363630598290689</c:v>
                </c:pt>
                <c:pt idx="4230">
                  <c:v>5.8190408790149526</c:v>
                </c:pt>
                <c:pt idx="4231">
                  <c:v>-6.0103645049546852</c:v>
                </c:pt>
                <c:pt idx="4232">
                  <c:v>-12.285066278632069</c:v>
                </c:pt>
                <c:pt idx="4233">
                  <c:v>0</c:v>
                </c:pt>
                <c:pt idx="4234">
                  <c:v>-5.00662624255461</c:v>
                </c:pt>
                <c:pt idx="4235">
                  <c:v>15.624711023938332</c:v>
                </c:pt>
                <c:pt idx="4236">
                  <c:v>0</c:v>
                </c:pt>
                <c:pt idx="4237">
                  <c:v>-6.2385661339740563</c:v>
                </c:pt>
                <c:pt idx="4238">
                  <c:v>0</c:v>
                </c:pt>
                <c:pt idx="4239">
                  <c:v>-5.274141855287767</c:v>
                </c:pt>
                <c:pt idx="4240">
                  <c:v>0</c:v>
                </c:pt>
                <c:pt idx="4241">
                  <c:v>-0.94557208149064564</c:v>
                </c:pt>
                <c:pt idx="4242">
                  <c:v>-0.8553318363214375</c:v>
                </c:pt>
                <c:pt idx="4243">
                  <c:v>-9.4629595054047009</c:v>
                </c:pt>
                <c:pt idx="4244">
                  <c:v>4.1820804860162539</c:v>
                </c:pt>
                <c:pt idx="4245">
                  <c:v>9.8806374920416644</c:v>
                </c:pt>
                <c:pt idx="4246">
                  <c:v>-1.8755657462385589</c:v>
                </c:pt>
                <c:pt idx="4247">
                  <c:v>-11.305809187501261</c:v>
                </c:pt>
                <c:pt idx="4248">
                  <c:v>-8.9230704001849759</c:v>
                </c:pt>
                <c:pt idx="4249">
                  <c:v>0</c:v>
                </c:pt>
                <c:pt idx="4250">
                  <c:v>-6.8975178454328496</c:v>
                </c:pt>
                <c:pt idx="4251">
                  <c:v>6.6227831224567719</c:v>
                </c:pt>
                <c:pt idx="4252">
                  <c:v>13.346546743115361</c:v>
                </c:pt>
                <c:pt idx="4253">
                  <c:v>0</c:v>
                </c:pt>
                <c:pt idx="4254">
                  <c:v>2.8754745868980969E-2</c:v>
                </c:pt>
                <c:pt idx="4255">
                  <c:v>0</c:v>
                </c:pt>
                <c:pt idx="4256">
                  <c:v>-5.7973846215427969</c:v>
                </c:pt>
                <c:pt idx="4257">
                  <c:v>-2.6857616004151521</c:v>
                </c:pt>
                <c:pt idx="4258">
                  <c:v>-8.0165663858023066</c:v>
                </c:pt>
                <c:pt idx="4259">
                  <c:v>-7.8813217512954097</c:v>
                </c:pt>
                <c:pt idx="4260">
                  <c:v>10.597901760186037</c:v>
                </c:pt>
                <c:pt idx="4261">
                  <c:v>9.5509497562565784</c:v>
                </c:pt>
                <c:pt idx="4262">
                  <c:v>-4.691419374387344</c:v>
                </c:pt>
                <c:pt idx="4263">
                  <c:v>-1.1028217036079739</c:v>
                </c:pt>
                <c:pt idx="4264">
                  <c:v>-0.33851183817113872</c:v>
                </c:pt>
                <c:pt idx="4265">
                  <c:v>-0.40282971364344966</c:v>
                </c:pt>
                <c:pt idx="4266">
                  <c:v>17.547089511122714</c:v>
                </c:pt>
                <c:pt idx="4267">
                  <c:v>11.49856798302519</c:v>
                </c:pt>
                <c:pt idx="4268">
                  <c:v>-9.7769132464107429</c:v>
                </c:pt>
                <c:pt idx="4269">
                  <c:v>3.3716552620037135</c:v>
                </c:pt>
                <c:pt idx="4270">
                  <c:v>0</c:v>
                </c:pt>
                <c:pt idx="4271">
                  <c:v>-13.116465609139691</c:v>
                </c:pt>
                <c:pt idx="4272">
                  <c:v>-19.65946302259842</c:v>
                </c:pt>
                <c:pt idx="4273">
                  <c:v>-9.5519824701932627</c:v>
                </c:pt>
                <c:pt idx="4274">
                  <c:v>1.0633630288191773</c:v>
                </c:pt>
                <c:pt idx="4275">
                  <c:v>5.9573112265256434</c:v>
                </c:pt>
                <c:pt idx="4276">
                  <c:v>-9.699456772548789</c:v>
                </c:pt>
                <c:pt idx="4277">
                  <c:v>-5.3049647398311972</c:v>
                </c:pt>
                <c:pt idx="4278">
                  <c:v>-16.012962591851462</c:v>
                </c:pt>
                <c:pt idx="4279">
                  <c:v>-0.76323022323388856</c:v>
                </c:pt>
                <c:pt idx="4280">
                  <c:v>-4.7289842953284209</c:v>
                </c:pt>
                <c:pt idx="4281">
                  <c:v>0</c:v>
                </c:pt>
                <c:pt idx="4282">
                  <c:v>-0.36893770876059118</c:v>
                </c:pt>
                <c:pt idx="4283">
                  <c:v>-3.2806852294981921</c:v>
                </c:pt>
                <c:pt idx="4284">
                  <c:v>0.36418987095037991</c:v>
                </c:pt>
                <c:pt idx="4285">
                  <c:v>-4.2647517578265557</c:v>
                </c:pt>
                <c:pt idx="4286">
                  <c:v>-20</c:v>
                </c:pt>
                <c:pt idx="4287">
                  <c:v>0</c:v>
                </c:pt>
                <c:pt idx="4288">
                  <c:v>-4.5138743642016106</c:v>
                </c:pt>
                <c:pt idx="4289">
                  <c:v>16.388242240011429</c:v>
                </c:pt>
                <c:pt idx="4290">
                  <c:v>9.507076625052072</c:v>
                </c:pt>
                <c:pt idx="4291">
                  <c:v>0</c:v>
                </c:pt>
                <c:pt idx="4292">
                  <c:v>4.8404389244899919</c:v>
                </c:pt>
                <c:pt idx="4293">
                  <c:v>0</c:v>
                </c:pt>
                <c:pt idx="4294">
                  <c:v>-2.9630744630952437</c:v>
                </c:pt>
                <c:pt idx="4295">
                  <c:v>1.1394106894329221</c:v>
                </c:pt>
                <c:pt idx="4296">
                  <c:v>-2.0729384795897996</c:v>
                </c:pt>
                <c:pt idx="4297">
                  <c:v>8.013892476683127</c:v>
                </c:pt>
                <c:pt idx="4298">
                  <c:v>-0.55689019842293397</c:v>
                </c:pt>
                <c:pt idx="4299">
                  <c:v>0</c:v>
                </c:pt>
                <c:pt idx="4300">
                  <c:v>0</c:v>
                </c:pt>
                <c:pt idx="4301">
                  <c:v>20</c:v>
                </c:pt>
                <c:pt idx="4302">
                  <c:v>-5.7351391820151179</c:v>
                </c:pt>
                <c:pt idx="4303">
                  <c:v>8.6417830858638816</c:v>
                </c:pt>
                <c:pt idx="4304">
                  <c:v>6.4262915097108166</c:v>
                </c:pt>
                <c:pt idx="4305">
                  <c:v>5.3362643182341349</c:v>
                </c:pt>
                <c:pt idx="4306">
                  <c:v>-4.8640374695076378</c:v>
                </c:pt>
                <c:pt idx="4307">
                  <c:v>6.0147028912315541</c:v>
                </c:pt>
                <c:pt idx="4308">
                  <c:v>14.048024472262938</c:v>
                </c:pt>
                <c:pt idx="4309">
                  <c:v>-1.3767330734487202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2.1886551051508834</c:v>
                </c:pt>
                <c:pt idx="4314">
                  <c:v>0</c:v>
                </c:pt>
                <c:pt idx="4315">
                  <c:v>-5.6836329712876363</c:v>
                </c:pt>
                <c:pt idx="4316">
                  <c:v>5.2136278829248193</c:v>
                </c:pt>
                <c:pt idx="4317">
                  <c:v>-6.3542477398766666</c:v>
                </c:pt>
                <c:pt idx="4318">
                  <c:v>-0.58984252984310748</c:v>
                </c:pt>
                <c:pt idx="4319">
                  <c:v>3.693837292824723</c:v>
                </c:pt>
                <c:pt idx="4320">
                  <c:v>4.6720455013503992</c:v>
                </c:pt>
                <c:pt idx="4321">
                  <c:v>0</c:v>
                </c:pt>
                <c:pt idx="4322">
                  <c:v>-8.0309949612925688</c:v>
                </c:pt>
                <c:pt idx="4323">
                  <c:v>-4.7287653576199578</c:v>
                </c:pt>
                <c:pt idx="4324">
                  <c:v>-6.1974580369750916</c:v>
                </c:pt>
                <c:pt idx="4325">
                  <c:v>3.931583528308864</c:v>
                </c:pt>
                <c:pt idx="4326">
                  <c:v>3.8168958725714637</c:v>
                </c:pt>
                <c:pt idx="4327">
                  <c:v>0</c:v>
                </c:pt>
                <c:pt idx="4328">
                  <c:v>-8.2534644356959035</c:v>
                </c:pt>
                <c:pt idx="4329">
                  <c:v>0</c:v>
                </c:pt>
                <c:pt idx="4330">
                  <c:v>-7.1853598848133311</c:v>
                </c:pt>
                <c:pt idx="4331">
                  <c:v>6.6905894933581385</c:v>
                </c:pt>
                <c:pt idx="4332">
                  <c:v>-0.67490596580551587</c:v>
                </c:pt>
                <c:pt idx="4333">
                  <c:v>-8.3252079612132839</c:v>
                </c:pt>
                <c:pt idx="4334">
                  <c:v>10.789308162579317</c:v>
                </c:pt>
                <c:pt idx="4335">
                  <c:v>-18.098952647923152</c:v>
                </c:pt>
                <c:pt idx="4336">
                  <c:v>-6.1536677992623492</c:v>
                </c:pt>
                <c:pt idx="4337">
                  <c:v>-0.14893342668420528</c:v>
                </c:pt>
                <c:pt idx="4338">
                  <c:v>-6.2086040757974379</c:v>
                </c:pt>
                <c:pt idx="4339">
                  <c:v>2.3246966137509841</c:v>
                </c:pt>
                <c:pt idx="4340">
                  <c:v>0</c:v>
                </c:pt>
                <c:pt idx="4341">
                  <c:v>-4.7753974436511442</c:v>
                </c:pt>
                <c:pt idx="4342">
                  <c:v>-11.703596143339569</c:v>
                </c:pt>
                <c:pt idx="4343">
                  <c:v>17.194185480650113</c:v>
                </c:pt>
                <c:pt idx="4344">
                  <c:v>0.34116788004000176</c:v>
                </c:pt>
                <c:pt idx="4345">
                  <c:v>2.9393785801896488</c:v>
                </c:pt>
                <c:pt idx="4346">
                  <c:v>0</c:v>
                </c:pt>
                <c:pt idx="4347">
                  <c:v>0</c:v>
                </c:pt>
                <c:pt idx="4348">
                  <c:v>2.4691268577949277</c:v>
                </c:pt>
                <c:pt idx="4349">
                  <c:v>7.5671175077543582</c:v>
                </c:pt>
                <c:pt idx="4350">
                  <c:v>9.0788353860945463</c:v>
                </c:pt>
                <c:pt idx="4351">
                  <c:v>9.3481314433868619</c:v>
                </c:pt>
                <c:pt idx="4352">
                  <c:v>0</c:v>
                </c:pt>
                <c:pt idx="4353">
                  <c:v>-2.5680372014065602</c:v>
                </c:pt>
                <c:pt idx="4354">
                  <c:v>0</c:v>
                </c:pt>
                <c:pt idx="4355">
                  <c:v>3.9927428558856222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7.1332828589443338</c:v>
                </c:pt>
                <c:pt idx="4360">
                  <c:v>1.5493702059281285</c:v>
                </c:pt>
                <c:pt idx="4361">
                  <c:v>-4.2406309997955844</c:v>
                </c:pt>
                <c:pt idx="4362">
                  <c:v>9.6768468093078468</c:v>
                </c:pt>
                <c:pt idx="4363">
                  <c:v>13.333965461153442</c:v>
                </c:pt>
                <c:pt idx="4364">
                  <c:v>-5.3301406098505595</c:v>
                </c:pt>
                <c:pt idx="4365">
                  <c:v>0</c:v>
                </c:pt>
                <c:pt idx="4366">
                  <c:v>3.9177606500750768</c:v>
                </c:pt>
                <c:pt idx="4367">
                  <c:v>-0.70146477972752042</c:v>
                </c:pt>
                <c:pt idx="4368">
                  <c:v>0</c:v>
                </c:pt>
                <c:pt idx="4369">
                  <c:v>0</c:v>
                </c:pt>
                <c:pt idx="4370">
                  <c:v>-5.3471114391125045</c:v>
                </c:pt>
                <c:pt idx="4371">
                  <c:v>-9.9265069095723053</c:v>
                </c:pt>
                <c:pt idx="4372">
                  <c:v>11.298843295344685</c:v>
                </c:pt>
                <c:pt idx="4373">
                  <c:v>0</c:v>
                </c:pt>
                <c:pt idx="4374">
                  <c:v>8.2067943244036652</c:v>
                </c:pt>
                <c:pt idx="4375">
                  <c:v>5.2236436454914266</c:v>
                </c:pt>
                <c:pt idx="4376">
                  <c:v>5.6558222906759035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8.3937130375800972</c:v>
                </c:pt>
                <c:pt idx="4381">
                  <c:v>12.855284745160183</c:v>
                </c:pt>
                <c:pt idx="4382">
                  <c:v>0</c:v>
                </c:pt>
                <c:pt idx="4383">
                  <c:v>0</c:v>
                </c:pt>
                <c:pt idx="4384">
                  <c:v>-7.8528107427294955</c:v>
                </c:pt>
                <c:pt idx="4385">
                  <c:v>-2.2165686380733272</c:v>
                </c:pt>
                <c:pt idx="4386">
                  <c:v>-0.12419507581177736</c:v>
                </c:pt>
                <c:pt idx="4387">
                  <c:v>-3.9481846094871336</c:v>
                </c:pt>
                <c:pt idx="4388">
                  <c:v>-5.3184960743090626</c:v>
                </c:pt>
                <c:pt idx="4389">
                  <c:v>7.4565425384258903</c:v>
                </c:pt>
                <c:pt idx="4390">
                  <c:v>-2.7760629272744008</c:v>
                </c:pt>
                <c:pt idx="4391">
                  <c:v>3.0075690095316521E-2</c:v>
                </c:pt>
                <c:pt idx="4392">
                  <c:v>-5.0484106096711816</c:v>
                </c:pt>
                <c:pt idx="4393">
                  <c:v>-2.2145631677694784</c:v>
                </c:pt>
                <c:pt idx="4394">
                  <c:v>-2.3133899164864409</c:v>
                </c:pt>
                <c:pt idx="4395">
                  <c:v>-6.3331665767330207</c:v>
                </c:pt>
                <c:pt idx="4396">
                  <c:v>7.5914363551045563</c:v>
                </c:pt>
                <c:pt idx="4397">
                  <c:v>-16.044387978135084</c:v>
                </c:pt>
                <c:pt idx="4398">
                  <c:v>-0.78615806676186639</c:v>
                </c:pt>
                <c:pt idx="4399">
                  <c:v>0</c:v>
                </c:pt>
                <c:pt idx="4400">
                  <c:v>1.2110015116992661</c:v>
                </c:pt>
                <c:pt idx="4401">
                  <c:v>-0.60789687046701335</c:v>
                </c:pt>
                <c:pt idx="4402">
                  <c:v>-14.839147070186463</c:v>
                </c:pt>
                <c:pt idx="4403">
                  <c:v>4.10638994386579</c:v>
                </c:pt>
                <c:pt idx="4404">
                  <c:v>-7.6772710107802027</c:v>
                </c:pt>
                <c:pt idx="4405">
                  <c:v>-2.6251184168565</c:v>
                </c:pt>
                <c:pt idx="4406">
                  <c:v>2.779755955708513</c:v>
                </c:pt>
                <c:pt idx="4407">
                  <c:v>6.8511109708926883</c:v>
                </c:pt>
                <c:pt idx="4408">
                  <c:v>8.3520652682036935</c:v>
                </c:pt>
                <c:pt idx="4409">
                  <c:v>6.7882400522772226</c:v>
                </c:pt>
                <c:pt idx="4410">
                  <c:v>0</c:v>
                </c:pt>
                <c:pt idx="4411">
                  <c:v>-7.7667064347446519</c:v>
                </c:pt>
                <c:pt idx="4412">
                  <c:v>7.6115578912824464</c:v>
                </c:pt>
                <c:pt idx="4413">
                  <c:v>-10.43464501803453</c:v>
                </c:pt>
                <c:pt idx="4414">
                  <c:v>0</c:v>
                </c:pt>
                <c:pt idx="4415">
                  <c:v>11.730510752564896</c:v>
                </c:pt>
                <c:pt idx="4416">
                  <c:v>-0.44984053788893341</c:v>
                </c:pt>
                <c:pt idx="4417">
                  <c:v>0</c:v>
                </c:pt>
                <c:pt idx="4418">
                  <c:v>2.0397332861950082</c:v>
                </c:pt>
                <c:pt idx="4419">
                  <c:v>-1.7137933852840797</c:v>
                </c:pt>
                <c:pt idx="4420">
                  <c:v>-8.2003747125797428</c:v>
                </c:pt>
                <c:pt idx="4421">
                  <c:v>3.5738055382324565</c:v>
                </c:pt>
                <c:pt idx="4422">
                  <c:v>8.8637915639229377</c:v>
                </c:pt>
                <c:pt idx="4423">
                  <c:v>-10.4500318406849</c:v>
                </c:pt>
                <c:pt idx="4424">
                  <c:v>-3.708915278038952</c:v>
                </c:pt>
                <c:pt idx="4425">
                  <c:v>-1.0336729079173543</c:v>
                </c:pt>
                <c:pt idx="4426">
                  <c:v>-11.589130163944459</c:v>
                </c:pt>
                <c:pt idx="4427">
                  <c:v>6.0483081574709274</c:v>
                </c:pt>
                <c:pt idx="4428">
                  <c:v>-7.2153579075393726</c:v>
                </c:pt>
                <c:pt idx="4429">
                  <c:v>-11.368892347264477</c:v>
                </c:pt>
                <c:pt idx="4430">
                  <c:v>10.026184029954123</c:v>
                </c:pt>
                <c:pt idx="4431">
                  <c:v>0</c:v>
                </c:pt>
                <c:pt idx="4432">
                  <c:v>-4.9725826674611175</c:v>
                </c:pt>
                <c:pt idx="4433">
                  <c:v>3.45290976212334</c:v>
                </c:pt>
                <c:pt idx="4434">
                  <c:v>6.815333333471477</c:v>
                </c:pt>
                <c:pt idx="4435">
                  <c:v>-4.0116710515986185</c:v>
                </c:pt>
                <c:pt idx="4436">
                  <c:v>1.453099282831201</c:v>
                </c:pt>
                <c:pt idx="4437">
                  <c:v>0</c:v>
                </c:pt>
                <c:pt idx="4438">
                  <c:v>7.5030070440001744</c:v>
                </c:pt>
                <c:pt idx="4439">
                  <c:v>-0.63062033281221685</c:v>
                </c:pt>
                <c:pt idx="4440">
                  <c:v>0</c:v>
                </c:pt>
                <c:pt idx="4441">
                  <c:v>6.5467325554119302</c:v>
                </c:pt>
                <c:pt idx="4442">
                  <c:v>8.0091381195190117</c:v>
                </c:pt>
                <c:pt idx="4443">
                  <c:v>2.6995623881549444</c:v>
                </c:pt>
                <c:pt idx="4444">
                  <c:v>6.0204400044266322</c:v>
                </c:pt>
                <c:pt idx="4445">
                  <c:v>7.3689274029586977</c:v>
                </c:pt>
                <c:pt idx="4446">
                  <c:v>1.978234681499925</c:v>
                </c:pt>
                <c:pt idx="4447">
                  <c:v>14.958291838533604</c:v>
                </c:pt>
                <c:pt idx="4448">
                  <c:v>0</c:v>
                </c:pt>
                <c:pt idx="4449">
                  <c:v>3.952814492504146</c:v>
                </c:pt>
                <c:pt idx="4450">
                  <c:v>7.4867255602570371</c:v>
                </c:pt>
                <c:pt idx="4451">
                  <c:v>6.5905226476692587</c:v>
                </c:pt>
                <c:pt idx="4452">
                  <c:v>3.5436499113673152</c:v>
                </c:pt>
                <c:pt idx="4453">
                  <c:v>6.4176329361131819</c:v>
                </c:pt>
                <c:pt idx="4454">
                  <c:v>1.7013386486091959</c:v>
                </c:pt>
                <c:pt idx="4455">
                  <c:v>0</c:v>
                </c:pt>
                <c:pt idx="4456">
                  <c:v>8.1761005879649904</c:v>
                </c:pt>
                <c:pt idx="4457">
                  <c:v>0</c:v>
                </c:pt>
                <c:pt idx="4458">
                  <c:v>0</c:v>
                </c:pt>
                <c:pt idx="4459">
                  <c:v>-2.626862661550124</c:v>
                </c:pt>
                <c:pt idx="4460">
                  <c:v>0</c:v>
                </c:pt>
                <c:pt idx="4461">
                  <c:v>1.305700539105235</c:v>
                </c:pt>
                <c:pt idx="4462">
                  <c:v>0</c:v>
                </c:pt>
                <c:pt idx="4463">
                  <c:v>-4.0671686003728356</c:v>
                </c:pt>
                <c:pt idx="4464">
                  <c:v>7.8823066749199473</c:v>
                </c:pt>
                <c:pt idx="4465">
                  <c:v>0</c:v>
                </c:pt>
                <c:pt idx="4466">
                  <c:v>0</c:v>
                </c:pt>
                <c:pt idx="4467">
                  <c:v>5.7065076549278313</c:v>
                </c:pt>
                <c:pt idx="4468">
                  <c:v>0</c:v>
                </c:pt>
                <c:pt idx="4469">
                  <c:v>-1.2013917005739052</c:v>
                </c:pt>
                <c:pt idx="4470">
                  <c:v>3.1281394536602782</c:v>
                </c:pt>
                <c:pt idx="4471">
                  <c:v>4.2315665917085612</c:v>
                </c:pt>
                <c:pt idx="4472">
                  <c:v>-9.0980836780788117</c:v>
                </c:pt>
                <c:pt idx="4473">
                  <c:v>6.7614727388494895</c:v>
                </c:pt>
                <c:pt idx="4474">
                  <c:v>8.0186490007770637</c:v>
                </c:pt>
                <c:pt idx="4475">
                  <c:v>-2.2934213460868609</c:v>
                </c:pt>
                <c:pt idx="4476">
                  <c:v>15.998915651493766</c:v>
                </c:pt>
                <c:pt idx="4477">
                  <c:v>0</c:v>
                </c:pt>
                <c:pt idx="4478">
                  <c:v>-0.1167673284212567</c:v>
                </c:pt>
                <c:pt idx="4479">
                  <c:v>0</c:v>
                </c:pt>
                <c:pt idx="4480">
                  <c:v>-8.6842634531371896</c:v>
                </c:pt>
                <c:pt idx="4481">
                  <c:v>7.1726121032619989</c:v>
                </c:pt>
                <c:pt idx="4482">
                  <c:v>-3.4897843266161299</c:v>
                </c:pt>
                <c:pt idx="4483">
                  <c:v>-4.7796765381596771</c:v>
                </c:pt>
                <c:pt idx="4484">
                  <c:v>-0.38117356537534919</c:v>
                </c:pt>
                <c:pt idx="4485">
                  <c:v>-0.74877391327675258</c:v>
                </c:pt>
                <c:pt idx="4486">
                  <c:v>0</c:v>
                </c:pt>
                <c:pt idx="4487">
                  <c:v>-7.5534559845720546</c:v>
                </c:pt>
                <c:pt idx="4488">
                  <c:v>12.394318203449489</c:v>
                </c:pt>
                <c:pt idx="4489">
                  <c:v>0</c:v>
                </c:pt>
                <c:pt idx="4490">
                  <c:v>7.2028326839150552</c:v>
                </c:pt>
                <c:pt idx="4491">
                  <c:v>0</c:v>
                </c:pt>
                <c:pt idx="4492">
                  <c:v>-5.0000601647714937</c:v>
                </c:pt>
                <c:pt idx="4493">
                  <c:v>3.7967526076317024</c:v>
                </c:pt>
                <c:pt idx="4494">
                  <c:v>0</c:v>
                </c:pt>
                <c:pt idx="4495">
                  <c:v>6.6818657169715454</c:v>
                </c:pt>
                <c:pt idx="4496">
                  <c:v>0</c:v>
                </c:pt>
                <c:pt idx="4497">
                  <c:v>-1.596642278888863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-6.9355862439588174</c:v>
                </c:pt>
                <c:pt idx="4502">
                  <c:v>18.493855846602081</c:v>
                </c:pt>
                <c:pt idx="4503">
                  <c:v>0</c:v>
                </c:pt>
                <c:pt idx="4504">
                  <c:v>8.9974862450278685</c:v>
                </c:pt>
                <c:pt idx="4505">
                  <c:v>0</c:v>
                </c:pt>
                <c:pt idx="4506">
                  <c:v>6.0856912257305877</c:v>
                </c:pt>
                <c:pt idx="4507">
                  <c:v>0</c:v>
                </c:pt>
                <c:pt idx="4508">
                  <c:v>0</c:v>
                </c:pt>
                <c:pt idx="4509">
                  <c:v>-4.9308866970111502</c:v>
                </c:pt>
                <c:pt idx="4510">
                  <c:v>5.7527319912475541</c:v>
                </c:pt>
                <c:pt idx="4511">
                  <c:v>1.6954581933318276</c:v>
                </c:pt>
                <c:pt idx="4512">
                  <c:v>-4.9320486847810576</c:v>
                </c:pt>
                <c:pt idx="4513">
                  <c:v>-0.50448801779412822</c:v>
                </c:pt>
                <c:pt idx="4514">
                  <c:v>1.2607032023619473</c:v>
                </c:pt>
                <c:pt idx="4515">
                  <c:v>4.899757814444559</c:v>
                </c:pt>
                <c:pt idx="4516">
                  <c:v>-6.527161383103504</c:v>
                </c:pt>
                <c:pt idx="4517">
                  <c:v>-3.4979960610709986</c:v>
                </c:pt>
                <c:pt idx="4518">
                  <c:v>6.8810327609830555</c:v>
                </c:pt>
                <c:pt idx="4519">
                  <c:v>-9.1453221481271285</c:v>
                </c:pt>
                <c:pt idx="4520">
                  <c:v>-9.6059868259442478</c:v>
                </c:pt>
                <c:pt idx="4521">
                  <c:v>-8.0377391069128379</c:v>
                </c:pt>
                <c:pt idx="4522">
                  <c:v>8.1858015548324339</c:v>
                </c:pt>
                <c:pt idx="4523">
                  <c:v>-6.122267831839177</c:v>
                </c:pt>
                <c:pt idx="4524">
                  <c:v>4.5864486047195072</c:v>
                </c:pt>
                <c:pt idx="4525">
                  <c:v>-4.5239446684149076</c:v>
                </c:pt>
                <c:pt idx="4526">
                  <c:v>-6.4266667643256241</c:v>
                </c:pt>
                <c:pt idx="4527">
                  <c:v>0</c:v>
                </c:pt>
                <c:pt idx="4528">
                  <c:v>4.6864247517345374</c:v>
                </c:pt>
                <c:pt idx="4529">
                  <c:v>0.95648070170075172</c:v>
                </c:pt>
                <c:pt idx="4530">
                  <c:v>3.0826107513071639</c:v>
                </c:pt>
                <c:pt idx="4531">
                  <c:v>4.9630104479839234</c:v>
                </c:pt>
                <c:pt idx="4532">
                  <c:v>0</c:v>
                </c:pt>
                <c:pt idx="4533">
                  <c:v>-0.96786826402182313</c:v>
                </c:pt>
                <c:pt idx="4534">
                  <c:v>-8.0271588702857422</c:v>
                </c:pt>
                <c:pt idx="4535">
                  <c:v>0</c:v>
                </c:pt>
                <c:pt idx="4536">
                  <c:v>-11.542025836540944</c:v>
                </c:pt>
                <c:pt idx="4537">
                  <c:v>0.50087201691939254</c:v>
                </c:pt>
                <c:pt idx="4538">
                  <c:v>5.3118576339130001</c:v>
                </c:pt>
                <c:pt idx="4539">
                  <c:v>-7.8799239147595292</c:v>
                </c:pt>
                <c:pt idx="4540">
                  <c:v>-3.8072620905234329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-5.836869888692485</c:v>
                </c:pt>
                <c:pt idx="4545">
                  <c:v>-12.261320886271749</c:v>
                </c:pt>
                <c:pt idx="4546">
                  <c:v>10.701379697081176</c:v>
                </c:pt>
                <c:pt idx="4547">
                  <c:v>1.9287703615004401</c:v>
                </c:pt>
                <c:pt idx="4548">
                  <c:v>-3.3863402138449681</c:v>
                </c:pt>
                <c:pt idx="4549">
                  <c:v>-4.7405783727250732</c:v>
                </c:pt>
                <c:pt idx="4550">
                  <c:v>-19.651219372707573</c:v>
                </c:pt>
                <c:pt idx="4551">
                  <c:v>0</c:v>
                </c:pt>
                <c:pt idx="4552">
                  <c:v>-0.31899003010121252</c:v>
                </c:pt>
                <c:pt idx="4553">
                  <c:v>5.5722901020769502</c:v>
                </c:pt>
                <c:pt idx="4554">
                  <c:v>6.9305989986590859</c:v>
                </c:pt>
                <c:pt idx="4555">
                  <c:v>0.31828992395589473</c:v>
                </c:pt>
                <c:pt idx="4556">
                  <c:v>-11.277902082448652</c:v>
                </c:pt>
                <c:pt idx="4557">
                  <c:v>2.825882978217789</c:v>
                </c:pt>
                <c:pt idx="4558">
                  <c:v>14.242377610314083</c:v>
                </c:pt>
                <c:pt idx="4559">
                  <c:v>-1.4618274152839605</c:v>
                </c:pt>
                <c:pt idx="4560">
                  <c:v>0</c:v>
                </c:pt>
                <c:pt idx="4561">
                  <c:v>-7.0798509741096733</c:v>
                </c:pt>
                <c:pt idx="4562">
                  <c:v>8.2134995429218201</c:v>
                </c:pt>
                <c:pt idx="4563">
                  <c:v>-3.1881192748182139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-3.8181050301589767</c:v>
                </c:pt>
                <c:pt idx="4568">
                  <c:v>-15.546488655629144</c:v>
                </c:pt>
                <c:pt idx="4569">
                  <c:v>0.94868893652460207</c:v>
                </c:pt>
                <c:pt idx="4570">
                  <c:v>1.0591580619578034</c:v>
                </c:pt>
                <c:pt idx="4571">
                  <c:v>0</c:v>
                </c:pt>
                <c:pt idx="4572">
                  <c:v>0</c:v>
                </c:pt>
                <c:pt idx="4573">
                  <c:v>-6.4133802848428818</c:v>
                </c:pt>
                <c:pt idx="4574">
                  <c:v>-18.932565832408383</c:v>
                </c:pt>
                <c:pt idx="4575">
                  <c:v>2.753682291771316</c:v>
                </c:pt>
                <c:pt idx="4576">
                  <c:v>10.795351456139105</c:v>
                </c:pt>
                <c:pt idx="4577">
                  <c:v>-4.9769408919554099</c:v>
                </c:pt>
                <c:pt idx="4578">
                  <c:v>-8.4823645481701693</c:v>
                </c:pt>
                <c:pt idx="4579">
                  <c:v>-20</c:v>
                </c:pt>
                <c:pt idx="4580">
                  <c:v>5.6862781485195697</c:v>
                </c:pt>
                <c:pt idx="4581">
                  <c:v>0</c:v>
                </c:pt>
                <c:pt idx="4582">
                  <c:v>-6.0266539247490698</c:v>
                </c:pt>
                <c:pt idx="4583">
                  <c:v>5.1560103215145938</c:v>
                </c:pt>
                <c:pt idx="4584">
                  <c:v>7.9058777703004459</c:v>
                </c:pt>
                <c:pt idx="4585">
                  <c:v>0</c:v>
                </c:pt>
                <c:pt idx="4586">
                  <c:v>4.6930151516252572</c:v>
                </c:pt>
                <c:pt idx="4587">
                  <c:v>-1.998055514473484</c:v>
                </c:pt>
                <c:pt idx="4588">
                  <c:v>-5.8146120072116538</c:v>
                </c:pt>
                <c:pt idx="4589">
                  <c:v>7.5309959250532481</c:v>
                </c:pt>
                <c:pt idx="4590">
                  <c:v>-4.8671649753780359</c:v>
                </c:pt>
                <c:pt idx="4591">
                  <c:v>1.542621458093888</c:v>
                </c:pt>
                <c:pt idx="4592">
                  <c:v>9.7117991579573246</c:v>
                </c:pt>
                <c:pt idx="4593">
                  <c:v>0</c:v>
                </c:pt>
                <c:pt idx="4594">
                  <c:v>0.54739634268562498</c:v>
                </c:pt>
                <c:pt idx="4595">
                  <c:v>-8.997529957518676</c:v>
                </c:pt>
                <c:pt idx="4596">
                  <c:v>0.81879039987183422</c:v>
                </c:pt>
                <c:pt idx="4597">
                  <c:v>3.866392930434885</c:v>
                </c:pt>
                <c:pt idx="4598">
                  <c:v>-0.68439721002896547</c:v>
                </c:pt>
                <c:pt idx="4599">
                  <c:v>0</c:v>
                </c:pt>
                <c:pt idx="4600">
                  <c:v>-8.7710758743853425</c:v>
                </c:pt>
                <c:pt idx="4601">
                  <c:v>7.005120381907437</c:v>
                </c:pt>
                <c:pt idx="4602">
                  <c:v>-2.8613079019044863</c:v>
                </c:pt>
                <c:pt idx="4603">
                  <c:v>-1.7355453907131448</c:v>
                </c:pt>
                <c:pt idx="4604">
                  <c:v>-3.4429269871801456</c:v>
                </c:pt>
                <c:pt idx="4605">
                  <c:v>-4.0934025415301933</c:v>
                </c:pt>
                <c:pt idx="4606">
                  <c:v>-5.2031067419197248</c:v>
                </c:pt>
                <c:pt idx="4607">
                  <c:v>0</c:v>
                </c:pt>
                <c:pt idx="4608">
                  <c:v>0</c:v>
                </c:pt>
                <c:pt idx="4609">
                  <c:v>14.815728889196633</c:v>
                </c:pt>
                <c:pt idx="4610">
                  <c:v>-1.3963473604900083</c:v>
                </c:pt>
                <c:pt idx="4611">
                  <c:v>7.4481039713265353</c:v>
                </c:pt>
                <c:pt idx="4612">
                  <c:v>-6.691032057850709</c:v>
                </c:pt>
                <c:pt idx="4613">
                  <c:v>0</c:v>
                </c:pt>
                <c:pt idx="4614">
                  <c:v>0.72749782350983105</c:v>
                </c:pt>
                <c:pt idx="4615">
                  <c:v>0</c:v>
                </c:pt>
                <c:pt idx="4616">
                  <c:v>-0.10347417113683788</c:v>
                </c:pt>
                <c:pt idx="4617">
                  <c:v>-0.15985067402756625</c:v>
                </c:pt>
                <c:pt idx="4618">
                  <c:v>-5.413760997002683</c:v>
                </c:pt>
                <c:pt idx="4619">
                  <c:v>-14.422643874881635</c:v>
                </c:pt>
                <c:pt idx="4620">
                  <c:v>1.0761875709941693</c:v>
                </c:pt>
                <c:pt idx="4621">
                  <c:v>-6.1921154400982257</c:v>
                </c:pt>
                <c:pt idx="4622">
                  <c:v>-6.9972876363256127</c:v>
                </c:pt>
                <c:pt idx="4623">
                  <c:v>-15.358125908146395</c:v>
                </c:pt>
                <c:pt idx="4624">
                  <c:v>5.265451836592991</c:v>
                </c:pt>
                <c:pt idx="4625">
                  <c:v>0</c:v>
                </c:pt>
                <c:pt idx="4626">
                  <c:v>0</c:v>
                </c:pt>
                <c:pt idx="4627">
                  <c:v>-11.49359262901643</c:v>
                </c:pt>
                <c:pt idx="4628">
                  <c:v>0</c:v>
                </c:pt>
                <c:pt idx="4629">
                  <c:v>-2.7042267972768821</c:v>
                </c:pt>
                <c:pt idx="4630">
                  <c:v>-8.0233581361144992</c:v>
                </c:pt>
                <c:pt idx="4631">
                  <c:v>-8.2067784429564021</c:v>
                </c:pt>
                <c:pt idx="4632">
                  <c:v>-4.2430662217160613</c:v>
                </c:pt>
                <c:pt idx="4633">
                  <c:v>-8.7419047881449554</c:v>
                </c:pt>
                <c:pt idx="4634">
                  <c:v>19.396882580111058</c:v>
                </c:pt>
                <c:pt idx="4635">
                  <c:v>-0.49626284707499835</c:v>
                </c:pt>
                <c:pt idx="4636">
                  <c:v>-14.203412561037746</c:v>
                </c:pt>
                <c:pt idx="4637">
                  <c:v>0</c:v>
                </c:pt>
                <c:pt idx="4638">
                  <c:v>0</c:v>
                </c:pt>
                <c:pt idx="4639">
                  <c:v>-4.3244519663992289</c:v>
                </c:pt>
                <c:pt idx="4640">
                  <c:v>2.7045141653149329</c:v>
                </c:pt>
                <c:pt idx="4641">
                  <c:v>9.8655919116544606</c:v>
                </c:pt>
                <c:pt idx="4642">
                  <c:v>0</c:v>
                </c:pt>
                <c:pt idx="4643">
                  <c:v>7.1151622428208956</c:v>
                </c:pt>
                <c:pt idx="4644">
                  <c:v>-0.21949843431719424</c:v>
                </c:pt>
                <c:pt idx="4645">
                  <c:v>0</c:v>
                </c:pt>
                <c:pt idx="4646">
                  <c:v>9.7644265784286723</c:v>
                </c:pt>
                <c:pt idx="4647">
                  <c:v>-9.7069199540456435</c:v>
                </c:pt>
                <c:pt idx="4648">
                  <c:v>7.3208494367486425</c:v>
                </c:pt>
                <c:pt idx="4649">
                  <c:v>0</c:v>
                </c:pt>
                <c:pt idx="4650">
                  <c:v>-2.4152036352514941</c:v>
                </c:pt>
                <c:pt idx="4651">
                  <c:v>3.3245582747038611</c:v>
                </c:pt>
                <c:pt idx="4652">
                  <c:v>-8.0538711916404182</c:v>
                </c:pt>
                <c:pt idx="4653">
                  <c:v>-5.0927895194323938</c:v>
                </c:pt>
                <c:pt idx="4654">
                  <c:v>0</c:v>
                </c:pt>
                <c:pt idx="4655">
                  <c:v>-2.5361157095688154</c:v>
                </c:pt>
                <c:pt idx="4656">
                  <c:v>-5.7781614039706319</c:v>
                </c:pt>
                <c:pt idx="4657">
                  <c:v>-6.1528176064038425</c:v>
                </c:pt>
                <c:pt idx="4658">
                  <c:v>-5.8240174922521462</c:v>
                </c:pt>
                <c:pt idx="4659">
                  <c:v>0</c:v>
                </c:pt>
                <c:pt idx="4660">
                  <c:v>-6.0716483414837858</c:v>
                </c:pt>
                <c:pt idx="4661">
                  <c:v>10.042234119522391</c:v>
                </c:pt>
                <c:pt idx="4662">
                  <c:v>3.4880088789062311</c:v>
                </c:pt>
                <c:pt idx="4663">
                  <c:v>-4.6000715500941096</c:v>
                </c:pt>
                <c:pt idx="4664">
                  <c:v>2.6469828958541717</c:v>
                </c:pt>
                <c:pt idx="4665">
                  <c:v>8.4793786996008009</c:v>
                </c:pt>
                <c:pt idx="4666">
                  <c:v>11.137697429230107</c:v>
                </c:pt>
                <c:pt idx="4667">
                  <c:v>0</c:v>
                </c:pt>
                <c:pt idx="4668">
                  <c:v>8.7071681831290437</c:v>
                </c:pt>
                <c:pt idx="4669">
                  <c:v>1.6484162264391593</c:v>
                </c:pt>
                <c:pt idx="4670">
                  <c:v>4.8294759054556415</c:v>
                </c:pt>
                <c:pt idx="4671">
                  <c:v>0.51062862499472184</c:v>
                </c:pt>
                <c:pt idx="4672">
                  <c:v>-1.2288020352476459</c:v>
                </c:pt>
                <c:pt idx="4673">
                  <c:v>4.8294028877139681</c:v>
                </c:pt>
                <c:pt idx="4674">
                  <c:v>4.3065597153561361</c:v>
                </c:pt>
                <c:pt idx="4675">
                  <c:v>17.179163008966487</c:v>
                </c:pt>
                <c:pt idx="4676">
                  <c:v>0</c:v>
                </c:pt>
                <c:pt idx="4677">
                  <c:v>10.47209087284188</c:v>
                </c:pt>
                <c:pt idx="4678">
                  <c:v>4.431150299534357</c:v>
                </c:pt>
                <c:pt idx="4679">
                  <c:v>7.269812309108163</c:v>
                </c:pt>
                <c:pt idx="4680">
                  <c:v>0</c:v>
                </c:pt>
                <c:pt idx="4681">
                  <c:v>-5.8307639294758484</c:v>
                </c:pt>
                <c:pt idx="4682">
                  <c:v>4.1842298727910112</c:v>
                </c:pt>
                <c:pt idx="4683">
                  <c:v>-5.627076107278846</c:v>
                </c:pt>
                <c:pt idx="4684">
                  <c:v>0.25475761014534393</c:v>
                </c:pt>
                <c:pt idx="4685">
                  <c:v>-10.555188079235311</c:v>
                </c:pt>
                <c:pt idx="4686">
                  <c:v>6.136754352763961</c:v>
                </c:pt>
                <c:pt idx="4687">
                  <c:v>0</c:v>
                </c:pt>
                <c:pt idx="4688">
                  <c:v>-4.4516544362316921</c:v>
                </c:pt>
                <c:pt idx="4689">
                  <c:v>0</c:v>
                </c:pt>
                <c:pt idx="4690">
                  <c:v>5.1147228297520071</c:v>
                </c:pt>
                <c:pt idx="4691">
                  <c:v>0</c:v>
                </c:pt>
                <c:pt idx="4692">
                  <c:v>-4.3980733617350332</c:v>
                </c:pt>
                <c:pt idx="4693">
                  <c:v>0</c:v>
                </c:pt>
                <c:pt idx="4694">
                  <c:v>2.8596632047391819</c:v>
                </c:pt>
                <c:pt idx="4695">
                  <c:v>4.9410032912950195</c:v>
                </c:pt>
                <c:pt idx="4696">
                  <c:v>-6.6726978426672137</c:v>
                </c:pt>
                <c:pt idx="4697">
                  <c:v>-4.2646553971768562</c:v>
                </c:pt>
                <c:pt idx="4698">
                  <c:v>6.3634537451062538</c:v>
                </c:pt>
                <c:pt idx="4699">
                  <c:v>-11.578308289303109</c:v>
                </c:pt>
                <c:pt idx="4700">
                  <c:v>-4.6571686125514127</c:v>
                </c:pt>
                <c:pt idx="4701">
                  <c:v>-6.8613278876477679</c:v>
                </c:pt>
                <c:pt idx="4702">
                  <c:v>0</c:v>
                </c:pt>
                <c:pt idx="4703">
                  <c:v>0</c:v>
                </c:pt>
                <c:pt idx="4704">
                  <c:v>-8.7254267483499035</c:v>
                </c:pt>
                <c:pt idx="4705">
                  <c:v>-1.0472805471045228</c:v>
                </c:pt>
                <c:pt idx="4706">
                  <c:v>-14.363265075102362</c:v>
                </c:pt>
                <c:pt idx="4707">
                  <c:v>0.61225756670164344</c:v>
                </c:pt>
                <c:pt idx="4708">
                  <c:v>11.805618357065883</c:v>
                </c:pt>
                <c:pt idx="4709">
                  <c:v>4.3068676749893218</c:v>
                </c:pt>
                <c:pt idx="4710">
                  <c:v>1.3544365716897868</c:v>
                </c:pt>
                <c:pt idx="4711">
                  <c:v>0</c:v>
                </c:pt>
                <c:pt idx="4712">
                  <c:v>4.2710977964975392</c:v>
                </c:pt>
                <c:pt idx="4713">
                  <c:v>-3.0717515873626224</c:v>
                </c:pt>
                <c:pt idx="4714">
                  <c:v>-3.5181242606150045</c:v>
                </c:pt>
                <c:pt idx="4715">
                  <c:v>-2.329607888484146</c:v>
                </c:pt>
                <c:pt idx="4716">
                  <c:v>7.8254569031877894</c:v>
                </c:pt>
                <c:pt idx="4717">
                  <c:v>0</c:v>
                </c:pt>
                <c:pt idx="4718">
                  <c:v>4.9506626014238204</c:v>
                </c:pt>
                <c:pt idx="4719">
                  <c:v>4.0296078139250149</c:v>
                </c:pt>
                <c:pt idx="4720">
                  <c:v>-4.5528442167183627</c:v>
                </c:pt>
                <c:pt idx="4721">
                  <c:v>-6.4107073279467635</c:v>
                </c:pt>
                <c:pt idx="4722">
                  <c:v>-11.720905892184298</c:v>
                </c:pt>
                <c:pt idx="4723">
                  <c:v>0</c:v>
                </c:pt>
                <c:pt idx="4724">
                  <c:v>-1.2852644828091102</c:v>
                </c:pt>
                <c:pt idx="4725">
                  <c:v>-3.2441211679108823</c:v>
                </c:pt>
                <c:pt idx="4726">
                  <c:v>-7.4669183689884679</c:v>
                </c:pt>
                <c:pt idx="4727">
                  <c:v>1.6652062762534774</c:v>
                </c:pt>
                <c:pt idx="4728">
                  <c:v>5.5951262795831314</c:v>
                </c:pt>
                <c:pt idx="4729">
                  <c:v>3.7422988984965935</c:v>
                </c:pt>
                <c:pt idx="4730">
                  <c:v>2.8925312312401665</c:v>
                </c:pt>
                <c:pt idx="4731">
                  <c:v>-5.6377978846695278</c:v>
                </c:pt>
                <c:pt idx="4732">
                  <c:v>0</c:v>
                </c:pt>
                <c:pt idx="4733">
                  <c:v>0</c:v>
                </c:pt>
                <c:pt idx="4734">
                  <c:v>-6.9579134416855535</c:v>
                </c:pt>
                <c:pt idx="4735">
                  <c:v>3.5784078717857621</c:v>
                </c:pt>
                <c:pt idx="4736">
                  <c:v>7.9311287772111694</c:v>
                </c:pt>
                <c:pt idx="4737">
                  <c:v>-1.4338635901745578</c:v>
                </c:pt>
                <c:pt idx="4738">
                  <c:v>0</c:v>
                </c:pt>
                <c:pt idx="4739">
                  <c:v>-10.857012585400597</c:v>
                </c:pt>
                <c:pt idx="4740">
                  <c:v>0</c:v>
                </c:pt>
                <c:pt idx="4741">
                  <c:v>-5.7265302304430277</c:v>
                </c:pt>
                <c:pt idx="4742">
                  <c:v>9.2805343409790311</c:v>
                </c:pt>
                <c:pt idx="4743">
                  <c:v>1.6437030829168853</c:v>
                </c:pt>
                <c:pt idx="4744">
                  <c:v>-4.7997040246185119</c:v>
                </c:pt>
                <c:pt idx="4745">
                  <c:v>-9.1317450413374885</c:v>
                </c:pt>
                <c:pt idx="4746">
                  <c:v>0</c:v>
                </c:pt>
                <c:pt idx="4747">
                  <c:v>6.4607109221473573</c:v>
                </c:pt>
                <c:pt idx="4748">
                  <c:v>-6.3028393088932884</c:v>
                </c:pt>
                <c:pt idx="4749">
                  <c:v>1.5176016723977444</c:v>
                </c:pt>
                <c:pt idx="4750">
                  <c:v>5.260289859453394</c:v>
                </c:pt>
                <c:pt idx="4751">
                  <c:v>-5.8927434428275536</c:v>
                </c:pt>
                <c:pt idx="4752">
                  <c:v>1.3024901984840236</c:v>
                </c:pt>
                <c:pt idx="4753">
                  <c:v>-0.48112482576223137</c:v>
                </c:pt>
                <c:pt idx="4754">
                  <c:v>0</c:v>
                </c:pt>
                <c:pt idx="4755">
                  <c:v>-5.2085524040869071</c:v>
                </c:pt>
                <c:pt idx="4756">
                  <c:v>0.58426359536298511</c:v>
                </c:pt>
                <c:pt idx="4757">
                  <c:v>-6.6598657523915623</c:v>
                </c:pt>
                <c:pt idx="4758">
                  <c:v>0</c:v>
                </c:pt>
                <c:pt idx="4759">
                  <c:v>0</c:v>
                </c:pt>
                <c:pt idx="4760">
                  <c:v>-7.2689301528700963</c:v>
                </c:pt>
                <c:pt idx="4761">
                  <c:v>-8.373291446722515</c:v>
                </c:pt>
                <c:pt idx="4762">
                  <c:v>0</c:v>
                </c:pt>
                <c:pt idx="4763">
                  <c:v>-12.785795177639979</c:v>
                </c:pt>
                <c:pt idx="4764">
                  <c:v>0</c:v>
                </c:pt>
                <c:pt idx="4765">
                  <c:v>0</c:v>
                </c:pt>
                <c:pt idx="4766">
                  <c:v>10.392882242999477</c:v>
                </c:pt>
                <c:pt idx="4767">
                  <c:v>0</c:v>
                </c:pt>
                <c:pt idx="4768">
                  <c:v>-3.8986013215637616</c:v>
                </c:pt>
                <c:pt idx="4769">
                  <c:v>7.4430016480930945</c:v>
                </c:pt>
                <c:pt idx="4770">
                  <c:v>12.16876566934844</c:v>
                </c:pt>
                <c:pt idx="4771">
                  <c:v>-6.307703049713111</c:v>
                </c:pt>
                <c:pt idx="4772">
                  <c:v>10.376752163123571</c:v>
                </c:pt>
                <c:pt idx="4773">
                  <c:v>0</c:v>
                </c:pt>
                <c:pt idx="4774">
                  <c:v>4.8611913354364926</c:v>
                </c:pt>
                <c:pt idx="4775">
                  <c:v>4.2991190053757391</c:v>
                </c:pt>
                <c:pt idx="4776">
                  <c:v>12.116495487027628</c:v>
                </c:pt>
                <c:pt idx="4777">
                  <c:v>5.7050805530861535</c:v>
                </c:pt>
                <c:pt idx="4778">
                  <c:v>-4.354249642805458</c:v>
                </c:pt>
                <c:pt idx="4779">
                  <c:v>4.2472784031937874</c:v>
                </c:pt>
                <c:pt idx="4780">
                  <c:v>10.346238039266002</c:v>
                </c:pt>
                <c:pt idx="4781">
                  <c:v>0</c:v>
                </c:pt>
                <c:pt idx="4782">
                  <c:v>0</c:v>
                </c:pt>
                <c:pt idx="4783">
                  <c:v>3.9460202664080248</c:v>
                </c:pt>
                <c:pt idx="4784">
                  <c:v>-0.55590816561143752</c:v>
                </c:pt>
                <c:pt idx="4785">
                  <c:v>8.940539494219232</c:v>
                </c:pt>
                <c:pt idx="4786">
                  <c:v>-1.4870674117281641</c:v>
                </c:pt>
                <c:pt idx="4787">
                  <c:v>-12.771458985818192</c:v>
                </c:pt>
                <c:pt idx="4788">
                  <c:v>-10.029979409560536</c:v>
                </c:pt>
                <c:pt idx="4789">
                  <c:v>-1.9230882796282041</c:v>
                </c:pt>
                <c:pt idx="4790">
                  <c:v>0</c:v>
                </c:pt>
                <c:pt idx="4791">
                  <c:v>1.672379591927136</c:v>
                </c:pt>
                <c:pt idx="4792">
                  <c:v>6.4802717227890252</c:v>
                </c:pt>
                <c:pt idx="4793">
                  <c:v>-3.4413460421521016</c:v>
                </c:pt>
                <c:pt idx="4794">
                  <c:v>-0.62653378006065719</c:v>
                </c:pt>
                <c:pt idx="4795">
                  <c:v>2.8988439917342106</c:v>
                </c:pt>
                <c:pt idx="4796">
                  <c:v>11.008076893928125</c:v>
                </c:pt>
                <c:pt idx="4797">
                  <c:v>5.1122177192199887</c:v>
                </c:pt>
                <c:pt idx="4798">
                  <c:v>6.9686437998855064</c:v>
                </c:pt>
                <c:pt idx="4799">
                  <c:v>4.6831192160726172</c:v>
                </c:pt>
                <c:pt idx="4800">
                  <c:v>6.2599425256805663</c:v>
                </c:pt>
                <c:pt idx="4801">
                  <c:v>0</c:v>
                </c:pt>
                <c:pt idx="4802">
                  <c:v>2.8005290638882179</c:v>
                </c:pt>
                <c:pt idx="4803">
                  <c:v>-3.3638600615145364</c:v>
                </c:pt>
                <c:pt idx="4804">
                  <c:v>3.7263282641566948</c:v>
                </c:pt>
                <c:pt idx="4805">
                  <c:v>0</c:v>
                </c:pt>
                <c:pt idx="4806">
                  <c:v>7.9938451847818897</c:v>
                </c:pt>
                <c:pt idx="4807">
                  <c:v>13.262668818552889</c:v>
                </c:pt>
                <c:pt idx="4808">
                  <c:v>0</c:v>
                </c:pt>
                <c:pt idx="4809">
                  <c:v>-6.7770195943909783</c:v>
                </c:pt>
                <c:pt idx="4810">
                  <c:v>3.6410964045271896</c:v>
                </c:pt>
                <c:pt idx="4811">
                  <c:v>-2.3799805715364761</c:v>
                </c:pt>
                <c:pt idx="4812">
                  <c:v>0</c:v>
                </c:pt>
                <c:pt idx="4813">
                  <c:v>4.2503171955944286</c:v>
                </c:pt>
                <c:pt idx="4814">
                  <c:v>3.6924153725418414</c:v>
                </c:pt>
                <c:pt idx="4815">
                  <c:v>12.693029849696462</c:v>
                </c:pt>
                <c:pt idx="4816">
                  <c:v>-4.2765443847641746</c:v>
                </c:pt>
                <c:pt idx="4817">
                  <c:v>10.496946453042113</c:v>
                </c:pt>
                <c:pt idx="4818">
                  <c:v>-4.7097587644234471</c:v>
                </c:pt>
                <c:pt idx="4819">
                  <c:v>-12.491082703387431</c:v>
                </c:pt>
                <c:pt idx="4820">
                  <c:v>5.1208955586298721</c:v>
                </c:pt>
                <c:pt idx="4821">
                  <c:v>7.8590167732504348</c:v>
                </c:pt>
                <c:pt idx="4822">
                  <c:v>0</c:v>
                </c:pt>
                <c:pt idx="4823">
                  <c:v>-8.124814537902795</c:v>
                </c:pt>
                <c:pt idx="4824">
                  <c:v>-3.6906241013373684</c:v>
                </c:pt>
                <c:pt idx="4825">
                  <c:v>0</c:v>
                </c:pt>
                <c:pt idx="4826">
                  <c:v>4.833607723899334</c:v>
                </c:pt>
                <c:pt idx="4827">
                  <c:v>-1.2225112027559559</c:v>
                </c:pt>
                <c:pt idx="4828">
                  <c:v>10.623159638816986</c:v>
                </c:pt>
                <c:pt idx="4829">
                  <c:v>6.7080154034443975</c:v>
                </c:pt>
                <c:pt idx="4830">
                  <c:v>-5.4047902102569676</c:v>
                </c:pt>
                <c:pt idx="4831">
                  <c:v>-1.143984377936766</c:v>
                </c:pt>
                <c:pt idx="4832">
                  <c:v>-9.5608818821458552</c:v>
                </c:pt>
                <c:pt idx="4833">
                  <c:v>-6.3875638874161798</c:v>
                </c:pt>
                <c:pt idx="4834">
                  <c:v>1.3295693304151803</c:v>
                </c:pt>
                <c:pt idx="4835">
                  <c:v>4.1763064890718269</c:v>
                </c:pt>
                <c:pt idx="4836">
                  <c:v>0</c:v>
                </c:pt>
                <c:pt idx="4837">
                  <c:v>16.296369754622756</c:v>
                </c:pt>
                <c:pt idx="4838">
                  <c:v>0</c:v>
                </c:pt>
                <c:pt idx="4839">
                  <c:v>-9.0327271590343869</c:v>
                </c:pt>
                <c:pt idx="4840">
                  <c:v>3.2137660388483829</c:v>
                </c:pt>
                <c:pt idx="4841">
                  <c:v>-6.2906004441838759</c:v>
                </c:pt>
                <c:pt idx="4842">
                  <c:v>-17.254005642798901</c:v>
                </c:pt>
                <c:pt idx="4843">
                  <c:v>-8.3763527161062115</c:v>
                </c:pt>
                <c:pt idx="4844">
                  <c:v>1.9852334101884488</c:v>
                </c:pt>
                <c:pt idx="4845">
                  <c:v>2.3830030860505804</c:v>
                </c:pt>
                <c:pt idx="4846">
                  <c:v>0</c:v>
                </c:pt>
                <c:pt idx="4847">
                  <c:v>14.701798886698791</c:v>
                </c:pt>
                <c:pt idx="4848">
                  <c:v>1.631767510081076</c:v>
                </c:pt>
                <c:pt idx="4849">
                  <c:v>-5.0407495445611454</c:v>
                </c:pt>
                <c:pt idx="4850">
                  <c:v>-6.178144301189751</c:v>
                </c:pt>
                <c:pt idx="4851">
                  <c:v>0</c:v>
                </c:pt>
                <c:pt idx="4852">
                  <c:v>-9.506368546858921</c:v>
                </c:pt>
                <c:pt idx="4853">
                  <c:v>6.032978251130924</c:v>
                </c:pt>
                <c:pt idx="4854">
                  <c:v>8.4349750734984994</c:v>
                </c:pt>
                <c:pt idx="4855">
                  <c:v>-6.0991627777556898</c:v>
                </c:pt>
                <c:pt idx="4856">
                  <c:v>5.5661745883272511</c:v>
                </c:pt>
                <c:pt idx="4857">
                  <c:v>0</c:v>
                </c:pt>
                <c:pt idx="4858">
                  <c:v>5.9492307666909516</c:v>
                </c:pt>
                <c:pt idx="4859">
                  <c:v>-6.0173425989645448</c:v>
                </c:pt>
                <c:pt idx="4860">
                  <c:v>-9.234631273872413</c:v>
                </c:pt>
                <c:pt idx="4861">
                  <c:v>0</c:v>
                </c:pt>
                <c:pt idx="4862">
                  <c:v>7.0041129995157503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3.4527431680267635</c:v>
                </c:pt>
                <c:pt idx="4867">
                  <c:v>-1.1887949151866655</c:v>
                </c:pt>
                <c:pt idx="4868">
                  <c:v>-10.609777442697061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-1.0794412759015122</c:v>
                </c:pt>
                <c:pt idx="4873">
                  <c:v>-2.8432214980268515</c:v>
                </c:pt>
                <c:pt idx="4874">
                  <c:v>6.4360304520167571</c:v>
                </c:pt>
                <c:pt idx="4875">
                  <c:v>-10.140806773265579</c:v>
                </c:pt>
                <c:pt idx="4876">
                  <c:v>-3.5153441364038085</c:v>
                </c:pt>
                <c:pt idx="4877">
                  <c:v>0</c:v>
                </c:pt>
                <c:pt idx="4878">
                  <c:v>0</c:v>
                </c:pt>
                <c:pt idx="4879">
                  <c:v>10.208238119761043</c:v>
                </c:pt>
                <c:pt idx="4880">
                  <c:v>2.5299401279568734</c:v>
                </c:pt>
                <c:pt idx="4881">
                  <c:v>6.361433877446018</c:v>
                </c:pt>
                <c:pt idx="4882">
                  <c:v>-2.5496261903013018</c:v>
                </c:pt>
                <c:pt idx="4883">
                  <c:v>-1.8062585161478264</c:v>
                </c:pt>
                <c:pt idx="4884">
                  <c:v>-4.838251856296929</c:v>
                </c:pt>
                <c:pt idx="4885">
                  <c:v>-2.5697230752620333</c:v>
                </c:pt>
                <c:pt idx="4886">
                  <c:v>0</c:v>
                </c:pt>
                <c:pt idx="4887">
                  <c:v>-16.268496159231578</c:v>
                </c:pt>
                <c:pt idx="4888">
                  <c:v>0.60850435135835013</c:v>
                </c:pt>
                <c:pt idx="4889">
                  <c:v>1.4540866265989347</c:v>
                </c:pt>
                <c:pt idx="4890">
                  <c:v>-6.1701008419092442</c:v>
                </c:pt>
                <c:pt idx="4891">
                  <c:v>-9.3778986866717453</c:v>
                </c:pt>
                <c:pt idx="4892">
                  <c:v>0.68465544755308017</c:v>
                </c:pt>
                <c:pt idx="4893">
                  <c:v>0</c:v>
                </c:pt>
                <c:pt idx="4894">
                  <c:v>2.0338864698339947</c:v>
                </c:pt>
                <c:pt idx="4895">
                  <c:v>13.72451721666395</c:v>
                </c:pt>
                <c:pt idx="4896">
                  <c:v>1.8258661752547176</c:v>
                </c:pt>
                <c:pt idx="4897">
                  <c:v>9.0248477914038023</c:v>
                </c:pt>
                <c:pt idx="4898">
                  <c:v>-7.731702964289636</c:v>
                </c:pt>
                <c:pt idx="4899">
                  <c:v>-8.8144275569160122</c:v>
                </c:pt>
                <c:pt idx="4900">
                  <c:v>-7.4654073123064872</c:v>
                </c:pt>
                <c:pt idx="4901">
                  <c:v>1.621950204767062</c:v>
                </c:pt>
                <c:pt idx="4902">
                  <c:v>-4.2230566577578417</c:v>
                </c:pt>
                <c:pt idx="4903">
                  <c:v>-10.777788165110799</c:v>
                </c:pt>
                <c:pt idx="4904">
                  <c:v>-0.65774726834359054</c:v>
                </c:pt>
                <c:pt idx="4905">
                  <c:v>-20</c:v>
                </c:pt>
                <c:pt idx="4906">
                  <c:v>11.125984018550728</c:v>
                </c:pt>
                <c:pt idx="4907">
                  <c:v>0</c:v>
                </c:pt>
                <c:pt idx="4908">
                  <c:v>5.9860738135073497</c:v>
                </c:pt>
                <c:pt idx="4909">
                  <c:v>9.4378142959603064</c:v>
                </c:pt>
                <c:pt idx="4910">
                  <c:v>0</c:v>
                </c:pt>
                <c:pt idx="4911">
                  <c:v>6.6257979044172117</c:v>
                </c:pt>
                <c:pt idx="4912">
                  <c:v>-11.23649760246135</c:v>
                </c:pt>
                <c:pt idx="4913">
                  <c:v>1.84816266696391</c:v>
                </c:pt>
                <c:pt idx="4914">
                  <c:v>8.0534371496512556</c:v>
                </c:pt>
                <c:pt idx="4915">
                  <c:v>-2.0727759520298665</c:v>
                </c:pt>
                <c:pt idx="4916">
                  <c:v>6.6562662556178367</c:v>
                </c:pt>
                <c:pt idx="4917">
                  <c:v>-17.251111405485396</c:v>
                </c:pt>
                <c:pt idx="4918">
                  <c:v>0</c:v>
                </c:pt>
                <c:pt idx="4919">
                  <c:v>-16.749752403317498</c:v>
                </c:pt>
                <c:pt idx="4920">
                  <c:v>0</c:v>
                </c:pt>
                <c:pt idx="4921">
                  <c:v>7.3768595880258498</c:v>
                </c:pt>
                <c:pt idx="4922">
                  <c:v>0</c:v>
                </c:pt>
                <c:pt idx="4923">
                  <c:v>-7.8592318800965071</c:v>
                </c:pt>
                <c:pt idx="4924">
                  <c:v>0</c:v>
                </c:pt>
                <c:pt idx="4925">
                  <c:v>-5.1931281562540637</c:v>
                </c:pt>
                <c:pt idx="4926">
                  <c:v>0.63731372834324207</c:v>
                </c:pt>
                <c:pt idx="4927">
                  <c:v>0</c:v>
                </c:pt>
                <c:pt idx="4928">
                  <c:v>-11.599194629961266</c:v>
                </c:pt>
                <c:pt idx="4929">
                  <c:v>10.340569430082875</c:v>
                </c:pt>
                <c:pt idx="4930">
                  <c:v>-5.7192056023821518</c:v>
                </c:pt>
                <c:pt idx="4931">
                  <c:v>0.32936789517342424</c:v>
                </c:pt>
                <c:pt idx="4932">
                  <c:v>-6.7084724499600092</c:v>
                </c:pt>
                <c:pt idx="4933">
                  <c:v>10.504630124325651</c:v>
                </c:pt>
                <c:pt idx="4934">
                  <c:v>2.0937269469993609</c:v>
                </c:pt>
                <c:pt idx="4935">
                  <c:v>-0.75485262998805736</c:v>
                </c:pt>
                <c:pt idx="4936">
                  <c:v>0</c:v>
                </c:pt>
                <c:pt idx="4937">
                  <c:v>5.6966116877038644</c:v>
                </c:pt>
                <c:pt idx="4938">
                  <c:v>10.802184164738438</c:v>
                </c:pt>
                <c:pt idx="4939">
                  <c:v>0</c:v>
                </c:pt>
                <c:pt idx="4940">
                  <c:v>7.8612358152110406</c:v>
                </c:pt>
                <c:pt idx="4941">
                  <c:v>5.8082977546090868</c:v>
                </c:pt>
                <c:pt idx="4942">
                  <c:v>-2.1480102780389281</c:v>
                </c:pt>
                <c:pt idx="4943">
                  <c:v>0</c:v>
                </c:pt>
                <c:pt idx="4944">
                  <c:v>3.1667269396707249</c:v>
                </c:pt>
                <c:pt idx="4945">
                  <c:v>-9.3957877277571082</c:v>
                </c:pt>
                <c:pt idx="4946">
                  <c:v>11.791813570986674</c:v>
                </c:pt>
                <c:pt idx="4947">
                  <c:v>-18.047294390234899</c:v>
                </c:pt>
                <c:pt idx="4948">
                  <c:v>-6.8427064445367858</c:v>
                </c:pt>
                <c:pt idx="4949">
                  <c:v>-5.3615325853299671</c:v>
                </c:pt>
                <c:pt idx="4950">
                  <c:v>0</c:v>
                </c:pt>
                <c:pt idx="4951">
                  <c:v>12.14846574716422</c:v>
                </c:pt>
                <c:pt idx="4952">
                  <c:v>0</c:v>
                </c:pt>
                <c:pt idx="4953">
                  <c:v>5.9995278244402206</c:v>
                </c:pt>
                <c:pt idx="4954">
                  <c:v>-9.2491881835114675</c:v>
                </c:pt>
                <c:pt idx="4955">
                  <c:v>-8.8901136184852412</c:v>
                </c:pt>
                <c:pt idx="4956">
                  <c:v>0.81448491765016651</c:v>
                </c:pt>
                <c:pt idx="4957">
                  <c:v>-4.3415823938352052</c:v>
                </c:pt>
                <c:pt idx="4958">
                  <c:v>1.9153986721308867</c:v>
                </c:pt>
                <c:pt idx="4959">
                  <c:v>3.1367652803281736</c:v>
                </c:pt>
                <c:pt idx="4960">
                  <c:v>5.1179689518675673</c:v>
                </c:pt>
                <c:pt idx="4961">
                  <c:v>3.3694122631286816</c:v>
                </c:pt>
                <c:pt idx="4962">
                  <c:v>-5.7867069012916144</c:v>
                </c:pt>
                <c:pt idx="4963">
                  <c:v>0</c:v>
                </c:pt>
                <c:pt idx="4964">
                  <c:v>0</c:v>
                </c:pt>
                <c:pt idx="4965">
                  <c:v>12.072832363012186</c:v>
                </c:pt>
                <c:pt idx="4966">
                  <c:v>6.5135476650167794</c:v>
                </c:pt>
                <c:pt idx="4967">
                  <c:v>0</c:v>
                </c:pt>
                <c:pt idx="4968">
                  <c:v>-3.5557543673533862</c:v>
                </c:pt>
                <c:pt idx="4969">
                  <c:v>-0.27810907337494406</c:v>
                </c:pt>
                <c:pt idx="4970">
                  <c:v>5.3162321130880814</c:v>
                </c:pt>
                <c:pt idx="4971">
                  <c:v>5.3101138844921563</c:v>
                </c:pt>
                <c:pt idx="4972">
                  <c:v>5.6754890700234162</c:v>
                </c:pt>
                <c:pt idx="4973">
                  <c:v>7.7478969556498587</c:v>
                </c:pt>
                <c:pt idx="4974">
                  <c:v>6.606222150855916</c:v>
                </c:pt>
                <c:pt idx="4975">
                  <c:v>0</c:v>
                </c:pt>
                <c:pt idx="4976">
                  <c:v>7.5792841775625899</c:v>
                </c:pt>
                <c:pt idx="4977">
                  <c:v>0</c:v>
                </c:pt>
                <c:pt idx="4978">
                  <c:v>0</c:v>
                </c:pt>
                <c:pt idx="4979">
                  <c:v>6.7526079345110315</c:v>
                </c:pt>
                <c:pt idx="4980">
                  <c:v>0</c:v>
                </c:pt>
                <c:pt idx="4981">
                  <c:v>-8.0190625718501263</c:v>
                </c:pt>
                <c:pt idx="4982">
                  <c:v>-1.7236799432397385</c:v>
                </c:pt>
                <c:pt idx="4983">
                  <c:v>-2.4467893841889636</c:v>
                </c:pt>
                <c:pt idx="4984">
                  <c:v>2.9506031850788945</c:v>
                </c:pt>
                <c:pt idx="4985">
                  <c:v>-9.8924515885183339</c:v>
                </c:pt>
                <c:pt idx="4986">
                  <c:v>0.67434771298127694</c:v>
                </c:pt>
                <c:pt idx="4987">
                  <c:v>-3.5412269100708214</c:v>
                </c:pt>
                <c:pt idx="4988">
                  <c:v>3.0439365499633007</c:v>
                </c:pt>
                <c:pt idx="4989">
                  <c:v>1.916575585691533</c:v>
                </c:pt>
                <c:pt idx="4990">
                  <c:v>-14.719959376930206</c:v>
                </c:pt>
                <c:pt idx="4991">
                  <c:v>-7.5849495139410728</c:v>
                </c:pt>
                <c:pt idx="4992">
                  <c:v>-8.8720837850429</c:v>
                </c:pt>
                <c:pt idx="4993">
                  <c:v>-4.4539636104936182</c:v>
                </c:pt>
                <c:pt idx="4994">
                  <c:v>0</c:v>
                </c:pt>
                <c:pt idx="4995">
                  <c:v>-8.1788862432114744</c:v>
                </c:pt>
                <c:pt idx="4996">
                  <c:v>-4.8209529577278705</c:v>
                </c:pt>
                <c:pt idx="4997">
                  <c:v>-4.0743358792555764</c:v>
                </c:pt>
                <c:pt idx="4998">
                  <c:v>-4.1456753126577723</c:v>
                </c:pt>
                <c:pt idx="4999">
                  <c:v>9.9493712912876404</c:v>
                </c:pt>
                <c:pt idx="5000">
                  <c:v>-5.1586833366159421</c:v>
                </c:pt>
                <c:pt idx="5001">
                  <c:v>-7.7580737546320124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-4.4952846195975731</c:v>
                </c:pt>
                <c:pt idx="5006">
                  <c:v>4.4811825538881909</c:v>
                </c:pt>
                <c:pt idx="5007">
                  <c:v>4.7387583357117675</c:v>
                </c:pt>
                <c:pt idx="5008">
                  <c:v>-6.0567632187241731</c:v>
                </c:pt>
                <c:pt idx="5009">
                  <c:v>0</c:v>
                </c:pt>
                <c:pt idx="5010">
                  <c:v>-12.174221864317463</c:v>
                </c:pt>
                <c:pt idx="5011">
                  <c:v>8.2526913161096243</c:v>
                </c:pt>
                <c:pt idx="5012">
                  <c:v>0.83347867494637273</c:v>
                </c:pt>
                <c:pt idx="5013">
                  <c:v>5.8481073312381984</c:v>
                </c:pt>
                <c:pt idx="5014">
                  <c:v>14.685871921942098</c:v>
                </c:pt>
                <c:pt idx="5015">
                  <c:v>0.73893713543993789</c:v>
                </c:pt>
                <c:pt idx="5016">
                  <c:v>0</c:v>
                </c:pt>
                <c:pt idx="5017">
                  <c:v>-8.0814722757690234</c:v>
                </c:pt>
                <c:pt idx="5018">
                  <c:v>6.016475043799197</c:v>
                </c:pt>
                <c:pt idx="5019">
                  <c:v>1.0282817175864176</c:v>
                </c:pt>
                <c:pt idx="5020">
                  <c:v>0</c:v>
                </c:pt>
                <c:pt idx="5021">
                  <c:v>-13.659952560524655</c:v>
                </c:pt>
                <c:pt idx="5022">
                  <c:v>17.66768309130115</c:v>
                </c:pt>
                <c:pt idx="5023">
                  <c:v>-18.621412194265016</c:v>
                </c:pt>
                <c:pt idx="5024">
                  <c:v>3.7353143647288665</c:v>
                </c:pt>
                <c:pt idx="5025">
                  <c:v>-6.5806384440120969</c:v>
                </c:pt>
                <c:pt idx="5026">
                  <c:v>0</c:v>
                </c:pt>
                <c:pt idx="5027">
                  <c:v>20</c:v>
                </c:pt>
                <c:pt idx="5028">
                  <c:v>-9.894720346082627</c:v>
                </c:pt>
                <c:pt idx="5029">
                  <c:v>0.10953729760157649</c:v>
                </c:pt>
                <c:pt idx="5030">
                  <c:v>0</c:v>
                </c:pt>
                <c:pt idx="5031">
                  <c:v>4.9265576620731721</c:v>
                </c:pt>
                <c:pt idx="5032">
                  <c:v>-4.8528825922772434</c:v>
                </c:pt>
                <c:pt idx="5033">
                  <c:v>-4.9038808899425597</c:v>
                </c:pt>
                <c:pt idx="5034">
                  <c:v>-1.1365989157376957</c:v>
                </c:pt>
                <c:pt idx="5035">
                  <c:v>0</c:v>
                </c:pt>
                <c:pt idx="5036">
                  <c:v>4.3617706880341753</c:v>
                </c:pt>
                <c:pt idx="5037">
                  <c:v>-12.37279900120858</c:v>
                </c:pt>
                <c:pt idx="5038">
                  <c:v>3.8531442176386044E-3</c:v>
                </c:pt>
                <c:pt idx="5039">
                  <c:v>-5.6756372242915401</c:v>
                </c:pt>
                <c:pt idx="5040">
                  <c:v>-1.939124247731193</c:v>
                </c:pt>
                <c:pt idx="5041">
                  <c:v>5.1245666193759742</c:v>
                </c:pt>
                <c:pt idx="5042">
                  <c:v>0</c:v>
                </c:pt>
                <c:pt idx="5043">
                  <c:v>-8.7565028944391887</c:v>
                </c:pt>
                <c:pt idx="5044">
                  <c:v>5.1300967244421241</c:v>
                </c:pt>
                <c:pt idx="5045">
                  <c:v>2.0565874592790285</c:v>
                </c:pt>
                <c:pt idx="5046">
                  <c:v>-18.766093700606941</c:v>
                </c:pt>
                <c:pt idx="5047">
                  <c:v>-8.5958541112789604</c:v>
                </c:pt>
                <c:pt idx="5048">
                  <c:v>-7.480359121705197</c:v>
                </c:pt>
                <c:pt idx="5049">
                  <c:v>2.8032243994591513</c:v>
                </c:pt>
                <c:pt idx="5050">
                  <c:v>3.9240025456557834</c:v>
                </c:pt>
                <c:pt idx="5051">
                  <c:v>-5.8062822574249457</c:v>
                </c:pt>
                <c:pt idx="5052">
                  <c:v>-4.1026773524328917</c:v>
                </c:pt>
                <c:pt idx="5053">
                  <c:v>20</c:v>
                </c:pt>
                <c:pt idx="5054">
                  <c:v>7.1573072310901322</c:v>
                </c:pt>
                <c:pt idx="5055">
                  <c:v>-6.6849160406606467</c:v>
                </c:pt>
                <c:pt idx="5056">
                  <c:v>-5.9846496121308368</c:v>
                </c:pt>
                <c:pt idx="5057">
                  <c:v>0</c:v>
                </c:pt>
                <c:pt idx="5058">
                  <c:v>0</c:v>
                </c:pt>
                <c:pt idx="5059">
                  <c:v>-4.8612148888567521</c:v>
                </c:pt>
                <c:pt idx="5060">
                  <c:v>-0.80246996910409374</c:v>
                </c:pt>
                <c:pt idx="5061">
                  <c:v>0.42316131172521176</c:v>
                </c:pt>
                <c:pt idx="5062">
                  <c:v>7.9741855709324492</c:v>
                </c:pt>
                <c:pt idx="5063">
                  <c:v>9.6691704724711034</c:v>
                </c:pt>
                <c:pt idx="5064">
                  <c:v>-7.8583827071623116</c:v>
                </c:pt>
                <c:pt idx="5065">
                  <c:v>0</c:v>
                </c:pt>
                <c:pt idx="5066">
                  <c:v>-4.6107822674167362</c:v>
                </c:pt>
                <c:pt idx="5067">
                  <c:v>8.7696349746563165</c:v>
                </c:pt>
                <c:pt idx="5068">
                  <c:v>-2.5307599729443568</c:v>
                </c:pt>
                <c:pt idx="5069">
                  <c:v>-5.4366004160192443</c:v>
                </c:pt>
                <c:pt idx="5070">
                  <c:v>8.6841781731223122</c:v>
                </c:pt>
                <c:pt idx="5071">
                  <c:v>0</c:v>
                </c:pt>
                <c:pt idx="5072">
                  <c:v>8.9270779652349166</c:v>
                </c:pt>
                <c:pt idx="5073">
                  <c:v>-5.6196803128681836</c:v>
                </c:pt>
                <c:pt idx="5074">
                  <c:v>0</c:v>
                </c:pt>
                <c:pt idx="5075">
                  <c:v>-9.1622283793597035</c:v>
                </c:pt>
                <c:pt idx="5076">
                  <c:v>7.2010570021833757</c:v>
                </c:pt>
                <c:pt idx="5077">
                  <c:v>0</c:v>
                </c:pt>
                <c:pt idx="5078">
                  <c:v>4.5371031657248828</c:v>
                </c:pt>
                <c:pt idx="5079">
                  <c:v>-7.6794250449575427</c:v>
                </c:pt>
                <c:pt idx="5080">
                  <c:v>-7.2670246489572614</c:v>
                </c:pt>
                <c:pt idx="5081">
                  <c:v>5.779684632031735</c:v>
                </c:pt>
                <c:pt idx="5082">
                  <c:v>0</c:v>
                </c:pt>
                <c:pt idx="5083">
                  <c:v>6.2846423825030424</c:v>
                </c:pt>
                <c:pt idx="5084">
                  <c:v>-0.64504560263308575</c:v>
                </c:pt>
                <c:pt idx="5085">
                  <c:v>10.532529588313931</c:v>
                </c:pt>
                <c:pt idx="5086">
                  <c:v>0</c:v>
                </c:pt>
                <c:pt idx="5087">
                  <c:v>-5.9342609539950288</c:v>
                </c:pt>
                <c:pt idx="5088">
                  <c:v>4.4199456733216369</c:v>
                </c:pt>
                <c:pt idx="5089">
                  <c:v>2.9212117749018591</c:v>
                </c:pt>
                <c:pt idx="5090">
                  <c:v>5.2570449544583884</c:v>
                </c:pt>
                <c:pt idx="5091">
                  <c:v>-3.4315555432949578</c:v>
                </c:pt>
                <c:pt idx="5092">
                  <c:v>0</c:v>
                </c:pt>
                <c:pt idx="5093">
                  <c:v>-8.9894668256069021</c:v>
                </c:pt>
                <c:pt idx="5094">
                  <c:v>11.854515726032179</c:v>
                </c:pt>
                <c:pt idx="5095">
                  <c:v>-4.7318395539316818</c:v>
                </c:pt>
                <c:pt idx="5096">
                  <c:v>5.7760317847351468</c:v>
                </c:pt>
                <c:pt idx="5097">
                  <c:v>-5.702322293792653</c:v>
                </c:pt>
                <c:pt idx="5098">
                  <c:v>9.777526415763214</c:v>
                </c:pt>
                <c:pt idx="5099">
                  <c:v>-2.5755819675975853</c:v>
                </c:pt>
                <c:pt idx="5100">
                  <c:v>5.3353134695538333</c:v>
                </c:pt>
                <c:pt idx="5101">
                  <c:v>-10.176145262813355</c:v>
                </c:pt>
                <c:pt idx="5102">
                  <c:v>-1.1525462869420595</c:v>
                </c:pt>
                <c:pt idx="5103">
                  <c:v>-7.0788518286686308</c:v>
                </c:pt>
                <c:pt idx="5104">
                  <c:v>-2.3991222656598676</c:v>
                </c:pt>
                <c:pt idx="5105">
                  <c:v>-8.2566523748424228</c:v>
                </c:pt>
                <c:pt idx="5106">
                  <c:v>4.0947169519755171</c:v>
                </c:pt>
                <c:pt idx="5107">
                  <c:v>0</c:v>
                </c:pt>
                <c:pt idx="5108">
                  <c:v>-0.54878132178051353</c:v>
                </c:pt>
                <c:pt idx="5109">
                  <c:v>0</c:v>
                </c:pt>
                <c:pt idx="5110">
                  <c:v>5.885558058243296</c:v>
                </c:pt>
                <c:pt idx="5111">
                  <c:v>-5.2340949609046881</c:v>
                </c:pt>
                <c:pt idx="5112">
                  <c:v>2.9415813673629003</c:v>
                </c:pt>
                <c:pt idx="5113">
                  <c:v>-5.0376524441107806</c:v>
                </c:pt>
                <c:pt idx="5114">
                  <c:v>-9.1571936673593868</c:v>
                </c:pt>
                <c:pt idx="5115">
                  <c:v>6.1110119057866559</c:v>
                </c:pt>
                <c:pt idx="5116">
                  <c:v>0.16868642139729095</c:v>
                </c:pt>
                <c:pt idx="5117">
                  <c:v>-5.7401334717118813</c:v>
                </c:pt>
                <c:pt idx="5118">
                  <c:v>4.2052281378854603</c:v>
                </c:pt>
                <c:pt idx="5119">
                  <c:v>8.4950524707733912</c:v>
                </c:pt>
                <c:pt idx="5120">
                  <c:v>10.846004868104673</c:v>
                </c:pt>
                <c:pt idx="5121">
                  <c:v>0</c:v>
                </c:pt>
                <c:pt idx="5122">
                  <c:v>-4.1789756874349244</c:v>
                </c:pt>
                <c:pt idx="5123">
                  <c:v>-4.007163077183594</c:v>
                </c:pt>
                <c:pt idx="5124">
                  <c:v>2.327176781991017</c:v>
                </c:pt>
                <c:pt idx="5125">
                  <c:v>-0.6078700897645738</c:v>
                </c:pt>
                <c:pt idx="5126">
                  <c:v>-4.8198314089022833</c:v>
                </c:pt>
                <c:pt idx="5127">
                  <c:v>-0.3438303184845104</c:v>
                </c:pt>
                <c:pt idx="5128">
                  <c:v>7.0027265989456158</c:v>
                </c:pt>
                <c:pt idx="5129">
                  <c:v>0</c:v>
                </c:pt>
                <c:pt idx="5130">
                  <c:v>8.4177657986372392</c:v>
                </c:pt>
                <c:pt idx="5131">
                  <c:v>6.356441839444841</c:v>
                </c:pt>
                <c:pt idx="5132">
                  <c:v>-10.564645019732026</c:v>
                </c:pt>
                <c:pt idx="5133">
                  <c:v>-9.5183744848372704</c:v>
                </c:pt>
                <c:pt idx="5134">
                  <c:v>0</c:v>
                </c:pt>
                <c:pt idx="5135">
                  <c:v>2.9529276720015862</c:v>
                </c:pt>
                <c:pt idx="5136">
                  <c:v>-10.257481212614465</c:v>
                </c:pt>
                <c:pt idx="5137">
                  <c:v>-1.3358104109672202</c:v>
                </c:pt>
                <c:pt idx="5138">
                  <c:v>8.2876094081136458</c:v>
                </c:pt>
                <c:pt idx="5139">
                  <c:v>-7.1280207733936871</c:v>
                </c:pt>
                <c:pt idx="5140">
                  <c:v>9.0201180020656579</c:v>
                </c:pt>
                <c:pt idx="5141">
                  <c:v>0</c:v>
                </c:pt>
                <c:pt idx="5142">
                  <c:v>16.705395233015405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5.1958715115297913</c:v>
                </c:pt>
                <c:pt idx="5147">
                  <c:v>-5.6356484185458831</c:v>
                </c:pt>
                <c:pt idx="5148">
                  <c:v>-2.4026799909759977E-2</c:v>
                </c:pt>
                <c:pt idx="5149">
                  <c:v>4.2184119939487372</c:v>
                </c:pt>
                <c:pt idx="5150">
                  <c:v>0</c:v>
                </c:pt>
                <c:pt idx="5151">
                  <c:v>1.9653753950501063</c:v>
                </c:pt>
                <c:pt idx="5152">
                  <c:v>-3.9653212682531085</c:v>
                </c:pt>
                <c:pt idx="5153">
                  <c:v>1.9914900264497704</c:v>
                </c:pt>
                <c:pt idx="5154">
                  <c:v>0</c:v>
                </c:pt>
                <c:pt idx="5155">
                  <c:v>-5.1413956319406324</c:v>
                </c:pt>
                <c:pt idx="5156">
                  <c:v>5.364523408061463</c:v>
                </c:pt>
                <c:pt idx="5157">
                  <c:v>0</c:v>
                </c:pt>
                <c:pt idx="5158">
                  <c:v>5.6826451612512088</c:v>
                </c:pt>
                <c:pt idx="5159">
                  <c:v>-6.4250682525319469</c:v>
                </c:pt>
                <c:pt idx="5160">
                  <c:v>-0.61108247199154953</c:v>
                </c:pt>
                <c:pt idx="5161">
                  <c:v>0</c:v>
                </c:pt>
                <c:pt idx="5162">
                  <c:v>-1.197075956505782</c:v>
                </c:pt>
                <c:pt idx="5163">
                  <c:v>-1.0139497900464438</c:v>
                </c:pt>
                <c:pt idx="5164">
                  <c:v>9.540540548094576</c:v>
                </c:pt>
                <c:pt idx="5165">
                  <c:v>-6.812235776263794</c:v>
                </c:pt>
                <c:pt idx="5166">
                  <c:v>-6.3385362422449658</c:v>
                </c:pt>
                <c:pt idx="5167">
                  <c:v>0</c:v>
                </c:pt>
                <c:pt idx="5168">
                  <c:v>6.1786970302354138</c:v>
                </c:pt>
                <c:pt idx="5169">
                  <c:v>-3.2294574751923539</c:v>
                </c:pt>
                <c:pt idx="5170">
                  <c:v>4.7225021629250108</c:v>
                </c:pt>
                <c:pt idx="5171">
                  <c:v>-8.1467049412300518</c:v>
                </c:pt>
                <c:pt idx="5172">
                  <c:v>-4.6085503717077909</c:v>
                </c:pt>
                <c:pt idx="5173">
                  <c:v>2.8414441434865809</c:v>
                </c:pt>
                <c:pt idx="5174">
                  <c:v>2.8458083994633787E-2</c:v>
                </c:pt>
                <c:pt idx="5175">
                  <c:v>-4.1594960529760092</c:v>
                </c:pt>
                <c:pt idx="5176">
                  <c:v>0</c:v>
                </c:pt>
                <c:pt idx="5177">
                  <c:v>0</c:v>
                </c:pt>
                <c:pt idx="5178">
                  <c:v>-5.2326306196880559</c:v>
                </c:pt>
                <c:pt idx="5179">
                  <c:v>-3.289665054661274</c:v>
                </c:pt>
                <c:pt idx="5180">
                  <c:v>-4.1059766374237379</c:v>
                </c:pt>
                <c:pt idx="5181">
                  <c:v>1.7215217332719519</c:v>
                </c:pt>
                <c:pt idx="5182">
                  <c:v>0</c:v>
                </c:pt>
                <c:pt idx="5183">
                  <c:v>-5.2765644368108635</c:v>
                </c:pt>
                <c:pt idx="5184">
                  <c:v>-8.2237019852971596</c:v>
                </c:pt>
                <c:pt idx="5185">
                  <c:v>-2.9324205745799103</c:v>
                </c:pt>
                <c:pt idx="5186">
                  <c:v>-8.6640389139080689</c:v>
                </c:pt>
                <c:pt idx="5187">
                  <c:v>0</c:v>
                </c:pt>
                <c:pt idx="5188">
                  <c:v>4.3585266552445301</c:v>
                </c:pt>
                <c:pt idx="5189">
                  <c:v>-9.7389010872120778</c:v>
                </c:pt>
                <c:pt idx="5190">
                  <c:v>-6.3134152572669908</c:v>
                </c:pt>
                <c:pt idx="5191">
                  <c:v>7.8498387184202318</c:v>
                </c:pt>
                <c:pt idx="5192">
                  <c:v>0</c:v>
                </c:pt>
                <c:pt idx="5193">
                  <c:v>-7.5141653980538043</c:v>
                </c:pt>
                <c:pt idx="5194">
                  <c:v>0</c:v>
                </c:pt>
                <c:pt idx="5195">
                  <c:v>11.857231029335095</c:v>
                </c:pt>
                <c:pt idx="5196">
                  <c:v>-1.1532034282706283</c:v>
                </c:pt>
                <c:pt idx="5197">
                  <c:v>8.707986771983613</c:v>
                </c:pt>
                <c:pt idx="5198">
                  <c:v>-6.4742628629159062</c:v>
                </c:pt>
                <c:pt idx="5199">
                  <c:v>1.1360147898309321</c:v>
                </c:pt>
                <c:pt idx="5200">
                  <c:v>0.60570853373575684</c:v>
                </c:pt>
                <c:pt idx="5201">
                  <c:v>-5.8303520844289096</c:v>
                </c:pt>
                <c:pt idx="5202">
                  <c:v>5.6867131324522786</c:v>
                </c:pt>
                <c:pt idx="5203">
                  <c:v>-5.9122690031699188</c:v>
                </c:pt>
                <c:pt idx="5204">
                  <c:v>-4.8305524949842376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7.6382772292421741E-2</c:v>
                </c:pt>
                <c:pt idx="5209">
                  <c:v>7.9488485995222034</c:v>
                </c:pt>
                <c:pt idx="5210">
                  <c:v>-6.1308382057075992</c:v>
                </c:pt>
                <c:pt idx="5211">
                  <c:v>-4.4774374826137651</c:v>
                </c:pt>
                <c:pt idx="5212">
                  <c:v>2.9584803722787507</c:v>
                </c:pt>
                <c:pt idx="5213">
                  <c:v>0</c:v>
                </c:pt>
                <c:pt idx="5214">
                  <c:v>-1.363897292521137</c:v>
                </c:pt>
                <c:pt idx="5215">
                  <c:v>-2.8689457471929503</c:v>
                </c:pt>
                <c:pt idx="5216">
                  <c:v>0</c:v>
                </c:pt>
                <c:pt idx="5217">
                  <c:v>7.4159741200513229</c:v>
                </c:pt>
                <c:pt idx="5218">
                  <c:v>9.4209420629110419</c:v>
                </c:pt>
                <c:pt idx="5219">
                  <c:v>12.815638940352946</c:v>
                </c:pt>
                <c:pt idx="5220">
                  <c:v>-18.897738668977752</c:v>
                </c:pt>
                <c:pt idx="5221">
                  <c:v>0</c:v>
                </c:pt>
                <c:pt idx="5222">
                  <c:v>-8.2506698429960004</c:v>
                </c:pt>
                <c:pt idx="5223">
                  <c:v>-6.703749023865182</c:v>
                </c:pt>
                <c:pt idx="5224">
                  <c:v>-1.7346201174088689</c:v>
                </c:pt>
                <c:pt idx="5225">
                  <c:v>-4.2320252091410797</c:v>
                </c:pt>
                <c:pt idx="5226">
                  <c:v>7.7431204458431324</c:v>
                </c:pt>
                <c:pt idx="5227">
                  <c:v>0</c:v>
                </c:pt>
                <c:pt idx="5228">
                  <c:v>0</c:v>
                </c:pt>
                <c:pt idx="5229">
                  <c:v>-0.4787353703203262</c:v>
                </c:pt>
                <c:pt idx="5230">
                  <c:v>0.65579749602620385</c:v>
                </c:pt>
                <c:pt idx="5231">
                  <c:v>2.4721954314515848</c:v>
                </c:pt>
                <c:pt idx="5232">
                  <c:v>-1.4198365110178532</c:v>
                </c:pt>
                <c:pt idx="5233">
                  <c:v>-4.8714631288187045</c:v>
                </c:pt>
                <c:pt idx="5234">
                  <c:v>5.6429295804561628</c:v>
                </c:pt>
                <c:pt idx="5235">
                  <c:v>1.3813159918926097</c:v>
                </c:pt>
                <c:pt idx="5236">
                  <c:v>-11.738305329957033</c:v>
                </c:pt>
                <c:pt idx="5237">
                  <c:v>1.7539474854963586</c:v>
                </c:pt>
                <c:pt idx="5238">
                  <c:v>1.678779555244819</c:v>
                </c:pt>
                <c:pt idx="5239">
                  <c:v>6.628395720469844</c:v>
                </c:pt>
                <c:pt idx="5240">
                  <c:v>5.7797775777788676</c:v>
                </c:pt>
                <c:pt idx="5241">
                  <c:v>7.846222734823276</c:v>
                </c:pt>
                <c:pt idx="5242">
                  <c:v>-4.1824645170390218</c:v>
                </c:pt>
                <c:pt idx="5243">
                  <c:v>-5.5636840752945114</c:v>
                </c:pt>
                <c:pt idx="5244">
                  <c:v>-8.68464540355221</c:v>
                </c:pt>
                <c:pt idx="5245">
                  <c:v>0</c:v>
                </c:pt>
                <c:pt idx="5246">
                  <c:v>-10.426802632602348</c:v>
                </c:pt>
                <c:pt idx="5247">
                  <c:v>-8.043969980425036</c:v>
                </c:pt>
                <c:pt idx="5248">
                  <c:v>3.0709144521092968</c:v>
                </c:pt>
                <c:pt idx="5249">
                  <c:v>0</c:v>
                </c:pt>
                <c:pt idx="5250">
                  <c:v>-1.3227105483891031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3.462249387241684</c:v>
                </c:pt>
                <c:pt idx="5256">
                  <c:v>3.0782791589414558</c:v>
                </c:pt>
                <c:pt idx="5257">
                  <c:v>0</c:v>
                </c:pt>
                <c:pt idx="5258">
                  <c:v>9.8561796357504736</c:v>
                </c:pt>
                <c:pt idx="5259">
                  <c:v>6.112584482087164</c:v>
                </c:pt>
                <c:pt idx="5260">
                  <c:v>0</c:v>
                </c:pt>
                <c:pt idx="5261">
                  <c:v>0</c:v>
                </c:pt>
                <c:pt idx="5262">
                  <c:v>9.2728573534733396</c:v>
                </c:pt>
                <c:pt idx="5263">
                  <c:v>0</c:v>
                </c:pt>
                <c:pt idx="5264">
                  <c:v>-3.7854176030498605</c:v>
                </c:pt>
                <c:pt idx="5265">
                  <c:v>-7.332321098204833</c:v>
                </c:pt>
                <c:pt idx="5266">
                  <c:v>-3.3791476319318092</c:v>
                </c:pt>
                <c:pt idx="5267">
                  <c:v>-12.486142498668439</c:v>
                </c:pt>
                <c:pt idx="5268">
                  <c:v>-6.9355260083030732</c:v>
                </c:pt>
                <c:pt idx="5269">
                  <c:v>0</c:v>
                </c:pt>
                <c:pt idx="5270">
                  <c:v>4.184881394959084</c:v>
                </c:pt>
                <c:pt idx="5271">
                  <c:v>0</c:v>
                </c:pt>
                <c:pt idx="5272">
                  <c:v>13.32354467035541</c:v>
                </c:pt>
                <c:pt idx="5273">
                  <c:v>4.552752435066477</c:v>
                </c:pt>
                <c:pt idx="5274">
                  <c:v>0</c:v>
                </c:pt>
                <c:pt idx="5275">
                  <c:v>10.407028273743274</c:v>
                </c:pt>
                <c:pt idx="5276">
                  <c:v>-7.9498779132608908</c:v>
                </c:pt>
                <c:pt idx="5277">
                  <c:v>5.5491363556001909</c:v>
                </c:pt>
                <c:pt idx="5278">
                  <c:v>8.7859385186239045</c:v>
                </c:pt>
                <c:pt idx="5279">
                  <c:v>-0.74508886643932426</c:v>
                </c:pt>
                <c:pt idx="5280">
                  <c:v>7.904704092133426</c:v>
                </c:pt>
                <c:pt idx="5281">
                  <c:v>1.7032535411389589</c:v>
                </c:pt>
                <c:pt idx="5282">
                  <c:v>-6.4700549774835885</c:v>
                </c:pt>
                <c:pt idx="5283">
                  <c:v>0</c:v>
                </c:pt>
                <c:pt idx="5284">
                  <c:v>-9.2450689287772487</c:v>
                </c:pt>
                <c:pt idx="5285">
                  <c:v>20</c:v>
                </c:pt>
                <c:pt idx="5286">
                  <c:v>1.5166680249460809</c:v>
                </c:pt>
                <c:pt idx="5287">
                  <c:v>0</c:v>
                </c:pt>
                <c:pt idx="5288">
                  <c:v>-5.6890567564772301</c:v>
                </c:pt>
                <c:pt idx="5289">
                  <c:v>-7.1095824876890621</c:v>
                </c:pt>
                <c:pt idx="5290">
                  <c:v>-6.6798281064288547</c:v>
                </c:pt>
                <c:pt idx="5291">
                  <c:v>10.816362681559717</c:v>
                </c:pt>
                <c:pt idx="5292">
                  <c:v>0</c:v>
                </c:pt>
                <c:pt idx="5293">
                  <c:v>2.1991496989080241</c:v>
                </c:pt>
                <c:pt idx="5294">
                  <c:v>0</c:v>
                </c:pt>
                <c:pt idx="5295">
                  <c:v>-2.4907673392430434</c:v>
                </c:pt>
                <c:pt idx="5296">
                  <c:v>-3.0963110776710057</c:v>
                </c:pt>
                <c:pt idx="5297">
                  <c:v>-3.9714543700675584</c:v>
                </c:pt>
                <c:pt idx="5298">
                  <c:v>-2.7009739717575183</c:v>
                </c:pt>
                <c:pt idx="5299">
                  <c:v>7.1577768450287689</c:v>
                </c:pt>
                <c:pt idx="5300">
                  <c:v>19.430458661817624</c:v>
                </c:pt>
                <c:pt idx="5301">
                  <c:v>3.8750141946418282</c:v>
                </c:pt>
                <c:pt idx="5302">
                  <c:v>-16.564250492512041</c:v>
                </c:pt>
                <c:pt idx="5303">
                  <c:v>6.2531358952320284</c:v>
                </c:pt>
                <c:pt idx="5304">
                  <c:v>2.3576646487238064</c:v>
                </c:pt>
                <c:pt idx="5305">
                  <c:v>-19.708541529369803</c:v>
                </c:pt>
                <c:pt idx="5306">
                  <c:v>7.3098513485729733</c:v>
                </c:pt>
                <c:pt idx="5307">
                  <c:v>10.293708502496582</c:v>
                </c:pt>
                <c:pt idx="5308">
                  <c:v>0</c:v>
                </c:pt>
                <c:pt idx="5309">
                  <c:v>-9.8762360263482147</c:v>
                </c:pt>
                <c:pt idx="5310">
                  <c:v>-2.2959852490036843</c:v>
                </c:pt>
                <c:pt idx="5311">
                  <c:v>0.28568028931346667</c:v>
                </c:pt>
                <c:pt idx="5312">
                  <c:v>11.217921406695812</c:v>
                </c:pt>
                <c:pt idx="5313">
                  <c:v>0</c:v>
                </c:pt>
                <c:pt idx="5314">
                  <c:v>2.4553104126125582</c:v>
                </c:pt>
                <c:pt idx="5315">
                  <c:v>-14.49913504359947</c:v>
                </c:pt>
                <c:pt idx="5316">
                  <c:v>-7.2501435031115662</c:v>
                </c:pt>
                <c:pt idx="5317">
                  <c:v>0</c:v>
                </c:pt>
                <c:pt idx="5318">
                  <c:v>-8.1810281663095008E-2</c:v>
                </c:pt>
                <c:pt idx="5319">
                  <c:v>6.7357309570340549</c:v>
                </c:pt>
                <c:pt idx="5320">
                  <c:v>9.379049073553464</c:v>
                </c:pt>
                <c:pt idx="5321">
                  <c:v>-5.3858118236605339</c:v>
                </c:pt>
                <c:pt idx="5322">
                  <c:v>5.922822330868974</c:v>
                </c:pt>
                <c:pt idx="5323">
                  <c:v>13.952589556165162</c:v>
                </c:pt>
                <c:pt idx="5324">
                  <c:v>0</c:v>
                </c:pt>
                <c:pt idx="5325">
                  <c:v>-20</c:v>
                </c:pt>
                <c:pt idx="5326">
                  <c:v>4.8560745895313602</c:v>
                </c:pt>
                <c:pt idx="5327">
                  <c:v>-10.038463647479661</c:v>
                </c:pt>
                <c:pt idx="5328">
                  <c:v>3.5285851931013492</c:v>
                </c:pt>
                <c:pt idx="5329">
                  <c:v>2.7751445576975957</c:v>
                </c:pt>
                <c:pt idx="5330">
                  <c:v>-14.674182909665623</c:v>
                </c:pt>
                <c:pt idx="5331">
                  <c:v>13.272416743163415</c:v>
                </c:pt>
                <c:pt idx="5332">
                  <c:v>0</c:v>
                </c:pt>
                <c:pt idx="5333">
                  <c:v>-4.9366429278304089</c:v>
                </c:pt>
                <c:pt idx="5334">
                  <c:v>3.2485041540151842</c:v>
                </c:pt>
                <c:pt idx="5335">
                  <c:v>-7.6444852289473459</c:v>
                </c:pt>
                <c:pt idx="5336">
                  <c:v>5.1211317261591036</c:v>
                </c:pt>
                <c:pt idx="5337">
                  <c:v>2.3003532187261295</c:v>
                </c:pt>
                <c:pt idx="5338">
                  <c:v>0</c:v>
                </c:pt>
                <c:pt idx="5339">
                  <c:v>0</c:v>
                </c:pt>
                <c:pt idx="5340">
                  <c:v>-9.494624008618926</c:v>
                </c:pt>
                <c:pt idx="5341">
                  <c:v>-4.8975880047402036</c:v>
                </c:pt>
                <c:pt idx="5342">
                  <c:v>-11.296583580801656</c:v>
                </c:pt>
                <c:pt idx="5343">
                  <c:v>5.6015081625371046</c:v>
                </c:pt>
                <c:pt idx="5344">
                  <c:v>13.617488378543488</c:v>
                </c:pt>
                <c:pt idx="5345">
                  <c:v>1.771823108825316</c:v>
                </c:pt>
                <c:pt idx="5346">
                  <c:v>-6.381697565150569</c:v>
                </c:pt>
                <c:pt idx="5347">
                  <c:v>-5.756984733012537</c:v>
                </c:pt>
                <c:pt idx="5348">
                  <c:v>7.3239645952199064</c:v>
                </c:pt>
                <c:pt idx="5349">
                  <c:v>5.5903270724182441E-2</c:v>
                </c:pt>
                <c:pt idx="5350">
                  <c:v>-2.2869947120889438</c:v>
                </c:pt>
                <c:pt idx="5351">
                  <c:v>2.2564754990592935</c:v>
                </c:pt>
                <c:pt idx="5352">
                  <c:v>2.1743075515339116</c:v>
                </c:pt>
                <c:pt idx="5353">
                  <c:v>0</c:v>
                </c:pt>
                <c:pt idx="5354">
                  <c:v>8.2652106625920432</c:v>
                </c:pt>
                <c:pt idx="5355">
                  <c:v>0</c:v>
                </c:pt>
                <c:pt idx="5356">
                  <c:v>7.9674572732770725</c:v>
                </c:pt>
                <c:pt idx="5357">
                  <c:v>8.9012256583278528</c:v>
                </c:pt>
                <c:pt idx="5358">
                  <c:v>10.176365465657332</c:v>
                </c:pt>
                <c:pt idx="5359">
                  <c:v>8.2528199954390189</c:v>
                </c:pt>
                <c:pt idx="5360">
                  <c:v>8.0974059763947679</c:v>
                </c:pt>
                <c:pt idx="5361">
                  <c:v>-5.2702237732100059</c:v>
                </c:pt>
                <c:pt idx="5362">
                  <c:v>-0.35110497896748916</c:v>
                </c:pt>
                <c:pt idx="5363">
                  <c:v>0</c:v>
                </c:pt>
                <c:pt idx="5364">
                  <c:v>0.32367433048175015</c:v>
                </c:pt>
                <c:pt idx="5365">
                  <c:v>0</c:v>
                </c:pt>
                <c:pt idx="5366">
                  <c:v>-19.86529237070685</c:v>
                </c:pt>
                <c:pt idx="5367">
                  <c:v>-9.7203222604216322E-2</c:v>
                </c:pt>
                <c:pt idx="5368">
                  <c:v>0</c:v>
                </c:pt>
                <c:pt idx="5369">
                  <c:v>0</c:v>
                </c:pt>
                <c:pt idx="5370">
                  <c:v>-4.8482097564272513</c:v>
                </c:pt>
                <c:pt idx="5371">
                  <c:v>-1.2217478247527389</c:v>
                </c:pt>
                <c:pt idx="5372">
                  <c:v>5.377314390147796</c:v>
                </c:pt>
                <c:pt idx="5373">
                  <c:v>-7.0367933799123081</c:v>
                </c:pt>
                <c:pt idx="5374">
                  <c:v>10.041545695948001</c:v>
                </c:pt>
                <c:pt idx="5375">
                  <c:v>0</c:v>
                </c:pt>
                <c:pt idx="5376">
                  <c:v>5.1692680726209659</c:v>
                </c:pt>
                <c:pt idx="5377">
                  <c:v>0</c:v>
                </c:pt>
                <c:pt idx="5378">
                  <c:v>8.4745619987214873</c:v>
                </c:pt>
                <c:pt idx="5379">
                  <c:v>1.140437467102311</c:v>
                </c:pt>
                <c:pt idx="5380">
                  <c:v>-1.4474896157265937</c:v>
                </c:pt>
                <c:pt idx="5381">
                  <c:v>-17.147505890988779</c:v>
                </c:pt>
                <c:pt idx="5382">
                  <c:v>-1.144827904218336</c:v>
                </c:pt>
                <c:pt idx="5383">
                  <c:v>-0.48564660541574722</c:v>
                </c:pt>
                <c:pt idx="5384">
                  <c:v>0</c:v>
                </c:pt>
                <c:pt idx="5385">
                  <c:v>-8.5844174753206559</c:v>
                </c:pt>
                <c:pt idx="5386">
                  <c:v>-5.4550889772780486</c:v>
                </c:pt>
                <c:pt idx="5387">
                  <c:v>9.6656254047720704</c:v>
                </c:pt>
                <c:pt idx="5388">
                  <c:v>0</c:v>
                </c:pt>
                <c:pt idx="5389">
                  <c:v>5.059142054207431</c:v>
                </c:pt>
                <c:pt idx="5390">
                  <c:v>-5.2847271562441271</c:v>
                </c:pt>
                <c:pt idx="5391">
                  <c:v>0.94212386593624386</c:v>
                </c:pt>
                <c:pt idx="5392">
                  <c:v>-7.3181635569342003</c:v>
                </c:pt>
                <c:pt idx="5393">
                  <c:v>-15.937190132555575</c:v>
                </c:pt>
                <c:pt idx="5394">
                  <c:v>1.8358983553623816</c:v>
                </c:pt>
                <c:pt idx="5395">
                  <c:v>7.1092959217901672</c:v>
                </c:pt>
                <c:pt idx="5396">
                  <c:v>0</c:v>
                </c:pt>
                <c:pt idx="5397">
                  <c:v>0</c:v>
                </c:pt>
                <c:pt idx="5398">
                  <c:v>-9.2721650791875252</c:v>
                </c:pt>
                <c:pt idx="5399">
                  <c:v>0</c:v>
                </c:pt>
                <c:pt idx="5400">
                  <c:v>-20</c:v>
                </c:pt>
                <c:pt idx="5401">
                  <c:v>0</c:v>
                </c:pt>
                <c:pt idx="5402">
                  <c:v>0.92403490178567216</c:v>
                </c:pt>
                <c:pt idx="5403">
                  <c:v>3.0822431779808239</c:v>
                </c:pt>
                <c:pt idx="5404">
                  <c:v>1.4712000779704864</c:v>
                </c:pt>
                <c:pt idx="5405">
                  <c:v>-20</c:v>
                </c:pt>
                <c:pt idx="5406">
                  <c:v>0</c:v>
                </c:pt>
                <c:pt idx="5407">
                  <c:v>5.5231564103361599</c:v>
                </c:pt>
                <c:pt idx="5408">
                  <c:v>0</c:v>
                </c:pt>
                <c:pt idx="5409">
                  <c:v>-2.8244595145886704</c:v>
                </c:pt>
                <c:pt idx="5410">
                  <c:v>9.0363532347753903</c:v>
                </c:pt>
                <c:pt idx="5411">
                  <c:v>0.46588285983447264</c:v>
                </c:pt>
                <c:pt idx="5412">
                  <c:v>11.355767820025861</c:v>
                </c:pt>
                <c:pt idx="5413">
                  <c:v>3.0123080880295392</c:v>
                </c:pt>
                <c:pt idx="5414">
                  <c:v>0</c:v>
                </c:pt>
                <c:pt idx="5415">
                  <c:v>-0.11065269704159131</c:v>
                </c:pt>
                <c:pt idx="5416">
                  <c:v>9.2717915607970784</c:v>
                </c:pt>
                <c:pt idx="5417">
                  <c:v>-2.8710298700410997</c:v>
                </c:pt>
                <c:pt idx="5418">
                  <c:v>-9.7065317436788092</c:v>
                </c:pt>
                <c:pt idx="5419">
                  <c:v>0</c:v>
                </c:pt>
                <c:pt idx="5420">
                  <c:v>7.3706802122645714</c:v>
                </c:pt>
                <c:pt idx="5421">
                  <c:v>2.3605459494836034</c:v>
                </c:pt>
                <c:pt idx="5422">
                  <c:v>14.296320169430491</c:v>
                </c:pt>
                <c:pt idx="5423">
                  <c:v>6.8706713065269414</c:v>
                </c:pt>
                <c:pt idx="5424">
                  <c:v>5.6937101450991747</c:v>
                </c:pt>
                <c:pt idx="5425">
                  <c:v>6.7046567683688778</c:v>
                </c:pt>
                <c:pt idx="5426">
                  <c:v>6.5967387065352945</c:v>
                </c:pt>
                <c:pt idx="5427">
                  <c:v>-8.7231121614598557</c:v>
                </c:pt>
                <c:pt idx="5428">
                  <c:v>0</c:v>
                </c:pt>
                <c:pt idx="5429">
                  <c:v>10.203717335945878</c:v>
                </c:pt>
                <c:pt idx="5430">
                  <c:v>6.6299829806198582</c:v>
                </c:pt>
                <c:pt idx="5431">
                  <c:v>0.74032537606153559</c:v>
                </c:pt>
                <c:pt idx="5432">
                  <c:v>0</c:v>
                </c:pt>
                <c:pt idx="5433">
                  <c:v>2.3306827677077031</c:v>
                </c:pt>
                <c:pt idx="5434">
                  <c:v>-2.9454002710249632</c:v>
                </c:pt>
                <c:pt idx="5435">
                  <c:v>8.9852182227344439</c:v>
                </c:pt>
                <c:pt idx="5436">
                  <c:v>-7.5090317871061778</c:v>
                </c:pt>
                <c:pt idx="5437">
                  <c:v>-0.53051333346767615</c:v>
                </c:pt>
                <c:pt idx="5438">
                  <c:v>7.4597564241563665</c:v>
                </c:pt>
                <c:pt idx="5439">
                  <c:v>0</c:v>
                </c:pt>
                <c:pt idx="5440">
                  <c:v>1.8274535771813336</c:v>
                </c:pt>
                <c:pt idx="5441">
                  <c:v>0</c:v>
                </c:pt>
                <c:pt idx="5442">
                  <c:v>-8.6857247084295608</c:v>
                </c:pt>
                <c:pt idx="5443">
                  <c:v>-2.3903257685612944</c:v>
                </c:pt>
                <c:pt idx="5444">
                  <c:v>2.1162105118814387</c:v>
                </c:pt>
                <c:pt idx="5445">
                  <c:v>17.483196099190195</c:v>
                </c:pt>
                <c:pt idx="5446">
                  <c:v>-2.265355619541114</c:v>
                </c:pt>
                <c:pt idx="5447">
                  <c:v>0</c:v>
                </c:pt>
                <c:pt idx="5448">
                  <c:v>0.18444722804295921</c:v>
                </c:pt>
                <c:pt idx="5449">
                  <c:v>5.8631747610323304</c:v>
                </c:pt>
                <c:pt idx="5450">
                  <c:v>5.6462444849411453</c:v>
                </c:pt>
                <c:pt idx="5451">
                  <c:v>-0.72834521287438547</c:v>
                </c:pt>
                <c:pt idx="5452">
                  <c:v>-5.2677715598318073</c:v>
                </c:pt>
                <c:pt idx="5453">
                  <c:v>0.68422313654028022</c:v>
                </c:pt>
                <c:pt idx="5454">
                  <c:v>4.3749113746631938</c:v>
                </c:pt>
                <c:pt idx="5455">
                  <c:v>0.96837145894654686</c:v>
                </c:pt>
                <c:pt idx="5456">
                  <c:v>8.7649041821335523</c:v>
                </c:pt>
                <c:pt idx="5457">
                  <c:v>-1.4925099008614147</c:v>
                </c:pt>
                <c:pt idx="5458">
                  <c:v>0</c:v>
                </c:pt>
                <c:pt idx="5459">
                  <c:v>-20</c:v>
                </c:pt>
                <c:pt idx="5460">
                  <c:v>0</c:v>
                </c:pt>
                <c:pt idx="5461">
                  <c:v>-6.0193578356309363</c:v>
                </c:pt>
                <c:pt idx="5462">
                  <c:v>1.0030900736006334</c:v>
                </c:pt>
                <c:pt idx="5463">
                  <c:v>19.397799223614339</c:v>
                </c:pt>
                <c:pt idx="5464">
                  <c:v>5.1260915221862104</c:v>
                </c:pt>
                <c:pt idx="5465">
                  <c:v>-5.9923044775307419</c:v>
                </c:pt>
                <c:pt idx="5466">
                  <c:v>13.7906343456484</c:v>
                </c:pt>
                <c:pt idx="5467">
                  <c:v>-7.3366635615140794</c:v>
                </c:pt>
                <c:pt idx="5468">
                  <c:v>-1.9845537250246181</c:v>
                </c:pt>
                <c:pt idx="5469">
                  <c:v>0</c:v>
                </c:pt>
                <c:pt idx="5470">
                  <c:v>3.3560984526198627</c:v>
                </c:pt>
                <c:pt idx="5471">
                  <c:v>-11.315756459198889</c:v>
                </c:pt>
                <c:pt idx="5472">
                  <c:v>-0.37435609321296859</c:v>
                </c:pt>
                <c:pt idx="5473">
                  <c:v>2.341906476315069</c:v>
                </c:pt>
                <c:pt idx="5474">
                  <c:v>0</c:v>
                </c:pt>
                <c:pt idx="5475">
                  <c:v>-7.6445504291354922</c:v>
                </c:pt>
                <c:pt idx="5476">
                  <c:v>-7.9689282930931196</c:v>
                </c:pt>
                <c:pt idx="5477">
                  <c:v>-2.533594096443418</c:v>
                </c:pt>
                <c:pt idx="5478">
                  <c:v>9.3863585711449709</c:v>
                </c:pt>
                <c:pt idx="5479">
                  <c:v>-4.9845966749106658</c:v>
                </c:pt>
                <c:pt idx="5480">
                  <c:v>-3.1259389118218377</c:v>
                </c:pt>
                <c:pt idx="5481">
                  <c:v>0</c:v>
                </c:pt>
                <c:pt idx="5482">
                  <c:v>0</c:v>
                </c:pt>
                <c:pt idx="5483">
                  <c:v>-10.694655015101834</c:v>
                </c:pt>
                <c:pt idx="5484">
                  <c:v>11.208000329674942</c:v>
                </c:pt>
                <c:pt idx="5485">
                  <c:v>5.3797327026739685</c:v>
                </c:pt>
                <c:pt idx="5486">
                  <c:v>4.4332637971786264</c:v>
                </c:pt>
                <c:pt idx="5487">
                  <c:v>0</c:v>
                </c:pt>
                <c:pt idx="5488">
                  <c:v>0.96085799263488525</c:v>
                </c:pt>
                <c:pt idx="5489">
                  <c:v>10.679471158426189</c:v>
                </c:pt>
                <c:pt idx="5490">
                  <c:v>7.1893644893845128</c:v>
                </c:pt>
                <c:pt idx="5491">
                  <c:v>5.3793300119845187</c:v>
                </c:pt>
                <c:pt idx="5492">
                  <c:v>-6.8045645945663615</c:v>
                </c:pt>
                <c:pt idx="5493">
                  <c:v>0</c:v>
                </c:pt>
                <c:pt idx="5494">
                  <c:v>-8.4738804968308745</c:v>
                </c:pt>
                <c:pt idx="5495">
                  <c:v>0.4646581781207979</c:v>
                </c:pt>
                <c:pt idx="5496">
                  <c:v>0</c:v>
                </c:pt>
                <c:pt idx="5497">
                  <c:v>-0.72741982703203445</c:v>
                </c:pt>
                <c:pt idx="5498">
                  <c:v>17.506663545730031</c:v>
                </c:pt>
                <c:pt idx="5499">
                  <c:v>-6.7427913286121086</c:v>
                </c:pt>
                <c:pt idx="5500">
                  <c:v>0</c:v>
                </c:pt>
                <c:pt idx="5501">
                  <c:v>-8.2553376612845142</c:v>
                </c:pt>
                <c:pt idx="5502">
                  <c:v>0</c:v>
                </c:pt>
                <c:pt idx="5503">
                  <c:v>-6.7709000063842071</c:v>
                </c:pt>
                <c:pt idx="5504">
                  <c:v>3.278159925759534</c:v>
                </c:pt>
                <c:pt idx="5505">
                  <c:v>4.9804375194437727</c:v>
                </c:pt>
                <c:pt idx="5506">
                  <c:v>-6.0047624356900533</c:v>
                </c:pt>
                <c:pt idx="5507">
                  <c:v>-0.33379399302132029</c:v>
                </c:pt>
                <c:pt idx="5508">
                  <c:v>6.3267941997466632</c:v>
                </c:pt>
                <c:pt idx="5509">
                  <c:v>12.040477352114284</c:v>
                </c:pt>
                <c:pt idx="5510">
                  <c:v>6.1340529203587684</c:v>
                </c:pt>
                <c:pt idx="5511">
                  <c:v>4.4002689901239487</c:v>
                </c:pt>
                <c:pt idx="5512">
                  <c:v>-0.85765449742796029</c:v>
                </c:pt>
                <c:pt idx="5513">
                  <c:v>1.1714416776128362</c:v>
                </c:pt>
                <c:pt idx="5514">
                  <c:v>2.5130403223848679</c:v>
                </c:pt>
                <c:pt idx="5515">
                  <c:v>-10.360397888366279</c:v>
                </c:pt>
                <c:pt idx="5516">
                  <c:v>-0.2246792684579797</c:v>
                </c:pt>
                <c:pt idx="5517">
                  <c:v>-6.4011703966235043</c:v>
                </c:pt>
                <c:pt idx="5518">
                  <c:v>4.3401853440756613</c:v>
                </c:pt>
                <c:pt idx="5519">
                  <c:v>6.3459064071231168</c:v>
                </c:pt>
                <c:pt idx="5520">
                  <c:v>-11.003366152967079</c:v>
                </c:pt>
                <c:pt idx="5521">
                  <c:v>4.2394329328354745</c:v>
                </c:pt>
                <c:pt idx="5522">
                  <c:v>0</c:v>
                </c:pt>
                <c:pt idx="5523">
                  <c:v>8.3582670592151906</c:v>
                </c:pt>
                <c:pt idx="5524">
                  <c:v>4.7717240228348112</c:v>
                </c:pt>
                <c:pt idx="5525">
                  <c:v>9.1940643534139568</c:v>
                </c:pt>
                <c:pt idx="5526">
                  <c:v>-11.11928157764304</c:v>
                </c:pt>
                <c:pt idx="5527">
                  <c:v>8.1845267641727233</c:v>
                </c:pt>
                <c:pt idx="5528">
                  <c:v>-2.1100798315813805</c:v>
                </c:pt>
                <c:pt idx="5529">
                  <c:v>1.388472528223041</c:v>
                </c:pt>
                <c:pt idx="5530">
                  <c:v>-1.0586244499509689</c:v>
                </c:pt>
                <c:pt idx="5531">
                  <c:v>0</c:v>
                </c:pt>
                <c:pt idx="5532">
                  <c:v>-3.1722808469116384</c:v>
                </c:pt>
                <c:pt idx="5533">
                  <c:v>0</c:v>
                </c:pt>
                <c:pt idx="5534">
                  <c:v>-7.0537315645158554</c:v>
                </c:pt>
                <c:pt idx="5535">
                  <c:v>3.28118478962161</c:v>
                </c:pt>
                <c:pt idx="5536">
                  <c:v>1.9565744941367855</c:v>
                </c:pt>
                <c:pt idx="5537">
                  <c:v>4.8290341484083292</c:v>
                </c:pt>
                <c:pt idx="5538">
                  <c:v>-3.4550000299555981</c:v>
                </c:pt>
                <c:pt idx="5539">
                  <c:v>-6.1120612833405481</c:v>
                </c:pt>
                <c:pt idx="5540">
                  <c:v>-7.3257690590520497</c:v>
                </c:pt>
                <c:pt idx="5541">
                  <c:v>-6.5846804544991828</c:v>
                </c:pt>
                <c:pt idx="5542">
                  <c:v>-0.66391060822995618</c:v>
                </c:pt>
                <c:pt idx="5543">
                  <c:v>4.8321408865901923</c:v>
                </c:pt>
                <c:pt idx="5544">
                  <c:v>-4.8194277880604854</c:v>
                </c:pt>
                <c:pt idx="5545">
                  <c:v>9.2645171191158422</c:v>
                </c:pt>
                <c:pt idx="5546">
                  <c:v>-7.1119303101582441</c:v>
                </c:pt>
                <c:pt idx="5547">
                  <c:v>0</c:v>
                </c:pt>
                <c:pt idx="5548">
                  <c:v>0</c:v>
                </c:pt>
                <c:pt idx="5549">
                  <c:v>-3.6540861959130506</c:v>
                </c:pt>
                <c:pt idx="5550">
                  <c:v>4.8822920959758971</c:v>
                </c:pt>
                <c:pt idx="5551">
                  <c:v>5.0686269225896812</c:v>
                </c:pt>
                <c:pt idx="5552">
                  <c:v>0</c:v>
                </c:pt>
                <c:pt idx="5553">
                  <c:v>0</c:v>
                </c:pt>
                <c:pt idx="5554">
                  <c:v>-4.5731515872766639</c:v>
                </c:pt>
                <c:pt idx="5555">
                  <c:v>1.3689774176175344</c:v>
                </c:pt>
                <c:pt idx="5556">
                  <c:v>0</c:v>
                </c:pt>
                <c:pt idx="5557">
                  <c:v>2.1123010925400454</c:v>
                </c:pt>
                <c:pt idx="5558">
                  <c:v>-5.1757204972866244</c:v>
                </c:pt>
                <c:pt idx="5559">
                  <c:v>-9.4175176155979692</c:v>
                </c:pt>
                <c:pt idx="5560">
                  <c:v>4.6123433880158355</c:v>
                </c:pt>
                <c:pt idx="5561">
                  <c:v>0</c:v>
                </c:pt>
                <c:pt idx="5562">
                  <c:v>-5.2226789067295645</c:v>
                </c:pt>
                <c:pt idx="5563">
                  <c:v>0</c:v>
                </c:pt>
                <c:pt idx="5564">
                  <c:v>0</c:v>
                </c:pt>
                <c:pt idx="5565">
                  <c:v>0.90809292835457645</c:v>
                </c:pt>
                <c:pt idx="5566">
                  <c:v>0</c:v>
                </c:pt>
                <c:pt idx="5567">
                  <c:v>-3.3269131145190172</c:v>
                </c:pt>
                <c:pt idx="5568">
                  <c:v>-7.3568385468818391</c:v>
                </c:pt>
                <c:pt idx="5569">
                  <c:v>5.3628709410061868</c:v>
                </c:pt>
                <c:pt idx="5570">
                  <c:v>0</c:v>
                </c:pt>
                <c:pt idx="5571">
                  <c:v>-9.9138916167333235</c:v>
                </c:pt>
                <c:pt idx="5572">
                  <c:v>0</c:v>
                </c:pt>
                <c:pt idx="5573">
                  <c:v>-3.191473510900348</c:v>
                </c:pt>
                <c:pt idx="5574">
                  <c:v>6.3498452645166008</c:v>
                </c:pt>
                <c:pt idx="5575">
                  <c:v>9.9719598011747177</c:v>
                </c:pt>
                <c:pt idx="5576">
                  <c:v>0.79539611396803611</c:v>
                </c:pt>
                <c:pt idx="5577">
                  <c:v>-0.94935478223198611</c:v>
                </c:pt>
                <c:pt idx="5578">
                  <c:v>0</c:v>
                </c:pt>
                <c:pt idx="5579">
                  <c:v>-12.604024472169083</c:v>
                </c:pt>
                <c:pt idx="5580">
                  <c:v>0</c:v>
                </c:pt>
                <c:pt idx="5581">
                  <c:v>3.5336853125355425</c:v>
                </c:pt>
                <c:pt idx="5582">
                  <c:v>6.1290287416993605</c:v>
                </c:pt>
                <c:pt idx="5583">
                  <c:v>2.4763325493294257</c:v>
                </c:pt>
                <c:pt idx="5584">
                  <c:v>0</c:v>
                </c:pt>
                <c:pt idx="5585">
                  <c:v>-16.241296750518707</c:v>
                </c:pt>
                <c:pt idx="5586">
                  <c:v>-7.8915171039322161</c:v>
                </c:pt>
                <c:pt idx="5587">
                  <c:v>0</c:v>
                </c:pt>
                <c:pt idx="5588">
                  <c:v>6.1633526266258949</c:v>
                </c:pt>
                <c:pt idx="5589">
                  <c:v>1.55447553518793</c:v>
                </c:pt>
                <c:pt idx="5590">
                  <c:v>4.1819573056345778</c:v>
                </c:pt>
                <c:pt idx="5591">
                  <c:v>8.4112749956509951</c:v>
                </c:pt>
                <c:pt idx="5592">
                  <c:v>8.777639578147264</c:v>
                </c:pt>
                <c:pt idx="5593">
                  <c:v>2.4733342591206675</c:v>
                </c:pt>
                <c:pt idx="5594">
                  <c:v>5.8547912660745469</c:v>
                </c:pt>
                <c:pt idx="5595">
                  <c:v>6.1087716341889227</c:v>
                </c:pt>
                <c:pt idx="5596">
                  <c:v>-5.6136548672048976</c:v>
                </c:pt>
                <c:pt idx="5597">
                  <c:v>4.984085675009136</c:v>
                </c:pt>
                <c:pt idx="5598">
                  <c:v>-8.4933759618293099</c:v>
                </c:pt>
                <c:pt idx="5599">
                  <c:v>-7.3507686985355782</c:v>
                </c:pt>
                <c:pt idx="5600">
                  <c:v>-2.3592489430286365</c:v>
                </c:pt>
                <c:pt idx="5601">
                  <c:v>-1.2263862744488714</c:v>
                </c:pt>
                <c:pt idx="5602">
                  <c:v>6.8121093249381026</c:v>
                </c:pt>
                <c:pt idx="5603">
                  <c:v>-3.4678698549877143</c:v>
                </c:pt>
                <c:pt idx="5604">
                  <c:v>5.7615803207868836</c:v>
                </c:pt>
                <c:pt idx="5605">
                  <c:v>13.452805043132471</c:v>
                </c:pt>
                <c:pt idx="5606">
                  <c:v>4.5379165763655331</c:v>
                </c:pt>
                <c:pt idx="5607">
                  <c:v>-4.7636015322800329</c:v>
                </c:pt>
                <c:pt idx="5608">
                  <c:v>3.475636674193141</c:v>
                </c:pt>
                <c:pt idx="5609">
                  <c:v>1.2991063769824152</c:v>
                </c:pt>
                <c:pt idx="5610">
                  <c:v>-3.4626059613073181</c:v>
                </c:pt>
                <c:pt idx="5611">
                  <c:v>8.2520162791561491E-2</c:v>
                </c:pt>
                <c:pt idx="5612">
                  <c:v>9.8286551095011365</c:v>
                </c:pt>
                <c:pt idx="5613">
                  <c:v>-3.9713183294786094</c:v>
                </c:pt>
                <c:pt idx="5614">
                  <c:v>-4.6927484380574578</c:v>
                </c:pt>
                <c:pt idx="5615">
                  <c:v>-8.7132520229177821</c:v>
                </c:pt>
                <c:pt idx="5616">
                  <c:v>0</c:v>
                </c:pt>
                <c:pt idx="5617">
                  <c:v>0.39018215665624334</c:v>
                </c:pt>
                <c:pt idx="5618">
                  <c:v>-0.22148528463718131</c:v>
                </c:pt>
                <c:pt idx="5619">
                  <c:v>0</c:v>
                </c:pt>
                <c:pt idx="5620">
                  <c:v>-11.489190232643962</c:v>
                </c:pt>
                <c:pt idx="5621">
                  <c:v>-4.7270557468905432</c:v>
                </c:pt>
                <c:pt idx="5622">
                  <c:v>-2.7436243900272128</c:v>
                </c:pt>
                <c:pt idx="5623">
                  <c:v>3.8670298425231682</c:v>
                </c:pt>
                <c:pt idx="5624">
                  <c:v>0</c:v>
                </c:pt>
                <c:pt idx="5625">
                  <c:v>8.5353055042275319</c:v>
                </c:pt>
                <c:pt idx="5626">
                  <c:v>3.8840873965576717</c:v>
                </c:pt>
                <c:pt idx="5627">
                  <c:v>0</c:v>
                </c:pt>
                <c:pt idx="5628">
                  <c:v>-6.6649965439554499</c:v>
                </c:pt>
                <c:pt idx="5629">
                  <c:v>4.4104656349468732</c:v>
                </c:pt>
                <c:pt idx="5630">
                  <c:v>0</c:v>
                </c:pt>
                <c:pt idx="5631">
                  <c:v>-1.7839448845044794</c:v>
                </c:pt>
                <c:pt idx="5632">
                  <c:v>-1.3890817618277689</c:v>
                </c:pt>
                <c:pt idx="5633">
                  <c:v>0</c:v>
                </c:pt>
                <c:pt idx="5634">
                  <c:v>8.7867372051346422</c:v>
                </c:pt>
                <c:pt idx="5635">
                  <c:v>-7.1939824663299357</c:v>
                </c:pt>
                <c:pt idx="5636">
                  <c:v>0</c:v>
                </c:pt>
                <c:pt idx="5637">
                  <c:v>-0.96100580320382867</c:v>
                </c:pt>
                <c:pt idx="5638">
                  <c:v>5.466547252102564</c:v>
                </c:pt>
                <c:pt idx="5639">
                  <c:v>-4.6814365898138997</c:v>
                </c:pt>
                <c:pt idx="5640">
                  <c:v>9.738107706591931</c:v>
                </c:pt>
                <c:pt idx="5641">
                  <c:v>10.67364729270413</c:v>
                </c:pt>
                <c:pt idx="5642">
                  <c:v>-11.619960440817243</c:v>
                </c:pt>
                <c:pt idx="5643">
                  <c:v>0</c:v>
                </c:pt>
                <c:pt idx="5644">
                  <c:v>0</c:v>
                </c:pt>
                <c:pt idx="5645">
                  <c:v>-8.0571707711774643</c:v>
                </c:pt>
                <c:pt idx="5646">
                  <c:v>-2.8955006583515441</c:v>
                </c:pt>
                <c:pt idx="5647">
                  <c:v>1.5270744937335872</c:v>
                </c:pt>
                <c:pt idx="5648">
                  <c:v>-4.8980241057362353</c:v>
                </c:pt>
                <c:pt idx="5649">
                  <c:v>0</c:v>
                </c:pt>
                <c:pt idx="5650">
                  <c:v>-4.0968847788078122</c:v>
                </c:pt>
                <c:pt idx="5651">
                  <c:v>5.5270778551082174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6.9659997431838203</c:v>
                </c:pt>
                <c:pt idx="5657">
                  <c:v>7.7925233015809257</c:v>
                </c:pt>
                <c:pt idx="5658">
                  <c:v>0</c:v>
                </c:pt>
                <c:pt idx="5659">
                  <c:v>-5.4661120270956234</c:v>
                </c:pt>
                <c:pt idx="5660">
                  <c:v>0</c:v>
                </c:pt>
                <c:pt idx="5661">
                  <c:v>-2.2427613787853149</c:v>
                </c:pt>
                <c:pt idx="5662">
                  <c:v>-20</c:v>
                </c:pt>
                <c:pt idx="5663">
                  <c:v>16.053820477637178</c:v>
                </c:pt>
                <c:pt idx="5664">
                  <c:v>-6.3419179035514217</c:v>
                </c:pt>
                <c:pt idx="5665">
                  <c:v>0</c:v>
                </c:pt>
                <c:pt idx="5666">
                  <c:v>0</c:v>
                </c:pt>
                <c:pt idx="5667">
                  <c:v>4.5511180522099686</c:v>
                </c:pt>
                <c:pt idx="5668">
                  <c:v>-5.5911445884241493</c:v>
                </c:pt>
                <c:pt idx="5669">
                  <c:v>-0.33265088164454637</c:v>
                </c:pt>
                <c:pt idx="5670">
                  <c:v>5.4750864474188932</c:v>
                </c:pt>
                <c:pt idx="5671">
                  <c:v>0</c:v>
                </c:pt>
                <c:pt idx="5672">
                  <c:v>0.76022878558291829</c:v>
                </c:pt>
                <c:pt idx="5673">
                  <c:v>7.5881906251508218</c:v>
                </c:pt>
                <c:pt idx="5674">
                  <c:v>-2.9170579198107287</c:v>
                </c:pt>
                <c:pt idx="5675">
                  <c:v>-8.1961217042014134</c:v>
                </c:pt>
                <c:pt idx="5676">
                  <c:v>4.9363075500095581</c:v>
                </c:pt>
                <c:pt idx="5677">
                  <c:v>0</c:v>
                </c:pt>
                <c:pt idx="5678">
                  <c:v>20</c:v>
                </c:pt>
                <c:pt idx="5679">
                  <c:v>5.3753548805772775</c:v>
                </c:pt>
                <c:pt idx="5680">
                  <c:v>-1.1445589580869426</c:v>
                </c:pt>
                <c:pt idx="5681">
                  <c:v>2.6320818119001972</c:v>
                </c:pt>
                <c:pt idx="5682">
                  <c:v>-8.5535979059297258</c:v>
                </c:pt>
                <c:pt idx="5683">
                  <c:v>5.8718327619738417</c:v>
                </c:pt>
                <c:pt idx="5684">
                  <c:v>-5.1432362131785556</c:v>
                </c:pt>
                <c:pt idx="5685">
                  <c:v>-19.577371050404963</c:v>
                </c:pt>
                <c:pt idx="5686">
                  <c:v>-5.1373900090037852</c:v>
                </c:pt>
                <c:pt idx="5687">
                  <c:v>8.9192177778558879</c:v>
                </c:pt>
                <c:pt idx="5688">
                  <c:v>-4.7504902743324182</c:v>
                </c:pt>
                <c:pt idx="5689">
                  <c:v>7.1320106639134897</c:v>
                </c:pt>
                <c:pt idx="5690">
                  <c:v>-2.2011542253040912</c:v>
                </c:pt>
                <c:pt idx="5691">
                  <c:v>-4.6711399230843789</c:v>
                </c:pt>
                <c:pt idx="5692">
                  <c:v>0</c:v>
                </c:pt>
                <c:pt idx="5693">
                  <c:v>-13.810519772014477</c:v>
                </c:pt>
                <c:pt idx="5694">
                  <c:v>-4.806315150625446</c:v>
                </c:pt>
                <c:pt idx="5695">
                  <c:v>6.1752922933361667</c:v>
                </c:pt>
                <c:pt idx="5696">
                  <c:v>0</c:v>
                </c:pt>
                <c:pt idx="5697">
                  <c:v>-6.2614847069085613</c:v>
                </c:pt>
                <c:pt idx="5698">
                  <c:v>-4.9400255571356109</c:v>
                </c:pt>
                <c:pt idx="5699">
                  <c:v>0</c:v>
                </c:pt>
                <c:pt idx="5700">
                  <c:v>-6.2039106989434716</c:v>
                </c:pt>
                <c:pt idx="5701">
                  <c:v>9.5332718844107056</c:v>
                </c:pt>
                <c:pt idx="5702">
                  <c:v>-4.9084091878857095</c:v>
                </c:pt>
                <c:pt idx="5703">
                  <c:v>-0.74580199817336723</c:v>
                </c:pt>
                <c:pt idx="5704">
                  <c:v>0</c:v>
                </c:pt>
                <c:pt idx="5705">
                  <c:v>5.8198255776831349</c:v>
                </c:pt>
                <c:pt idx="5706">
                  <c:v>5.5827924904019</c:v>
                </c:pt>
                <c:pt idx="5707">
                  <c:v>5.289382789704101</c:v>
                </c:pt>
                <c:pt idx="5708">
                  <c:v>0</c:v>
                </c:pt>
                <c:pt idx="5709">
                  <c:v>12.518022985485292</c:v>
                </c:pt>
                <c:pt idx="5710">
                  <c:v>0</c:v>
                </c:pt>
                <c:pt idx="5711">
                  <c:v>-0.89842695751888901</c:v>
                </c:pt>
                <c:pt idx="5712">
                  <c:v>2.2693763662283102</c:v>
                </c:pt>
                <c:pt idx="5713">
                  <c:v>-6.6207250448809454</c:v>
                </c:pt>
                <c:pt idx="5714">
                  <c:v>0</c:v>
                </c:pt>
                <c:pt idx="5715">
                  <c:v>4.3777886663595957</c:v>
                </c:pt>
                <c:pt idx="5716">
                  <c:v>-4.383053539348631</c:v>
                </c:pt>
                <c:pt idx="5717">
                  <c:v>0</c:v>
                </c:pt>
                <c:pt idx="5718">
                  <c:v>4.0386776859331794</c:v>
                </c:pt>
                <c:pt idx="5719">
                  <c:v>-10.541509361196448</c:v>
                </c:pt>
                <c:pt idx="5720">
                  <c:v>-3.7440967799718043</c:v>
                </c:pt>
                <c:pt idx="5721">
                  <c:v>0</c:v>
                </c:pt>
                <c:pt idx="5722">
                  <c:v>-3.9277119067730415</c:v>
                </c:pt>
                <c:pt idx="5723">
                  <c:v>6.1767315402943961</c:v>
                </c:pt>
                <c:pt idx="5724">
                  <c:v>-1.3496207869034038</c:v>
                </c:pt>
                <c:pt idx="5725">
                  <c:v>-10.919020978437539</c:v>
                </c:pt>
                <c:pt idx="5726">
                  <c:v>-2.9560751159184995</c:v>
                </c:pt>
                <c:pt idx="5727">
                  <c:v>0</c:v>
                </c:pt>
                <c:pt idx="5728">
                  <c:v>-4.1319723929522718</c:v>
                </c:pt>
                <c:pt idx="5729">
                  <c:v>0</c:v>
                </c:pt>
                <c:pt idx="5730">
                  <c:v>-18.959051584541697</c:v>
                </c:pt>
                <c:pt idx="5731">
                  <c:v>5.7621537104008684</c:v>
                </c:pt>
                <c:pt idx="5732">
                  <c:v>0</c:v>
                </c:pt>
                <c:pt idx="5733">
                  <c:v>12.85906076079833</c:v>
                </c:pt>
                <c:pt idx="5734">
                  <c:v>0</c:v>
                </c:pt>
                <c:pt idx="5735">
                  <c:v>1.8544442930398699</c:v>
                </c:pt>
                <c:pt idx="5736">
                  <c:v>-16.803290372895695</c:v>
                </c:pt>
                <c:pt idx="5737">
                  <c:v>-1.7900594698073711</c:v>
                </c:pt>
                <c:pt idx="5738">
                  <c:v>-6.3961391392437328</c:v>
                </c:pt>
                <c:pt idx="5739">
                  <c:v>4.664794145061955</c:v>
                </c:pt>
                <c:pt idx="5740">
                  <c:v>2.6185652973225242</c:v>
                </c:pt>
                <c:pt idx="5741">
                  <c:v>9.4867674474771775</c:v>
                </c:pt>
                <c:pt idx="5742">
                  <c:v>7.9721630786635433</c:v>
                </c:pt>
                <c:pt idx="5743">
                  <c:v>-6.3757390319632439</c:v>
                </c:pt>
                <c:pt idx="5744">
                  <c:v>5.9423626370227449</c:v>
                </c:pt>
                <c:pt idx="5745">
                  <c:v>-17.083040149985358</c:v>
                </c:pt>
                <c:pt idx="5746">
                  <c:v>0</c:v>
                </c:pt>
                <c:pt idx="5747">
                  <c:v>0</c:v>
                </c:pt>
                <c:pt idx="5748">
                  <c:v>-3.1093783494000373</c:v>
                </c:pt>
                <c:pt idx="5749">
                  <c:v>-2.5973891982353088</c:v>
                </c:pt>
                <c:pt idx="5750">
                  <c:v>-7.7123168433147251</c:v>
                </c:pt>
                <c:pt idx="5751">
                  <c:v>0</c:v>
                </c:pt>
                <c:pt idx="5752">
                  <c:v>2.394049674917718</c:v>
                </c:pt>
                <c:pt idx="5753">
                  <c:v>-8.669160079869517</c:v>
                </c:pt>
                <c:pt idx="5754">
                  <c:v>6.3929338419859256</c:v>
                </c:pt>
                <c:pt idx="5755">
                  <c:v>0</c:v>
                </c:pt>
                <c:pt idx="5756">
                  <c:v>0.92076423443857358</c:v>
                </c:pt>
                <c:pt idx="5757">
                  <c:v>4.8559230717832573</c:v>
                </c:pt>
                <c:pt idx="5758">
                  <c:v>2.870540915654042</c:v>
                </c:pt>
                <c:pt idx="5759">
                  <c:v>10.847928264849585</c:v>
                </c:pt>
                <c:pt idx="5760">
                  <c:v>0</c:v>
                </c:pt>
                <c:pt idx="5761">
                  <c:v>0</c:v>
                </c:pt>
                <c:pt idx="5762">
                  <c:v>0.25496932907566272</c:v>
                </c:pt>
                <c:pt idx="5763">
                  <c:v>-4.0110803869245206</c:v>
                </c:pt>
                <c:pt idx="5764">
                  <c:v>6.2725124468795377</c:v>
                </c:pt>
                <c:pt idx="5765">
                  <c:v>0</c:v>
                </c:pt>
                <c:pt idx="5766">
                  <c:v>0</c:v>
                </c:pt>
                <c:pt idx="5767">
                  <c:v>-15.08520687995518</c:v>
                </c:pt>
                <c:pt idx="5768">
                  <c:v>3.0017424439093645</c:v>
                </c:pt>
                <c:pt idx="5769">
                  <c:v>9.2405684641986205</c:v>
                </c:pt>
                <c:pt idx="5770">
                  <c:v>-5.4929689251541536</c:v>
                </c:pt>
                <c:pt idx="5771">
                  <c:v>3.1913575473141886</c:v>
                </c:pt>
                <c:pt idx="5772">
                  <c:v>2.4783620863622451</c:v>
                </c:pt>
                <c:pt idx="5773">
                  <c:v>-6.7760230065814504</c:v>
                </c:pt>
                <c:pt idx="5774">
                  <c:v>0</c:v>
                </c:pt>
                <c:pt idx="5775">
                  <c:v>6.4765013683117401</c:v>
                </c:pt>
                <c:pt idx="5776">
                  <c:v>0</c:v>
                </c:pt>
                <c:pt idx="5777">
                  <c:v>-5.0530070139148471</c:v>
                </c:pt>
                <c:pt idx="5778">
                  <c:v>0</c:v>
                </c:pt>
                <c:pt idx="5779">
                  <c:v>-8.0311659660877037</c:v>
                </c:pt>
                <c:pt idx="5780">
                  <c:v>-8.1282649832135263</c:v>
                </c:pt>
                <c:pt idx="5781">
                  <c:v>4.2973262614229526</c:v>
                </c:pt>
                <c:pt idx="5782">
                  <c:v>-5.1025274215487197</c:v>
                </c:pt>
                <c:pt idx="5783">
                  <c:v>0</c:v>
                </c:pt>
                <c:pt idx="5784">
                  <c:v>6.0169717155788813</c:v>
                </c:pt>
                <c:pt idx="5785">
                  <c:v>3.6158443788591508</c:v>
                </c:pt>
                <c:pt idx="5786">
                  <c:v>4.2126775614122103</c:v>
                </c:pt>
                <c:pt idx="5787">
                  <c:v>-12.791543873398634</c:v>
                </c:pt>
                <c:pt idx="5788">
                  <c:v>7.3699668983143916</c:v>
                </c:pt>
                <c:pt idx="5789">
                  <c:v>0.72072357860310043</c:v>
                </c:pt>
                <c:pt idx="5790">
                  <c:v>-6.811832995808853</c:v>
                </c:pt>
                <c:pt idx="5791">
                  <c:v>-20</c:v>
                </c:pt>
                <c:pt idx="5792">
                  <c:v>0</c:v>
                </c:pt>
                <c:pt idx="5793">
                  <c:v>0</c:v>
                </c:pt>
                <c:pt idx="5794">
                  <c:v>-1.8550198528960413</c:v>
                </c:pt>
                <c:pt idx="5795">
                  <c:v>0.65895680754339669</c:v>
                </c:pt>
                <c:pt idx="5796">
                  <c:v>-6.4214881327168882</c:v>
                </c:pt>
                <c:pt idx="5797">
                  <c:v>5.9501764316886385</c:v>
                </c:pt>
                <c:pt idx="5798">
                  <c:v>-3.7641504771114667</c:v>
                </c:pt>
                <c:pt idx="5799">
                  <c:v>7.764504412927431E-2</c:v>
                </c:pt>
                <c:pt idx="5800">
                  <c:v>7.5650755400419012</c:v>
                </c:pt>
                <c:pt idx="5801">
                  <c:v>10.821320033107586</c:v>
                </c:pt>
                <c:pt idx="5802">
                  <c:v>1.3263808462379971</c:v>
                </c:pt>
                <c:pt idx="5803">
                  <c:v>14.194275620789947</c:v>
                </c:pt>
                <c:pt idx="5804">
                  <c:v>11.351566408256957</c:v>
                </c:pt>
                <c:pt idx="5805">
                  <c:v>0</c:v>
                </c:pt>
                <c:pt idx="5806">
                  <c:v>-10.00247897499901</c:v>
                </c:pt>
                <c:pt idx="5807">
                  <c:v>-7.5323804339702756</c:v>
                </c:pt>
                <c:pt idx="5808">
                  <c:v>-11.312883419414558</c:v>
                </c:pt>
                <c:pt idx="5809">
                  <c:v>6.7926882484078739</c:v>
                </c:pt>
                <c:pt idx="5810">
                  <c:v>5.1038670564939732</c:v>
                </c:pt>
                <c:pt idx="5811">
                  <c:v>-0.83461042157942078</c:v>
                </c:pt>
                <c:pt idx="5812">
                  <c:v>-9.9173393431164563</c:v>
                </c:pt>
                <c:pt idx="5813">
                  <c:v>12.465800154294785</c:v>
                </c:pt>
                <c:pt idx="5814">
                  <c:v>1.6659288307775126</c:v>
                </c:pt>
                <c:pt idx="5815">
                  <c:v>-2.5911889177889735</c:v>
                </c:pt>
                <c:pt idx="5816">
                  <c:v>0</c:v>
                </c:pt>
                <c:pt idx="5817">
                  <c:v>7.0351040138408845</c:v>
                </c:pt>
                <c:pt idx="5818">
                  <c:v>0</c:v>
                </c:pt>
                <c:pt idx="5819">
                  <c:v>-7.2222404832143265</c:v>
                </c:pt>
                <c:pt idx="5820">
                  <c:v>4.7953164298828996</c:v>
                </c:pt>
                <c:pt idx="5821">
                  <c:v>-10.213317940273647</c:v>
                </c:pt>
                <c:pt idx="5822">
                  <c:v>9.9093626759746822</c:v>
                </c:pt>
                <c:pt idx="5823">
                  <c:v>-12.653297088907138</c:v>
                </c:pt>
                <c:pt idx="5824">
                  <c:v>-6.81581335428299</c:v>
                </c:pt>
                <c:pt idx="5825">
                  <c:v>0</c:v>
                </c:pt>
                <c:pt idx="5826">
                  <c:v>-3.6349101302954434</c:v>
                </c:pt>
                <c:pt idx="5827">
                  <c:v>-4.74693916650976</c:v>
                </c:pt>
                <c:pt idx="5828">
                  <c:v>3.5865773417065308</c:v>
                </c:pt>
                <c:pt idx="5829">
                  <c:v>13.251999799830928</c:v>
                </c:pt>
                <c:pt idx="5830">
                  <c:v>5.1346601718395508</c:v>
                </c:pt>
                <c:pt idx="5831">
                  <c:v>0.51523084211817283</c:v>
                </c:pt>
                <c:pt idx="5832">
                  <c:v>-7.6212198933924</c:v>
                </c:pt>
                <c:pt idx="5833">
                  <c:v>-4.7512112231641135</c:v>
                </c:pt>
                <c:pt idx="5834">
                  <c:v>1.50546919048775</c:v>
                </c:pt>
                <c:pt idx="5835">
                  <c:v>0</c:v>
                </c:pt>
                <c:pt idx="5836">
                  <c:v>-6.9549631153270823</c:v>
                </c:pt>
                <c:pt idx="5837">
                  <c:v>4.4949245178657398</c:v>
                </c:pt>
                <c:pt idx="5838">
                  <c:v>-5.1507775201595738</c:v>
                </c:pt>
                <c:pt idx="5839">
                  <c:v>3.8705206323428203</c:v>
                </c:pt>
                <c:pt idx="5840">
                  <c:v>-5.5204120749206034</c:v>
                </c:pt>
                <c:pt idx="5841">
                  <c:v>0</c:v>
                </c:pt>
                <c:pt idx="5842">
                  <c:v>8.336767252519433</c:v>
                </c:pt>
                <c:pt idx="5843">
                  <c:v>-16.311967805564215</c:v>
                </c:pt>
                <c:pt idx="5844">
                  <c:v>5.9034851055014386</c:v>
                </c:pt>
                <c:pt idx="5845">
                  <c:v>-4.7913113133745551</c:v>
                </c:pt>
                <c:pt idx="5846">
                  <c:v>1.5149096912953388</c:v>
                </c:pt>
                <c:pt idx="5847">
                  <c:v>6.9010320484872132</c:v>
                </c:pt>
                <c:pt idx="5848">
                  <c:v>-1.8480654192986148</c:v>
                </c:pt>
                <c:pt idx="5849">
                  <c:v>-1.2838397997615025</c:v>
                </c:pt>
                <c:pt idx="5850">
                  <c:v>6.5502878140861949</c:v>
                </c:pt>
                <c:pt idx="5851">
                  <c:v>0</c:v>
                </c:pt>
                <c:pt idx="5852">
                  <c:v>-0.72056336227002626</c:v>
                </c:pt>
                <c:pt idx="5853">
                  <c:v>4.9816782722635988</c:v>
                </c:pt>
                <c:pt idx="5854">
                  <c:v>0</c:v>
                </c:pt>
                <c:pt idx="5855">
                  <c:v>4.964055198712872</c:v>
                </c:pt>
                <c:pt idx="5856">
                  <c:v>-6.9019125488536144</c:v>
                </c:pt>
                <c:pt idx="5857">
                  <c:v>0</c:v>
                </c:pt>
                <c:pt idx="5858">
                  <c:v>3.951732621655383</c:v>
                </c:pt>
                <c:pt idx="5859">
                  <c:v>-4.4822872072457809</c:v>
                </c:pt>
                <c:pt idx="5860">
                  <c:v>6.6074707347188735</c:v>
                </c:pt>
                <c:pt idx="5861">
                  <c:v>-0.49167272982371996</c:v>
                </c:pt>
                <c:pt idx="5862">
                  <c:v>0</c:v>
                </c:pt>
                <c:pt idx="5863">
                  <c:v>0</c:v>
                </c:pt>
                <c:pt idx="5864">
                  <c:v>-5.0027574087960254</c:v>
                </c:pt>
                <c:pt idx="5865">
                  <c:v>4.6895134176436839</c:v>
                </c:pt>
                <c:pt idx="5866">
                  <c:v>-2.328465304830512</c:v>
                </c:pt>
                <c:pt idx="5867">
                  <c:v>0</c:v>
                </c:pt>
                <c:pt idx="5868">
                  <c:v>6.0498851761247128</c:v>
                </c:pt>
                <c:pt idx="5869">
                  <c:v>0</c:v>
                </c:pt>
                <c:pt idx="5870">
                  <c:v>-5.0965443074264849</c:v>
                </c:pt>
                <c:pt idx="5871">
                  <c:v>1.100976696939439</c:v>
                </c:pt>
                <c:pt idx="5872">
                  <c:v>19.56695025335701</c:v>
                </c:pt>
                <c:pt idx="5873">
                  <c:v>-7.3709740545301017</c:v>
                </c:pt>
                <c:pt idx="5874">
                  <c:v>1.0694608045580694</c:v>
                </c:pt>
                <c:pt idx="5875">
                  <c:v>6.097020229436195</c:v>
                </c:pt>
                <c:pt idx="5876">
                  <c:v>-2.2349547141202226</c:v>
                </c:pt>
                <c:pt idx="5877">
                  <c:v>6.4510617636353471</c:v>
                </c:pt>
                <c:pt idx="5878">
                  <c:v>-9.1430455956965826</c:v>
                </c:pt>
                <c:pt idx="5879">
                  <c:v>-2.743803654548322</c:v>
                </c:pt>
                <c:pt idx="5880">
                  <c:v>4.887181348045571</c:v>
                </c:pt>
                <c:pt idx="5881">
                  <c:v>4.7683334470254337</c:v>
                </c:pt>
                <c:pt idx="5882">
                  <c:v>0</c:v>
                </c:pt>
                <c:pt idx="5883">
                  <c:v>5.277439065706087</c:v>
                </c:pt>
                <c:pt idx="5884">
                  <c:v>-16.772535314177489</c:v>
                </c:pt>
                <c:pt idx="5885">
                  <c:v>-9.0579928637504139</c:v>
                </c:pt>
                <c:pt idx="5886">
                  <c:v>-15.124630907150745</c:v>
                </c:pt>
                <c:pt idx="5887">
                  <c:v>0</c:v>
                </c:pt>
                <c:pt idx="5888">
                  <c:v>-9.2346902831993134</c:v>
                </c:pt>
                <c:pt idx="5889">
                  <c:v>0</c:v>
                </c:pt>
                <c:pt idx="5890">
                  <c:v>-10.145550515368791</c:v>
                </c:pt>
                <c:pt idx="5891">
                  <c:v>0</c:v>
                </c:pt>
                <c:pt idx="5892">
                  <c:v>-1.8984122650202981</c:v>
                </c:pt>
                <c:pt idx="5893">
                  <c:v>7.806634967098665</c:v>
                </c:pt>
                <c:pt idx="5894">
                  <c:v>0</c:v>
                </c:pt>
                <c:pt idx="5895">
                  <c:v>0</c:v>
                </c:pt>
                <c:pt idx="5896">
                  <c:v>4.4221492244788356</c:v>
                </c:pt>
                <c:pt idx="5897">
                  <c:v>20</c:v>
                </c:pt>
                <c:pt idx="5898">
                  <c:v>-7.4947083270545463</c:v>
                </c:pt>
                <c:pt idx="5899">
                  <c:v>9.6733638989636841</c:v>
                </c:pt>
                <c:pt idx="5900">
                  <c:v>0</c:v>
                </c:pt>
                <c:pt idx="5901">
                  <c:v>8.3706198146002642</c:v>
                </c:pt>
                <c:pt idx="5902">
                  <c:v>0</c:v>
                </c:pt>
                <c:pt idx="5903">
                  <c:v>3.1824176159167914</c:v>
                </c:pt>
                <c:pt idx="5904">
                  <c:v>-5.2588201526888065</c:v>
                </c:pt>
                <c:pt idx="5905">
                  <c:v>-7.8062259883871388</c:v>
                </c:pt>
                <c:pt idx="5906">
                  <c:v>-5.6066623676276741</c:v>
                </c:pt>
                <c:pt idx="5907">
                  <c:v>3.2809643713204224</c:v>
                </c:pt>
                <c:pt idx="5908">
                  <c:v>-6.8487725909017803</c:v>
                </c:pt>
                <c:pt idx="5909">
                  <c:v>-5.9132355243941745</c:v>
                </c:pt>
                <c:pt idx="5910">
                  <c:v>0</c:v>
                </c:pt>
                <c:pt idx="5911">
                  <c:v>5.3791523801163095</c:v>
                </c:pt>
                <c:pt idx="5912">
                  <c:v>-5.6698470981212168</c:v>
                </c:pt>
                <c:pt idx="5913">
                  <c:v>8.8671158951527378</c:v>
                </c:pt>
                <c:pt idx="5914">
                  <c:v>-9.0451478774927203</c:v>
                </c:pt>
                <c:pt idx="5915">
                  <c:v>10.088271018678254</c:v>
                </c:pt>
                <c:pt idx="5916">
                  <c:v>0</c:v>
                </c:pt>
                <c:pt idx="5917">
                  <c:v>-1.3804316481594761</c:v>
                </c:pt>
                <c:pt idx="5918">
                  <c:v>-14.142690026289635</c:v>
                </c:pt>
                <c:pt idx="5919">
                  <c:v>-4.299056964366839</c:v>
                </c:pt>
                <c:pt idx="5920">
                  <c:v>0</c:v>
                </c:pt>
                <c:pt idx="5921">
                  <c:v>-9.7321288397458456</c:v>
                </c:pt>
                <c:pt idx="5922">
                  <c:v>9.8142394388011276</c:v>
                </c:pt>
                <c:pt idx="5923">
                  <c:v>-6.6268594731902022</c:v>
                </c:pt>
                <c:pt idx="5924">
                  <c:v>3.2563590700486618</c:v>
                </c:pt>
                <c:pt idx="5925">
                  <c:v>6.4836076580337227</c:v>
                </c:pt>
                <c:pt idx="5926">
                  <c:v>-0.76695244504551474</c:v>
                </c:pt>
                <c:pt idx="5927">
                  <c:v>0</c:v>
                </c:pt>
                <c:pt idx="5928">
                  <c:v>-6.6043851196410035</c:v>
                </c:pt>
                <c:pt idx="5929">
                  <c:v>0</c:v>
                </c:pt>
                <c:pt idx="5930">
                  <c:v>-7.3523239258328861</c:v>
                </c:pt>
                <c:pt idx="5931">
                  <c:v>7.095052834340537</c:v>
                </c:pt>
                <c:pt idx="5932">
                  <c:v>-6.0456960762730771</c:v>
                </c:pt>
                <c:pt idx="5933">
                  <c:v>0</c:v>
                </c:pt>
                <c:pt idx="5934">
                  <c:v>18.412652301060398</c:v>
                </c:pt>
                <c:pt idx="5935">
                  <c:v>4.498003051191926</c:v>
                </c:pt>
                <c:pt idx="5936">
                  <c:v>-5.4179562591340389</c:v>
                </c:pt>
                <c:pt idx="5937">
                  <c:v>0</c:v>
                </c:pt>
                <c:pt idx="5938">
                  <c:v>0</c:v>
                </c:pt>
                <c:pt idx="5939">
                  <c:v>-6.0831271191348453</c:v>
                </c:pt>
                <c:pt idx="5940">
                  <c:v>-4.5815208504278706</c:v>
                </c:pt>
                <c:pt idx="5941">
                  <c:v>11.170269747511888</c:v>
                </c:pt>
                <c:pt idx="5942">
                  <c:v>-13.657127262017701</c:v>
                </c:pt>
                <c:pt idx="5943">
                  <c:v>5.8236794804126033</c:v>
                </c:pt>
                <c:pt idx="5944">
                  <c:v>-0.63113222773772293</c:v>
                </c:pt>
                <c:pt idx="5945">
                  <c:v>5.85507656249482</c:v>
                </c:pt>
                <c:pt idx="5946">
                  <c:v>-10.010365465817767</c:v>
                </c:pt>
                <c:pt idx="5947">
                  <c:v>12.114905503903451</c:v>
                </c:pt>
                <c:pt idx="5948">
                  <c:v>-8.334000926158728</c:v>
                </c:pt>
                <c:pt idx="5949">
                  <c:v>2.120109524069667</c:v>
                </c:pt>
                <c:pt idx="5950">
                  <c:v>5.4356666435877488</c:v>
                </c:pt>
                <c:pt idx="5951">
                  <c:v>0</c:v>
                </c:pt>
                <c:pt idx="5952">
                  <c:v>8.7542343092860673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-2.7847707851433441</c:v>
                </c:pt>
                <c:pt idx="5957">
                  <c:v>3.1618353585254684</c:v>
                </c:pt>
                <c:pt idx="5958">
                  <c:v>0</c:v>
                </c:pt>
                <c:pt idx="5959">
                  <c:v>-12.534082947323784</c:v>
                </c:pt>
                <c:pt idx="5960">
                  <c:v>0</c:v>
                </c:pt>
                <c:pt idx="5961">
                  <c:v>-20</c:v>
                </c:pt>
                <c:pt idx="5962">
                  <c:v>-2.0531808075958109</c:v>
                </c:pt>
                <c:pt idx="5963">
                  <c:v>0</c:v>
                </c:pt>
                <c:pt idx="5964">
                  <c:v>9.3636691814341013</c:v>
                </c:pt>
                <c:pt idx="5965">
                  <c:v>17.236945545468529</c:v>
                </c:pt>
                <c:pt idx="5966">
                  <c:v>2.9061119512787563</c:v>
                </c:pt>
                <c:pt idx="5967">
                  <c:v>2.6371069262281628</c:v>
                </c:pt>
                <c:pt idx="5968">
                  <c:v>-13.456956681650329</c:v>
                </c:pt>
                <c:pt idx="5969">
                  <c:v>6.2522678446643418</c:v>
                </c:pt>
                <c:pt idx="5970">
                  <c:v>-8.0273541924109431</c:v>
                </c:pt>
                <c:pt idx="5971">
                  <c:v>-0.68643989744981937</c:v>
                </c:pt>
                <c:pt idx="5972">
                  <c:v>18.691014261426901</c:v>
                </c:pt>
                <c:pt idx="5973">
                  <c:v>-8.9933436609841735</c:v>
                </c:pt>
                <c:pt idx="5974">
                  <c:v>0</c:v>
                </c:pt>
                <c:pt idx="5975">
                  <c:v>0</c:v>
                </c:pt>
                <c:pt idx="5976">
                  <c:v>2.5934446153243647</c:v>
                </c:pt>
                <c:pt idx="5977">
                  <c:v>17.681509716862823</c:v>
                </c:pt>
                <c:pt idx="5978">
                  <c:v>0</c:v>
                </c:pt>
                <c:pt idx="5979">
                  <c:v>3.2841464790837827</c:v>
                </c:pt>
                <c:pt idx="5980">
                  <c:v>10.629022695323236</c:v>
                </c:pt>
                <c:pt idx="5981">
                  <c:v>-2.2879392404536882</c:v>
                </c:pt>
                <c:pt idx="5982">
                  <c:v>6.6262579459459312</c:v>
                </c:pt>
                <c:pt idx="5983">
                  <c:v>-3.6363230067251662</c:v>
                </c:pt>
                <c:pt idx="5984">
                  <c:v>-3.7167572067565118</c:v>
                </c:pt>
                <c:pt idx="5985">
                  <c:v>0</c:v>
                </c:pt>
                <c:pt idx="5986">
                  <c:v>-7.0248752475556087</c:v>
                </c:pt>
                <c:pt idx="5987">
                  <c:v>-15.92551898193371</c:v>
                </c:pt>
                <c:pt idx="5988">
                  <c:v>1.334551079806124</c:v>
                </c:pt>
                <c:pt idx="5989">
                  <c:v>3.1882490933435701</c:v>
                </c:pt>
                <c:pt idx="5990">
                  <c:v>8.2286606648392997</c:v>
                </c:pt>
                <c:pt idx="5991">
                  <c:v>-8.9131985977253976</c:v>
                </c:pt>
                <c:pt idx="5992">
                  <c:v>0</c:v>
                </c:pt>
                <c:pt idx="5993">
                  <c:v>-6.7484662788055934</c:v>
                </c:pt>
                <c:pt idx="5994">
                  <c:v>0</c:v>
                </c:pt>
                <c:pt idx="5995">
                  <c:v>14.833803122706499</c:v>
                </c:pt>
                <c:pt idx="5996">
                  <c:v>-3.616934474259736</c:v>
                </c:pt>
                <c:pt idx="5997">
                  <c:v>6.662968902898597</c:v>
                </c:pt>
                <c:pt idx="5998">
                  <c:v>-12.246884251219711</c:v>
                </c:pt>
                <c:pt idx="5999">
                  <c:v>-3.5634732463724728</c:v>
                </c:pt>
                <c:pt idx="6000">
                  <c:v>2.3358871850320053</c:v>
                </c:pt>
                <c:pt idx="6001">
                  <c:v>0</c:v>
                </c:pt>
                <c:pt idx="6002">
                  <c:v>7.7997700765174462</c:v>
                </c:pt>
                <c:pt idx="6003">
                  <c:v>3.1482277941401788</c:v>
                </c:pt>
                <c:pt idx="6004">
                  <c:v>-5.8742011468031503</c:v>
                </c:pt>
                <c:pt idx="6005">
                  <c:v>0</c:v>
                </c:pt>
                <c:pt idx="6006">
                  <c:v>-2.3497465888114197</c:v>
                </c:pt>
                <c:pt idx="6007">
                  <c:v>-12.929933844814064</c:v>
                </c:pt>
                <c:pt idx="6008">
                  <c:v>-2.6776338120548209</c:v>
                </c:pt>
                <c:pt idx="6009">
                  <c:v>3.8104257816257219</c:v>
                </c:pt>
                <c:pt idx="6010">
                  <c:v>5.6268061157313491</c:v>
                </c:pt>
                <c:pt idx="6011">
                  <c:v>9.8147535631530562</c:v>
                </c:pt>
                <c:pt idx="6012">
                  <c:v>8.8626795733420476</c:v>
                </c:pt>
                <c:pt idx="6013">
                  <c:v>-6.3320777853420793</c:v>
                </c:pt>
                <c:pt idx="6014">
                  <c:v>-1.9079755067814705</c:v>
                </c:pt>
                <c:pt idx="6015">
                  <c:v>0</c:v>
                </c:pt>
                <c:pt idx="6016">
                  <c:v>6.3032024138421514</c:v>
                </c:pt>
                <c:pt idx="6017">
                  <c:v>-6.8012863084990061</c:v>
                </c:pt>
                <c:pt idx="6018">
                  <c:v>0</c:v>
                </c:pt>
                <c:pt idx="6019">
                  <c:v>-0.29089501051260502</c:v>
                </c:pt>
                <c:pt idx="6020">
                  <c:v>-2.9047412652643652</c:v>
                </c:pt>
                <c:pt idx="6021">
                  <c:v>-4.7259656703792894</c:v>
                </c:pt>
                <c:pt idx="6022">
                  <c:v>0</c:v>
                </c:pt>
                <c:pt idx="6023">
                  <c:v>-7.8132994971141496</c:v>
                </c:pt>
                <c:pt idx="6024">
                  <c:v>2.5709316596189185</c:v>
                </c:pt>
                <c:pt idx="6025">
                  <c:v>7.9152191635167402</c:v>
                </c:pt>
                <c:pt idx="6026">
                  <c:v>7.615064040348491</c:v>
                </c:pt>
                <c:pt idx="6027">
                  <c:v>6.0402936483919003</c:v>
                </c:pt>
                <c:pt idx="6028">
                  <c:v>4.3865280235926276</c:v>
                </c:pt>
                <c:pt idx="6029">
                  <c:v>0</c:v>
                </c:pt>
                <c:pt idx="6030">
                  <c:v>0</c:v>
                </c:pt>
                <c:pt idx="6031">
                  <c:v>2.4849966930767402</c:v>
                </c:pt>
                <c:pt idx="6032">
                  <c:v>-5.6332341709477269</c:v>
                </c:pt>
                <c:pt idx="6033">
                  <c:v>5.4910867848739953</c:v>
                </c:pt>
                <c:pt idx="6034">
                  <c:v>-5.2112240855710921</c:v>
                </c:pt>
                <c:pt idx="6035">
                  <c:v>5.7454324961079468</c:v>
                </c:pt>
                <c:pt idx="6036">
                  <c:v>-3.6409123591160513</c:v>
                </c:pt>
                <c:pt idx="6037">
                  <c:v>0.12888203826980749</c:v>
                </c:pt>
                <c:pt idx="6038">
                  <c:v>0</c:v>
                </c:pt>
                <c:pt idx="6039">
                  <c:v>-4.3280888053667983</c:v>
                </c:pt>
                <c:pt idx="6040">
                  <c:v>-9.2299803959669724</c:v>
                </c:pt>
                <c:pt idx="6041">
                  <c:v>8.5427885767759868</c:v>
                </c:pt>
                <c:pt idx="6042">
                  <c:v>5.0605632403870047</c:v>
                </c:pt>
                <c:pt idx="6043">
                  <c:v>0</c:v>
                </c:pt>
                <c:pt idx="6044">
                  <c:v>-2.8932894608658648</c:v>
                </c:pt>
                <c:pt idx="6045">
                  <c:v>-5.0981181933797481</c:v>
                </c:pt>
                <c:pt idx="6046">
                  <c:v>5.3184707381180027</c:v>
                </c:pt>
                <c:pt idx="6047">
                  <c:v>20</c:v>
                </c:pt>
                <c:pt idx="6048">
                  <c:v>0</c:v>
                </c:pt>
                <c:pt idx="6049">
                  <c:v>-3.2542339393824413</c:v>
                </c:pt>
                <c:pt idx="6050">
                  <c:v>6.2106839845794477</c:v>
                </c:pt>
                <c:pt idx="6051">
                  <c:v>0</c:v>
                </c:pt>
                <c:pt idx="6052">
                  <c:v>8.4386463266601837</c:v>
                </c:pt>
                <c:pt idx="6053">
                  <c:v>-6.5001741584134844</c:v>
                </c:pt>
                <c:pt idx="6054">
                  <c:v>-11.137136915694498</c:v>
                </c:pt>
                <c:pt idx="6055">
                  <c:v>-4.9559141647529872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-3.2549930592669796</c:v>
                </c:pt>
                <c:pt idx="6060">
                  <c:v>6.5360217510389056</c:v>
                </c:pt>
                <c:pt idx="6061">
                  <c:v>-4.8410934494272606</c:v>
                </c:pt>
                <c:pt idx="6062">
                  <c:v>-4.9814142255492824</c:v>
                </c:pt>
                <c:pt idx="6063">
                  <c:v>-4.0811561541492019</c:v>
                </c:pt>
                <c:pt idx="6064">
                  <c:v>-7.3546494840771208</c:v>
                </c:pt>
                <c:pt idx="6065">
                  <c:v>-3.8047717547231019</c:v>
                </c:pt>
                <c:pt idx="6066">
                  <c:v>4.1162633382618159</c:v>
                </c:pt>
                <c:pt idx="6067">
                  <c:v>11.61534441112415</c:v>
                </c:pt>
                <c:pt idx="6068">
                  <c:v>-11.582821812284289</c:v>
                </c:pt>
                <c:pt idx="6069">
                  <c:v>-11.589713884464617</c:v>
                </c:pt>
                <c:pt idx="6070">
                  <c:v>0</c:v>
                </c:pt>
                <c:pt idx="6071">
                  <c:v>7.635264331391169</c:v>
                </c:pt>
                <c:pt idx="6072">
                  <c:v>3.313905936580352</c:v>
                </c:pt>
                <c:pt idx="6073">
                  <c:v>13.374146535425355</c:v>
                </c:pt>
                <c:pt idx="6074">
                  <c:v>-12.193613993633054</c:v>
                </c:pt>
                <c:pt idx="6075">
                  <c:v>-13.97359408569257</c:v>
                </c:pt>
                <c:pt idx="6076">
                  <c:v>0</c:v>
                </c:pt>
                <c:pt idx="6077">
                  <c:v>-8.0030626622363492</c:v>
                </c:pt>
                <c:pt idx="6078">
                  <c:v>9.0258762576530138</c:v>
                </c:pt>
                <c:pt idx="6079">
                  <c:v>-4.1175829806896074</c:v>
                </c:pt>
                <c:pt idx="6080">
                  <c:v>-0.88473551724926103</c:v>
                </c:pt>
                <c:pt idx="6081">
                  <c:v>19.864371855542259</c:v>
                </c:pt>
                <c:pt idx="6082">
                  <c:v>4.9851446217000195</c:v>
                </c:pt>
                <c:pt idx="6083">
                  <c:v>-5.3976198469924261</c:v>
                </c:pt>
                <c:pt idx="6084">
                  <c:v>11.473736486477712</c:v>
                </c:pt>
                <c:pt idx="6085">
                  <c:v>0</c:v>
                </c:pt>
                <c:pt idx="6086">
                  <c:v>3.7126398605134963</c:v>
                </c:pt>
                <c:pt idx="6087">
                  <c:v>6.7110218549703822</c:v>
                </c:pt>
                <c:pt idx="6088">
                  <c:v>0</c:v>
                </c:pt>
                <c:pt idx="6089">
                  <c:v>20</c:v>
                </c:pt>
                <c:pt idx="6090">
                  <c:v>1.4140864710098078</c:v>
                </c:pt>
                <c:pt idx="6091">
                  <c:v>6.6568124346973221</c:v>
                </c:pt>
                <c:pt idx="6092">
                  <c:v>6.265219631123105</c:v>
                </c:pt>
                <c:pt idx="6093">
                  <c:v>9.274701993380603</c:v>
                </c:pt>
                <c:pt idx="6094">
                  <c:v>-10.155806185776036</c:v>
                </c:pt>
                <c:pt idx="6095">
                  <c:v>0</c:v>
                </c:pt>
                <c:pt idx="6096">
                  <c:v>0</c:v>
                </c:pt>
                <c:pt idx="6097">
                  <c:v>6.037178500859782</c:v>
                </c:pt>
                <c:pt idx="6098">
                  <c:v>0.67679842764477982</c:v>
                </c:pt>
                <c:pt idx="6099">
                  <c:v>-4.3772946318061603</c:v>
                </c:pt>
                <c:pt idx="6100">
                  <c:v>5.25392662675611</c:v>
                </c:pt>
                <c:pt idx="6101">
                  <c:v>-9.1134955602010699</c:v>
                </c:pt>
                <c:pt idx="6102">
                  <c:v>-3.6865621223912473</c:v>
                </c:pt>
                <c:pt idx="6103">
                  <c:v>2.244869092381653</c:v>
                </c:pt>
                <c:pt idx="6104">
                  <c:v>0</c:v>
                </c:pt>
                <c:pt idx="6105">
                  <c:v>-12.045108494506755</c:v>
                </c:pt>
                <c:pt idx="6106">
                  <c:v>3.8338459445357209</c:v>
                </c:pt>
                <c:pt idx="6107">
                  <c:v>2.0825607309576668</c:v>
                </c:pt>
                <c:pt idx="6108">
                  <c:v>-9.3070603438587174</c:v>
                </c:pt>
                <c:pt idx="6109">
                  <c:v>-5.3413443569832779</c:v>
                </c:pt>
                <c:pt idx="6110">
                  <c:v>0</c:v>
                </c:pt>
                <c:pt idx="6111">
                  <c:v>-6.4590036785358258</c:v>
                </c:pt>
                <c:pt idx="6112">
                  <c:v>-7.3577002084845322</c:v>
                </c:pt>
                <c:pt idx="6113">
                  <c:v>0</c:v>
                </c:pt>
                <c:pt idx="6114">
                  <c:v>-8.5252319393298315</c:v>
                </c:pt>
                <c:pt idx="6115">
                  <c:v>-7.9144374692322392</c:v>
                </c:pt>
                <c:pt idx="6116">
                  <c:v>-3.0334507091959839</c:v>
                </c:pt>
                <c:pt idx="6117">
                  <c:v>-3.3637296333455406</c:v>
                </c:pt>
                <c:pt idx="6118">
                  <c:v>7.7479360196176197</c:v>
                </c:pt>
                <c:pt idx="6119">
                  <c:v>8.7218332073130629</c:v>
                </c:pt>
                <c:pt idx="6120">
                  <c:v>-6.7378285499643678</c:v>
                </c:pt>
                <c:pt idx="6121">
                  <c:v>0</c:v>
                </c:pt>
                <c:pt idx="6122">
                  <c:v>-11.207995867360033</c:v>
                </c:pt>
                <c:pt idx="6123">
                  <c:v>0</c:v>
                </c:pt>
                <c:pt idx="6124">
                  <c:v>13.277856788316598</c:v>
                </c:pt>
                <c:pt idx="6125">
                  <c:v>-6.939283796640785</c:v>
                </c:pt>
                <c:pt idx="6126">
                  <c:v>0</c:v>
                </c:pt>
                <c:pt idx="6127">
                  <c:v>7.9979954612499142</c:v>
                </c:pt>
                <c:pt idx="6128">
                  <c:v>9.8945428258370178</c:v>
                </c:pt>
                <c:pt idx="6129">
                  <c:v>1.2765598559398865</c:v>
                </c:pt>
                <c:pt idx="6130">
                  <c:v>-16.509998888923501</c:v>
                </c:pt>
                <c:pt idx="6131">
                  <c:v>4.5208771327249178</c:v>
                </c:pt>
                <c:pt idx="6132">
                  <c:v>14.239096403669155</c:v>
                </c:pt>
                <c:pt idx="6133">
                  <c:v>-4.8691801235498779</c:v>
                </c:pt>
                <c:pt idx="6134">
                  <c:v>-10.030135170614978</c:v>
                </c:pt>
                <c:pt idx="6135">
                  <c:v>0</c:v>
                </c:pt>
                <c:pt idx="6136">
                  <c:v>0.93840635269663464</c:v>
                </c:pt>
                <c:pt idx="6137">
                  <c:v>-10.302602335552947</c:v>
                </c:pt>
                <c:pt idx="6138">
                  <c:v>0</c:v>
                </c:pt>
                <c:pt idx="6139">
                  <c:v>-3.8283104755297614</c:v>
                </c:pt>
                <c:pt idx="6140">
                  <c:v>-18.047681367162095</c:v>
                </c:pt>
                <c:pt idx="6141">
                  <c:v>0</c:v>
                </c:pt>
                <c:pt idx="6142">
                  <c:v>11.575387191205271</c:v>
                </c:pt>
                <c:pt idx="6143">
                  <c:v>-1.5403036056753447</c:v>
                </c:pt>
                <c:pt idx="6144">
                  <c:v>0</c:v>
                </c:pt>
                <c:pt idx="6145">
                  <c:v>7.056541498736733</c:v>
                </c:pt>
                <c:pt idx="6146">
                  <c:v>-5.5366321290954863</c:v>
                </c:pt>
                <c:pt idx="6147">
                  <c:v>8.9733590298617223</c:v>
                </c:pt>
                <c:pt idx="6148">
                  <c:v>5.5048093761884775</c:v>
                </c:pt>
                <c:pt idx="6149">
                  <c:v>0.32370103509200066</c:v>
                </c:pt>
                <c:pt idx="6150">
                  <c:v>1.8267390085204296</c:v>
                </c:pt>
                <c:pt idx="6151">
                  <c:v>-3.0119310060980906</c:v>
                </c:pt>
                <c:pt idx="6152">
                  <c:v>7.9177327114537954E-2</c:v>
                </c:pt>
                <c:pt idx="6153">
                  <c:v>0.30521654262667441</c:v>
                </c:pt>
                <c:pt idx="6154">
                  <c:v>-7.8833099795000772</c:v>
                </c:pt>
                <c:pt idx="6155">
                  <c:v>0</c:v>
                </c:pt>
                <c:pt idx="6156">
                  <c:v>8.5004366971075278</c:v>
                </c:pt>
                <c:pt idx="6157">
                  <c:v>3.2710652634722357</c:v>
                </c:pt>
                <c:pt idx="6158">
                  <c:v>-7.6803467032083015</c:v>
                </c:pt>
                <c:pt idx="6159">
                  <c:v>12.071233269772167</c:v>
                </c:pt>
                <c:pt idx="6160">
                  <c:v>0</c:v>
                </c:pt>
                <c:pt idx="6161">
                  <c:v>9.0585452459037548</c:v>
                </c:pt>
                <c:pt idx="6162">
                  <c:v>-8.340283884158854</c:v>
                </c:pt>
                <c:pt idx="6163">
                  <c:v>-1.6432673041346604</c:v>
                </c:pt>
                <c:pt idx="6164">
                  <c:v>5.1836389698109073</c:v>
                </c:pt>
                <c:pt idx="6165">
                  <c:v>17.720785562760454</c:v>
                </c:pt>
                <c:pt idx="6166">
                  <c:v>-6.7761523403702357</c:v>
                </c:pt>
                <c:pt idx="6167">
                  <c:v>-5.4678349185158428</c:v>
                </c:pt>
                <c:pt idx="6168">
                  <c:v>7.0115993975351181</c:v>
                </c:pt>
                <c:pt idx="6169">
                  <c:v>0</c:v>
                </c:pt>
                <c:pt idx="6170">
                  <c:v>1.9499186091945662</c:v>
                </c:pt>
                <c:pt idx="6171">
                  <c:v>7.4551211958869104</c:v>
                </c:pt>
                <c:pt idx="6172">
                  <c:v>-3.3218514278618501</c:v>
                </c:pt>
                <c:pt idx="6173">
                  <c:v>0</c:v>
                </c:pt>
                <c:pt idx="6174">
                  <c:v>-3.1105044806727564</c:v>
                </c:pt>
                <c:pt idx="6175">
                  <c:v>-2.9826620860637556</c:v>
                </c:pt>
                <c:pt idx="6176">
                  <c:v>5.7604087008383003</c:v>
                </c:pt>
                <c:pt idx="6177">
                  <c:v>3.1890967590104888</c:v>
                </c:pt>
                <c:pt idx="6178">
                  <c:v>12.059634315892835</c:v>
                </c:pt>
                <c:pt idx="6179">
                  <c:v>0</c:v>
                </c:pt>
                <c:pt idx="6180">
                  <c:v>-13.474442474940318</c:v>
                </c:pt>
                <c:pt idx="6181">
                  <c:v>5.1316086339050155</c:v>
                </c:pt>
                <c:pt idx="6182">
                  <c:v>-2.0275218459913611</c:v>
                </c:pt>
                <c:pt idx="6183">
                  <c:v>0</c:v>
                </c:pt>
                <c:pt idx="6184">
                  <c:v>18.89766546190527</c:v>
                </c:pt>
                <c:pt idx="6185">
                  <c:v>-8.1086494330382699</c:v>
                </c:pt>
                <c:pt idx="6186">
                  <c:v>7.7556616231570725</c:v>
                </c:pt>
                <c:pt idx="6187">
                  <c:v>-6.5679622257880466</c:v>
                </c:pt>
                <c:pt idx="6188">
                  <c:v>-7.7141171489644433</c:v>
                </c:pt>
                <c:pt idx="6189">
                  <c:v>-2.273490132344723</c:v>
                </c:pt>
                <c:pt idx="6190">
                  <c:v>-19.85614447034224</c:v>
                </c:pt>
                <c:pt idx="6191">
                  <c:v>0</c:v>
                </c:pt>
                <c:pt idx="6192">
                  <c:v>3.7167146826086652</c:v>
                </c:pt>
                <c:pt idx="6193">
                  <c:v>4.8365104940562231</c:v>
                </c:pt>
                <c:pt idx="6194">
                  <c:v>-2.6958368484473683</c:v>
                </c:pt>
                <c:pt idx="6195">
                  <c:v>0</c:v>
                </c:pt>
                <c:pt idx="6196">
                  <c:v>-0.71287051433836846</c:v>
                </c:pt>
                <c:pt idx="6197">
                  <c:v>3.7162416534668532</c:v>
                </c:pt>
                <c:pt idx="6198">
                  <c:v>0</c:v>
                </c:pt>
                <c:pt idx="6199">
                  <c:v>7.7361872801425484</c:v>
                </c:pt>
                <c:pt idx="6200">
                  <c:v>0</c:v>
                </c:pt>
                <c:pt idx="6201">
                  <c:v>0</c:v>
                </c:pt>
                <c:pt idx="6202">
                  <c:v>15.861378304682226</c:v>
                </c:pt>
                <c:pt idx="6203">
                  <c:v>-5.7646189210569823</c:v>
                </c:pt>
                <c:pt idx="6204">
                  <c:v>2.0534928960259515</c:v>
                </c:pt>
                <c:pt idx="6205">
                  <c:v>0</c:v>
                </c:pt>
                <c:pt idx="6206">
                  <c:v>-7.6921745576856502</c:v>
                </c:pt>
                <c:pt idx="6207">
                  <c:v>-3.7239142063469384</c:v>
                </c:pt>
                <c:pt idx="6208">
                  <c:v>-8.7681470736258618</c:v>
                </c:pt>
                <c:pt idx="6209">
                  <c:v>-2.0352926629815258</c:v>
                </c:pt>
                <c:pt idx="6210">
                  <c:v>-6.0183257429388313</c:v>
                </c:pt>
                <c:pt idx="6211">
                  <c:v>-5.5831276026529073</c:v>
                </c:pt>
                <c:pt idx="6212">
                  <c:v>7.3458751558658326</c:v>
                </c:pt>
                <c:pt idx="6213">
                  <c:v>0</c:v>
                </c:pt>
                <c:pt idx="6214">
                  <c:v>7.2000270554480359</c:v>
                </c:pt>
                <c:pt idx="6215">
                  <c:v>6.8516760438784967</c:v>
                </c:pt>
                <c:pt idx="6216">
                  <c:v>-4.4779133013410988</c:v>
                </c:pt>
                <c:pt idx="6217">
                  <c:v>-10.377551749351124</c:v>
                </c:pt>
                <c:pt idx="6218">
                  <c:v>-5.743918136940497</c:v>
                </c:pt>
                <c:pt idx="6219">
                  <c:v>6.4638298139449519</c:v>
                </c:pt>
                <c:pt idx="6220">
                  <c:v>8.2315286600350106</c:v>
                </c:pt>
                <c:pt idx="6221">
                  <c:v>0</c:v>
                </c:pt>
                <c:pt idx="6222">
                  <c:v>0</c:v>
                </c:pt>
                <c:pt idx="6223">
                  <c:v>4.3919780303183558</c:v>
                </c:pt>
                <c:pt idx="6224">
                  <c:v>-20</c:v>
                </c:pt>
                <c:pt idx="6225">
                  <c:v>-1.9980010972805022</c:v>
                </c:pt>
                <c:pt idx="6226">
                  <c:v>-20</c:v>
                </c:pt>
                <c:pt idx="6227">
                  <c:v>13.269149987563509</c:v>
                </c:pt>
                <c:pt idx="6228">
                  <c:v>0</c:v>
                </c:pt>
                <c:pt idx="6229">
                  <c:v>-2.9814794544874426</c:v>
                </c:pt>
                <c:pt idx="6230">
                  <c:v>3.3213211930327424</c:v>
                </c:pt>
                <c:pt idx="6231">
                  <c:v>-6.4057150261421238</c:v>
                </c:pt>
                <c:pt idx="6232">
                  <c:v>-3.821997395585564</c:v>
                </c:pt>
                <c:pt idx="6233">
                  <c:v>0</c:v>
                </c:pt>
                <c:pt idx="6234">
                  <c:v>0</c:v>
                </c:pt>
                <c:pt idx="6235">
                  <c:v>2.6841795455295574</c:v>
                </c:pt>
                <c:pt idx="6236">
                  <c:v>-7.5195100956602534E-2</c:v>
                </c:pt>
                <c:pt idx="6237">
                  <c:v>-5.5165726585897561</c:v>
                </c:pt>
                <c:pt idx="6238">
                  <c:v>-0.33107299913316557</c:v>
                </c:pt>
                <c:pt idx="6239">
                  <c:v>-1.8967243862023404</c:v>
                </c:pt>
                <c:pt idx="6240">
                  <c:v>-6.7699702402598385</c:v>
                </c:pt>
                <c:pt idx="6241">
                  <c:v>-7.8699689981590444</c:v>
                </c:pt>
                <c:pt idx="6242">
                  <c:v>2.7101566262839105</c:v>
                </c:pt>
                <c:pt idx="6243">
                  <c:v>2.3990551077462317</c:v>
                </c:pt>
                <c:pt idx="6244">
                  <c:v>18.979828307061638</c:v>
                </c:pt>
                <c:pt idx="6245">
                  <c:v>8.8017734357051172</c:v>
                </c:pt>
                <c:pt idx="6246">
                  <c:v>0</c:v>
                </c:pt>
                <c:pt idx="6247">
                  <c:v>0</c:v>
                </c:pt>
                <c:pt idx="6248">
                  <c:v>4.6900271105333964</c:v>
                </c:pt>
                <c:pt idx="6249">
                  <c:v>9.5837497981299471</c:v>
                </c:pt>
                <c:pt idx="6250">
                  <c:v>3.2869534036209958</c:v>
                </c:pt>
                <c:pt idx="6251">
                  <c:v>2.1547091957779627</c:v>
                </c:pt>
                <c:pt idx="6252">
                  <c:v>12.321216914545813</c:v>
                </c:pt>
                <c:pt idx="6253">
                  <c:v>0.65938952480550883</c:v>
                </c:pt>
                <c:pt idx="6254">
                  <c:v>1.7068347226568794</c:v>
                </c:pt>
                <c:pt idx="6255">
                  <c:v>-9.23960558441388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-6.2265350186838022</c:v>
                </c:pt>
                <c:pt idx="6260">
                  <c:v>0</c:v>
                </c:pt>
                <c:pt idx="6261">
                  <c:v>-10.807198287890145</c:v>
                </c:pt>
                <c:pt idx="6262">
                  <c:v>0</c:v>
                </c:pt>
                <c:pt idx="6263">
                  <c:v>8.0395528866497941</c:v>
                </c:pt>
                <c:pt idx="6264">
                  <c:v>-6.8694229009586545</c:v>
                </c:pt>
                <c:pt idx="6265">
                  <c:v>0</c:v>
                </c:pt>
                <c:pt idx="6266">
                  <c:v>7.2439904790359488</c:v>
                </c:pt>
                <c:pt idx="6267">
                  <c:v>-2.973838455796205</c:v>
                </c:pt>
                <c:pt idx="6268">
                  <c:v>0</c:v>
                </c:pt>
                <c:pt idx="6269">
                  <c:v>0</c:v>
                </c:pt>
                <c:pt idx="6270">
                  <c:v>2.4438016546232317</c:v>
                </c:pt>
                <c:pt idx="6271">
                  <c:v>-13.816651183869212</c:v>
                </c:pt>
                <c:pt idx="6272">
                  <c:v>-1.0494010937073983</c:v>
                </c:pt>
                <c:pt idx="6273">
                  <c:v>2.4506511687203103</c:v>
                </c:pt>
                <c:pt idx="6274">
                  <c:v>-6.8139267825995438</c:v>
                </c:pt>
                <c:pt idx="6275">
                  <c:v>-4.6899013436732746</c:v>
                </c:pt>
                <c:pt idx="6276">
                  <c:v>-1.0357929987415193</c:v>
                </c:pt>
                <c:pt idx="6277">
                  <c:v>0</c:v>
                </c:pt>
                <c:pt idx="6278">
                  <c:v>6.4939806081950486</c:v>
                </c:pt>
                <c:pt idx="6279">
                  <c:v>-2.4836594008186959</c:v>
                </c:pt>
                <c:pt idx="6280">
                  <c:v>0</c:v>
                </c:pt>
                <c:pt idx="6281">
                  <c:v>0</c:v>
                </c:pt>
                <c:pt idx="6282">
                  <c:v>-0.83494269033372204</c:v>
                </c:pt>
                <c:pt idx="6283">
                  <c:v>-6.6791539735562768</c:v>
                </c:pt>
                <c:pt idx="6284">
                  <c:v>-8.8730375075653463</c:v>
                </c:pt>
                <c:pt idx="6285">
                  <c:v>9.6520178011929829</c:v>
                </c:pt>
                <c:pt idx="6286">
                  <c:v>10.209287177708122</c:v>
                </c:pt>
                <c:pt idx="6287">
                  <c:v>-10.285831344024386</c:v>
                </c:pt>
                <c:pt idx="6288">
                  <c:v>10.376505426898586</c:v>
                </c:pt>
                <c:pt idx="6289">
                  <c:v>0</c:v>
                </c:pt>
                <c:pt idx="6290">
                  <c:v>17.983988150784182</c:v>
                </c:pt>
                <c:pt idx="6291">
                  <c:v>0</c:v>
                </c:pt>
                <c:pt idx="6292">
                  <c:v>6.1413407952051351</c:v>
                </c:pt>
                <c:pt idx="6293">
                  <c:v>-1.5015762696405961</c:v>
                </c:pt>
                <c:pt idx="6294">
                  <c:v>5.1148287771406</c:v>
                </c:pt>
                <c:pt idx="6295">
                  <c:v>1.745735651333717</c:v>
                </c:pt>
                <c:pt idx="6296">
                  <c:v>0</c:v>
                </c:pt>
                <c:pt idx="6297">
                  <c:v>0.67371484767334011</c:v>
                </c:pt>
                <c:pt idx="6298">
                  <c:v>7.6671731561273671</c:v>
                </c:pt>
                <c:pt idx="6299">
                  <c:v>0</c:v>
                </c:pt>
                <c:pt idx="6300">
                  <c:v>3.4556430967026261</c:v>
                </c:pt>
                <c:pt idx="6301">
                  <c:v>-7.5040662748726259</c:v>
                </c:pt>
                <c:pt idx="6302">
                  <c:v>8.9508595530652677</c:v>
                </c:pt>
                <c:pt idx="6303">
                  <c:v>-3.0164028310836239</c:v>
                </c:pt>
                <c:pt idx="6304">
                  <c:v>0</c:v>
                </c:pt>
                <c:pt idx="6305">
                  <c:v>0</c:v>
                </c:pt>
                <c:pt idx="6306">
                  <c:v>9.1199432945748438</c:v>
                </c:pt>
                <c:pt idx="6307">
                  <c:v>2.0833561872846267</c:v>
                </c:pt>
                <c:pt idx="6308">
                  <c:v>3.8996658100478934</c:v>
                </c:pt>
                <c:pt idx="6309">
                  <c:v>4.3408189141149087</c:v>
                </c:pt>
                <c:pt idx="6310">
                  <c:v>-9.3141838488233475</c:v>
                </c:pt>
                <c:pt idx="6311">
                  <c:v>1.1193867464903202</c:v>
                </c:pt>
                <c:pt idx="6312">
                  <c:v>3.2017752929956562</c:v>
                </c:pt>
                <c:pt idx="6313">
                  <c:v>0</c:v>
                </c:pt>
                <c:pt idx="6314">
                  <c:v>0.31276394855349254</c:v>
                </c:pt>
                <c:pt idx="6315">
                  <c:v>3.6151138944992827</c:v>
                </c:pt>
                <c:pt idx="6316">
                  <c:v>0</c:v>
                </c:pt>
                <c:pt idx="6317">
                  <c:v>7.6841361694272647</c:v>
                </c:pt>
                <c:pt idx="6318">
                  <c:v>-3.2303525951237795</c:v>
                </c:pt>
                <c:pt idx="6319">
                  <c:v>1.5551865639444675</c:v>
                </c:pt>
                <c:pt idx="6320">
                  <c:v>-3.7097187711572195</c:v>
                </c:pt>
                <c:pt idx="6321">
                  <c:v>9.7682552927469306</c:v>
                </c:pt>
                <c:pt idx="6322">
                  <c:v>1.4934700702343839</c:v>
                </c:pt>
                <c:pt idx="6323">
                  <c:v>8.0250921061420915</c:v>
                </c:pt>
                <c:pt idx="6324">
                  <c:v>7.8906982592236972</c:v>
                </c:pt>
                <c:pt idx="6325">
                  <c:v>-10.953105458557527</c:v>
                </c:pt>
                <c:pt idx="6326">
                  <c:v>-3.8310292306471094</c:v>
                </c:pt>
                <c:pt idx="6327">
                  <c:v>-7.1311786741983569</c:v>
                </c:pt>
                <c:pt idx="6328">
                  <c:v>-10.341215850603774</c:v>
                </c:pt>
                <c:pt idx="6329">
                  <c:v>-2.3691596407055662</c:v>
                </c:pt>
                <c:pt idx="6330">
                  <c:v>-3.1634456359047167</c:v>
                </c:pt>
                <c:pt idx="6331">
                  <c:v>10.765989344437465</c:v>
                </c:pt>
                <c:pt idx="6332">
                  <c:v>3.2624903538677916</c:v>
                </c:pt>
                <c:pt idx="6333">
                  <c:v>0</c:v>
                </c:pt>
                <c:pt idx="6334">
                  <c:v>0</c:v>
                </c:pt>
                <c:pt idx="6335">
                  <c:v>-1.6260487607828611</c:v>
                </c:pt>
                <c:pt idx="6336">
                  <c:v>-7.1822433110077792</c:v>
                </c:pt>
                <c:pt idx="6337">
                  <c:v>0.88514980755904804</c:v>
                </c:pt>
                <c:pt idx="6338">
                  <c:v>-8.1407857959907624</c:v>
                </c:pt>
                <c:pt idx="6339">
                  <c:v>6.9394565568339859</c:v>
                </c:pt>
                <c:pt idx="6340">
                  <c:v>0</c:v>
                </c:pt>
                <c:pt idx="6341">
                  <c:v>-12.878560926297748</c:v>
                </c:pt>
                <c:pt idx="6342">
                  <c:v>-2.8144129290942392</c:v>
                </c:pt>
                <c:pt idx="6343">
                  <c:v>0</c:v>
                </c:pt>
                <c:pt idx="6344">
                  <c:v>4.9668273647741126</c:v>
                </c:pt>
                <c:pt idx="6345">
                  <c:v>0</c:v>
                </c:pt>
                <c:pt idx="6346">
                  <c:v>-8.6800841470703407</c:v>
                </c:pt>
                <c:pt idx="6347">
                  <c:v>-1.5341734779587604</c:v>
                </c:pt>
                <c:pt idx="6348">
                  <c:v>3.5872079732982378</c:v>
                </c:pt>
                <c:pt idx="6349">
                  <c:v>0</c:v>
                </c:pt>
                <c:pt idx="6350">
                  <c:v>6.2564027855623401</c:v>
                </c:pt>
                <c:pt idx="6351">
                  <c:v>4.9895672371678348</c:v>
                </c:pt>
                <c:pt idx="6352">
                  <c:v>6.0771742279123062</c:v>
                </c:pt>
                <c:pt idx="6353">
                  <c:v>8.7480634503757351</c:v>
                </c:pt>
                <c:pt idx="6354">
                  <c:v>-5.6183315073597164</c:v>
                </c:pt>
                <c:pt idx="6355">
                  <c:v>10.18591044779553</c:v>
                </c:pt>
                <c:pt idx="6356">
                  <c:v>16.064649868388734</c:v>
                </c:pt>
                <c:pt idx="6357">
                  <c:v>0</c:v>
                </c:pt>
                <c:pt idx="6358">
                  <c:v>6.0186328990904094</c:v>
                </c:pt>
                <c:pt idx="6359">
                  <c:v>8.1166132796983241</c:v>
                </c:pt>
                <c:pt idx="6360">
                  <c:v>-3.2712979881177895</c:v>
                </c:pt>
                <c:pt idx="6361">
                  <c:v>-4.1155455017667419</c:v>
                </c:pt>
                <c:pt idx="6362">
                  <c:v>-5.8553105464148985</c:v>
                </c:pt>
                <c:pt idx="6363">
                  <c:v>7.2843450564683652</c:v>
                </c:pt>
                <c:pt idx="6364">
                  <c:v>-8.0188342463791855</c:v>
                </c:pt>
                <c:pt idx="6365">
                  <c:v>-4.7806582197908147</c:v>
                </c:pt>
                <c:pt idx="6366">
                  <c:v>-4.8284867131584699</c:v>
                </c:pt>
                <c:pt idx="6367">
                  <c:v>2.4972897398533971</c:v>
                </c:pt>
                <c:pt idx="6368">
                  <c:v>0</c:v>
                </c:pt>
                <c:pt idx="6369">
                  <c:v>-10.765447404787325</c:v>
                </c:pt>
                <c:pt idx="6370">
                  <c:v>2.1485220315479521</c:v>
                </c:pt>
                <c:pt idx="6371">
                  <c:v>6.8526066200616471</c:v>
                </c:pt>
                <c:pt idx="6372">
                  <c:v>0</c:v>
                </c:pt>
                <c:pt idx="6373">
                  <c:v>-13.744257759171548</c:v>
                </c:pt>
                <c:pt idx="6374">
                  <c:v>-3.1424925436501128</c:v>
                </c:pt>
                <c:pt idx="6375">
                  <c:v>0</c:v>
                </c:pt>
                <c:pt idx="6376">
                  <c:v>0</c:v>
                </c:pt>
                <c:pt idx="6377">
                  <c:v>-4.16406478681861</c:v>
                </c:pt>
                <c:pt idx="6378">
                  <c:v>0</c:v>
                </c:pt>
                <c:pt idx="6379">
                  <c:v>0.55087433282118226</c:v>
                </c:pt>
                <c:pt idx="6380">
                  <c:v>-3.9756667598876998</c:v>
                </c:pt>
                <c:pt idx="6381">
                  <c:v>1.240615786900082</c:v>
                </c:pt>
                <c:pt idx="6382">
                  <c:v>0</c:v>
                </c:pt>
                <c:pt idx="6383">
                  <c:v>-4.0785287754577082</c:v>
                </c:pt>
                <c:pt idx="6384">
                  <c:v>0</c:v>
                </c:pt>
                <c:pt idx="6385">
                  <c:v>-8.0236244647952439</c:v>
                </c:pt>
                <c:pt idx="6386">
                  <c:v>0.54953354337896521</c:v>
                </c:pt>
                <c:pt idx="6387">
                  <c:v>-5.9982161761711854</c:v>
                </c:pt>
                <c:pt idx="6388">
                  <c:v>-8.8815430561830677</c:v>
                </c:pt>
                <c:pt idx="6389">
                  <c:v>-5.187126217827843</c:v>
                </c:pt>
                <c:pt idx="6390">
                  <c:v>-5.8570377549555612</c:v>
                </c:pt>
                <c:pt idx="6391">
                  <c:v>0</c:v>
                </c:pt>
                <c:pt idx="6392">
                  <c:v>7.0461440152013326</c:v>
                </c:pt>
                <c:pt idx="6393">
                  <c:v>-1.1359228767448502</c:v>
                </c:pt>
                <c:pt idx="6394">
                  <c:v>5.159747077125556</c:v>
                </c:pt>
                <c:pt idx="6395">
                  <c:v>-1.2130678750206485</c:v>
                </c:pt>
                <c:pt idx="6396">
                  <c:v>-12.6424142638894</c:v>
                </c:pt>
                <c:pt idx="6397">
                  <c:v>8.7497955289764935</c:v>
                </c:pt>
                <c:pt idx="6398">
                  <c:v>0</c:v>
                </c:pt>
                <c:pt idx="6399">
                  <c:v>-2.4849581826015061</c:v>
                </c:pt>
                <c:pt idx="6400">
                  <c:v>0</c:v>
                </c:pt>
                <c:pt idx="6401">
                  <c:v>6.7538420321848669</c:v>
                </c:pt>
                <c:pt idx="6402">
                  <c:v>0.93712013219997836</c:v>
                </c:pt>
                <c:pt idx="6403">
                  <c:v>0</c:v>
                </c:pt>
                <c:pt idx="6404">
                  <c:v>-8.1012125131115535</c:v>
                </c:pt>
                <c:pt idx="6405">
                  <c:v>0</c:v>
                </c:pt>
                <c:pt idx="6406">
                  <c:v>3.1612570771961925</c:v>
                </c:pt>
                <c:pt idx="6407">
                  <c:v>-7.4262633687088329</c:v>
                </c:pt>
                <c:pt idx="6408">
                  <c:v>3.9029878395556605</c:v>
                </c:pt>
                <c:pt idx="6409">
                  <c:v>-2.5466900258205651</c:v>
                </c:pt>
                <c:pt idx="6410">
                  <c:v>-12.653088477123617</c:v>
                </c:pt>
                <c:pt idx="6411">
                  <c:v>-3.3009854181594838</c:v>
                </c:pt>
                <c:pt idx="6412">
                  <c:v>8.5569256255364081</c:v>
                </c:pt>
                <c:pt idx="6413">
                  <c:v>3.5182413735046074</c:v>
                </c:pt>
                <c:pt idx="6414">
                  <c:v>0</c:v>
                </c:pt>
                <c:pt idx="6415">
                  <c:v>0</c:v>
                </c:pt>
                <c:pt idx="6416">
                  <c:v>0.82261440561138421</c:v>
                </c:pt>
                <c:pt idx="6417">
                  <c:v>3.8719969375970167</c:v>
                </c:pt>
                <c:pt idx="6418">
                  <c:v>0</c:v>
                </c:pt>
                <c:pt idx="6419">
                  <c:v>-7.9373189110783979</c:v>
                </c:pt>
                <c:pt idx="6420">
                  <c:v>9.8481980217852332</c:v>
                </c:pt>
                <c:pt idx="6421">
                  <c:v>2.0861143501700088</c:v>
                </c:pt>
                <c:pt idx="6422">
                  <c:v>0</c:v>
                </c:pt>
                <c:pt idx="6423">
                  <c:v>0</c:v>
                </c:pt>
                <c:pt idx="6424">
                  <c:v>-9.9690677702427806</c:v>
                </c:pt>
                <c:pt idx="6425">
                  <c:v>3.1924953010384494</c:v>
                </c:pt>
                <c:pt idx="6426">
                  <c:v>-8.9170753259031699</c:v>
                </c:pt>
                <c:pt idx="6427">
                  <c:v>-2.9459908776874828</c:v>
                </c:pt>
                <c:pt idx="6428">
                  <c:v>7.0032115020366703</c:v>
                </c:pt>
                <c:pt idx="6429">
                  <c:v>-0.86527311553989428</c:v>
                </c:pt>
                <c:pt idx="6430">
                  <c:v>-3.1605541411267266</c:v>
                </c:pt>
                <c:pt idx="6431">
                  <c:v>7.5990436380113815</c:v>
                </c:pt>
                <c:pt idx="6432">
                  <c:v>-7.2148467455662262</c:v>
                </c:pt>
                <c:pt idx="6433">
                  <c:v>14.698316795648328</c:v>
                </c:pt>
                <c:pt idx="6434">
                  <c:v>0</c:v>
                </c:pt>
                <c:pt idx="6435">
                  <c:v>-4.451279728738041</c:v>
                </c:pt>
                <c:pt idx="6436">
                  <c:v>-2.059106006592375</c:v>
                </c:pt>
                <c:pt idx="6437">
                  <c:v>3.1375113835187256</c:v>
                </c:pt>
                <c:pt idx="6438">
                  <c:v>-10.632990645094541</c:v>
                </c:pt>
                <c:pt idx="6439">
                  <c:v>0</c:v>
                </c:pt>
                <c:pt idx="6440">
                  <c:v>7.3748900806738247</c:v>
                </c:pt>
                <c:pt idx="6441">
                  <c:v>0</c:v>
                </c:pt>
                <c:pt idx="6442">
                  <c:v>6.4475007158861644</c:v>
                </c:pt>
                <c:pt idx="6443">
                  <c:v>4.5939550703970369</c:v>
                </c:pt>
                <c:pt idx="6444">
                  <c:v>-4.6471274929226745</c:v>
                </c:pt>
                <c:pt idx="6445">
                  <c:v>3.4130767156844706</c:v>
                </c:pt>
                <c:pt idx="6446">
                  <c:v>-4.2423913674993496</c:v>
                </c:pt>
                <c:pt idx="6447">
                  <c:v>0</c:v>
                </c:pt>
                <c:pt idx="6448">
                  <c:v>0</c:v>
                </c:pt>
                <c:pt idx="6449">
                  <c:v>-6.9309317663152736E-2</c:v>
                </c:pt>
                <c:pt idx="6450">
                  <c:v>0</c:v>
                </c:pt>
                <c:pt idx="6451">
                  <c:v>3.155896376332028</c:v>
                </c:pt>
                <c:pt idx="6452">
                  <c:v>2.0168890326619531</c:v>
                </c:pt>
                <c:pt idx="6453">
                  <c:v>-7.2770667531956033</c:v>
                </c:pt>
                <c:pt idx="6454">
                  <c:v>3.629617084797685</c:v>
                </c:pt>
                <c:pt idx="6455">
                  <c:v>3.0270870200577869E-2</c:v>
                </c:pt>
                <c:pt idx="6456">
                  <c:v>4.4870757231524543</c:v>
                </c:pt>
                <c:pt idx="6457">
                  <c:v>9.4930961586895339</c:v>
                </c:pt>
                <c:pt idx="6458">
                  <c:v>3.7062623629276397</c:v>
                </c:pt>
                <c:pt idx="6459">
                  <c:v>-3.8438251569954618</c:v>
                </c:pt>
                <c:pt idx="6460">
                  <c:v>0</c:v>
                </c:pt>
                <c:pt idx="6461">
                  <c:v>10.954443758758609</c:v>
                </c:pt>
                <c:pt idx="6462">
                  <c:v>-11.298005127748413</c:v>
                </c:pt>
                <c:pt idx="6463">
                  <c:v>-8.9604885539203458</c:v>
                </c:pt>
                <c:pt idx="6464">
                  <c:v>13.958298625550446</c:v>
                </c:pt>
                <c:pt idx="6465">
                  <c:v>9.7261258888019988</c:v>
                </c:pt>
                <c:pt idx="6466">
                  <c:v>-5.3255757877779919E-2</c:v>
                </c:pt>
                <c:pt idx="6467">
                  <c:v>-9.2146630429670111</c:v>
                </c:pt>
                <c:pt idx="6468">
                  <c:v>1.9292479007651362</c:v>
                </c:pt>
                <c:pt idx="6469">
                  <c:v>0</c:v>
                </c:pt>
                <c:pt idx="6470">
                  <c:v>3.5835318126493414</c:v>
                </c:pt>
                <c:pt idx="6471">
                  <c:v>-10.428454155011057</c:v>
                </c:pt>
                <c:pt idx="6472">
                  <c:v>5.9558942612924195</c:v>
                </c:pt>
                <c:pt idx="6473">
                  <c:v>-11.281750007727606</c:v>
                </c:pt>
                <c:pt idx="6474">
                  <c:v>-1.099325696210224</c:v>
                </c:pt>
                <c:pt idx="6475">
                  <c:v>0</c:v>
                </c:pt>
                <c:pt idx="6476">
                  <c:v>-12.683507077118877</c:v>
                </c:pt>
                <c:pt idx="6477">
                  <c:v>0</c:v>
                </c:pt>
                <c:pt idx="6478">
                  <c:v>-7.4347894323847292</c:v>
                </c:pt>
                <c:pt idx="6479">
                  <c:v>-5.1266338772493345</c:v>
                </c:pt>
                <c:pt idx="6480">
                  <c:v>-2.4267086210277968</c:v>
                </c:pt>
                <c:pt idx="6481">
                  <c:v>5.0097315695033329</c:v>
                </c:pt>
                <c:pt idx="6482">
                  <c:v>0</c:v>
                </c:pt>
                <c:pt idx="6483">
                  <c:v>-10.084711015615468</c:v>
                </c:pt>
                <c:pt idx="6484">
                  <c:v>0</c:v>
                </c:pt>
                <c:pt idx="6485">
                  <c:v>-0.90789564842512482</c:v>
                </c:pt>
                <c:pt idx="6486">
                  <c:v>0</c:v>
                </c:pt>
                <c:pt idx="6487">
                  <c:v>-5.7590270136465254</c:v>
                </c:pt>
                <c:pt idx="6488">
                  <c:v>-2.1140702981263537</c:v>
                </c:pt>
                <c:pt idx="6489">
                  <c:v>0</c:v>
                </c:pt>
                <c:pt idx="6490">
                  <c:v>-4.2155695465147236</c:v>
                </c:pt>
                <c:pt idx="6491">
                  <c:v>0.75711259847062784</c:v>
                </c:pt>
                <c:pt idx="6492">
                  <c:v>20</c:v>
                </c:pt>
                <c:pt idx="6493">
                  <c:v>-1.2074736136611324</c:v>
                </c:pt>
                <c:pt idx="6494">
                  <c:v>9.0877308037031117</c:v>
                </c:pt>
                <c:pt idx="6495">
                  <c:v>-5.3656776346679713</c:v>
                </c:pt>
                <c:pt idx="6496">
                  <c:v>2.0689905539677218</c:v>
                </c:pt>
                <c:pt idx="6497">
                  <c:v>0</c:v>
                </c:pt>
                <c:pt idx="6498">
                  <c:v>-7.6028234895611728</c:v>
                </c:pt>
                <c:pt idx="6499">
                  <c:v>1.8069825131231514</c:v>
                </c:pt>
                <c:pt idx="6500">
                  <c:v>-0.10656479363854188</c:v>
                </c:pt>
                <c:pt idx="6501">
                  <c:v>-9.3341572511532291</c:v>
                </c:pt>
                <c:pt idx="6502">
                  <c:v>-3.5092693863401707</c:v>
                </c:pt>
                <c:pt idx="6503">
                  <c:v>6.7581955844358337</c:v>
                </c:pt>
                <c:pt idx="6504">
                  <c:v>0</c:v>
                </c:pt>
                <c:pt idx="6505">
                  <c:v>-3.8526331427802196</c:v>
                </c:pt>
                <c:pt idx="6506">
                  <c:v>4.8939015670916817</c:v>
                </c:pt>
                <c:pt idx="6507">
                  <c:v>8.053577139355756</c:v>
                </c:pt>
                <c:pt idx="6508">
                  <c:v>-6.0748247932529136</c:v>
                </c:pt>
                <c:pt idx="6509">
                  <c:v>-7.6483647605098719</c:v>
                </c:pt>
                <c:pt idx="6510">
                  <c:v>9.3901179499724279</c:v>
                </c:pt>
                <c:pt idx="6511">
                  <c:v>6.3460268069238595</c:v>
                </c:pt>
                <c:pt idx="6512">
                  <c:v>-2.061072846724592</c:v>
                </c:pt>
                <c:pt idx="6513">
                  <c:v>-5.0020724963008751</c:v>
                </c:pt>
                <c:pt idx="6514">
                  <c:v>0</c:v>
                </c:pt>
                <c:pt idx="6515">
                  <c:v>3.3192079327187849</c:v>
                </c:pt>
                <c:pt idx="6516">
                  <c:v>-10.223925156216302</c:v>
                </c:pt>
                <c:pt idx="6517">
                  <c:v>0</c:v>
                </c:pt>
                <c:pt idx="6518">
                  <c:v>0.16498033991102568</c:v>
                </c:pt>
                <c:pt idx="6519">
                  <c:v>-6.0855229920564486</c:v>
                </c:pt>
                <c:pt idx="6520">
                  <c:v>5.0588735852417965</c:v>
                </c:pt>
                <c:pt idx="6521">
                  <c:v>-6.1233176741274455</c:v>
                </c:pt>
                <c:pt idx="6522">
                  <c:v>17.703874588195518</c:v>
                </c:pt>
                <c:pt idx="6523">
                  <c:v>0</c:v>
                </c:pt>
                <c:pt idx="6524">
                  <c:v>7.022099615802512</c:v>
                </c:pt>
                <c:pt idx="6525">
                  <c:v>-7.5887098579714349</c:v>
                </c:pt>
                <c:pt idx="6526">
                  <c:v>0</c:v>
                </c:pt>
                <c:pt idx="6527">
                  <c:v>8.0974471625569624</c:v>
                </c:pt>
                <c:pt idx="6528">
                  <c:v>5.5827344210879497</c:v>
                </c:pt>
                <c:pt idx="6529">
                  <c:v>8.5191378372009972</c:v>
                </c:pt>
                <c:pt idx="6530">
                  <c:v>-2.2244185003848167</c:v>
                </c:pt>
                <c:pt idx="6531">
                  <c:v>0</c:v>
                </c:pt>
                <c:pt idx="6532">
                  <c:v>0</c:v>
                </c:pt>
                <c:pt idx="6533">
                  <c:v>9.1816671226925042</c:v>
                </c:pt>
                <c:pt idx="6534">
                  <c:v>-11.255998548259496</c:v>
                </c:pt>
                <c:pt idx="6535">
                  <c:v>-5.2500351353835661</c:v>
                </c:pt>
                <c:pt idx="6536">
                  <c:v>17.778860268693904</c:v>
                </c:pt>
                <c:pt idx="6537">
                  <c:v>0</c:v>
                </c:pt>
                <c:pt idx="6538">
                  <c:v>4.0006640317922653</c:v>
                </c:pt>
                <c:pt idx="6539">
                  <c:v>-4.8360533810236825</c:v>
                </c:pt>
                <c:pt idx="6540">
                  <c:v>-5.2527838289701316</c:v>
                </c:pt>
                <c:pt idx="6541">
                  <c:v>-2.6541190581596092</c:v>
                </c:pt>
                <c:pt idx="6542">
                  <c:v>-2.1617870002408366</c:v>
                </c:pt>
                <c:pt idx="6543">
                  <c:v>0.35873161889993455</c:v>
                </c:pt>
                <c:pt idx="6544">
                  <c:v>-2.2779130742289495</c:v>
                </c:pt>
                <c:pt idx="6545">
                  <c:v>6.045564774783788</c:v>
                </c:pt>
                <c:pt idx="6546">
                  <c:v>-8.2821577146858782E-2</c:v>
                </c:pt>
                <c:pt idx="6547">
                  <c:v>-8.1494783665617874</c:v>
                </c:pt>
                <c:pt idx="6548">
                  <c:v>-0.53565904857189217</c:v>
                </c:pt>
                <c:pt idx="6549">
                  <c:v>-15.283587771609186</c:v>
                </c:pt>
                <c:pt idx="6550">
                  <c:v>0</c:v>
                </c:pt>
                <c:pt idx="6551">
                  <c:v>-6.1813540049358089</c:v>
                </c:pt>
                <c:pt idx="6552">
                  <c:v>1.1504414505741289</c:v>
                </c:pt>
                <c:pt idx="6553">
                  <c:v>-5.7671487798230858</c:v>
                </c:pt>
                <c:pt idx="6554">
                  <c:v>0</c:v>
                </c:pt>
                <c:pt idx="6555">
                  <c:v>-4.0875778018391706</c:v>
                </c:pt>
                <c:pt idx="6556">
                  <c:v>-2.6624492690265722</c:v>
                </c:pt>
                <c:pt idx="6557">
                  <c:v>1.620491209545043</c:v>
                </c:pt>
                <c:pt idx="6558">
                  <c:v>0</c:v>
                </c:pt>
                <c:pt idx="6559">
                  <c:v>4.3148392243508402</c:v>
                </c:pt>
                <c:pt idx="6560">
                  <c:v>-4.5838104996540165</c:v>
                </c:pt>
                <c:pt idx="6561">
                  <c:v>-5.5855007214558619</c:v>
                </c:pt>
                <c:pt idx="6562">
                  <c:v>0</c:v>
                </c:pt>
                <c:pt idx="6563">
                  <c:v>5.1233305301557106</c:v>
                </c:pt>
                <c:pt idx="6564">
                  <c:v>6.8615523679057961</c:v>
                </c:pt>
                <c:pt idx="6565">
                  <c:v>5.6946873713995982</c:v>
                </c:pt>
                <c:pt idx="6566">
                  <c:v>0</c:v>
                </c:pt>
                <c:pt idx="6567">
                  <c:v>-11.690294654754123</c:v>
                </c:pt>
                <c:pt idx="6568">
                  <c:v>5.0433022810403871</c:v>
                </c:pt>
                <c:pt idx="6569">
                  <c:v>0</c:v>
                </c:pt>
                <c:pt idx="6570">
                  <c:v>8.0298481284497694</c:v>
                </c:pt>
                <c:pt idx="6571">
                  <c:v>0</c:v>
                </c:pt>
                <c:pt idx="6572">
                  <c:v>4.5396258715864075</c:v>
                </c:pt>
                <c:pt idx="6573">
                  <c:v>-4.2177427451022531</c:v>
                </c:pt>
                <c:pt idx="6574">
                  <c:v>0</c:v>
                </c:pt>
                <c:pt idx="6575">
                  <c:v>-0.59444217551977641</c:v>
                </c:pt>
                <c:pt idx="6576">
                  <c:v>5.1751770330629236</c:v>
                </c:pt>
                <c:pt idx="6577">
                  <c:v>7.0133461504660009</c:v>
                </c:pt>
                <c:pt idx="6578">
                  <c:v>3.8101221633422035</c:v>
                </c:pt>
                <c:pt idx="6579">
                  <c:v>-9.0753181386498198</c:v>
                </c:pt>
                <c:pt idx="6580">
                  <c:v>-12.153123539185925</c:v>
                </c:pt>
                <c:pt idx="6581">
                  <c:v>-6.8964778153761053</c:v>
                </c:pt>
                <c:pt idx="6582">
                  <c:v>-5.8499519221333331</c:v>
                </c:pt>
                <c:pt idx="6583">
                  <c:v>10.82666023033849</c:v>
                </c:pt>
                <c:pt idx="6584">
                  <c:v>-8.5721375639577868</c:v>
                </c:pt>
                <c:pt idx="6585">
                  <c:v>15.933940267468266</c:v>
                </c:pt>
                <c:pt idx="6586">
                  <c:v>-9.0764654574747787</c:v>
                </c:pt>
                <c:pt idx="6587">
                  <c:v>0</c:v>
                </c:pt>
                <c:pt idx="6588">
                  <c:v>-2.1487790739227792</c:v>
                </c:pt>
                <c:pt idx="6589">
                  <c:v>-4.8669399853794513</c:v>
                </c:pt>
                <c:pt idx="6590">
                  <c:v>0</c:v>
                </c:pt>
                <c:pt idx="6591">
                  <c:v>-6.3376002146405828</c:v>
                </c:pt>
                <c:pt idx="6592">
                  <c:v>-3.1659863670386326</c:v>
                </c:pt>
                <c:pt idx="6593">
                  <c:v>3.1488699084024852</c:v>
                </c:pt>
                <c:pt idx="6594">
                  <c:v>-5.3486800682478508</c:v>
                </c:pt>
                <c:pt idx="6595">
                  <c:v>0</c:v>
                </c:pt>
                <c:pt idx="6596">
                  <c:v>-4.6881002221304495</c:v>
                </c:pt>
                <c:pt idx="6597">
                  <c:v>0</c:v>
                </c:pt>
                <c:pt idx="6598">
                  <c:v>0</c:v>
                </c:pt>
                <c:pt idx="6599">
                  <c:v>0.44424250799230824</c:v>
                </c:pt>
                <c:pt idx="6600">
                  <c:v>-6.0659832229953796</c:v>
                </c:pt>
                <c:pt idx="6601">
                  <c:v>-3.0836897613952177</c:v>
                </c:pt>
                <c:pt idx="6602">
                  <c:v>12.20002244441979</c:v>
                </c:pt>
                <c:pt idx="6603">
                  <c:v>-7.9623173831419614</c:v>
                </c:pt>
                <c:pt idx="6604">
                  <c:v>-3.7756136430334717</c:v>
                </c:pt>
                <c:pt idx="6605">
                  <c:v>4.7154381060115904</c:v>
                </c:pt>
                <c:pt idx="6606">
                  <c:v>-4.832450906172042</c:v>
                </c:pt>
                <c:pt idx="6607">
                  <c:v>-0.86442007389832642</c:v>
                </c:pt>
                <c:pt idx="6608">
                  <c:v>-1.8502718318379019</c:v>
                </c:pt>
                <c:pt idx="6609">
                  <c:v>13.204969186197967</c:v>
                </c:pt>
                <c:pt idx="6610">
                  <c:v>-4.9751194948229962</c:v>
                </c:pt>
                <c:pt idx="6611">
                  <c:v>6.674110808199937</c:v>
                </c:pt>
                <c:pt idx="6612">
                  <c:v>-3.8415313215942328</c:v>
                </c:pt>
                <c:pt idx="6613">
                  <c:v>0</c:v>
                </c:pt>
                <c:pt idx="6614">
                  <c:v>2.2009224138987311</c:v>
                </c:pt>
                <c:pt idx="6615">
                  <c:v>-0.17496997117862212</c:v>
                </c:pt>
                <c:pt idx="6616">
                  <c:v>5.3524306118179581</c:v>
                </c:pt>
                <c:pt idx="6617">
                  <c:v>6.507835964470285</c:v>
                </c:pt>
                <c:pt idx="6618">
                  <c:v>1.3413982928548691</c:v>
                </c:pt>
                <c:pt idx="6619">
                  <c:v>0</c:v>
                </c:pt>
                <c:pt idx="6620">
                  <c:v>5.9454697742593678</c:v>
                </c:pt>
                <c:pt idx="6621">
                  <c:v>0</c:v>
                </c:pt>
                <c:pt idx="6622">
                  <c:v>0</c:v>
                </c:pt>
                <c:pt idx="6623">
                  <c:v>-2.3212337025905709</c:v>
                </c:pt>
                <c:pt idx="6624">
                  <c:v>-7.2173015831698137</c:v>
                </c:pt>
                <c:pt idx="6625">
                  <c:v>-10.373310223168538</c:v>
                </c:pt>
                <c:pt idx="6626">
                  <c:v>0</c:v>
                </c:pt>
                <c:pt idx="6627">
                  <c:v>-1.8387462242076638</c:v>
                </c:pt>
                <c:pt idx="6628">
                  <c:v>2.8716196496165054</c:v>
                </c:pt>
                <c:pt idx="6629">
                  <c:v>-7.0071187916521129</c:v>
                </c:pt>
                <c:pt idx="6630">
                  <c:v>-6.4351594555295843</c:v>
                </c:pt>
                <c:pt idx="6631">
                  <c:v>4.8643515229583922</c:v>
                </c:pt>
                <c:pt idx="6632">
                  <c:v>6.3840039722961563</c:v>
                </c:pt>
                <c:pt idx="6633">
                  <c:v>-4.9437110331285528</c:v>
                </c:pt>
                <c:pt idx="6634">
                  <c:v>-6.2114268332793543</c:v>
                </c:pt>
                <c:pt idx="6635">
                  <c:v>-5.1517876128541875</c:v>
                </c:pt>
                <c:pt idx="6636">
                  <c:v>5.2438873595532476</c:v>
                </c:pt>
                <c:pt idx="6637">
                  <c:v>0</c:v>
                </c:pt>
                <c:pt idx="6638">
                  <c:v>9.5281736174845229</c:v>
                </c:pt>
                <c:pt idx="6639">
                  <c:v>-5.2246958970348159</c:v>
                </c:pt>
                <c:pt idx="6640">
                  <c:v>1.9864614942503913</c:v>
                </c:pt>
                <c:pt idx="6641">
                  <c:v>0</c:v>
                </c:pt>
                <c:pt idx="6642">
                  <c:v>4.9919968723960197</c:v>
                </c:pt>
                <c:pt idx="6643">
                  <c:v>0.69065197777778531</c:v>
                </c:pt>
                <c:pt idx="6644">
                  <c:v>0.79587432739490716</c:v>
                </c:pt>
                <c:pt idx="6645">
                  <c:v>0</c:v>
                </c:pt>
                <c:pt idx="6646">
                  <c:v>4.681525736102409</c:v>
                </c:pt>
                <c:pt idx="6647">
                  <c:v>11.736057371100866</c:v>
                </c:pt>
                <c:pt idx="6648">
                  <c:v>0</c:v>
                </c:pt>
                <c:pt idx="6649">
                  <c:v>16.572346416240705</c:v>
                </c:pt>
                <c:pt idx="6650">
                  <c:v>-5.3242611205949633</c:v>
                </c:pt>
                <c:pt idx="6651">
                  <c:v>0</c:v>
                </c:pt>
                <c:pt idx="6652">
                  <c:v>-8.5701271367874856</c:v>
                </c:pt>
                <c:pt idx="6653">
                  <c:v>-6.2782002319100467</c:v>
                </c:pt>
                <c:pt idx="6654">
                  <c:v>8.0241828340885064</c:v>
                </c:pt>
                <c:pt idx="6655">
                  <c:v>7.0027189656907654</c:v>
                </c:pt>
                <c:pt idx="6656">
                  <c:v>6.43359439397363</c:v>
                </c:pt>
                <c:pt idx="6657">
                  <c:v>6.1351742081867151</c:v>
                </c:pt>
                <c:pt idx="6658">
                  <c:v>-5.0454878509092929</c:v>
                </c:pt>
                <c:pt idx="6659">
                  <c:v>0</c:v>
                </c:pt>
                <c:pt idx="6660">
                  <c:v>-3.9005992874919011</c:v>
                </c:pt>
                <c:pt idx="6661">
                  <c:v>0.41923642601421685</c:v>
                </c:pt>
                <c:pt idx="6662">
                  <c:v>-3.5878272212589315</c:v>
                </c:pt>
                <c:pt idx="6663">
                  <c:v>1.4439278883177096</c:v>
                </c:pt>
                <c:pt idx="6664">
                  <c:v>11.482365159347539</c:v>
                </c:pt>
                <c:pt idx="6665">
                  <c:v>-1.4569115676817943</c:v>
                </c:pt>
                <c:pt idx="6666">
                  <c:v>2.802476091989849</c:v>
                </c:pt>
                <c:pt idx="6667">
                  <c:v>-13.304779599112106</c:v>
                </c:pt>
                <c:pt idx="6668">
                  <c:v>-6.8714218693205824</c:v>
                </c:pt>
                <c:pt idx="6669">
                  <c:v>-8.9204729372446856</c:v>
                </c:pt>
                <c:pt idx="6670">
                  <c:v>0</c:v>
                </c:pt>
                <c:pt idx="6671">
                  <c:v>-5.4700371870080637</c:v>
                </c:pt>
                <c:pt idx="6672">
                  <c:v>-5.3968771414611973</c:v>
                </c:pt>
                <c:pt idx="6673">
                  <c:v>5.9897160535184995</c:v>
                </c:pt>
                <c:pt idx="6674">
                  <c:v>-0.60898319721968885</c:v>
                </c:pt>
                <c:pt idx="6675">
                  <c:v>-5.2935485714530186</c:v>
                </c:pt>
                <c:pt idx="6676">
                  <c:v>0</c:v>
                </c:pt>
                <c:pt idx="6677">
                  <c:v>-5.2063094470861238</c:v>
                </c:pt>
                <c:pt idx="6678">
                  <c:v>0</c:v>
                </c:pt>
                <c:pt idx="6679">
                  <c:v>7.1225491369776712</c:v>
                </c:pt>
                <c:pt idx="6680">
                  <c:v>-10.154091874221191</c:v>
                </c:pt>
                <c:pt idx="6681">
                  <c:v>13.290096668736702</c:v>
                </c:pt>
                <c:pt idx="6682">
                  <c:v>13.13000304079439</c:v>
                </c:pt>
                <c:pt idx="6683">
                  <c:v>-9.4979384765964401</c:v>
                </c:pt>
                <c:pt idx="6684">
                  <c:v>-2.118989009332549</c:v>
                </c:pt>
                <c:pt idx="6685">
                  <c:v>-5.3203717666039676</c:v>
                </c:pt>
                <c:pt idx="6686">
                  <c:v>0</c:v>
                </c:pt>
                <c:pt idx="6687">
                  <c:v>8.9857451282409464</c:v>
                </c:pt>
                <c:pt idx="6688">
                  <c:v>1.1672901768547406</c:v>
                </c:pt>
                <c:pt idx="6689">
                  <c:v>0</c:v>
                </c:pt>
                <c:pt idx="6690">
                  <c:v>0</c:v>
                </c:pt>
                <c:pt idx="6691">
                  <c:v>-3.2247761811121527</c:v>
                </c:pt>
                <c:pt idx="6692">
                  <c:v>-4.9217608557301968</c:v>
                </c:pt>
                <c:pt idx="6693">
                  <c:v>0</c:v>
                </c:pt>
                <c:pt idx="6694">
                  <c:v>-20</c:v>
                </c:pt>
                <c:pt idx="6695">
                  <c:v>0</c:v>
                </c:pt>
                <c:pt idx="6696">
                  <c:v>7.1250259000788319</c:v>
                </c:pt>
                <c:pt idx="6697">
                  <c:v>12.62391519657027</c:v>
                </c:pt>
                <c:pt idx="6698">
                  <c:v>-10.64468004689536</c:v>
                </c:pt>
                <c:pt idx="6699">
                  <c:v>0.19951981378368311</c:v>
                </c:pt>
                <c:pt idx="6700">
                  <c:v>-9.0305539641539312</c:v>
                </c:pt>
                <c:pt idx="6701">
                  <c:v>10.717943864917601</c:v>
                </c:pt>
                <c:pt idx="6702">
                  <c:v>3.7341739261642499</c:v>
                </c:pt>
                <c:pt idx="6703">
                  <c:v>0</c:v>
                </c:pt>
                <c:pt idx="6704">
                  <c:v>-6.0314519198397818</c:v>
                </c:pt>
                <c:pt idx="6705">
                  <c:v>-18.605645761470353</c:v>
                </c:pt>
                <c:pt idx="6706">
                  <c:v>12.581180585183041</c:v>
                </c:pt>
                <c:pt idx="6707">
                  <c:v>-5.4277283252098405</c:v>
                </c:pt>
                <c:pt idx="6708">
                  <c:v>-2.3939111168243401</c:v>
                </c:pt>
                <c:pt idx="6709">
                  <c:v>13.775273733707753</c:v>
                </c:pt>
                <c:pt idx="6710">
                  <c:v>0</c:v>
                </c:pt>
                <c:pt idx="6711">
                  <c:v>0</c:v>
                </c:pt>
                <c:pt idx="6712">
                  <c:v>-6.7136913794681243</c:v>
                </c:pt>
                <c:pt idx="6713">
                  <c:v>0</c:v>
                </c:pt>
                <c:pt idx="6714">
                  <c:v>0.94445943873589</c:v>
                </c:pt>
                <c:pt idx="6715">
                  <c:v>0</c:v>
                </c:pt>
                <c:pt idx="6716">
                  <c:v>2.6511347758525146</c:v>
                </c:pt>
                <c:pt idx="6717">
                  <c:v>-0.70105065655460885</c:v>
                </c:pt>
                <c:pt idx="6718">
                  <c:v>-9.6190999908154744</c:v>
                </c:pt>
                <c:pt idx="6719">
                  <c:v>9.36534543854901</c:v>
                </c:pt>
                <c:pt idx="6720">
                  <c:v>8.5836334058147266</c:v>
                </c:pt>
                <c:pt idx="6721">
                  <c:v>0</c:v>
                </c:pt>
                <c:pt idx="6722">
                  <c:v>0</c:v>
                </c:pt>
                <c:pt idx="6723">
                  <c:v>-8.9989164450758405</c:v>
                </c:pt>
                <c:pt idx="6724">
                  <c:v>-6.8295704421602093</c:v>
                </c:pt>
                <c:pt idx="6725">
                  <c:v>9.051472866120081</c:v>
                </c:pt>
                <c:pt idx="6726">
                  <c:v>-6.3509883066886292</c:v>
                </c:pt>
                <c:pt idx="6727">
                  <c:v>8.1013215403043475</c:v>
                </c:pt>
                <c:pt idx="6728">
                  <c:v>0</c:v>
                </c:pt>
                <c:pt idx="6729">
                  <c:v>-8.4115628687961852</c:v>
                </c:pt>
                <c:pt idx="6730">
                  <c:v>-8.2091948094286504</c:v>
                </c:pt>
                <c:pt idx="6731">
                  <c:v>5.4654226287577927</c:v>
                </c:pt>
                <c:pt idx="6732">
                  <c:v>0</c:v>
                </c:pt>
                <c:pt idx="6733">
                  <c:v>-20</c:v>
                </c:pt>
                <c:pt idx="6734">
                  <c:v>-4.381721016852234</c:v>
                </c:pt>
                <c:pt idx="6735">
                  <c:v>-16.368633364300827</c:v>
                </c:pt>
                <c:pt idx="6736">
                  <c:v>-6.0902476982792777</c:v>
                </c:pt>
                <c:pt idx="6737">
                  <c:v>0</c:v>
                </c:pt>
                <c:pt idx="6738">
                  <c:v>0</c:v>
                </c:pt>
                <c:pt idx="6739">
                  <c:v>-5.2044591906174897</c:v>
                </c:pt>
                <c:pt idx="6740">
                  <c:v>0</c:v>
                </c:pt>
                <c:pt idx="6741">
                  <c:v>7.1679931513613067</c:v>
                </c:pt>
                <c:pt idx="6742">
                  <c:v>6.2772019187613131</c:v>
                </c:pt>
                <c:pt idx="6743">
                  <c:v>-4.9971239099534017</c:v>
                </c:pt>
                <c:pt idx="6744">
                  <c:v>2.3459420282644818</c:v>
                </c:pt>
                <c:pt idx="6745">
                  <c:v>-17.533480242376498</c:v>
                </c:pt>
                <c:pt idx="6746">
                  <c:v>9.6634932894120382</c:v>
                </c:pt>
                <c:pt idx="6747">
                  <c:v>-6.8079664416658243</c:v>
                </c:pt>
                <c:pt idx="6748">
                  <c:v>0</c:v>
                </c:pt>
                <c:pt idx="6749">
                  <c:v>1.0462212096398922</c:v>
                </c:pt>
                <c:pt idx="6750">
                  <c:v>0</c:v>
                </c:pt>
                <c:pt idx="6751">
                  <c:v>1.3891807689365403</c:v>
                </c:pt>
                <c:pt idx="6752">
                  <c:v>-18.662210534671701</c:v>
                </c:pt>
                <c:pt idx="6753">
                  <c:v>-5.5577585579608497</c:v>
                </c:pt>
                <c:pt idx="6754">
                  <c:v>-7.0627829993526809</c:v>
                </c:pt>
                <c:pt idx="6755">
                  <c:v>0</c:v>
                </c:pt>
                <c:pt idx="6756">
                  <c:v>9.8192371343528961</c:v>
                </c:pt>
                <c:pt idx="6757">
                  <c:v>10.68699637350263</c:v>
                </c:pt>
                <c:pt idx="6758">
                  <c:v>-3.6515945195353652</c:v>
                </c:pt>
                <c:pt idx="6759">
                  <c:v>4.3072920303104798</c:v>
                </c:pt>
                <c:pt idx="6760">
                  <c:v>0</c:v>
                </c:pt>
                <c:pt idx="6761">
                  <c:v>-1.6341593379228398</c:v>
                </c:pt>
                <c:pt idx="6762">
                  <c:v>-3.9020338162971178</c:v>
                </c:pt>
                <c:pt idx="6763">
                  <c:v>-9.676704137851992</c:v>
                </c:pt>
                <c:pt idx="6764">
                  <c:v>-2.0536937347550177</c:v>
                </c:pt>
                <c:pt idx="6765">
                  <c:v>-0.70578401899780485</c:v>
                </c:pt>
                <c:pt idx="6766">
                  <c:v>16.134873152074878</c:v>
                </c:pt>
                <c:pt idx="6767">
                  <c:v>1.3028805428425017</c:v>
                </c:pt>
                <c:pt idx="6768">
                  <c:v>-7.6482544693421106</c:v>
                </c:pt>
                <c:pt idx="6769">
                  <c:v>1.9522709381841974E-2</c:v>
                </c:pt>
                <c:pt idx="6770">
                  <c:v>4.4690293585961536</c:v>
                </c:pt>
                <c:pt idx="6771">
                  <c:v>0</c:v>
                </c:pt>
                <c:pt idx="6772">
                  <c:v>8.1974338406707492</c:v>
                </c:pt>
                <c:pt idx="6773">
                  <c:v>-0.55693957926192095</c:v>
                </c:pt>
                <c:pt idx="6774">
                  <c:v>-4.7897402091315229</c:v>
                </c:pt>
                <c:pt idx="6775">
                  <c:v>-2.1890304267214553</c:v>
                </c:pt>
                <c:pt idx="6776">
                  <c:v>6.3405070770031973</c:v>
                </c:pt>
                <c:pt idx="6777">
                  <c:v>6.6263832245538641</c:v>
                </c:pt>
                <c:pt idx="6778">
                  <c:v>-9.7705266203132357</c:v>
                </c:pt>
                <c:pt idx="6779">
                  <c:v>-3.3397993931211754</c:v>
                </c:pt>
                <c:pt idx="6780">
                  <c:v>0</c:v>
                </c:pt>
                <c:pt idx="6781">
                  <c:v>8.7900889462083995</c:v>
                </c:pt>
                <c:pt idx="6782">
                  <c:v>0</c:v>
                </c:pt>
                <c:pt idx="6783">
                  <c:v>2.0873430281790393</c:v>
                </c:pt>
                <c:pt idx="6784">
                  <c:v>5.0849838491685446</c:v>
                </c:pt>
                <c:pt idx="6785">
                  <c:v>7.3681593143956636</c:v>
                </c:pt>
                <c:pt idx="6786">
                  <c:v>-5.0454367460971898</c:v>
                </c:pt>
                <c:pt idx="6787">
                  <c:v>2.1246869133010211</c:v>
                </c:pt>
                <c:pt idx="6788">
                  <c:v>3.580241470229232</c:v>
                </c:pt>
                <c:pt idx="6789">
                  <c:v>0</c:v>
                </c:pt>
                <c:pt idx="6790">
                  <c:v>7.2020423784406677</c:v>
                </c:pt>
                <c:pt idx="6791">
                  <c:v>5.5511080316603607</c:v>
                </c:pt>
                <c:pt idx="6792">
                  <c:v>0</c:v>
                </c:pt>
                <c:pt idx="6793">
                  <c:v>7.5628257868317288</c:v>
                </c:pt>
                <c:pt idx="6794">
                  <c:v>1.7551279670025188</c:v>
                </c:pt>
                <c:pt idx="6795">
                  <c:v>0.17339583370108214</c:v>
                </c:pt>
                <c:pt idx="6796">
                  <c:v>-9.2619896544680564</c:v>
                </c:pt>
                <c:pt idx="6797">
                  <c:v>-8.53785744245614</c:v>
                </c:pt>
                <c:pt idx="6798">
                  <c:v>0</c:v>
                </c:pt>
                <c:pt idx="6799">
                  <c:v>-5.5479942573391785</c:v>
                </c:pt>
                <c:pt idx="6800">
                  <c:v>12.144582975420263</c:v>
                </c:pt>
                <c:pt idx="6801">
                  <c:v>8.4401812131688114</c:v>
                </c:pt>
                <c:pt idx="6802">
                  <c:v>6.5406970242934719</c:v>
                </c:pt>
                <c:pt idx="6803">
                  <c:v>0</c:v>
                </c:pt>
                <c:pt idx="6804">
                  <c:v>5.5470323212176371</c:v>
                </c:pt>
                <c:pt idx="6805">
                  <c:v>-5.0259544676334187</c:v>
                </c:pt>
                <c:pt idx="6806">
                  <c:v>0</c:v>
                </c:pt>
                <c:pt idx="6807">
                  <c:v>-15.226994289841571</c:v>
                </c:pt>
                <c:pt idx="6808">
                  <c:v>0</c:v>
                </c:pt>
                <c:pt idx="6809">
                  <c:v>2.1539850092971315</c:v>
                </c:pt>
                <c:pt idx="6810">
                  <c:v>0</c:v>
                </c:pt>
                <c:pt idx="6811">
                  <c:v>5.7086039678651961</c:v>
                </c:pt>
                <c:pt idx="6812">
                  <c:v>-2.5912276454737646</c:v>
                </c:pt>
                <c:pt idx="6813">
                  <c:v>4.7243497266279082</c:v>
                </c:pt>
                <c:pt idx="6814">
                  <c:v>9.2500752453383281</c:v>
                </c:pt>
                <c:pt idx="6815">
                  <c:v>9.4424303931712004</c:v>
                </c:pt>
                <c:pt idx="6816">
                  <c:v>0</c:v>
                </c:pt>
                <c:pt idx="6817">
                  <c:v>0</c:v>
                </c:pt>
                <c:pt idx="6818">
                  <c:v>-3.9606190653239262</c:v>
                </c:pt>
                <c:pt idx="6819">
                  <c:v>-6.0779208907590938</c:v>
                </c:pt>
                <c:pt idx="6820">
                  <c:v>0</c:v>
                </c:pt>
                <c:pt idx="6821">
                  <c:v>-6.6067311843182663</c:v>
                </c:pt>
                <c:pt idx="6822">
                  <c:v>9.0192243544136286</c:v>
                </c:pt>
                <c:pt idx="6823">
                  <c:v>9.5473903479934386</c:v>
                </c:pt>
                <c:pt idx="6824">
                  <c:v>-9.0528669658936884</c:v>
                </c:pt>
                <c:pt idx="6825">
                  <c:v>-5.5837820002179228</c:v>
                </c:pt>
                <c:pt idx="6826">
                  <c:v>0</c:v>
                </c:pt>
                <c:pt idx="6827">
                  <c:v>12.190335696907445</c:v>
                </c:pt>
                <c:pt idx="6828">
                  <c:v>-2.0108434165997471</c:v>
                </c:pt>
                <c:pt idx="6829">
                  <c:v>0</c:v>
                </c:pt>
                <c:pt idx="6830">
                  <c:v>-9.5364656852306791</c:v>
                </c:pt>
                <c:pt idx="6831">
                  <c:v>0</c:v>
                </c:pt>
                <c:pt idx="6832">
                  <c:v>4.8628128306354768</c:v>
                </c:pt>
                <c:pt idx="6833">
                  <c:v>-2.8349020394616602</c:v>
                </c:pt>
                <c:pt idx="6834">
                  <c:v>0</c:v>
                </c:pt>
                <c:pt idx="6835">
                  <c:v>7.278801562258268</c:v>
                </c:pt>
                <c:pt idx="6836">
                  <c:v>-12.333393438608173</c:v>
                </c:pt>
                <c:pt idx="6837">
                  <c:v>9.1150085374021739</c:v>
                </c:pt>
                <c:pt idx="6838">
                  <c:v>3.1599978086937761</c:v>
                </c:pt>
                <c:pt idx="6839">
                  <c:v>7.1646996947819619E-2</c:v>
                </c:pt>
                <c:pt idx="6840">
                  <c:v>0</c:v>
                </c:pt>
                <c:pt idx="6841">
                  <c:v>-5.3396156837527524</c:v>
                </c:pt>
                <c:pt idx="6842">
                  <c:v>1.3434342378860178</c:v>
                </c:pt>
                <c:pt idx="6843">
                  <c:v>-11.248179070613034</c:v>
                </c:pt>
                <c:pt idx="6844">
                  <c:v>-11.121618102475598</c:v>
                </c:pt>
                <c:pt idx="6845">
                  <c:v>2.073963398539167</c:v>
                </c:pt>
                <c:pt idx="6846">
                  <c:v>-5.4927802501968594</c:v>
                </c:pt>
                <c:pt idx="6847">
                  <c:v>6.5669583400140281</c:v>
                </c:pt>
                <c:pt idx="6848">
                  <c:v>6.3410674350744252</c:v>
                </c:pt>
                <c:pt idx="6849">
                  <c:v>-3.6801893784788433</c:v>
                </c:pt>
                <c:pt idx="6850">
                  <c:v>9.8770207570009845</c:v>
                </c:pt>
                <c:pt idx="6851">
                  <c:v>10.584537771329533</c:v>
                </c:pt>
                <c:pt idx="6852">
                  <c:v>-3.9540268226215938</c:v>
                </c:pt>
                <c:pt idx="6853">
                  <c:v>-4.585372673135776</c:v>
                </c:pt>
                <c:pt idx="6854">
                  <c:v>-8.2774603551911365</c:v>
                </c:pt>
                <c:pt idx="6855">
                  <c:v>-13.935094001628222</c:v>
                </c:pt>
                <c:pt idx="6856">
                  <c:v>10.669979127195365</c:v>
                </c:pt>
                <c:pt idx="6857">
                  <c:v>1.1708992970318524</c:v>
                </c:pt>
                <c:pt idx="6858">
                  <c:v>7.0042178147804384</c:v>
                </c:pt>
                <c:pt idx="6859">
                  <c:v>14.225117536925678</c:v>
                </c:pt>
                <c:pt idx="6860">
                  <c:v>11.198991232688458</c:v>
                </c:pt>
                <c:pt idx="6861">
                  <c:v>-4.9034468074786561</c:v>
                </c:pt>
                <c:pt idx="6862">
                  <c:v>3.6007630367176899</c:v>
                </c:pt>
                <c:pt idx="6863">
                  <c:v>-3.2629387942961463</c:v>
                </c:pt>
                <c:pt idx="6864">
                  <c:v>10.915136785712598</c:v>
                </c:pt>
                <c:pt idx="6865">
                  <c:v>0</c:v>
                </c:pt>
                <c:pt idx="6866">
                  <c:v>-7.3181471582048143</c:v>
                </c:pt>
                <c:pt idx="6867">
                  <c:v>10.852527100228812</c:v>
                </c:pt>
                <c:pt idx="6868">
                  <c:v>1.2058435188843484</c:v>
                </c:pt>
                <c:pt idx="6869">
                  <c:v>-12.381495221152086</c:v>
                </c:pt>
                <c:pt idx="6870">
                  <c:v>-6.8306027961961284</c:v>
                </c:pt>
                <c:pt idx="6871">
                  <c:v>3.1180796803514159</c:v>
                </c:pt>
                <c:pt idx="6872">
                  <c:v>0</c:v>
                </c:pt>
                <c:pt idx="6873">
                  <c:v>0</c:v>
                </c:pt>
                <c:pt idx="6874">
                  <c:v>-11.936188537881563</c:v>
                </c:pt>
                <c:pt idx="6875">
                  <c:v>3.1834227521327731</c:v>
                </c:pt>
                <c:pt idx="6876">
                  <c:v>3.3664778384314964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-7.071971099963589</c:v>
                </c:pt>
                <c:pt idx="6881">
                  <c:v>3.88816494957827</c:v>
                </c:pt>
                <c:pt idx="6882">
                  <c:v>8.5234692112519266</c:v>
                </c:pt>
                <c:pt idx="6883">
                  <c:v>-10.191806246386642</c:v>
                </c:pt>
                <c:pt idx="6884">
                  <c:v>8.2592199849287269</c:v>
                </c:pt>
                <c:pt idx="6885">
                  <c:v>-15.924031508313444</c:v>
                </c:pt>
                <c:pt idx="6886">
                  <c:v>-6.6518490019566023</c:v>
                </c:pt>
                <c:pt idx="6887">
                  <c:v>-1.670759831851458</c:v>
                </c:pt>
                <c:pt idx="6888">
                  <c:v>10.336476064030544</c:v>
                </c:pt>
                <c:pt idx="6889">
                  <c:v>1.3061546357767782</c:v>
                </c:pt>
                <c:pt idx="6890">
                  <c:v>10.189858404225676</c:v>
                </c:pt>
                <c:pt idx="6891">
                  <c:v>6.3988681322601435</c:v>
                </c:pt>
                <c:pt idx="6892">
                  <c:v>6.9079906507829874</c:v>
                </c:pt>
                <c:pt idx="6893">
                  <c:v>4.4120275440719645</c:v>
                </c:pt>
                <c:pt idx="6894">
                  <c:v>-3.6117546512969652</c:v>
                </c:pt>
                <c:pt idx="6895">
                  <c:v>3.1160665494916149</c:v>
                </c:pt>
                <c:pt idx="6896">
                  <c:v>3.656852030094123</c:v>
                </c:pt>
                <c:pt idx="6897">
                  <c:v>0</c:v>
                </c:pt>
                <c:pt idx="6898">
                  <c:v>-9.8605976274622886</c:v>
                </c:pt>
                <c:pt idx="6899">
                  <c:v>4.4973071255718828</c:v>
                </c:pt>
                <c:pt idx="6900">
                  <c:v>-8.3072446561023661</c:v>
                </c:pt>
                <c:pt idx="6901">
                  <c:v>-5.4254823406515342</c:v>
                </c:pt>
                <c:pt idx="6902">
                  <c:v>-7.3512403013379561</c:v>
                </c:pt>
                <c:pt idx="6903">
                  <c:v>0</c:v>
                </c:pt>
                <c:pt idx="6904">
                  <c:v>4.7890901048239085</c:v>
                </c:pt>
                <c:pt idx="6905">
                  <c:v>0</c:v>
                </c:pt>
                <c:pt idx="6906">
                  <c:v>3.1209020781217953</c:v>
                </c:pt>
                <c:pt idx="6907">
                  <c:v>-9.7572292801647471</c:v>
                </c:pt>
                <c:pt idx="6908">
                  <c:v>18.027560365207005</c:v>
                </c:pt>
                <c:pt idx="6909">
                  <c:v>0</c:v>
                </c:pt>
                <c:pt idx="6910">
                  <c:v>3.4452893740051378</c:v>
                </c:pt>
                <c:pt idx="6911">
                  <c:v>0</c:v>
                </c:pt>
                <c:pt idx="6912">
                  <c:v>-10.63261752844954</c:v>
                </c:pt>
                <c:pt idx="6913">
                  <c:v>-2.6728666262280028</c:v>
                </c:pt>
                <c:pt idx="6914">
                  <c:v>0</c:v>
                </c:pt>
                <c:pt idx="6915">
                  <c:v>0</c:v>
                </c:pt>
                <c:pt idx="6916">
                  <c:v>9.1696261532544838</c:v>
                </c:pt>
                <c:pt idx="6917">
                  <c:v>-1.2333168038353002</c:v>
                </c:pt>
                <c:pt idx="6918">
                  <c:v>-9.2910858658777524</c:v>
                </c:pt>
                <c:pt idx="6919">
                  <c:v>-9.2423607140551205</c:v>
                </c:pt>
                <c:pt idx="6920">
                  <c:v>1.7760049331913697</c:v>
                </c:pt>
                <c:pt idx="6921">
                  <c:v>-1.5612474966556649</c:v>
                </c:pt>
                <c:pt idx="6922">
                  <c:v>0</c:v>
                </c:pt>
                <c:pt idx="6923">
                  <c:v>4.8089719658839725</c:v>
                </c:pt>
                <c:pt idx="6924">
                  <c:v>12.584915515023988</c:v>
                </c:pt>
                <c:pt idx="6925">
                  <c:v>6.7620598319432776</c:v>
                </c:pt>
                <c:pt idx="6926">
                  <c:v>2.3229510415277419</c:v>
                </c:pt>
                <c:pt idx="6927">
                  <c:v>-7.9089155820596648</c:v>
                </c:pt>
                <c:pt idx="6928">
                  <c:v>0</c:v>
                </c:pt>
                <c:pt idx="6929">
                  <c:v>2.0897647606455449</c:v>
                </c:pt>
                <c:pt idx="6930">
                  <c:v>-20</c:v>
                </c:pt>
                <c:pt idx="6931">
                  <c:v>8.7931578313201548</c:v>
                </c:pt>
                <c:pt idx="6932">
                  <c:v>-2.6682495464617357</c:v>
                </c:pt>
                <c:pt idx="6933">
                  <c:v>-7.9216659241079928</c:v>
                </c:pt>
                <c:pt idx="6934">
                  <c:v>-8.9854651238554695</c:v>
                </c:pt>
                <c:pt idx="6935">
                  <c:v>-0.17440299709866025</c:v>
                </c:pt>
                <c:pt idx="6936">
                  <c:v>-2.6477998282416966</c:v>
                </c:pt>
                <c:pt idx="6937">
                  <c:v>0</c:v>
                </c:pt>
                <c:pt idx="6938">
                  <c:v>8.4683056399119181</c:v>
                </c:pt>
                <c:pt idx="6939">
                  <c:v>0</c:v>
                </c:pt>
                <c:pt idx="6940">
                  <c:v>6.7054105777727058</c:v>
                </c:pt>
                <c:pt idx="6941">
                  <c:v>0</c:v>
                </c:pt>
                <c:pt idx="6942">
                  <c:v>3.1280355790710006</c:v>
                </c:pt>
                <c:pt idx="6943">
                  <c:v>0</c:v>
                </c:pt>
                <c:pt idx="6944">
                  <c:v>0</c:v>
                </c:pt>
                <c:pt idx="6945">
                  <c:v>4.0270882518891344</c:v>
                </c:pt>
                <c:pt idx="6946">
                  <c:v>6.5797171287031944</c:v>
                </c:pt>
                <c:pt idx="6947">
                  <c:v>-11.405457140660964</c:v>
                </c:pt>
                <c:pt idx="6948">
                  <c:v>-7.1633584487838817</c:v>
                </c:pt>
                <c:pt idx="6949">
                  <c:v>-17.331974819228073</c:v>
                </c:pt>
                <c:pt idx="6950">
                  <c:v>8.4319868520324412</c:v>
                </c:pt>
                <c:pt idx="6951">
                  <c:v>-4.2515770627233858</c:v>
                </c:pt>
                <c:pt idx="6952">
                  <c:v>0</c:v>
                </c:pt>
                <c:pt idx="6953">
                  <c:v>-4.0928072495236574</c:v>
                </c:pt>
                <c:pt idx="6954">
                  <c:v>-11.404216597579552</c:v>
                </c:pt>
                <c:pt idx="6955">
                  <c:v>-4.7629122766870573</c:v>
                </c:pt>
                <c:pt idx="6956">
                  <c:v>7.2525631812737013</c:v>
                </c:pt>
                <c:pt idx="6957">
                  <c:v>-5.8958060977365845</c:v>
                </c:pt>
                <c:pt idx="6958">
                  <c:v>-6.5813478784332489</c:v>
                </c:pt>
                <c:pt idx="6959">
                  <c:v>-11.535121559825624</c:v>
                </c:pt>
                <c:pt idx="6960">
                  <c:v>-4.5689587894791632</c:v>
                </c:pt>
                <c:pt idx="6961">
                  <c:v>-6.7618594361598845</c:v>
                </c:pt>
                <c:pt idx="6962">
                  <c:v>-11.789750176403512</c:v>
                </c:pt>
                <c:pt idx="6963">
                  <c:v>8.5123601764005823</c:v>
                </c:pt>
                <c:pt idx="6964">
                  <c:v>-1.0845470451078119</c:v>
                </c:pt>
                <c:pt idx="6965">
                  <c:v>0</c:v>
                </c:pt>
                <c:pt idx="6966">
                  <c:v>-1.0400937297481589</c:v>
                </c:pt>
                <c:pt idx="6967">
                  <c:v>5.1043861739340652</c:v>
                </c:pt>
                <c:pt idx="6968">
                  <c:v>-5.7922346811693188</c:v>
                </c:pt>
                <c:pt idx="6969">
                  <c:v>11.61794037015709</c:v>
                </c:pt>
                <c:pt idx="6970">
                  <c:v>0</c:v>
                </c:pt>
                <c:pt idx="6971">
                  <c:v>0</c:v>
                </c:pt>
                <c:pt idx="6972">
                  <c:v>-10.282084984968796</c:v>
                </c:pt>
                <c:pt idx="6973">
                  <c:v>0</c:v>
                </c:pt>
                <c:pt idx="6974">
                  <c:v>1.3898062160575597</c:v>
                </c:pt>
                <c:pt idx="6975">
                  <c:v>-7.4901701926248245</c:v>
                </c:pt>
                <c:pt idx="6976">
                  <c:v>2.8538020216719953</c:v>
                </c:pt>
                <c:pt idx="6977">
                  <c:v>12.224523614911742</c:v>
                </c:pt>
                <c:pt idx="6978">
                  <c:v>0</c:v>
                </c:pt>
                <c:pt idx="6979">
                  <c:v>-6.7124921802116377</c:v>
                </c:pt>
                <c:pt idx="6980">
                  <c:v>-7.3333023509822581</c:v>
                </c:pt>
                <c:pt idx="6981">
                  <c:v>19.028046830710885</c:v>
                </c:pt>
                <c:pt idx="6982">
                  <c:v>20</c:v>
                </c:pt>
                <c:pt idx="6983">
                  <c:v>-1.9323258908119429</c:v>
                </c:pt>
                <c:pt idx="6984">
                  <c:v>4.5121331439164125</c:v>
                </c:pt>
                <c:pt idx="6985">
                  <c:v>7.994599140317824</c:v>
                </c:pt>
                <c:pt idx="6986">
                  <c:v>12.679672490730745</c:v>
                </c:pt>
                <c:pt idx="6987">
                  <c:v>4.8634940339044164</c:v>
                </c:pt>
                <c:pt idx="6988">
                  <c:v>-7.7937800320561745E-2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-8.2254224578852799</c:v>
                </c:pt>
                <c:pt idx="6993">
                  <c:v>0</c:v>
                </c:pt>
                <c:pt idx="6994">
                  <c:v>-3.7451894565792232</c:v>
                </c:pt>
                <c:pt idx="6995">
                  <c:v>14.019697284224463</c:v>
                </c:pt>
                <c:pt idx="6996">
                  <c:v>-1.1015917255865793</c:v>
                </c:pt>
                <c:pt idx="6997">
                  <c:v>-7.9558365388877821</c:v>
                </c:pt>
                <c:pt idx="6998">
                  <c:v>-4.1722206097426291</c:v>
                </c:pt>
                <c:pt idx="6999">
                  <c:v>0</c:v>
                </c:pt>
                <c:pt idx="7000">
                  <c:v>-8.7333070809931357</c:v>
                </c:pt>
                <c:pt idx="7001">
                  <c:v>0</c:v>
                </c:pt>
                <c:pt idx="7002">
                  <c:v>0</c:v>
                </c:pt>
                <c:pt idx="7003">
                  <c:v>6.9935549450321144</c:v>
                </c:pt>
                <c:pt idx="7004">
                  <c:v>-6.0486485091799898</c:v>
                </c:pt>
                <c:pt idx="7005">
                  <c:v>-14.258231302549641</c:v>
                </c:pt>
                <c:pt idx="7006">
                  <c:v>7.9812324056778188</c:v>
                </c:pt>
                <c:pt idx="7007">
                  <c:v>6.6620932746389014</c:v>
                </c:pt>
                <c:pt idx="7008">
                  <c:v>0</c:v>
                </c:pt>
                <c:pt idx="7009">
                  <c:v>-8.4822478534459957</c:v>
                </c:pt>
                <c:pt idx="7010">
                  <c:v>-0.35723799230291875</c:v>
                </c:pt>
                <c:pt idx="7011">
                  <c:v>-20</c:v>
                </c:pt>
                <c:pt idx="7012">
                  <c:v>4.2385285498851326</c:v>
                </c:pt>
                <c:pt idx="7013">
                  <c:v>0</c:v>
                </c:pt>
                <c:pt idx="7014">
                  <c:v>7.5544209457283849</c:v>
                </c:pt>
                <c:pt idx="7015">
                  <c:v>9.883930403097418</c:v>
                </c:pt>
                <c:pt idx="7016">
                  <c:v>0</c:v>
                </c:pt>
                <c:pt idx="7017">
                  <c:v>-5.7824184038444013</c:v>
                </c:pt>
                <c:pt idx="7018">
                  <c:v>-5.8572596173281237</c:v>
                </c:pt>
                <c:pt idx="7019">
                  <c:v>0</c:v>
                </c:pt>
                <c:pt idx="7020">
                  <c:v>-1.401312814295351</c:v>
                </c:pt>
                <c:pt idx="7021">
                  <c:v>-2.5935320666067465</c:v>
                </c:pt>
                <c:pt idx="7022">
                  <c:v>0</c:v>
                </c:pt>
                <c:pt idx="7023">
                  <c:v>-2.3220057518886534</c:v>
                </c:pt>
                <c:pt idx="7024">
                  <c:v>-0.90720717314428234</c:v>
                </c:pt>
                <c:pt idx="7025">
                  <c:v>0</c:v>
                </c:pt>
                <c:pt idx="7026">
                  <c:v>5.6088441120718615</c:v>
                </c:pt>
                <c:pt idx="7027">
                  <c:v>9.614790978623498</c:v>
                </c:pt>
                <c:pt idx="7028">
                  <c:v>11.449126468500026</c:v>
                </c:pt>
                <c:pt idx="7029">
                  <c:v>0</c:v>
                </c:pt>
                <c:pt idx="7030">
                  <c:v>16.008302937254665</c:v>
                </c:pt>
                <c:pt idx="7031">
                  <c:v>0.54435496959792706</c:v>
                </c:pt>
                <c:pt idx="7032">
                  <c:v>-2.5720931323471365</c:v>
                </c:pt>
                <c:pt idx="7033">
                  <c:v>0</c:v>
                </c:pt>
                <c:pt idx="7034">
                  <c:v>5.7528771930827354</c:v>
                </c:pt>
                <c:pt idx="7035">
                  <c:v>0</c:v>
                </c:pt>
                <c:pt idx="7036">
                  <c:v>-10.438460519879364</c:v>
                </c:pt>
                <c:pt idx="7037">
                  <c:v>-0.26235229512460378</c:v>
                </c:pt>
                <c:pt idx="7038">
                  <c:v>-9.3292882880201908</c:v>
                </c:pt>
                <c:pt idx="7039">
                  <c:v>4.5087244682929182</c:v>
                </c:pt>
                <c:pt idx="7040">
                  <c:v>-6.3066374983549096</c:v>
                </c:pt>
                <c:pt idx="7041">
                  <c:v>-4.40075341397102</c:v>
                </c:pt>
                <c:pt idx="7042">
                  <c:v>5.3197932280885993</c:v>
                </c:pt>
                <c:pt idx="7043">
                  <c:v>5.0787041667670776</c:v>
                </c:pt>
                <c:pt idx="7044">
                  <c:v>0.57395592602518974</c:v>
                </c:pt>
                <c:pt idx="7045">
                  <c:v>-6.5234319107313485</c:v>
                </c:pt>
                <c:pt idx="7046">
                  <c:v>-6.1184116726727202</c:v>
                </c:pt>
                <c:pt idx="7047">
                  <c:v>-4.1497356090269255</c:v>
                </c:pt>
                <c:pt idx="7048">
                  <c:v>0</c:v>
                </c:pt>
                <c:pt idx="7049">
                  <c:v>-0.36583488427447641</c:v>
                </c:pt>
                <c:pt idx="7050">
                  <c:v>-6.2609751384140448</c:v>
                </c:pt>
                <c:pt idx="7051">
                  <c:v>0</c:v>
                </c:pt>
                <c:pt idx="7052">
                  <c:v>3.6271615080786179</c:v>
                </c:pt>
                <c:pt idx="7053">
                  <c:v>-4.418048969130548</c:v>
                </c:pt>
                <c:pt idx="7054">
                  <c:v>5.7203719298055171</c:v>
                </c:pt>
                <c:pt idx="7055">
                  <c:v>-1.7972051262290423</c:v>
                </c:pt>
                <c:pt idx="7056">
                  <c:v>0</c:v>
                </c:pt>
                <c:pt idx="7057">
                  <c:v>4.6549113001943958</c:v>
                </c:pt>
                <c:pt idx="7058">
                  <c:v>-3.8507827480391001</c:v>
                </c:pt>
                <c:pt idx="7059">
                  <c:v>4.7845137968022273</c:v>
                </c:pt>
                <c:pt idx="7060">
                  <c:v>-1.2756138754010187</c:v>
                </c:pt>
                <c:pt idx="7061">
                  <c:v>9.6927450414700296</c:v>
                </c:pt>
                <c:pt idx="7062">
                  <c:v>-5.0595121551749891</c:v>
                </c:pt>
                <c:pt idx="7063">
                  <c:v>1.7288744033007026</c:v>
                </c:pt>
                <c:pt idx="7064">
                  <c:v>0</c:v>
                </c:pt>
                <c:pt idx="7065">
                  <c:v>3.4080492396563242</c:v>
                </c:pt>
                <c:pt idx="7066">
                  <c:v>-1.3784904000493121</c:v>
                </c:pt>
                <c:pt idx="7067">
                  <c:v>-1.3912609145538679</c:v>
                </c:pt>
                <c:pt idx="7068">
                  <c:v>-10.046476617823554</c:v>
                </c:pt>
                <c:pt idx="7069">
                  <c:v>9.3098170266192355</c:v>
                </c:pt>
                <c:pt idx="7070">
                  <c:v>1.7533898152286778</c:v>
                </c:pt>
                <c:pt idx="7071">
                  <c:v>-4.0500483061492005</c:v>
                </c:pt>
                <c:pt idx="7072">
                  <c:v>0</c:v>
                </c:pt>
                <c:pt idx="7073">
                  <c:v>7.2830784841006704</c:v>
                </c:pt>
                <c:pt idx="7074">
                  <c:v>2.883737456670572</c:v>
                </c:pt>
                <c:pt idx="7075">
                  <c:v>0.89038624464193128</c:v>
                </c:pt>
                <c:pt idx="7076">
                  <c:v>12.310669654539314</c:v>
                </c:pt>
                <c:pt idx="7077">
                  <c:v>-13.816844486790709</c:v>
                </c:pt>
                <c:pt idx="7078">
                  <c:v>12.592339067248409</c:v>
                </c:pt>
                <c:pt idx="7079">
                  <c:v>-7.1758071513459898</c:v>
                </c:pt>
                <c:pt idx="7080">
                  <c:v>0.55216418559153579</c:v>
                </c:pt>
                <c:pt idx="7081">
                  <c:v>5.1913505455205726</c:v>
                </c:pt>
                <c:pt idx="7082">
                  <c:v>-3.7552564361789802</c:v>
                </c:pt>
                <c:pt idx="7083">
                  <c:v>-16.0117603353725</c:v>
                </c:pt>
                <c:pt idx="7084">
                  <c:v>-3.0217969655830164</c:v>
                </c:pt>
                <c:pt idx="7085">
                  <c:v>1.927501877135068</c:v>
                </c:pt>
                <c:pt idx="7086">
                  <c:v>-7.9545474957270494</c:v>
                </c:pt>
                <c:pt idx="7087">
                  <c:v>0.777813880695709</c:v>
                </c:pt>
                <c:pt idx="7088">
                  <c:v>4.1529987619676909</c:v>
                </c:pt>
                <c:pt idx="7089">
                  <c:v>5.7014856555660272</c:v>
                </c:pt>
                <c:pt idx="7090">
                  <c:v>0.33409405204173837</c:v>
                </c:pt>
                <c:pt idx="7091">
                  <c:v>-7.8138370425763304</c:v>
                </c:pt>
                <c:pt idx="7092">
                  <c:v>0</c:v>
                </c:pt>
                <c:pt idx="7093">
                  <c:v>18.767545775269891</c:v>
                </c:pt>
                <c:pt idx="7094">
                  <c:v>12.294058880718184</c:v>
                </c:pt>
                <c:pt idx="7095">
                  <c:v>-3.941829189006727</c:v>
                </c:pt>
                <c:pt idx="7096">
                  <c:v>1.6355383094409044</c:v>
                </c:pt>
                <c:pt idx="7097">
                  <c:v>-0.30929381018810043</c:v>
                </c:pt>
                <c:pt idx="7098">
                  <c:v>5.0610083620188604</c:v>
                </c:pt>
                <c:pt idx="7099">
                  <c:v>0</c:v>
                </c:pt>
                <c:pt idx="7100">
                  <c:v>-0.44097339328486163</c:v>
                </c:pt>
                <c:pt idx="7101">
                  <c:v>6.594390984692029</c:v>
                </c:pt>
                <c:pt idx="7102">
                  <c:v>7.104817048135871</c:v>
                </c:pt>
                <c:pt idx="7103">
                  <c:v>-7.5975888851067399</c:v>
                </c:pt>
                <c:pt idx="7104">
                  <c:v>-9.2110208640618474</c:v>
                </c:pt>
                <c:pt idx="7105">
                  <c:v>-9.2342629582785349</c:v>
                </c:pt>
                <c:pt idx="7106">
                  <c:v>0</c:v>
                </c:pt>
                <c:pt idx="7107">
                  <c:v>0</c:v>
                </c:pt>
                <c:pt idx="7108">
                  <c:v>-20</c:v>
                </c:pt>
                <c:pt idx="7109">
                  <c:v>0</c:v>
                </c:pt>
                <c:pt idx="7110">
                  <c:v>6.0226844860875799</c:v>
                </c:pt>
                <c:pt idx="7111">
                  <c:v>-6.3420120356053937</c:v>
                </c:pt>
                <c:pt idx="7112">
                  <c:v>-6.8943438562771302</c:v>
                </c:pt>
                <c:pt idx="7113">
                  <c:v>0</c:v>
                </c:pt>
                <c:pt idx="7114">
                  <c:v>3.4993906327951771</c:v>
                </c:pt>
                <c:pt idx="7115">
                  <c:v>-3.6069826894467818</c:v>
                </c:pt>
                <c:pt idx="7116">
                  <c:v>-0.34505577315681979</c:v>
                </c:pt>
                <c:pt idx="7117">
                  <c:v>-2.9748969804642282</c:v>
                </c:pt>
                <c:pt idx="7118">
                  <c:v>1.0784501484209823</c:v>
                </c:pt>
                <c:pt idx="7119">
                  <c:v>4.5707844509567961</c:v>
                </c:pt>
                <c:pt idx="7120">
                  <c:v>0</c:v>
                </c:pt>
                <c:pt idx="7121">
                  <c:v>-3.1847935459367518</c:v>
                </c:pt>
                <c:pt idx="7122">
                  <c:v>10.839758859014715</c:v>
                </c:pt>
                <c:pt idx="7123">
                  <c:v>0.30811155480728553</c:v>
                </c:pt>
                <c:pt idx="7124">
                  <c:v>-5.6903438788076226</c:v>
                </c:pt>
                <c:pt idx="7125">
                  <c:v>0</c:v>
                </c:pt>
                <c:pt idx="7126">
                  <c:v>10.42553719228585</c:v>
                </c:pt>
                <c:pt idx="7127">
                  <c:v>9.3607079382415517</c:v>
                </c:pt>
                <c:pt idx="7128">
                  <c:v>7.260765969875715</c:v>
                </c:pt>
                <c:pt idx="7129">
                  <c:v>9.2782475287548021</c:v>
                </c:pt>
                <c:pt idx="7130">
                  <c:v>-16.234838201567797</c:v>
                </c:pt>
                <c:pt idx="7131">
                  <c:v>8.1093305405023663</c:v>
                </c:pt>
                <c:pt idx="7132">
                  <c:v>-4.7532589532480367</c:v>
                </c:pt>
                <c:pt idx="7133">
                  <c:v>-1.2688720686685331</c:v>
                </c:pt>
                <c:pt idx="7134">
                  <c:v>-10.574283555722506</c:v>
                </c:pt>
                <c:pt idx="7135">
                  <c:v>0</c:v>
                </c:pt>
                <c:pt idx="7136">
                  <c:v>7.3759615972132018</c:v>
                </c:pt>
                <c:pt idx="7137">
                  <c:v>6.1985618480155527</c:v>
                </c:pt>
                <c:pt idx="7138">
                  <c:v>7.0193321022031743</c:v>
                </c:pt>
                <c:pt idx="7139">
                  <c:v>-6.9196765261734408</c:v>
                </c:pt>
                <c:pt idx="7140">
                  <c:v>0</c:v>
                </c:pt>
                <c:pt idx="7141">
                  <c:v>0</c:v>
                </c:pt>
                <c:pt idx="7142">
                  <c:v>9.7229510526063905</c:v>
                </c:pt>
                <c:pt idx="7143">
                  <c:v>0</c:v>
                </c:pt>
                <c:pt idx="7144">
                  <c:v>-0.86869047914417252</c:v>
                </c:pt>
                <c:pt idx="7145">
                  <c:v>6.2230161490184983</c:v>
                </c:pt>
                <c:pt idx="7146">
                  <c:v>-4.8067305245866407</c:v>
                </c:pt>
                <c:pt idx="7147">
                  <c:v>0.13804565082165032</c:v>
                </c:pt>
                <c:pt idx="7148">
                  <c:v>-9.4675738316525813</c:v>
                </c:pt>
                <c:pt idx="7149">
                  <c:v>2.1902193282612918</c:v>
                </c:pt>
                <c:pt idx="7150">
                  <c:v>-8.5567820315662697</c:v>
                </c:pt>
                <c:pt idx="7151">
                  <c:v>-9.1244985985588585</c:v>
                </c:pt>
                <c:pt idx="7152">
                  <c:v>1.9052124344561412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-10.249255252160825</c:v>
                </c:pt>
                <c:pt idx="7157">
                  <c:v>9.4944233408506911</c:v>
                </c:pt>
                <c:pt idx="7158">
                  <c:v>4.6004348932530288</c:v>
                </c:pt>
                <c:pt idx="7159">
                  <c:v>-2.1319945197584076</c:v>
                </c:pt>
                <c:pt idx="7160">
                  <c:v>2.2212077627767428</c:v>
                </c:pt>
                <c:pt idx="7161">
                  <c:v>0</c:v>
                </c:pt>
                <c:pt idx="7162">
                  <c:v>0</c:v>
                </c:pt>
                <c:pt idx="7163">
                  <c:v>1.4413056693128137</c:v>
                </c:pt>
                <c:pt idx="7164">
                  <c:v>0</c:v>
                </c:pt>
                <c:pt idx="7165">
                  <c:v>-1.7767784458458611</c:v>
                </c:pt>
                <c:pt idx="7166">
                  <c:v>17.118501395732963</c:v>
                </c:pt>
                <c:pt idx="7167">
                  <c:v>0</c:v>
                </c:pt>
                <c:pt idx="7168">
                  <c:v>-6.3227366313022495</c:v>
                </c:pt>
                <c:pt idx="7169">
                  <c:v>0</c:v>
                </c:pt>
                <c:pt idx="7170">
                  <c:v>-1.1812545131753849</c:v>
                </c:pt>
                <c:pt idx="7171">
                  <c:v>0</c:v>
                </c:pt>
                <c:pt idx="7172">
                  <c:v>-11.600968598782174</c:v>
                </c:pt>
                <c:pt idx="7173">
                  <c:v>12.967435199879418</c:v>
                </c:pt>
                <c:pt idx="7174">
                  <c:v>-7.4161894018992562</c:v>
                </c:pt>
                <c:pt idx="7175">
                  <c:v>-2.1862715565580793</c:v>
                </c:pt>
                <c:pt idx="7176">
                  <c:v>3.3572750060467218</c:v>
                </c:pt>
                <c:pt idx="7177">
                  <c:v>0</c:v>
                </c:pt>
                <c:pt idx="7178">
                  <c:v>0.39848303320387135</c:v>
                </c:pt>
                <c:pt idx="7179">
                  <c:v>-12.140961869613582</c:v>
                </c:pt>
                <c:pt idx="7180">
                  <c:v>5.0564373167160745</c:v>
                </c:pt>
                <c:pt idx="7181">
                  <c:v>1.9409926905848573</c:v>
                </c:pt>
                <c:pt idx="7182">
                  <c:v>0</c:v>
                </c:pt>
                <c:pt idx="7183">
                  <c:v>7.4832520084842837</c:v>
                </c:pt>
                <c:pt idx="7184">
                  <c:v>-7.5312819034393854</c:v>
                </c:pt>
                <c:pt idx="7185">
                  <c:v>7.5747487512763731</c:v>
                </c:pt>
                <c:pt idx="7186">
                  <c:v>-5.7082405043389661</c:v>
                </c:pt>
                <c:pt idx="7187">
                  <c:v>0</c:v>
                </c:pt>
                <c:pt idx="7188">
                  <c:v>5.1564727069498399</c:v>
                </c:pt>
                <c:pt idx="7189">
                  <c:v>-12.950852950271434</c:v>
                </c:pt>
                <c:pt idx="7190">
                  <c:v>2.2920300016428934</c:v>
                </c:pt>
                <c:pt idx="7191">
                  <c:v>-2.238362402262184</c:v>
                </c:pt>
                <c:pt idx="7192">
                  <c:v>0</c:v>
                </c:pt>
                <c:pt idx="7193">
                  <c:v>-3.3150331271279883</c:v>
                </c:pt>
                <c:pt idx="7194">
                  <c:v>-4.8195935198926012</c:v>
                </c:pt>
                <c:pt idx="7195">
                  <c:v>20</c:v>
                </c:pt>
                <c:pt idx="7196">
                  <c:v>0.56405422723948018</c:v>
                </c:pt>
                <c:pt idx="7197">
                  <c:v>-1.5250216373314693</c:v>
                </c:pt>
                <c:pt idx="7198">
                  <c:v>-7.0169995410846013</c:v>
                </c:pt>
                <c:pt idx="7199">
                  <c:v>0</c:v>
                </c:pt>
                <c:pt idx="7200">
                  <c:v>0</c:v>
                </c:pt>
                <c:pt idx="7201">
                  <c:v>-12.6935020444275</c:v>
                </c:pt>
                <c:pt idx="7202">
                  <c:v>5.0981657555577673</c:v>
                </c:pt>
                <c:pt idx="7203">
                  <c:v>-6.4590321969959206</c:v>
                </c:pt>
                <c:pt idx="7204">
                  <c:v>8.9348694350559406</c:v>
                </c:pt>
                <c:pt idx="7205">
                  <c:v>-3.547192184433575</c:v>
                </c:pt>
                <c:pt idx="7206">
                  <c:v>8.8840515168695937</c:v>
                </c:pt>
                <c:pt idx="7207">
                  <c:v>5.4174868000071967</c:v>
                </c:pt>
                <c:pt idx="7208">
                  <c:v>-5.9483015093548239</c:v>
                </c:pt>
                <c:pt idx="7209">
                  <c:v>-1.1065237472721892</c:v>
                </c:pt>
                <c:pt idx="7210">
                  <c:v>0</c:v>
                </c:pt>
                <c:pt idx="7211">
                  <c:v>-1.1885730194585089</c:v>
                </c:pt>
                <c:pt idx="7212">
                  <c:v>-6.0746949826116978</c:v>
                </c:pt>
                <c:pt idx="7213">
                  <c:v>-13.041956601703825</c:v>
                </c:pt>
                <c:pt idx="7214">
                  <c:v>0.53013662886187385</c:v>
                </c:pt>
                <c:pt idx="7215">
                  <c:v>0</c:v>
                </c:pt>
                <c:pt idx="7216">
                  <c:v>-7.4898841209919045</c:v>
                </c:pt>
                <c:pt idx="7217">
                  <c:v>7.5631783804310695</c:v>
                </c:pt>
                <c:pt idx="7218">
                  <c:v>0</c:v>
                </c:pt>
                <c:pt idx="7219">
                  <c:v>0</c:v>
                </c:pt>
                <c:pt idx="7220">
                  <c:v>6.6913345995339863</c:v>
                </c:pt>
                <c:pt idx="7221">
                  <c:v>10.438572641016394</c:v>
                </c:pt>
                <c:pt idx="7222">
                  <c:v>1.131107764692957</c:v>
                </c:pt>
                <c:pt idx="7223">
                  <c:v>3.3569300121381174</c:v>
                </c:pt>
                <c:pt idx="7224">
                  <c:v>-7.1146479417561537</c:v>
                </c:pt>
                <c:pt idx="7225">
                  <c:v>-14.999987979735653</c:v>
                </c:pt>
                <c:pt idx="7226">
                  <c:v>9.775558721963419</c:v>
                </c:pt>
                <c:pt idx="7227">
                  <c:v>-1.2006138532199466</c:v>
                </c:pt>
                <c:pt idx="7228">
                  <c:v>0</c:v>
                </c:pt>
                <c:pt idx="7229">
                  <c:v>-1.7079025763164335</c:v>
                </c:pt>
                <c:pt idx="7230">
                  <c:v>0</c:v>
                </c:pt>
                <c:pt idx="7231">
                  <c:v>0</c:v>
                </c:pt>
                <c:pt idx="7232">
                  <c:v>-6.1048798888493909</c:v>
                </c:pt>
                <c:pt idx="7233">
                  <c:v>-17.423754243354566</c:v>
                </c:pt>
                <c:pt idx="7234">
                  <c:v>0.42619254076549939</c:v>
                </c:pt>
                <c:pt idx="7235">
                  <c:v>-6.102016118663375</c:v>
                </c:pt>
                <c:pt idx="7236">
                  <c:v>-5.5729222819889266</c:v>
                </c:pt>
                <c:pt idx="7237">
                  <c:v>-6.2108466113829031E-2</c:v>
                </c:pt>
                <c:pt idx="7238">
                  <c:v>4.5284371130157908</c:v>
                </c:pt>
                <c:pt idx="7239">
                  <c:v>-14.305289339703673</c:v>
                </c:pt>
                <c:pt idx="7240">
                  <c:v>-7.9649274821247804</c:v>
                </c:pt>
                <c:pt idx="7241">
                  <c:v>-2.9577584642514725</c:v>
                </c:pt>
                <c:pt idx="7242">
                  <c:v>4.8101878609078108</c:v>
                </c:pt>
                <c:pt idx="7243">
                  <c:v>3.4524107299710605</c:v>
                </c:pt>
                <c:pt idx="7244">
                  <c:v>0</c:v>
                </c:pt>
                <c:pt idx="7245">
                  <c:v>-0.46141715713789511</c:v>
                </c:pt>
                <c:pt idx="7246">
                  <c:v>8.7019025539344828</c:v>
                </c:pt>
                <c:pt idx="7247">
                  <c:v>0</c:v>
                </c:pt>
                <c:pt idx="7248">
                  <c:v>3.4213750809253294</c:v>
                </c:pt>
                <c:pt idx="7249">
                  <c:v>3.2246266963161925</c:v>
                </c:pt>
                <c:pt idx="7250">
                  <c:v>-11.819112523579108</c:v>
                </c:pt>
                <c:pt idx="7251">
                  <c:v>6.3399439278029295</c:v>
                </c:pt>
                <c:pt idx="7252">
                  <c:v>-1.6889855295089178</c:v>
                </c:pt>
                <c:pt idx="7253">
                  <c:v>-13.349715950591083</c:v>
                </c:pt>
                <c:pt idx="7254">
                  <c:v>-5.9336434230102366</c:v>
                </c:pt>
                <c:pt idx="7255">
                  <c:v>3.8764228137323764</c:v>
                </c:pt>
                <c:pt idx="7256">
                  <c:v>-5.195736007040221</c:v>
                </c:pt>
                <c:pt idx="7257">
                  <c:v>0</c:v>
                </c:pt>
                <c:pt idx="7258">
                  <c:v>0</c:v>
                </c:pt>
                <c:pt idx="7259">
                  <c:v>-6.0872791289303798</c:v>
                </c:pt>
                <c:pt idx="7260">
                  <c:v>0</c:v>
                </c:pt>
                <c:pt idx="7261">
                  <c:v>0</c:v>
                </c:pt>
                <c:pt idx="7262">
                  <c:v>-6.7739609359272306</c:v>
                </c:pt>
                <c:pt idx="7263">
                  <c:v>5.8845801825508461</c:v>
                </c:pt>
                <c:pt idx="7264">
                  <c:v>9.727659182010985</c:v>
                </c:pt>
                <c:pt idx="7265">
                  <c:v>-1.0518130319531029</c:v>
                </c:pt>
                <c:pt idx="7266">
                  <c:v>0</c:v>
                </c:pt>
                <c:pt idx="7267">
                  <c:v>-12.164586879201256</c:v>
                </c:pt>
                <c:pt idx="7268">
                  <c:v>5.6831954141044729</c:v>
                </c:pt>
                <c:pt idx="7269">
                  <c:v>5.8843152635336615</c:v>
                </c:pt>
                <c:pt idx="7270">
                  <c:v>0</c:v>
                </c:pt>
                <c:pt idx="7271">
                  <c:v>0</c:v>
                </c:pt>
                <c:pt idx="7272">
                  <c:v>6.4312756172099634</c:v>
                </c:pt>
                <c:pt idx="7273">
                  <c:v>0</c:v>
                </c:pt>
                <c:pt idx="7274">
                  <c:v>0</c:v>
                </c:pt>
                <c:pt idx="7275">
                  <c:v>-6.8580075380209813</c:v>
                </c:pt>
                <c:pt idx="7276">
                  <c:v>4.339533921028722</c:v>
                </c:pt>
                <c:pt idx="7277">
                  <c:v>-12.889451099572891</c:v>
                </c:pt>
                <c:pt idx="7278">
                  <c:v>-0.93085571319358174</c:v>
                </c:pt>
                <c:pt idx="7279">
                  <c:v>2.5134656062441154</c:v>
                </c:pt>
                <c:pt idx="7280">
                  <c:v>-4.8949581555801194</c:v>
                </c:pt>
                <c:pt idx="7281">
                  <c:v>0</c:v>
                </c:pt>
                <c:pt idx="7282">
                  <c:v>0</c:v>
                </c:pt>
                <c:pt idx="7283">
                  <c:v>6.9919259730459409</c:v>
                </c:pt>
                <c:pt idx="7284">
                  <c:v>0</c:v>
                </c:pt>
                <c:pt idx="7285">
                  <c:v>2.2769036137063816</c:v>
                </c:pt>
                <c:pt idx="7286">
                  <c:v>-4.1877824477668835</c:v>
                </c:pt>
                <c:pt idx="7287">
                  <c:v>8.8251167372699548</c:v>
                </c:pt>
                <c:pt idx="7288">
                  <c:v>10.731310599522832</c:v>
                </c:pt>
                <c:pt idx="7289">
                  <c:v>-3.6887264598975746</c:v>
                </c:pt>
                <c:pt idx="7290">
                  <c:v>0</c:v>
                </c:pt>
                <c:pt idx="7291">
                  <c:v>5.6026779635577117E-2</c:v>
                </c:pt>
                <c:pt idx="7292">
                  <c:v>7.7971025105356118</c:v>
                </c:pt>
                <c:pt idx="7293">
                  <c:v>3.872121073556464</c:v>
                </c:pt>
                <c:pt idx="7294">
                  <c:v>0</c:v>
                </c:pt>
                <c:pt idx="7295">
                  <c:v>-8.7943090778661155</c:v>
                </c:pt>
                <c:pt idx="7296">
                  <c:v>2.7964722343720716</c:v>
                </c:pt>
                <c:pt idx="7297">
                  <c:v>0</c:v>
                </c:pt>
                <c:pt idx="7298">
                  <c:v>5.4510774085351361</c:v>
                </c:pt>
                <c:pt idx="7299">
                  <c:v>6.6644577773139861</c:v>
                </c:pt>
                <c:pt idx="7300">
                  <c:v>7.8587266025888116</c:v>
                </c:pt>
                <c:pt idx="7301">
                  <c:v>-1.409915353953453</c:v>
                </c:pt>
                <c:pt idx="7302">
                  <c:v>-2.9125782021641822</c:v>
                </c:pt>
                <c:pt idx="7303">
                  <c:v>-2.1211685012178076</c:v>
                </c:pt>
                <c:pt idx="7304">
                  <c:v>-1.1037193265348286</c:v>
                </c:pt>
                <c:pt idx="7305">
                  <c:v>10.090032133794926</c:v>
                </c:pt>
                <c:pt idx="7306">
                  <c:v>-2.1431435445471703</c:v>
                </c:pt>
                <c:pt idx="7307">
                  <c:v>-4.3390334098567216</c:v>
                </c:pt>
                <c:pt idx="7308">
                  <c:v>-1.0182830487116068</c:v>
                </c:pt>
                <c:pt idx="7309">
                  <c:v>-10.412591507848006</c:v>
                </c:pt>
                <c:pt idx="7310">
                  <c:v>-8.5295449621822552</c:v>
                </c:pt>
                <c:pt idx="7311">
                  <c:v>1.0020491490335552</c:v>
                </c:pt>
                <c:pt idx="7312">
                  <c:v>-12.95721608730252</c:v>
                </c:pt>
                <c:pt idx="7313">
                  <c:v>7.4956436400652517</c:v>
                </c:pt>
                <c:pt idx="7314">
                  <c:v>5.6996623199212522</c:v>
                </c:pt>
                <c:pt idx="7315">
                  <c:v>-8.1829238745612063</c:v>
                </c:pt>
                <c:pt idx="7316">
                  <c:v>-11.329491570460267</c:v>
                </c:pt>
                <c:pt idx="7317">
                  <c:v>-10.326364726383527</c:v>
                </c:pt>
                <c:pt idx="7318">
                  <c:v>1.2600092514027725</c:v>
                </c:pt>
                <c:pt idx="7319">
                  <c:v>0</c:v>
                </c:pt>
                <c:pt idx="7320">
                  <c:v>3.2773741387322617</c:v>
                </c:pt>
                <c:pt idx="7321">
                  <c:v>-4.2459721588180361</c:v>
                </c:pt>
                <c:pt idx="7322">
                  <c:v>6.1979210342839295</c:v>
                </c:pt>
                <c:pt idx="7323">
                  <c:v>0</c:v>
                </c:pt>
                <c:pt idx="7324">
                  <c:v>0</c:v>
                </c:pt>
                <c:pt idx="7325">
                  <c:v>-14.529628568351173</c:v>
                </c:pt>
                <c:pt idx="7326">
                  <c:v>0</c:v>
                </c:pt>
                <c:pt idx="7327">
                  <c:v>0</c:v>
                </c:pt>
                <c:pt idx="7328">
                  <c:v>-10.671846899794105</c:v>
                </c:pt>
                <c:pt idx="7329">
                  <c:v>3.3812370245031174</c:v>
                </c:pt>
                <c:pt idx="7330">
                  <c:v>3.0736755328218357</c:v>
                </c:pt>
                <c:pt idx="7331">
                  <c:v>-8.2839894285845475</c:v>
                </c:pt>
                <c:pt idx="7332">
                  <c:v>1.443788755499035</c:v>
                </c:pt>
                <c:pt idx="7333">
                  <c:v>8.3489987439569529</c:v>
                </c:pt>
                <c:pt idx="7334">
                  <c:v>4.7669949255719288</c:v>
                </c:pt>
                <c:pt idx="7335">
                  <c:v>0</c:v>
                </c:pt>
                <c:pt idx="7336">
                  <c:v>-3.2866646846711434</c:v>
                </c:pt>
                <c:pt idx="7337">
                  <c:v>4.3369117190689304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-10.241611487478771</c:v>
                </c:pt>
                <c:pt idx="7342">
                  <c:v>0.87668939332683415</c:v>
                </c:pt>
                <c:pt idx="7343">
                  <c:v>0</c:v>
                </c:pt>
                <c:pt idx="7344">
                  <c:v>7.3443539435000638</c:v>
                </c:pt>
                <c:pt idx="7345">
                  <c:v>-2.8440658706286115</c:v>
                </c:pt>
                <c:pt idx="7346">
                  <c:v>9.735509841253343</c:v>
                </c:pt>
                <c:pt idx="7347">
                  <c:v>2.8203036193228641</c:v>
                </c:pt>
                <c:pt idx="7348">
                  <c:v>-4.2025686258011614</c:v>
                </c:pt>
                <c:pt idx="7349">
                  <c:v>4.4970384787198352</c:v>
                </c:pt>
                <c:pt idx="7350">
                  <c:v>0</c:v>
                </c:pt>
                <c:pt idx="7351">
                  <c:v>-6.9034410526847259</c:v>
                </c:pt>
                <c:pt idx="7352">
                  <c:v>5.4745159512789243</c:v>
                </c:pt>
                <c:pt idx="7353">
                  <c:v>0</c:v>
                </c:pt>
                <c:pt idx="7354">
                  <c:v>-6.3392624348862672</c:v>
                </c:pt>
                <c:pt idx="7355">
                  <c:v>0.8510014785422455</c:v>
                </c:pt>
                <c:pt idx="7356">
                  <c:v>-4.7760594929272457</c:v>
                </c:pt>
                <c:pt idx="7357">
                  <c:v>6.061500734096982</c:v>
                </c:pt>
                <c:pt idx="7358">
                  <c:v>13.705253615695959</c:v>
                </c:pt>
                <c:pt idx="7359">
                  <c:v>2.8344740860602702</c:v>
                </c:pt>
                <c:pt idx="7360">
                  <c:v>0</c:v>
                </c:pt>
                <c:pt idx="7361">
                  <c:v>-9.375581012780291</c:v>
                </c:pt>
                <c:pt idx="7362">
                  <c:v>3.3952561043091816</c:v>
                </c:pt>
                <c:pt idx="7363">
                  <c:v>-5.0150874238986196</c:v>
                </c:pt>
                <c:pt idx="7364">
                  <c:v>-2.1160742057087347</c:v>
                </c:pt>
                <c:pt idx="7365">
                  <c:v>0.36257513942179376</c:v>
                </c:pt>
                <c:pt idx="7366">
                  <c:v>-1.0328577223968143</c:v>
                </c:pt>
                <c:pt idx="7367">
                  <c:v>-4.489241527034955</c:v>
                </c:pt>
                <c:pt idx="7368">
                  <c:v>-2.7265595402646952</c:v>
                </c:pt>
                <c:pt idx="7369">
                  <c:v>-0.4271866513336019</c:v>
                </c:pt>
                <c:pt idx="7370">
                  <c:v>2.5333880456976399</c:v>
                </c:pt>
                <c:pt idx="7371">
                  <c:v>-4.7891614631362849</c:v>
                </c:pt>
                <c:pt idx="7372">
                  <c:v>9.0289961032714796</c:v>
                </c:pt>
                <c:pt idx="7373">
                  <c:v>-1.9336683540614359</c:v>
                </c:pt>
                <c:pt idx="7374">
                  <c:v>0</c:v>
                </c:pt>
                <c:pt idx="7375">
                  <c:v>0</c:v>
                </c:pt>
                <c:pt idx="7376">
                  <c:v>1.0615617248439431</c:v>
                </c:pt>
                <c:pt idx="7377">
                  <c:v>0</c:v>
                </c:pt>
                <c:pt idx="7378">
                  <c:v>0</c:v>
                </c:pt>
                <c:pt idx="7379">
                  <c:v>3.9370585094572057</c:v>
                </c:pt>
                <c:pt idx="7380">
                  <c:v>5.6523665288183782</c:v>
                </c:pt>
                <c:pt idx="7381">
                  <c:v>3.3356898428536419</c:v>
                </c:pt>
                <c:pt idx="7382">
                  <c:v>0</c:v>
                </c:pt>
                <c:pt idx="7383">
                  <c:v>0</c:v>
                </c:pt>
                <c:pt idx="7384">
                  <c:v>-10.412984578544652</c:v>
                </c:pt>
                <c:pt idx="7385">
                  <c:v>-4.4017583565635583</c:v>
                </c:pt>
                <c:pt idx="7386">
                  <c:v>-4.8878490020434127</c:v>
                </c:pt>
                <c:pt idx="7387">
                  <c:v>-6.4995042842047948</c:v>
                </c:pt>
                <c:pt idx="7388">
                  <c:v>0</c:v>
                </c:pt>
                <c:pt idx="7389">
                  <c:v>0.96590701944732271</c:v>
                </c:pt>
                <c:pt idx="7390">
                  <c:v>11.252606884617256</c:v>
                </c:pt>
                <c:pt idx="7391">
                  <c:v>11.391455866430208</c:v>
                </c:pt>
                <c:pt idx="7392">
                  <c:v>7.5077670515463506</c:v>
                </c:pt>
                <c:pt idx="7393">
                  <c:v>11.518018638427399</c:v>
                </c:pt>
                <c:pt idx="7394">
                  <c:v>3.1130739674419012</c:v>
                </c:pt>
                <c:pt idx="7395">
                  <c:v>7.0122557843510593</c:v>
                </c:pt>
                <c:pt idx="7396">
                  <c:v>5.2669753475354986</c:v>
                </c:pt>
                <c:pt idx="7397">
                  <c:v>-5.5602758629117393</c:v>
                </c:pt>
                <c:pt idx="7398">
                  <c:v>0</c:v>
                </c:pt>
                <c:pt idx="7399">
                  <c:v>-3.9944821257774263</c:v>
                </c:pt>
                <c:pt idx="7400">
                  <c:v>0</c:v>
                </c:pt>
                <c:pt idx="7401">
                  <c:v>0</c:v>
                </c:pt>
                <c:pt idx="7402">
                  <c:v>-11.151069338057571</c:v>
                </c:pt>
                <c:pt idx="7403">
                  <c:v>0</c:v>
                </c:pt>
                <c:pt idx="7404">
                  <c:v>-2.8708791160672478</c:v>
                </c:pt>
                <c:pt idx="7405">
                  <c:v>1.8424832574961163</c:v>
                </c:pt>
                <c:pt idx="7406">
                  <c:v>10.936530067570848</c:v>
                </c:pt>
                <c:pt idx="7407">
                  <c:v>3.6582052852097826</c:v>
                </c:pt>
                <c:pt idx="7408">
                  <c:v>0</c:v>
                </c:pt>
                <c:pt idx="7409">
                  <c:v>-20</c:v>
                </c:pt>
                <c:pt idx="7410">
                  <c:v>-15.285585739666871</c:v>
                </c:pt>
                <c:pt idx="7411">
                  <c:v>0</c:v>
                </c:pt>
                <c:pt idx="7412">
                  <c:v>-11.408709231768256</c:v>
                </c:pt>
                <c:pt idx="7413">
                  <c:v>-7.0109094373129572</c:v>
                </c:pt>
                <c:pt idx="7414">
                  <c:v>4.2515486354929006</c:v>
                </c:pt>
                <c:pt idx="7415">
                  <c:v>10.359983943164414</c:v>
                </c:pt>
                <c:pt idx="7416">
                  <c:v>-4.1907967980253122</c:v>
                </c:pt>
                <c:pt idx="7417">
                  <c:v>-20</c:v>
                </c:pt>
                <c:pt idx="7418">
                  <c:v>5.6528355774063419</c:v>
                </c:pt>
                <c:pt idx="7419">
                  <c:v>-5.5194419758938942</c:v>
                </c:pt>
                <c:pt idx="7420">
                  <c:v>-9.1537882801415158</c:v>
                </c:pt>
                <c:pt idx="7421">
                  <c:v>20</c:v>
                </c:pt>
                <c:pt idx="7422">
                  <c:v>1.1162861018462849</c:v>
                </c:pt>
                <c:pt idx="7423">
                  <c:v>-7.9519827861575418</c:v>
                </c:pt>
                <c:pt idx="7424">
                  <c:v>-5.3305434225088923</c:v>
                </c:pt>
                <c:pt idx="7425">
                  <c:v>4.1203185517802181</c:v>
                </c:pt>
                <c:pt idx="7426">
                  <c:v>5.4286877214003244</c:v>
                </c:pt>
                <c:pt idx="7427">
                  <c:v>3.475367596425273</c:v>
                </c:pt>
                <c:pt idx="7428">
                  <c:v>6.7099716345554548</c:v>
                </c:pt>
                <c:pt idx="7429">
                  <c:v>0</c:v>
                </c:pt>
                <c:pt idx="7430">
                  <c:v>-2.2974728577143031</c:v>
                </c:pt>
                <c:pt idx="7431">
                  <c:v>0</c:v>
                </c:pt>
                <c:pt idx="7432">
                  <c:v>-6.0833605887335862</c:v>
                </c:pt>
                <c:pt idx="7433">
                  <c:v>-1.0988559649354697</c:v>
                </c:pt>
                <c:pt idx="7434">
                  <c:v>-4.2951025826237528</c:v>
                </c:pt>
                <c:pt idx="7435">
                  <c:v>5.0233238108416565</c:v>
                </c:pt>
                <c:pt idx="7436">
                  <c:v>-20</c:v>
                </c:pt>
                <c:pt idx="7437">
                  <c:v>7.1323930009307901</c:v>
                </c:pt>
                <c:pt idx="7438">
                  <c:v>-4.2261392204859725</c:v>
                </c:pt>
                <c:pt idx="7439">
                  <c:v>-15.637929220953691</c:v>
                </c:pt>
                <c:pt idx="7440">
                  <c:v>-2.4831357143447028</c:v>
                </c:pt>
                <c:pt idx="7441">
                  <c:v>-3.9589724590332431</c:v>
                </c:pt>
                <c:pt idx="7442">
                  <c:v>-5.7519748589110202</c:v>
                </c:pt>
                <c:pt idx="7443">
                  <c:v>-2.8006685684088217</c:v>
                </c:pt>
                <c:pt idx="7444">
                  <c:v>10.921468921672863</c:v>
                </c:pt>
                <c:pt idx="7445">
                  <c:v>-2.750909417544952</c:v>
                </c:pt>
                <c:pt idx="7446">
                  <c:v>-7.4336743007351309</c:v>
                </c:pt>
                <c:pt idx="7447">
                  <c:v>-6.8349867610414003</c:v>
                </c:pt>
                <c:pt idx="7448">
                  <c:v>13.485393330187483</c:v>
                </c:pt>
                <c:pt idx="7449">
                  <c:v>14.158023273447597</c:v>
                </c:pt>
                <c:pt idx="7450">
                  <c:v>4.1540932296440065</c:v>
                </c:pt>
                <c:pt idx="7451">
                  <c:v>2.9793560337595815</c:v>
                </c:pt>
                <c:pt idx="7452">
                  <c:v>0</c:v>
                </c:pt>
                <c:pt idx="7453">
                  <c:v>-13.552343865387158</c:v>
                </c:pt>
                <c:pt idx="7454">
                  <c:v>0</c:v>
                </c:pt>
                <c:pt idx="7455">
                  <c:v>0</c:v>
                </c:pt>
                <c:pt idx="7456">
                  <c:v>-4.8390338447333425</c:v>
                </c:pt>
                <c:pt idx="7457">
                  <c:v>-4.6674647403654497</c:v>
                </c:pt>
                <c:pt idx="7458">
                  <c:v>-1.1648405886088531</c:v>
                </c:pt>
                <c:pt idx="7459">
                  <c:v>9.9748332168217289</c:v>
                </c:pt>
                <c:pt idx="7460">
                  <c:v>5.3974062310782633</c:v>
                </c:pt>
                <c:pt idx="7461">
                  <c:v>0</c:v>
                </c:pt>
                <c:pt idx="7462">
                  <c:v>-11.968170866287949</c:v>
                </c:pt>
                <c:pt idx="7463">
                  <c:v>0</c:v>
                </c:pt>
                <c:pt idx="7464">
                  <c:v>4.7414194588351242</c:v>
                </c:pt>
                <c:pt idx="7465">
                  <c:v>-5.8689846689036731</c:v>
                </c:pt>
                <c:pt idx="7466">
                  <c:v>0</c:v>
                </c:pt>
                <c:pt idx="7467">
                  <c:v>0</c:v>
                </c:pt>
                <c:pt idx="7468">
                  <c:v>-4.9705295688673052</c:v>
                </c:pt>
                <c:pt idx="7469">
                  <c:v>0.14470242740727302</c:v>
                </c:pt>
                <c:pt idx="7470">
                  <c:v>3.6336159540584889</c:v>
                </c:pt>
                <c:pt idx="7471">
                  <c:v>0</c:v>
                </c:pt>
                <c:pt idx="7472">
                  <c:v>11.732992002739437</c:v>
                </c:pt>
                <c:pt idx="7473">
                  <c:v>8.8138187171377247</c:v>
                </c:pt>
                <c:pt idx="7474">
                  <c:v>-0.24506837299148554</c:v>
                </c:pt>
                <c:pt idx="7475">
                  <c:v>-4.2864586307878776</c:v>
                </c:pt>
                <c:pt idx="7476">
                  <c:v>2.6010336302440575</c:v>
                </c:pt>
                <c:pt idx="7477">
                  <c:v>-6.9957620712270376</c:v>
                </c:pt>
                <c:pt idx="7478">
                  <c:v>-12.564328631140304</c:v>
                </c:pt>
                <c:pt idx="7479">
                  <c:v>3.2131166604141699</c:v>
                </c:pt>
                <c:pt idx="7480">
                  <c:v>-3.4555193103858421</c:v>
                </c:pt>
                <c:pt idx="7481">
                  <c:v>7.1325183949178426</c:v>
                </c:pt>
                <c:pt idx="7482">
                  <c:v>18.12670137482954</c:v>
                </c:pt>
                <c:pt idx="7483">
                  <c:v>0</c:v>
                </c:pt>
                <c:pt idx="7484">
                  <c:v>6.7493422788891149</c:v>
                </c:pt>
                <c:pt idx="7485">
                  <c:v>0</c:v>
                </c:pt>
                <c:pt idx="7486">
                  <c:v>0</c:v>
                </c:pt>
                <c:pt idx="7487">
                  <c:v>0.94480443406335535</c:v>
                </c:pt>
                <c:pt idx="7488">
                  <c:v>6.8983609486298505</c:v>
                </c:pt>
                <c:pt idx="7489">
                  <c:v>9.1173997863691518</c:v>
                </c:pt>
                <c:pt idx="7490">
                  <c:v>-5.1481794882102534</c:v>
                </c:pt>
                <c:pt idx="7491">
                  <c:v>6.6255007485239403</c:v>
                </c:pt>
                <c:pt idx="7492">
                  <c:v>3.7546704932663841</c:v>
                </c:pt>
                <c:pt idx="7493">
                  <c:v>-2.2907204667900247</c:v>
                </c:pt>
                <c:pt idx="7494">
                  <c:v>-8.3734386743658185</c:v>
                </c:pt>
                <c:pt idx="7495">
                  <c:v>11.293471864324907</c:v>
                </c:pt>
                <c:pt idx="7496">
                  <c:v>-6.5296481787408993</c:v>
                </c:pt>
                <c:pt idx="7497">
                  <c:v>2.6728456098333444</c:v>
                </c:pt>
                <c:pt idx="7498">
                  <c:v>0</c:v>
                </c:pt>
                <c:pt idx="7499">
                  <c:v>5.0818971871373089</c:v>
                </c:pt>
                <c:pt idx="7500">
                  <c:v>-6.6222743488775855</c:v>
                </c:pt>
                <c:pt idx="7501">
                  <c:v>0.60362714789166327</c:v>
                </c:pt>
                <c:pt idx="7502">
                  <c:v>5.2671787526007412</c:v>
                </c:pt>
                <c:pt idx="7503">
                  <c:v>-5.1291582761975061</c:v>
                </c:pt>
                <c:pt idx="7504">
                  <c:v>8.3373014106395722</c:v>
                </c:pt>
                <c:pt idx="7505">
                  <c:v>-20</c:v>
                </c:pt>
                <c:pt idx="7506">
                  <c:v>-1.4188083097009221</c:v>
                </c:pt>
                <c:pt idx="7507">
                  <c:v>1.9092832441334018</c:v>
                </c:pt>
                <c:pt idx="7508">
                  <c:v>-6.1499583877141362</c:v>
                </c:pt>
                <c:pt idx="7509">
                  <c:v>10.949407005024579</c:v>
                </c:pt>
                <c:pt idx="7510">
                  <c:v>-2.88379620106888</c:v>
                </c:pt>
                <c:pt idx="7511">
                  <c:v>-1.4356425007330995</c:v>
                </c:pt>
                <c:pt idx="7512">
                  <c:v>6.97284059437054</c:v>
                </c:pt>
                <c:pt idx="7513">
                  <c:v>-9.6653385243604575</c:v>
                </c:pt>
                <c:pt idx="7514">
                  <c:v>0</c:v>
                </c:pt>
                <c:pt idx="7515">
                  <c:v>-3.1093760286330774</c:v>
                </c:pt>
                <c:pt idx="7516">
                  <c:v>11.170045351930892</c:v>
                </c:pt>
                <c:pt idx="7517">
                  <c:v>-7.60366823366508</c:v>
                </c:pt>
                <c:pt idx="7518">
                  <c:v>0</c:v>
                </c:pt>
                <c:pt idx="7519">
                  <c:v>-13.171906927013161</c:v>
                </c:pt>
                <c:pt idx="7520">
                  <c:v>4.7922793238992654</c:v>
                </c:pt>
                <c:pt idx="7521">
                  <c:v>0</c:v>
                </c:pt>
                <c:pt idx="7522">
                  <c:v>-10.629334884428978</c:v>
                </c:pt>
                <c:pt idx="7523">
                  <c:v>-6.9415545583330154</c:v>
                </c:pt>
                <c:pt idx="7524">
                  <c:v>0.94979078523300853</c:v>
                </c:pt>
                <c:pt idx="7525">
                  <c:v>-10.005654974870378</c:v>
                </c:pt>
                <c:pt idx="7526">
                  <c:v>7.0995920600465769</c:v>
                </c:pt>
                <c:pt idx="7527">
                  <c:v>-4.214383682511424</c:v>
                </c:pt>
                <c:pt idx="7528">
                  <c:v>-3.5720797412012697</c:v>
                </c:pt>
                <c:pt idx="7529">
                  <c:v>10.383620848333221</c:v>
                </c:pt>
                <c:pt idx="7530">
                  <c:v>5.9507576636712063</c:v>
                </c:pt>
                <c:pt idx="7531">
                  <c:v>0</c:v>
                </c:pt>
                <c:pt idx="7532">
                  <c:v>12.212823694135661</c:v>
                </c:pt>
                <c:pt idx="7533">
                  <c:v>-7.4945009841377654</c:v>
                </c:pt>
                <c:pt idx="7534">
                  <c:v>0.25582312330391455</c:v>
                </c:pt>
                <c:pt idx="7535">
                  <c:v>-8.6357184674551188</c:v>
                </c:pt>
                <c:pt idx="7536">
                  <c:v>7.9135653554317376</c:v>
                </c:pt>
                <c:pt idx="7537">
                  <c:v>7.6356031733490628</c:v>
                </c:pt>
                <c:pt idx="7538">
                  <c:v>0</c:v>
                </c:pt>
                <c:pt idx="7539">
                  <c:v>0</c:v>
                </c:pt>
                <c:pt idx="7540">
                  <c:v>-3.1803440055010181</c:v>
                </c:pt>
                <c:pt idx="7541">
                  <c:v>-6.9709445608268377</c:v>
                </c:pt>
                <c:pt idx="7542">
                  <c:v>-5.080777363448262</c:v>
                </c:pt>
                <c:pt idx="7543">
                  <c:v>0</c:v>
                </c:pt>
                <c:pt idx="7544">
                  <c:v>3.8823228963565883</c:v>
                </c:pt>
                <c:pt idx="7545">
                  <c:v>-18.097460550395397</c:v>
                </c:pt>
                <c:pt idx="7546">
                  <c:v>0</c:v>
                </c:pt>
                <c:pt idx="7547">
                  <c:v>-13.663429059840865</c:v>
                </c:pt>
                <c:pt idx="7548">
                  <c:v>-5.9842831308275368</c:v>
                </c:pt>
                <c:pt idx="7549">
                  <c:v>-5.289136498164277</c:v>
                </c:pt>
                <c:pt idx="7550">
                  <c:v>-6.5143005520945163</c:v>
                </c:pt>
                <c:pt idx="7551">
                  <c:v>4.6749409247523026</c:v>
                </c:pt>
                <c:pt idx="7552">
                  <c:v>5.5918366623184275</c:v>
                </c:pt>
                <c:pt idx="7553">
                  <c:v>0</c:v>
                </c:pt>
                <c:pt idx="7554">
                  <c:v>6.8149044266336922</c:v>
                </c:pt>
                <c:pt idx="7555">
                  <c:v>4.6085407844893123</c:v>
                </c:pt>
                <c:pt idx="7556">
                  <c:v>2.3512095293429836</c:v>
                </c:pt>
                <c:pt idx="7557">
                  <c:v>-9.6531929240899963</c:v>
                </c:pt>
                <c:pt idx="7558">
                  <c:v>-0.29264993573316489</c:v>
                </c:pt>
                <c:pt idx="7559">
                  <c:v>0.98023061731692795</c:v>
                </c:pt>
                <c:pt idx="7560">
                  <c:v>-1.4764391131125509</c:v>
                </c:pt>
                <c:pt idx="7561">
                  <c:v>4.3192744533852014</c:v>
                </c:pt>
                <c:pt idx="7562">
                  <c:v>-13.458472896340881</c:v>
                </c:pt>
                <c:pt idx="7563">
                  <c:v>11.869345788408314</c:v>
                </c:pt>
                <c:pt idx="7564">
                  <c:v>3.2586413837450516</c:v>
                </c:pt>
                <c:pt idx="7565">
                  <c:v>9.1897707324199089</c:v>
                </c:pt>
                <c:pt idx="7566">
                  <c:v>0.46163913693641989</c:v>
                </c:pt>
                <c:pt idx="7567">
                  <c:v>0</c:v>
                </c:pt>
                <c:pt idx="7568">
                  <c:v>-1.7824072044544437</c:v>
                </c:pt>
                <c:pt idx="7569">
                  <c:v>-8.0840353360816408</c:v>
                </c:pt>
                <c:pt idx="7570">
                  <c:v>6.9592233380018875</c:v>
                </c:pt>
                <c:pt idx="7571">
                  <c:v>-0.64303140820357552</c:v>
                </c:pt>
                <c:pt idx="7572">
                  <c:v>10.356994808269434</c:v>
                </c:pt>
                <c:pt idx="7573">
                  <c:v>4.9820913058308873</c:v>
                </c:pt>
                <c:pt idx="7574">
                  <c:v>3.5992320980276902</c:v>
                </c:pt>
                <c:pt idx="7575">
                  <c:v>-1.826808344343918</c:v>
                </c:pt>
                <c:pt idx="7576">
                  <c:v>8.7582316788936438</c:v>
                </c:pt>
                <c:pt idx="7577">
                  <c:v>3.7079123474817601</c:v>
                </c:pt>
                <c:pt idx="7578">
                  <c:v>-6.0325475838099525</c:v>
                </c:pt>
                <c:pt idx="7579">
                  <c:v>8.6308372241563429</c:v>
                </c:pt>
                <c:pt idx="7580">
                  <c:v>-9.2309510913209554</c:v>
                </c:pt>
                <c:pt idx="7581">
                  <c:v>6.0587042533538762</c:v>
                </c:pt>
                <c:pt idx="7582">
                  <c:v>2.535110965823316</c:v>
                </c:pt>
                <c:pt idx="7583">
                  <c:v>20</c:v>
                </c:pt>
                <c:pt idx="7584">
                  <c:v>11.245464593703096</c:v>
                </c:pt>
                <c:pt idx="7585">
                  <c:v>-0.30974832272695796</c:v>
                </c:pt>
                <c:pt idx="7586">
                  <c:v>-5.2801276208784174</c:v>
                </c:pt>
                <c:pt idx="7587">
                  <c:v>2.7195007383149243</c:v>
                </c:pt>
                <c:pt idx="7588">
                  <c:v>4.197618269808074</c:v>
                </c:pt>
                <c:pt idx="7589">
                  <c:v>0.54813652118369149</c:v>
                </c:pt>
                <c:pt idx="7590">
                  <c:v>-4.8273808051688789</c:v>
                </c:pt>
                <c:pt idx="7591">
                  <c:v>-20</c:v>
                </c:pt>
                <c:pt idx="7592">
                  <c:v>-7.8016079584713864</c:v>
                </c:pt>
                <c:pt idx="7593">
                  <c:v>-15.022119193785839</c:v>
                </c:pt>
                <c:pt idx="7594">
                  <c:v>-4.6279167010095072</c:v>
                </c:pt>
                <c:pt idx="7595">
                  <c:v>1.1933696192609671</c:v>
                </c:pt>
                <c:pt idx="7596">
                  <c:v>-3.8212936124792751</c:v>
                </c:pt>
                <c:pt idx="7597">
                  <c:v>14.509677670009392</c:v>
                </c:pt>
                <c:pt idx="7598">
                  <c:v>-2.1976631331396623</c:v>
                </c:pt>
                <c:pt idx="7599">
                  <c:v>0</c:v>
                </c:pt>
                <c:pt idx="7600">
                  <c:v>6.8174032969662832</c:v>
                </c:pt>
                <c:pt idx="7601">
                  <c:v>-19.638848414540714</c:v>
                </c:pt>
                <c:pt idx="7602">
                  <c:v>10.692712271256514</c:v>
                </c:pt>
                <c:pt idx="7603">
                  <c:v>0</c:v>
                </c:pt>
                <c:pt idx="7604">
                  <c:v>-2.1623377941622532</c:v>
                </c:pt>
                <c:pt idx="7605">
                  <c:v>0</c:v>
                </c:pt>
                <c:pt idx="7606">
                  <c:v>6.8318205533366925</c:v>
                </c:pt>
                <c:pt idx="7607">
                  <c:v>6.1041907068322434</c:v>
                </c:pt>
                <c:pt idx="7608">
                  <c:v>5.8120665436806842</c:v>
                </c:pt>
                <c:pt idx="7609">
                  <c:v>20</c:v>
                </c:pt>
                <c:pt idx="7610">
                  <c:v>0</c:v>
                </c:pt>
                <c:pt idx="7611">
                  <c:v>-4.3151757632142438</c:v>
                </c:pt>
                <c:pt idx="7612">
                  <c:v>10.513594347949546</c:v>
                </c:pt>
                <c:pt idx="7613">
                  <c:v>-6.0697782268363278</c:v>
                </c:pt>
                <c:pt idx="7614">
                  <c:v>11.785247936072167</c:v>
                </c:pt>
                <c:pt idx="7615">
                  <c:v>0</c:v>
                </c:pt>
                <c:pt idx="7616">
                  <c:v>-11.023470953818341</c:v>
                </c:pt>
                <c:pt idx="7617">
                  <c:v>4.4653275627931297</c:v>
                </c:pt>
                <c:pt idx="7618">
                  <c:v>-8.5910763627124656</c:v>
                </c:pt>
                <c:pt idx="7619">
                  <c:v>11.747934958228058</c:v>
                </c:pt>
                <c:pt idx="7620">
                  <c:v>0</c:v>
                </c:pt>
                <c:pt idx="7621">
                  <c:v>-6.7009306269546407</c:v>
                </c:pt>
                <c:pt idx="7622">
                  <c:v>-11.26848086434352</c:v>
                </c:pt>
                <c:pt idx="7623">
                  <c:v>-11.097456309035714</c:v>
                </c:pt>
                <c:pt idx="7624">
                  <c:v>-5.4793484534325856</c:v>
                </c:pt>
                <c:pt idx="7625">
                  <c:v>0</c:v>
                </c:pt>
                <c:pt idx="7626">
                  <c:v>-0.74972269660564228</c:v>
                </c:pt>
                <c:pt idx="7627">
                  <c:v>8.4755447389807834</c:v>
                </c:pt>
                <c:pt idx="7628">
                  <c:v>-4.832572659976349</c:v>
                </c:pt>
                <c:pt idx="7629">
                  <c:v>-9.0640559320280651</c:v>
                </c:pt>
                <c:pt idx="7630">
                  <c:v>0</c:v>
                </c:pt>
                <c:pt idx="7631">
                  <c:v>0</c:v>
                </c:pt>
                <c:pt idx="7632">
                  <c:v>10.407406685645316</c:v>
                </c:pt>
                <c:pt idx="7633">
                  <c:v>-2.2503720543123231</c:v>
                </c:pt>
                <c:pt idx="7634">
                  <c:v>16.660252504091769</c:v>
                </c:pt>
                <c:pt idx="7635">
                  <c:v>2.6735809667763859</c:v>
                </c:pt>
                <c:pt idx="7636">
                  <c:v>7.977890056503286</c:v>
                </c:pt>
                <c:pt idx="7637">
                  <c:v>7.2750183106768933</c:v>
                </c:pt>
                <c:pt idx="7638">
                  <c:v>-8.9748589229392355</c:v>
                </c:pt>
                <c:pt idx="7639">
                  <c:v>-7.5513065555731043</c:v>
                </c:pt>
                <c:pt idx="7640">
                  <c:v>8.750845433067024</c:v>
                </c:pt>
                <c:pt idx="7641">
                  <c:v>-5.8024537638131619</c:v>
                </c:pt>
                <c:pt idx="7642">
                  <c:v>-5.3189025270348527</c:v>
                </c:pt>
                <c:pt idx="7643">
                  <c:v>6.5475541885836304</c:v>
                </c:pt>
                <c:pt idx="7644">
                  <c:v>14.422635470916791</c:v>
                </c:pt>
                <c:pt idx="7645">
                  <c:v>-7.0072302241717104</c:v>
                </c:pt>
                <c:pt idx="7646">
                  <c:v>-5.2404365835706042</c:v>
                </c:pt>
                <c:pt idx="7647">
                  <c:v>0</c:v>
                </c:pt>
                <c:pt idx="7648">
                  <c:v>-1.1490068240699596</c:v>
                </c:pt>
                <c:pt idx="7649">
                  <c:v>6.8054033862147216</c:v>
                </c:pt>
                <c:pt idx="7650">
                  <c:v>0</c:v>
                </c:pt>
                <c:pt idx="7651">
                  <c:v>0</c:v>
                </c:pt>
                <c:pt idx="7652">
                  <c:v>3.438637758977845</c:v>
                </c:pt>
                <c:pt idx="7653">
                  <c:v>-4.6219173982143449</c:v>
                </c:pt>
                <c:pt idx="7654">
                  <c:v>0</c:v>
                </c:pt>
                <c:pt idx="7655">
                  <c:v>0</c:v>
                </c:pt>
                <c:pt idx="7656">
                  <c:v>0.60523651578242199</c:v>
                </c:pt>
                <c:pt idx="7657">
                  <c:v>-9.846832192765774</c:v>
                </c:pt>
                <c:pt idx="7658">
                  <c:v>0</c:v>
                </c:pt>
                <c:pt idx="7659">
                  <c:v>-9.2435789564925415</c:v>
                </c:pt>
                <c:pt idx="7660">
                  <c:v>5.0284884148782023</c:v>
                </c:pt>
                <c:pt idx="7661">
                  <c:v>-0.60958815597139804</c:v>
                </c:pt>
                <c:pt idx="7662">
                  <c:v>9.1590028433599144</c:v>
                </c:pt>
                <c:pt idx="7663">
                  <c:v>7.306091852692278</c:v>
                </c:pt>
                <c:pt idx="7664">
                  <c:v>14.049916762670252</c:v>
                </c:pt>
                <c:pt idx="7665">
                  <c:v>0</c:v>
                </c:pt>
                <c:pt idx="7666">
                  <c:v>-10.224072132782933</c:v>
                </c:pt>
                <c:pt idx="7667">
                  <c:v>12.764951842218128</c:v>
                </c:pt>
                <c:pt idx="7668">
                  <c:v>-5.3705858729896452</c:v>
                </c:pt>
                <c:pt idx="7669">
                  <c:v>-8.6827119012898635</c:v>
                </c:pt>
                <c:pt idx="7670">
                  <c:v>-5.2415094622493825</c:v>
                </c:pt>
                <c:pt idx="7671">
                  <c:v>-5.9200175984014729</c:v>
                </c:pt>
                <c:pt idx="7672">
                  <c:v>-5.073111573822926</c:v>
                </c:pt>
                <c:pt idx="7673">
                  <c:v>8.1068606193321529</c:v>
                </c:pt>
                <c:pt idx="7674">
                  <c:v>0</c:v>
                </c:pt>
                <c:pt idx="7675">
                  <c:v>-4.5857238970970995</c:v>
                </c:pt>
                <c:pt idx="7676">
                  <c:v>-3.3936128219302999</c:v>
                </c:pt>
                <c:pt idx="7677">
                  <c:v>0.80526508071848535</c:v>
                </c:pt>
                <c:pt idx="7678">
                  <c:v>0</c:v>
                </c:pt>
                <c:pt idx="7679">
                  <c:v>4.3578235449865828</c:v>
                </c:pt>
                <c:pt idx="7680">
                  <c:v>0</c:v>
                </c:pt>
                <c:pt idx="7681">
                  <c:v>-9.1376971987238136</c:v>
                </c:pt>
                <c:pt idx="7682">
                  <c:v>0</c:v>
                </c:pt>
                <c:pt idx="7683">
                  <c:v>0</c:v>
                </c:pt>
                <c:pt idx="7684">
                  <c:v>0.98176130018147223</c:v>
                </c:pt>
                <c:pt idx="7685">
                  <c:v>8.793651248512063</c:v>
                </c:pt>
                <c:pt idx="7686">
                  <c:v>-7.12566250671816</c:v>
                </c:pt>
                <c:pt idx="7687">
                  <c:v>15.294009824700332</c:v>
                </c:pt>
                <c:pt idx="7688">
                  <c:v>5.4093704010581156</c:v>
                </c:pt>
                <c:pt idx="7689">
                  <c:v>0</c:v>
                </c:pt>
                <c:pt idx="7690">
                  <c:v>19.033037898148798</c:v>
                </c:pt>
                <c:pt idx="7691">
                  <c:v>-2.6252011609251031</c:v>
                </c:pt>
                <c:pt idx="7692">
                  <c:v>8.6359478167469845</c:v>
                </c:pt>
                <c:pt idx="7693">
                  <c:v>-1.7171317490415461</c:v>
                </c:pt>
                <c:pt idx="7694">
                  <c:v>2.7792006688058235</c:v>
                </c:pt>
                <c:pt idx="7695">
                  <c:v>0.56466249971372573</c:v>
                </c:pt>
                <c:pt idx="7696">
                  <c:v>-2.2891755536649772</c:v>
                </c:pt>
                <c:pt idx="7697">
                  <c:v>-0.6663697343490349</c:v>
                </c:pt>
                <c:pt idx="7698">
                  <c:v>-0.81731375768907522</c:v>
                </c:pt>
                <c:pt idx="7699">
                  <c:v>0</c:v>
                </c:pt>
                <c:pt idx="7700">
                  <c:v>3.0265008442108003</c:v>
                </c:pt>
                <c:pt idx="7701">
                  <c:v>-0.44489039113864504</c:v>
                </c:pt>
                <c:pt idx="7702">
                  <c:v>-0.93585338842925703</c:v>
                </c:pt>
                <c:pt idx="7703">
                  <c:v>0</c:v>
                </c:pt>
                <c:pt idx="7704">
                  <c:v>0</c:v>
                </c:pt>
                <c:pt idx="7705">
                  <c:v>-11.534428887266545</c:v>
                </c:pt>
                <c:pt idx="7706">
                  <c:v>0</c:v>
                </c:pt>
                <c:pt idx="7707">
                  <c:v>-5.7645169443226543</c:v>
                </c:pt>
                <c:pt idx="7708">
                  <c:v>4.4054028140079984</c:v>
                </c:pt>
                <c:pt idx="7709">
                  <c:v>3.6842055815985049</c:v>
                </c:pt>
                <c:pt idx="7710">
                  <c:v>16.996117395587383</c:v>
                </c:pt>
                <c:pt idx="7711">
                  <c:v>11.816879621557066</c:v>
                </c:pt>
                <c:pt idx="7712">
                  <c:v>7.2788304676619262</c:v>
                </c:pt>
                <c:pt idx="7713">
                  <c:v>6.8110063544371604</c:v>
                </c:pt>
                <c:pt idx="7714">
                  <c:v>8.1392058086099066</c:v>
                </c:pt>
                <c:pt idx="7715">
                  <c:v>1.716931411240376</c:v>
                </c:pt>
                <c:pt idx="7716">
                  <c:v>-2.3646609162494645</c:v>
                </c:pt>
                <c:pt idx="7717">
                  <c:v>-5.9951014620335759</c:v>
                </c:pt>
                <c:pt idx="7718">
                  <c:v>0</c:v>
                </c:pt>
                <c:pt idx="7719">
                  <c:v>0</c:v>
                </c:pt>
                <c:pt idx="7720">
                  <c:v>-4.483028094194915</c:v>
                </c:pt>
                <c:pt idx="7721">
                  <c:v>10.386235344365144</c:v>
                </c:pt>
                <c:pt idx="7722">
                  <c:v>7.2538585611438284</c:v>
                </c:pt>
                <c:pt idx="7723">
                  <c:v>-4.5702804790285647</c:v>
                </c:pt>
                <c:pt idx="7724">
                  <c:v>-7.8538010264645628</c:v>
                </c:pt>
                <c:pt idx="7725">
                  <c:v>0</c:v>
                </c:pt>
                <c:pt idx="7726">
                  <c:v>10.817375508704501</c:v>
                </c:pt>
                <c:pt idx="7727">
                  <c:v>-13.010793465820544</c:v>
                </c:pt>
                <c:pt idx="7728">
                  <c:v>20</c:v>
                </c:pt>
                <c:pt idx="7729">
                  <c:v>-5.0833731207808137</c:v>
                </c:pt>
                <c:pt idx="7730">
                  <c:v>5.5322323070842838</c:v>
                </c:pt>
                <c:pt idx="7731">
                  <c:v>-6.179893775653067</c:v>
                </c:pt>
                <c:pt idx="7732">
                  <c:v>0.92144088607163921</c:v>
                </c:pt>
                <c:pt idx="7733">
                  <c:v>14.970521011763251</c:v>
                </c:pt>
                <c:pt idx="7734">
                  <c:v>-3.7764843105386063</c:v>
                </c:pt>
                <c:pt idx="7735">
                  <c:v>10.996689511019161</c:v>
                </c:pt>
                <c:pt idx="7736">
                  <c:v>14.645271115782837</c:v>
                </c:pt>
                <c:pt idx="7737">
                  <c:v>9.5766227816972513</c:v>
                </c:pt>
                <c:pt idx="7738">
                  <c:v>12.691682381527091</c:v>
                </c:pt>
                <c:pt idx="7739">
                  <c:v>-0.95639790075177267</c:v>
                </c:pt>
                <c:pt idx="7740">
                  <c:v>-4.3449487881534505</c:v>
                </c:pt>
                <c:pt idx="7741">
                  <c:v>-12.515242125685788</c:v>
                </c:pt>
                <c:pt idx="7742">
                  <c:v>-2.7314180903593721</c:v>
                </c:pt>
                <c:pt idx="7743">
                  <c:v>-9.4357979909823904</c:v>
                </c:pt>
                <c:pt idx="7744">
                  <c:v>-11.430893191363708</c:v>
                </c:pt>
                <c:pt idx="7745">
                  <c:v>10.587272113248707</c:v>
                </c:pt>
                <c:pt idx="7746">
                  <c:v>6.5037737598427316</c:v>
                </c:pt>
                <c:pt idx="7747">
                  <c:v>7.5180243723817197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-0.67220880659131588</c:v>
                </c:pt>
                <c:pt idx="7752">
                  <c:v>-17.166981987481702</c:v>
                </c:pt>
                <c:pt idx="7753">
                  <c:v>15.243727803752346</c:v>
                </c:pt>
                <c:pt idx="7754">
                  <c:v>0.55593982215999826</c:v>
                </c:pt>
                <c:pt idx="7755">
                  <c:v>9.7754197112549512</c:v>
                </c:pt>
                <c:pt idx="7756">
                  <c:v>-2.7804862847763179</c:v>
                </c:pt>
                <c:pt idx="7757">
                  <c:v>0</c:v>
                </c:pt>
                <c:pt idx="7758">
                  <c:v>8.5798479412424644</c:v>
                </c:pt>
                <c:pt idx="7759">
                  <c:v>0</c:v>
                </c:pt>
                <c:pt idx="7760">
                  <c:v>17.802155894331054</c:v>
                </c:pt>
                <c:pt idx="7761">
                  <c:v>-14.395046300669337</c:v>
                </c:pt>
                <c:pt idx="7762">
                  <c:v>6.9007169246107463</c:v>
                </c:pt>
                <c:pt idx="7763">
                  <c:v>14.897571585425085</c:v>
                </c:pt>
                <c:pt idx="7764">
                  <c:v>-0.88545930885755997</c:v>
                </c:pt>
                <c:pt idx="7765">
                  <c:v>-2.7078840979195609</c:v>
                </c:pt>
                <c:pt idx="7766">
                  <c:v>-5.7814340507807831</c:v>
                </c:pt>
                <c:pt idx="7767">
                  <c:v>-5.156578857232617</c:v>
                </c:pt>
                <c:pt idx="7768">
                  <c:v>0</c:v>
                </c:pt>
                <c:pt idx="7769">
                  <c:v>-4.3448613132259375</c:v>
                </c:pt>
                <c:pt idx="7770">
                  <c:v>-0.76873380798699031</c:v>
                </c:pt>
                <c:pt idx="7771">
                  <c:v>-16.281376395180466</c:v>
                </c:pt>
                <c:pt idx="7772">
                  <c:v>0</c:v>
                </c:pt>
                <c:pt idx="7773">
                  <c:v>-10.881043681019101</c:v>
                </c:pt>
                <c:pt idx="7774">
                  <c:v>0</c:v>
                </c:pt>
                <c:pt idx="7775">
                  <c:v>6.9368759347406375</c:v>
                </c:pt>
                <c:pt idx="7776">
                  <c:v>14.670652542981776</c:v>
                </c:pt>
                <c:pt idx="7777">
                  <c:v>5.1953128818808283</c:v>
                </c:pt>
                <c:pt idx="7778">
                  <c:v>0</c:v>
                </c:pt>
                <c:pt idx="7779">
                  <c:v>16.362815902380003</c:v>
                </c:pt>
                <c:pt idx="7780">
                  <c:v>0</c:v>
                </c:pt>
                <c:pt idx="7781">
                  <c:v>0</c:v>
                </c:pt>
                <c:pt idx="7782">
                  <c:v>14.776040763431299</c:v>
                </c:pt>
                <c:pt idx="7783">
                  <c:v>2.5120436339588101</c:v>
                </c:pt>
                <c:pt idx="7784">
                  <c:v>0</c:v>
                </c:pt>
                <c:pt idx="7785">
                  <c:v>0</c:v>
                </c:pt>
                <c:pt idx="7786">
                  <c:v>-1.8908808899640763</c:v>
                </c:pt>
                <c:pt idx="7787">
                  <c:v>-6.9392973355003358</c:v>
                </c:pt>
                <c:pt idx="7788">
                  <c:v>-6.5773013675748278</c:v>
                </c:pt>
                <c:pt idx="7789">
                  <c:v>0</c:v>
                </c:pt>
                <c:pt idx="7790">
                  <c:v>-0.22645126984019154</c:v>
                </c:pt>
                <c:pt idx="7791">
                  <c:v>-5.3733451968030748</c:v>
                </c:pt>
                <c:pt idx="7792">
                  <c:v>8.8149134317587698</c:v>
                </c:pt>
                <c:pt idx="7793">
                  <c:v>11.512486672004471</c:v>
                </c:pt>
                <c:pt idx="7794">
                  <c:v>-0.53324062315584131</c:v>
                </c:pt>
                <c:pt idx="7795">
                  <c:v>8.2352550275686696</c:v>
                </c:pt>
                <c:pt idx="7796">
                  <c:v>-4.6542254638899223</c:v>
                </c:pt>
                <c:pt idx="7797">
                  <c:v>-1.5455758704851679</c:v>
                </c:pt>
                <c:pt idx="7798">
                  <c:v>0</c:v>
                </c:pt>
                <c:pt idx="7799">
                  <c:v>9.8420892957405819</c:v>
                </c:pt>
                <c:pt idx="7800">
                  <c:v>3.8891210032000556</c:v>
                </c:pt>
                <c:pt idx="7801">
                  <c:v>-3.8927080420816762</c:v>
                </c:pt>
                <c:pt idx="7802">
                  <c:v>0</c:v>
                </c:pt>
                <c:pt idx="7803">
                  <c:v>7.2275039519405695</c:v>
                </c:pt>
                <c:pt idx="7804">
                  <c:v>12.608256332169418</c:v>
                </c:pt>
                <c:pt idx="7805">
                  <c:v>-4.7471956971090776</c:v>
                </c:pt>
                <c:pt idx="7806">
                  <c:v>4.6222050798466796</c:v>
                </c:pt>
                <c:pt idx="7807">
                  <c:v>2.5732900144046802</c:v>
                </c:pt>
                <c:pt idx="7808">
                  <c:v>-9.8022464199616977</c:v>
                </c:pt>
                <c:pt idx="7809">
                  <c:v>-4.9072179297960457</c:v>
                </c:pt>
                <c:pt idx="7810">
                  <c:v>-11.559557533254001</c:v>
                </c:pt>
                <c:pt idx="7811">
                  <c:v>0</c:v>
                </c:pt>
                <c:pt idx="7812">
                  <c:v>-7.0622356927831511</c:v>
                </c:pt>
                <c:pt idx="7813">
                  <c:v>4.7856712443266431</c:v>
                </c:pt>
                <c:pt idx="7814">
                  <c:v>4.004919431068811</c:v>
                </c:pt>
                <c:pt idx="7815">
                  <c:v>-8.3849169530789922</c:v>
                </c:pt>
                <c:pt idx="7816">
                  <c:v>8.1321480222893285</c:v>
                </c:pt>
                <c:pt idx="7817">
                  <c:v>-4.2724259969933698</c:v>
                </c:pt>
                <c:pt idx="7818">
                  <c:v>12.619936373331587</c:v>
                </c:pt>
                <c:pt idx="7819">
                  <c:v>1.7228827810747334</c:v>
                </c:pt>
                <c:pt idx="7820">
                  <c:v>-6.6824794898109516</c:v>
                </c:pt>
                <c:pt idx="7821">
                  <c:v>0</c:v>
                </c:pt>
                <c:pt idx="7822">
                  <c:v>-10.510562521202681</c:v>
                </c:pt>
                <c:pt idx="7823">
                  <c:v>0</c:v>
                </c:pt>
                <c:pt idx="7824">
                  <c:v>-20</c:v>
                </c:pt>
                <c:pt idx="7825">
                  <c:v>-6.0297928661073108</c:v>
                </c:pt>
                <c:pt idx="7826">
                  <c:v>6.847599220545451</c:v>
                </c:pt>
                <c:pt idx="7827">
                  <c:v>-9.4582367246813988</c:v>
                </c:pt>
                <c:pt idx="7828">
                  <c:v>6.0042409939558183</c:v>
                </c:pt>
                <c:pt idx="7829">
                  <c:v>-1.2111030101743072</c:v>
                </c:pt>
                <c:pt idx="7830">
                  <c:v>-10.025823887641309</c:v>
                </c:pt>
                <c:pt idx="7831">
                  <c:v>-8.6567622653644989</c:v>
                </c:pt>
                <c:pt idx="7832">
                  <c:v>0</c:v>
                </c:pt>
                <c:pt idx="7833">
                  <c:v>2.1572032404064627</c:v>
                </c:pt>
                <c:pt idx="7834">
                  <c:v>0</c:v>
                </c:pt>
                <c:pt idx="7835">
                  <c:v>0</c:v>
                </c:pt>
                <c:pt idx="7836">
                  <c:v>4.6987157347512536</c:v>
                </c:pt>
                <c:pt idx="7837">
                  <c:v>18.876248411452416</c:v>
                </c:pt>
                <c:pt idx="7838">
                  <c:v>-5.8389994610096805</c:v>
                </c:pt>
                <c:pt idx="7839">
                  <c:v>-2.1554332607663724</c:v>
                </c:pt>
                <c:pt idx="7840">
                  <c:v>0</c:v>
                </c:pt>
                <c:pt idx="7841">
                  <c:v>0</c:v>
                </c:pt>
                <c:pt idx="7842">
                  <c:v>5.0584693565451628</c:v>
                </c:pt>
                <c:pt idx="7843">
                  <c:v>-8.6941174098025797</c:v>
                </c:pt>
                <c:pt idx="7844">
                  <c:v>-7.0477725283713619</c:v>
                </c:pt>
                <c:pt idx="7845">
                  <c:v>-1.9103266768017115</c:v>
                </c:pt>
                <c:pt idx="7846">
                  <c:v>-5.4961978019605144</c:v>
                </c:pt>
                <c:pt idx="7847">
                  <c:v>0</c:v>
                </c:pt>
                <c:pt idx="7848">
                  <c:v>3.3218515759061868</c:v>
                </c:pt>
                <c:pt idx="7849">
                  <c:v>-8.3274912692775018</c:v>
                </c:pt>
                <c:pt idx="7850">
                  <c:v>8.0519036491519849</c:v>
                </c:pt>
                <c:pt idx="7851">
                  <c:v>4.0564030737128585</c:v>
                </c:pt>
                <c:pt idx="7852">
                  <c:v>-6.4792625531914378</c:v>
                </c:pt>
                <c:pt idx="7853">
                  <c:v>0</c:v>
                </c:pt>
                <c:pt idx="7854">
                  <c:v>-7.3778356665295828</c:v>
                </c:pt>
                <c:pt idx="7855">
                  <c:v>-1.3987153168565434</c:v>
                </c:pt>
                <c:pt idx="7856">
                  <c:v>7.6274891313766391</c:v>
                </c:pt>
                <c:pt idx="7857">
                  <c:v>-1.811921448528427</c:v>
                </c:pt>
                <c:pt idx="7858">
                  <c:v>0</c:v>
                </c:pt>
                <c:pt idx="7859">
                  <c:v>5.8767281676510068</c:v>
                </c:pt>
                <c:pt idx="7860">
                  <c:v>-5.8282898370428873</c:v>
                </c:pt>
                <c:pt idx="7861">
                  <c:v>-7.8769004174507078</c:v>
                </c:pt>
                <c:pt idx="7862">
                  <c:v>-11.490163251366184</c:v>
                </c:pt>
                <c:pt idx="7863">
                  <c:v>-2.705533508772028</c:v>
                </c:pt>
                <c:pt idx="7864">
                  <c:v>0</c:v>
                </c:pt>
                <c:pt idx="7865">
                  <c:v>0.29739055930645986</c:v>
                </c:pt>
                <c:pt idx="7866">
                  <c:v>-10.501841552175904</c:v>
                </c:pt>
                <c:pt idx="7867">
                  <c:v>-2.4659052023659989</c:v>
                </c:pt>
                <c:pt idx="7868">
                  <c:v>5.8972519968294774</c:v>
                </c:pt>
                <c:pt idx="7869">
                  <c:v>0.93878176864220864</c:v>
                </c:pt>
                <c:pt idx="7870">
                  <c:v>19.600045891972677</c:v>
                </c:pt>
                <c:pt idx="7871">
                  <c:v>3.1801429957712033</c:v>
                </c:pt>
                <c:pt idx="7872">
                  <c:v>-1.8866201584870745</c:v>
                </c:pt>
                <c:pt idx="7873">
                  <c:v>-5.6841192975549726</c:v>
                </c:pt>
                <c:pt idx="7874">
                  <c:v>1.7659559767688409</c:v>
                </c:pt>
                <c:pt idx="7875">
                  <c:v>0.72826613416296759</c:v>
                </c:pt>
                <c:pt idx="7876">
                  <c:v>6.6070169796327409</c:v>
                </c:pt>
                <c:pt idx="7877">
                  <c:v>0</c:v>
                </c:pt>
                <c:pt idx="7878">
                  <c:v>-16.51945452596232</c:v>
                </c:pt>
                <c:pt idx="7879">
                  <c:v>-13.863874349942733</c:v>
                </c:pt>
                <c:pt idx="7880">
                  <c:v>-10.048810814939735</c:v>
                </c:pt>
                <c:pt idx="7881">
                  <c:v>-14.025800940565858</c:v>
                </c:pt>
                <c:pt idx="7882">
                  <c:v>10.979708161987542</c:v>
                </c:pt>
                <c:pt idx="7883">
                  <c:v>-4.0955686804932991</c:v>
                </c:pt>
                <c:pt idx="7884">
                  <c:v>7.0039577444671988</c:v>
                </c:pt>
                <c:pt idx="7885">
                  <c:v>1.9970495279778033</c:v>
                </c:pt>
                <c:pt idx="7886">
                  <c:v>-0.16818258203671754</c:v>
                </c:pt>
                <c:pt idx="7887">
                  <c:v>-7.8225999388928376</c:v>
                </c:pt>
                <c:pt idx="7888">
                  <c:v>4.9097148419249992</c:v>
                </c:pt>
                <c:pt idx="7889">
                  <c:v>-3.8229965096625746</c:v>
                </c:pt>
                <c:pt idx="7890">
                  <c:v>6.1329456365265411</c:v>
                </c:pt>
                <c:pt idx="7891">
                  <c:v>0</c:v>
                </c:pt>
                <c:pt idx="7892">
                  <c:v>-4.5064183826202608</c:v>
                </c:pt>
                <c:pt idx="7893">
                  <c:v>3.1045372260332629</c:v>
                </c:pt>
                <c:pt idx="7894">
                  <c:v>0</c:v>
                </c:pt>
                <c:pt idx="7895">
                  <c:v>-1.4679116513369121</c:v>
                </c:pt>
                <c:pt idx="7896">
                  <c:v>-4.9923859194819116</c:v>
                </c:pt>
                <c:pt idx="7897">
                  <c:v>-3.8414447703315262</c:v>
                </c:pt>
                <c:pt idx="7898">
                  <c:v>10.249513512556796</c:v>
                </c:pt>
                <c:pt idx="7899">
                  <c:v>0</c:v>
                </c:pt>
                <c:pt idx="7900">
                  <c:v>4.2532216405581735</c:v>
                </c:pt>
                <c:pt idx="7901">
                  <c:v>4.4500416201315973</c:v>
                </c:pt>
                <c:pt idx="7902">
                  <c:v>-12.6744660149557</c:v>
                </c:pt>
                <c:pt idx="7903">
                  <c:v>2.9471471494456987</c:v>
                </c:pt>
                <c:pt idx="7904">
                  <c:v>-8.9157448079598378</c:v>
                </c:pt>
                <c:pt idx="7905">
                  <c:v>-6.7889756114471069</c:v>
                </c:pt>
                <c:pt idx="7906">
                  <c:v>7.0393044858042195</c:v>
                </c:pt>
                <c:pt idx="7907">
                  <c:v>0</c:v>
                </c:pt>
                <c:pt idx="7908">
                  <c:v>-2.1084198689374984</c:v>
                </c:pt>
                <c:pt idx="7909">
                  <c:v>5.3086776445088475</c:v>
                </c:pt>
                <c:pt idx="7910">
                  <c:v>0</c:v>
                </c:pt>
                <c:pt idx="7911">
                  <c:v>-0.51956418016959316</c:v>
                </c:pt>
                <c:pt idx="7912">
                  <c:v>-1.1649918927658955</c:v>
                </c:pt>
                <c:pt idx="7913">
                  <c:v>0</c:v>
                </c:pt>
                <c:pt idx="7914">
                  <c:v>0.10286265808947299</c:v>
                </c:pt>
                <c:pt idx="7915">
                  <c:v>0</c:v>
                </c:pt>
                <c:pt idx="7916">
                  <c:v>0.36903519245123828</c:v>
                </c:pt>
                <c:pt idx="7917">
                  <c:v>7.6144807692957226</c:v>
                </c:pt>
                <c:pt idx="7918">
                  <c:v>-6.2686275884311957</c:v>
                </c:pt>
                <c:pt idx="7919">
                  <c:v>-7.9711184888872557</c:v>
                </c:pt>
                <c:pt idx="7920">
                  <c:v>-5.3725345652171033</c:v>
                </c:pt>
                <c:pt idx="7921">
                  <c:v>0</c:v>
                </c:pt>
                <c:pt idx="7922">
                  <c:v>20</c:v>
                </c:pt>
                <c:pt idx="7923">
                  <c:v>-7.7367079295802226</c:v>
                </c:pt>
                <c:pt idx="7924">
                  <c:v>-5.4963812655972974</c:v>
                </c:pt>
                <c:pt idx="7925">
                  <c:v>-3.2478903878752488</c:v>
                </c:pt>
                <c:pt idx="7926">
                  <c:v>7.6698226702665524</c:v>
                </c:pt>
                <c:pt idx="7927">
                  <c:v>16.270108789886812</c:v>
                </c:pt>
                <c:pt idx="7928">
                  <c:v>12.643005318683208</c:v>
                </c:pt>
                <c:pt idx="7929">
                  <c:v>-3.791241025648354</c:v>
                </c:pt>
                <c:pt idx="7930">
                  <c:v>0</c:v>
                </c:pt>
                <c:pt idx="7931">
                  <c:v>-9.0532136287464606</c:v>
                </c:pt>
                <c:pt idx="7932">
                  <c:v>-9.9101824584347824</c:v>
                </c:pt>
                <c:pt idx="7933">
                  <c:v>2.7160139078780112</c:v>
                </c:pt>
                <c:pt idx="7934">
                  <c:v>0</c:v>
                </c:pt>
                <c:pt idx="7935">
                  <c:v>-9.4482688153805299</c:v>
                </c:pt>
                <c:pt idx="7936">
                  <c:v>1.2287375695067126</c:v>
                </c:pt>
                <c:pt idx="7937">
                  <c:v>-6.5646059839983284E-3</c:v>
                </c:pt>
                <c:pt idx="7938">
                  <c:v>-2.4711286339653196</c:v>
                </c:pt>
                <c:pt idx="7939">
                  <c:v>0</c:v>
                </c:pt>
                <c:pt idx="7940">
                  <c:v>17.242320838465353</c:v>
                </c:pt>
                <c:pt idx="7941">
                  <c:v>10.530523968090588</c:v>
                </c:pt>
                <c:pt idx="7942">
                  <c:v>-14.517249156934737</c:v>
                </c:pt>
                <c:pt idx="7943">
                  <c:v>9.319202326432281</c:v>
                </c:pt>
                <c:pt idx="7944">
                  <c:v>-5.0052191163999016</c:v>
                </c:pt>
                <c:pt idx="7945">
                  <c:v>-18.366075543906216</c:v>
                </c:pt>
                <c:pt idx="7946">
                  <c:v>6.0115006919706833</c:v>
                </c:pt>
                <c:pt idx="7947">
                  <c:v>5.6572112802635033</c:v>
                </c:pt>
                <c:pt idx="7948">
                  <c:v>-8.5121701268212853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-3.7584927090866902</c:v>
                </c:pt>
                <c:pt idx="7954">
                  <c:v>-6.1143809401869396</c:v>
                </c:pt>
                <c:pt idx="7955">
                  <c:v>-11.755967168933006</c:v>
                </c:pt>
                <c:pt idx="7956">
                  <c:v>0</c:v>
                </c:pt>
                <c:pt idx="7957">
                  <c:v>0.81612571996381233</c:v>
                </c:pt>
                <c:pt idx="7958">
                  <c:v>2.5109955610098638</c:v>
                </c:pt>
                <c:pt idx="7959">
                  <c:v>8.457984101823925</c:v>
                </c:pt>
                <c:pt idx="7960">
                  <c:v>0</c:v>
                </c:pt>
                <c:pt idx="7961">
                  <c:v>7.1119238595113234</c:v>
                </c:pt>
                <c:pt idx="7962">
                  <c:v>0</c:v>
                </c:pt>
                <c:pt idx="7963">
                  <c:v>-6.7629346985842593</c:v>
                </c:pt>
                <c:pt idx="7964">
                  <c:v>4.5449394369992042</c:v>
                </c:pt>
                <c:pt idx="7965">
                  <c:v>-8.9261858704132191</c:v>
                </c:pt>
                <c:pt idx="7966">
                  <c:v>0</c:v>
                </c:pt>
                <c:pt idx="7967">
                  <c:v>14.738694496610496</c:v>
                </c:pt>
                <c:pt idx="7968">
                  <c:v>-5.5257553503910781</c:v>
                </c:pt>
                <c:pt idx="7969">
                  <c:v>-9.2558308070791213</c:v>
                </c:pt>
                <c:pt idx="7970">
                  <c:v>13.167850350704281</c:v>
                </c:pt>
                <c:pt idx="7971">
                  <c:v>-11.311746671143172</c:v>
                </c:pt>
                <c:pt idx="7972">
                  <c:v>7.001807971787998</c:v>
                </c:pt>
                <c:pt idx="7973">
                  <c:v>8.4065361499981357</c:v>
                </c:pt>
                <c:pt idx="7974">
                  <c:v>11.058236449772377</c:v>
                </c:pt>
                <c:pt idx="7975">
                  <c:v>2.5562043277593878</c:v>
                </c:pt>
                <c:pt idx="7976">
                  <c:v>5.0829784913203504</c:v>
                </c:pt>
                <c:pt idx="7977">
                  <c:v>-15.358206288363466</c:v>
                </c:pt>
                <c:pt idx="7978">
                  <c:v>-5.1748207929055265</c:v>
                </c:pt>
                <c:pt idx="7979">
                  <c:v>0</c:v>
                </c:pt>
                <c:pt idx="7980">
                  <c:v>-4.0878644752311466</c:v>
                </c:pt>
                <c:pt idx="7981">
                  <c:v>-5.3257478803925631</c:v>
                </c:pt>
                <c:pt idx="7982">
                  <c:v>-7.8140389506036527</c:v>
                </c:pt>
                <c:pt idx="7983">
                  <c:v>8.9729673080818184</c:v>
                </c:pt>
                <c:pt idx="7984">
                  <c:v>-4.794604543693187</c:v>
                </c:pt>
                <c:pt idx="7985">
                  <c:v>-3.6636633831199505</c:v>
                </c:pt>
                <c:pt idx="7986">
                  <c:v>0</c:v>
                </c:pt>
                <c:pt idx="7987">
                  <c:v>4.510921797579603</c:v>
                </c:pt>
                <c:pt idx="7988">
                  <c:v>4.0459320169872264</c:v>
                </c:pt>
                <c:pt idx="7989">
                  <c:v>-16.791491351182565</c:v>
                </c:pt>
                <c:pt idx="7990">
                  <c:v>-3.1902552414163052</c:v>
                </c:pt>
                <c:pt idx="7991">
                  <c:v>-1.9419434038376071</c:v>
                </c:pt>
                <c:pt idx="7992">
                  <c:v>6.7568772634729051</c:v>
                </c:pt>
                <c:pt idx="7993">
                  <c:v>-3.758832906831052</c:v>
                </c:pt>
                <c:pt idx="7994">
                  <c:v>-5.7405200953513127</c:v>
                </c:pt>
                <c:pt idx="7995">
                  <c:v>2.5997500732165162</c:v>
                </c:pt>
                <c:pt idx="7996">
                  <c:v>3.3187522093044941</c:v>
                </c:pt>
                <c:pt idx="7997">
                  <c:v>0</c:v>
                </c:pt>
                <c:pt idx="7998">
                  <c:v>11.34978611805156</c:v>
                </c:pt>
                <c:pt idx="7999">
                  <c:v>-1.8999651898259402</c:v>
                </c:pt>
                <c:pt idx="8000">
                  <c:v>1.1755633704472626</c:v>
                </c:pt>
                <c:pt idx="8001">
                  <c:v>18.735576631639169</c:v>
                </c:pt>
                <c:pt idx="8002">
                  <c:v>-0.72820612939049956</c:v>
                </c:pt>
                <c:pt idx="8003">
                  <c:v>-6.0732733332803557</c:v>
                </c:pt>
                <c:pt idx="8004">
                  <c:v>-3.5668270497934467</c:v>
                </c:pt>
                <c:pt idx="8005">
                  <c:v>3.9080106124366663</c:v>
                </c:pt>
                <c:pt idx="8006">
                  <c:v>-6.1870152712624487</c:v>
                </c:pt>
                <c:pt idx="8007">
                  <c:v>-8.5955262222094593</c:v>
                </c:pt>
                <c:pt idx="8008">
                  <c:v>-3.2937396890552622</c:v>
                </c:pt>
                <c:pt idx="8009">
                  <c:v>7.8483275018953629</c:v>
                </c:pt>
                <c:pt idx="8010">
                  <c:v>-7.5776291307179378</c:v>
                </c:pt>
                <c:pt idx="8011">
                  <c:v>0</c:v>
                </c:pt>
                <c:pt idx="8012">
                  <c:v>5.0392502463709237</c:v>
                </c:pt>
                <c:pt idx="8013">
                  <c:v>-4.475607637715699</c:v>
                </c:pt>
                <c:pt idx="8014">
                  <c:v>2.9182804134779063</c:v>
                </c:pt>
                <c:pt idx="8015">
                  <c:v>-4.1970718798553825</c:v>
                </c:pt>
                <c:pt idx="8016">
                  <c:v>2.5574395917206081</c:v>
                </c:pt>
                <c:pt idx="8017">
                  <c:v>0</c:v>
                </c:pt>
                <c:pt idx="8018">
                  <c:v>0</c:v>
                </c:pt>
                <c:pt idx="8019">
                  <c:v>1.7885384304924581</c:v>
                </c:pt>
                <c:pt idx="8020">
                  <c:v>3.1475816330618942</c:v>
                </c:pt>
                <c:pt idx="8021">
                  <c:v>-4.3639220136387591</c:v>
                </c:pt>
                <c:pt idx="8022">
                  <c:v>-9.8962278257360872</c:v>
                </c:pt>
                <c:pt idx="8023">
                  <c:v>0</c:v>
                </c:pt>
                <c:pt idx="8024">
                  <c:v>8.4209376690650135</c:v>
                </c:pt>
                <c:pt idx="8025">
                  <c:v>10.139935234620388</c:v>
                </c:pt>
                <c:pt idx="8026">
                  <c:v>-3.9008506474450684</c:v>
                </c:pt>
                <c:pt idx="8027">
                  <c:v>2.6652448946896206</c:v>
                </c:pt>
                <c:pt idx="8028">
                  <c:v>-3.5413442234428296</c:v>
                </c:pt>
                <c:pt idx="8029">
                  <c:v>-5.8192738839662059</c:v>
                </c:pt>
                <c:pt idx="8030">
                  <c:v>0</c:v>
                </c:pt>
                <c:pt idx="8031">
                  <c:v>-4.9515281551341497</c:v>
                </c:pt>
                <c:pt idx="8032">
                  <c:v>2.2726276168228172</c:v>
                </c:pt>
                <c:pt idx="8033">
                  <c:v>-3.1403608749104492</c:v>
                </c:pt>
                <c:pt idx="8034">
                  <c:v>9.948889309405466</c:v>
                </c:pt>
                <c:pt idx="8035">
                  <c:v>7.6364453302766258</c:v>
                </c:pt>
                <c:pt idx="8036">
                  <c:v>-1.7979143403057367</c:v>
                </c:pt>
                <c:pt idx="8037">
                  <c:v>2.3499112664269997</c:v>
                </c:pt>
                <c:pt idx="8038">
                  <c:v>3.6417006911453949</c:v>
                </c:pt>
                <c:pt idx="8039">
                  <c:v>6.6062353726998913</c:v>
                </c:pt>
                <c:pt idx="8040">
                  <c:v>5.6853089857692938</c:v>
                </c:pt>
                <c:pt idx="8041">
                  <c:v>-11.706249550545161</c:v>
                </c:pt>
                <c:pt idx="8042">
                  <c:v>6.1150335773857361</c:v>
                </c:pt>
                <c:pt idx="8043">
                  <c:v>-19.489241423981067</c:v>
                </c:pt>
                <c:pt idx="8044">
                  <c:v>0</c:v>
                </c:pt>
                <c:pt idx="8045">
                  <c:v>-12.544938407478206</c:v>
                </c:pt>
                <c:pt idx="8046">
                  <c:v>-6.4425736535200908</c:v>
                </c:pt>
                <c:pt idx="8047">
                  <c:v>4.7112189695651043</c:v>
                </c:pt>
                <c:pt idx="8048">
                  <c:v>6.8726986846851519</c:v>
                </c:pt>
                <c:pt idx="8049">
                  <c:v>0</c:v>
                </c:pt>
                <c:pt idx="8050">
                  <c:v>7.9127629709846667</c:v>
                </c:pt>
                <c:pt idx="8051">
                  <c:v>8.2056509317709665</c:v>
                </c:pt>
                <c:pt idx="8052">
                  <c:v>-7.4495998290473997</c:v>
                </c:pt>
                <c:pt idx="8053">
                  <c:v>-11.697655412366283</c:v>
                </c:pt>
                <c:pt idx="8054">
                  <c:v>0.69721367010680169</c:v>
                </c:pt>
                <c:pt idx="8055">
                  <c:v>0</c:v>
                </c:pt>
                <c:pt idx="8056">
                  <c:v>0</c:v>
                </c:pt>
                <c:pt idx="8057">
                  <c:v>-11.119880548197095</c:v>
                </c:pt>
                <c:pt idx="8058">
                  <c:v>-11.512948763025426</c:v>
                </c:pt>
                <c:pt idx="8059">
                  <c:v>-8.2371344609147954</c:v>
                </c:pt>
                <c:pt idx="8060">
                  <c:v>-0.61809518410560549</c:v>
                </c:pt>
                <c:pt idx="8061">
                  <c:v>-20</c:v>
                </c:pt>
                <c:pt idx="8062">
                  <c:v>0</c:v>
                </c:pt>
                <c:pt idx="8063">
                  <c:v>0</c:v>
                </c:pt>
                <c:pt idx="8064">
                  <c:v>1.6539879911240631</c:v>
                </c:pt>
                <c:pt idx="8065">
                  <c:v>2.2389485241375024</c:v>
                </c:pt>
                <c:pt idx="8066">
                  <c:v>-5.7350524076428915</c:v>
                </c:pt>
                <c:pt idx="8067">
                  <c:v>0</c:v>
                </c:pt>
                <c:pt idx="8068">
                  <c:v>0</c:v>
                </c:pt>
                <c:pt idx="8069">
                  <c:v>-3.1873157374475554</c:v>
                </c:pt>
                <c:pt idx="8070">
                  <c:v>-2.1520371302006946</c:v>
                </c:pt>
                <c:pt idx="8071">
                  <c:v>-6.071986662444397</c:v>
                </c:pt>
                <c:pt idx="8072">
                  <c:v>-11.190746441585123</c:v>
                </c:pt>
                <c:pt idx="8073">
                  <c:v>-6.7484203502901607</c:v>
                </c:pt>
                <c:pt idx="8074">
                  <c:v>0</c:v>
                </c:pt>
                <c:pt idx="8075">
                  <c:v>0</c:v>
                </c:pt>
                <c:pt idx="8076">
                  <c:v>-7.2534790058569403</c:v>
                </c:pt>
                <c:pt idx="8077">
                  <c:v>-2.736643231928106</c:v>
                </c:pt>
                <c:pt idx="8078">
                  <c:v>10.014357718892919</c:v>
                </c:pt>
                <c:pt idx="8079">
                  <c:v>1.346589524992942</c:v>
                </c:pt>
                <c:pt idx="8080">
                  <c:v>2.1349172129174159</c:v>
                </c:pt>
                <c:pt idx="8081">
                  <c:v>9.5637533888287383</c:v>
                </c:pt>
                <c:pt idx="8082">
                  <c:v>2.064760450831653</c:v>
                </c:pt>
                <c:pt idx="8083">
                  <c:v>-11.83441071238769</c:v>
                </c:pt>
                <c:pt idx="8084">
                  <c:v>0</c:v>
                </c:pt>
                <c:pt idx="8085">
                  <c:v>-6.6469441007550696</c:v>
                </c:pt>
                <c:pt idx="8086">
                  <c:v>0</c:v>
                </c:pt>
                <c:pt idx="8087">
                  <c:v>2.4681205550068031</c:v>
                </c:pt>
                <c:pt idx="8088">
                  <c:v>4.407618021543577</c:v>
                </c:pt>
                <c:pt idx="8089">
                  <c:v>-3.6679693525848891</c:v>
                </c:pt>
                <c:pt idx="8090">
                  <c:v>-8.1907236146240354</c:v>
                </c:pt>
                <c:pt idx="8091">
                  <c:v>-3.1656726236571666</c:v>
                </c:pt>
                <c:pt idx="8092">
                  <c:v>2.9538707132732354</c:v>
                </c:pt>
                <c:pt idx="8093">
                  <c:v>0</c:v>
                </c:pt>
                <c:pt idx="8094">
                  <c:v>3.3968537251396924</c:v>
                </c:pt>
                <c:pt idx="8095">
                  <c:v>0</c:v>
                </c:pt>
                <c:pt idx="8096">
                  <c:v>-0.3908040426154975</c:v>
                </c:pt>
                <c:pt idx="8097">
                  <c:v>11.248521725808667</c:v>
                </c:pt>
                <c:pt idx="8098">
                  <c:v>-17.505630882257417</c:v>
                </c:pt>
                <c:pt idx="8099">
                  <c:v>0</c:v>
                </c:pt>
                <c:pt idx="8100">
                  <c:v>0</c:v>
                </c:pt>
                <c:pt idx="8101">
                  <c:v>8.611881827491505</c:v>
                </c:pt>
                <c:pt idx="8102">
                  <c:v>-7.9434268366296106</c:v>
                </c:pt>
                <c:pt idx="8103">
                  <c:v>-14.817026546594546</c:v>
                </c:pt>
                <c:pt idx="8104">
                  <c:v>0</c:v>
                </c:pt>
                <c:pt idx="8105">
                  <c:v>-0.66766955218586188</c:v>
                </c:pt>
                <c:pt idx="8106">
                  <c:v>1.2541620569996361</c:v>
                </c:pt>
                <c:pt idx="8107">
                  <c:v>7.5463404091438875</c:v>
                </c:pt>
                <c:pt idx="8108">
                  <c:v>9.6792389180553471</c:v>
                </c:pt>
                <c:pt idx="8109">
                  <c:v>-7.8286620406981573</c:v>
                </c:pt>
                <c:pt idx="8110">
                  <c:v>-3.41334439110679</c:v>
                </c:pt>
                <c:pt idx="8111">
                  <c:v>-3.7260624547364674</c:v>
                </c:pt>
                <c:pt idx="8112">
                  <c:v>2.0773578356555107</c:v>
                </c:pt>
                <c:pt idx="8113">
                  <c:v>0</c:v>
                </c:pt>
                <c:pt idx="8114">
                  <c:v>-4.9308085742840877</c:v>
                </c:pt>
                <c:pt idx="8115">
                  <c:v>-8.9720799195698344</c:v>
                </c:pt>
                <c:pt idx="8116">
                  <c:v>-4.471763662221214</c:v>
                </c:pt>
                <c:pt idx="8117">
                  <c:v>13.002841355386998</c:v>
                </c:pt>
                <c:pt idx="8118">
                  <c:v>-5.8300918503903221</c:v>
                </c:pt>
                <c:pt idx="8119">
                  <c:v>-3.7878030569926948</c:v>
                </c:pt>
                <c:pt idx="8120">
                  <c:v>5.8567576338222773</c:v>
                </c:pt>
                <c:pt idx="8121">
                  <c:v>5.6965453267789767</c:v>
                </c:pt>
                <c:pt idx="8122">
                  <c:v>6.317620726089876</c:v>
                </c:pt>
                <c:pt idx="8123">
                  <c:v>5.7364288419474683</c:v>
                </c:pt>
                <c:pt idx="8124">
                  <c:v>-4.1033257120480249</c:v>
                </c:pt>
                <c:pt idx="8125">
                  <c:v>2.9775263729930437</c:v>
                </c:pt>
                <c:pt idx="8126">
                  <c:v>-5.9433526213553085</c:v>
                </c:pt>
                <c:pt idx="8127">
                  <c:v>-12.071781886445539</c:v>
                </c:pt>
                <c:pt idx="8128">
                  <c:v>-4.6768247888067966</c:v>
                </c:pt>
                <c:pt idx="8129">
                  <c:v>-8.5824408807800872</c:v>
                </c:pt>
                <c:pt idx="8130">
                  <c:v>1.7062223528493368</c:v>
                </c:pt>
                <c:pt idx="8131">
                  <c:v>-6.1231317126598759</c:v>
                </c:pt>
                <c:pt idx="8132">
                  <c:v>7.5612081626336121</c:v>
                </c:pt>
                <c:pt idx="8133">
                  <c:v>0</c:v>
                </c:pt>
                <c:pt idx="8134">
                  <c:v>-16.264643209124653</c:v>
                </c:pt>
                <c:pt idx="8135">
                  <c:v>0</c:v>
                </c:pt>
                <c:pt idx="8136">
                  <c:v>0</c:v>
                </c:pt>
                <c:pt idx="8137">
                  <c:v>-2.1667396889624855</c:v>
                </c:pt>
                <c:pt idx="8138">
                  <c:v>1.1253099647914815</c:v>
                </c:pt>
                <c:pt idx="8139">
                  <c:v>14.721131776399744</c:v>
                </c:pt>
                <c:pt idx="8140">
                  <c:v>0</c:v>
                </c:pt>
                <c:pt idx="8141">
                  <c:v>13.962386834009974</c:v>
                </c:pt>
                <c:pt idx="8142">
                  <c:v>8.3372927155610128</c:v>
                </c:pt>
                <c:pt idx="8143">
                  <c:v>0</c:v>
                </c:pt>
                <c:pt idx="8144">
                  <c:v>0</c:v>
                </c:pt>
                <c:pt idx="8145">
                  <c:v>4.7951605563476623</c:v>
                </c:pt>
                <c:pt idx="8146">
                  <c:v>-12.129137828421625</c:v>
                </c:pt>
                <c:pt idx="8147">
                  <c:v>0</c:v>
                </c:pt>
                <c:pt idx="8148">
                  <c:v>3.5907962572856258</c:v>
                </c:pt>
                <c:pt idx="8149">
                  <c:v>-13.121404570135727</c:v>
                </c:pt>
                <c:pt idx="8150">
                  <c:v>-4.2424286571038632</c:v>
                </c:pt>
                <c:pt idx="8151">
                  <c:v>-0.37243939072514509</c:v>
                </c:pt>
                <c:pt idx="8152">
                  <c:v>-0.69378087584647652</c:v>
                </c:pt>
                <c:pt idx="8153">
                  <c:v>-9.3455461536791962E-2</c:v>
                </c:pt>
                <c:pt idx="8154">
                  <c:v>4.5167022118922908</c:v>
                </c:pt>
                <c:pt idx="8155">
                  <c:v>0</c:v>
                </c:pt>
                <c:pt idx="8156">
                  <c:v>-8.2917677082947101</c:v>
                </c:pt>
                <c:pt idx="8157">
                  <c:v>-5.9310096659801452</c:v>
                </c:pt>
                <c:pt idx="8158">
                  <c:v>-4.4581797171969768</c:v>
                </c:pt>
                <c:pt idx="8159">
                  <c:v>12.034369237311575</c:v>
                </c:pt>
                <c:pt idx="8160">
                  <c:v>-9.9452674047476499</c:v>
                </c:pt>
                <c:pt idx="8161">
                  <c:v>2.4729912804017733</c:v>
                </c:pt>
                <c:pt idx="8162">
                  <c:v>-2.2668721778908001</c:v>
                </c:pt>
                <c:pt idx="8163">
                  <c:v>-18.676358551665682</c:v>
                </c:pt>
                <c:pt idx="8164">
                  <c:v>11.11912218617109</c:v>
                </c:pt>
                <c:pt idx="8165">
                  <c:v>9.7609180893402936</c:v>
                </c:pt>
                <c:pt idx="8166">
                  <c:v>-5.2330850234247652</c:v>
                </c:pt>
                <c:pt idx="8167">
                  <c:v>0</c:v>
                </c:pt>
                <c:pt idx="8168">
                  <c:v>-4.7276371072922423</c:v>
                </c:pt>
                <c:pt idx="8169">
                  <c:v>5.961182758832325</c:v>
                </c:pt>
                <c:pt idx="8170">
                  <c:v>0</c:v>
                </c:pt>
                <c:pt idx="8171">
                  <c:v>9.8108752535539274</c:v>
                </c:pt>
                <c:pt idx="8172">
                  <c:v>5.6697045657516743</c:v>
                </c:pt>
                <c:pt idx="8173">
                  <c:v>-5.2450396468392739</c:v>
                </c:pt>
                <c:pt idx="8174">
                  <c:v>1.2065958393648279</c:v>
                </c:pt>
                <c:pt idx="8175">
                  <c:v>16.511567582011665</c:v>
                </c:pt>
                <c:pt idx="8176">
                  <c:v>-1.0094897284984603</c:v>
                </c:pt>
                <c:pt idx="8177">
                  <c:v>8.430953586498692</c:v>
                </c:pt>
                <c:pt idx="8178">
                  <c:v>1.8002083224802938</c:v>
                </c:pt>
                <c:pt idx="8179">
                  <c:v>-2.7772311839541564</c:v>
                </c:pt>
                <c:pt idx="8180">
                  <c:v>9.1346102372141349</c:v>
                </c:pt>
                <c:pt idx="8181">
                  <c:v>0</c:v>
                </c:pt>
                <c:pt idx="8182">
                  <c:v>0</c:v>
                </c:pt>
                <c:pt idx="8183">
                  <c:v>3.9933613968118058</c:v>
                </c:pt>
                <c:pt idx="8184">
                  <c:v>4.9837119201583793</c:v>
                </c:pt>
                <c:pt idx="8185">
                  <c:v>-7.7479199471279143</c:v>
                </c:pt>
                <c:pt idx="8186">
                  <c:v>0</c:v>
                </c:pt>
                <c:pt idx="8187">
                  <c:v>-5.947755469163968</c:v>
                </c:pt>
                <c:pt idx="8188">
                  <c:v>-16.787294011533334</c:v>
                </c:pt>
                <c:pt idx="8189">
                  <c:v>0</c:v>
                </c:pt>
                <c:pt idx="8190">
                  <c:v>-0.17426424038845068</c:v>
                </c:pt>
                <c:pt idx="8191">
                  <c:v>6.6429310381104258</c:v>
                </c:pt>
                <c:pt idx="8192">
                  <c:v>-10.968372391657519</c:v>
                </c:pt>
                <c:pt idx="8193">
                  <c:v>9.5525493142124915</c:v>
                </c:pt>
                <c:pt idx="8194">
                  <c:v>-9.1941016435501659</c:v>
                </c:pt>
                <c:pt idx="8195">
                  <c:v>4.6130057306614551</c:v>
                </c:pt>
                <c:pt idx="8196">
                  <c:v>10.11120954200608</c:v>
                </c:pt>
                <c:pt idx="8197">
                  <c:v>0</c:v>
                </c:pt>
                <c:pt idx="8198">
                  <c:v>-5.0458373298087711</c:v>
                </c:pt>
                <c:pt idx="8199">
                  <c:v>-3.5189948794536874</c:v>
                </c:pt>
                <c:pt idx="8200">
                  <c:v>0</c:v>
                </c:pt>
                <c:pt idx="8201">
                  <c:v>7.9652392000001404</c:v>
                </c:pt>
                <c:pt idx="8202">
                  <c:v>-6.2541698460527115</c:v>
                </c:pt>
                <c:pt idx="8203">
                  <c:v>2.235170148653971</c:v>
                </c:pt>
                <c:pt idx="8204">
                  <c:v>-13.82729196914163</c:v>
                </c:pt>
                <c:pt idx="8205">
                  <c:v>-8.0623700006404029</c:v>
                </c:pt>
                <c:pt idx="8206">
                  <c:v>5.2896284337747241</c:v>
                </c:pt>
                <c:pt idx="8207">
                  <c:v>-4.820942473482325</c:v>
                </c:pt>
                <c:pt idx="8208">
                  <c:v>0.51581512207856095</c:v>
                </c:pt>
                <c:pt idx="8209">
                  <c:v>0</c:v>
                </c:pt>
                <c:pt idx="8210">
                  <c:v>10.740339908336953</c:v>
                </c:pt>
                <c:pt idx="8211">
                  <c:v>6.1123124697374864</c:v>
                </c:pt>
                <c:pt idx="8212">
                  <c:v>-1.8978063372585869</c:v>
                </c:pt>
                <c:pt idx="8213">
                  <c:v>8.531108527669172</c:v>
                </c:pt>
                <c:pt idx="8214">
                  <c:v>-12.400872901738076</c:v>
                </c:pt>
                <c:pt idx="8215">
                  <c:v>-2.832658150711806</c:v>
                </c:pt>
                <c:pt idx="8216">
                  <c:v>5.9448476245900794</c:v>
                </c:pt>
                <c:pt idx="8217">
                  <c:v>-12.08859349976882</c:v>
                </c:pt>
                <c:pt idx="8218">
                  <c:v>8.6617701622952019</c:v>
                </c:pt>
                <c:pt idx="8219">
                  <c:v>-3.8634389180912185</c:v>
                </c:pt>
                <c:pt idx="8220">
                  <c:v>-8.330063798581584</c:v>
                </c:pt>
                <c:pt idx="8221">
                  <c:v>3.8727645143797425</c:v>
                </c:pt>
                <c:pt idx="8222">
                  <c:v>0</c:v>
                </c:pt>
                <c:pt idx="8223">
                  <c:v>2.9515288218113716</c:v>
                </c:pt>
                <c:pt idx="8224">
                  <c:v>-8.9352902052356633</c:v>
                </c:pt>
                <c:pt idx="8225">
                  <c:v>10.742708119580016</c:v>
                </c:pt>
                <c:pt idx="8226">
                  <c:v>9.6098495973828069</c:v>
                </c:pt>
                <c:pt idx="8227">
                  <c:v>7.2726976902215226</c:v>
                </c:pt>
                <c:pt idx="8228">
                  <c:v>11.571142781586406</c:v>
                </c:pt>
                <c:pt idx="8229">
                  <c:v>0</c:v>
                </c:pt>
                <c:pt idx="8230">
                  <c:v>-11.376795930059551</c:v>
                </c:pt>
                <c:pt idx="8231">
                  <c:v>1.2238525461147995</c:v>
                </c:pt>
                <c:pt idx="8232">
                  <c:v>12.49005614260553</c:v>
                </c:pt>
                <c:pt idx="8233">
                  <c:v>11.260598426635063</c:v>
                </c:pt>
                <c:pt idx="8234">
                  <c:v>-6.3815908290084211</c:v>
                </c:pt>
                <c:pt idx="8235">
                  <c:v>-7.8695154831266851</c:v>
                </c:pt>
                <c:pt idx="8236">
                  <c:v>0</c:v>
                </c:pt>
                <c:pt idx="8237">
                  <c:v>-3.6095758494911521</c:v>
                </c:pt>
                <c:pt idx="8238">
                  <c:v>-4.5334914337999193</c:v>
                </c:pt>
                <c:pt idx="8239">
                  <c:v>0</c:v>
                </c:pt>
                <c:pt idx="8240">
                  <c:v>2.6498312528147308</c:v>
                </c:pt>
                <c:pt idx="8241">
                  <c:v>0.4681278586043125</c:v>
                </c:pt>
                <c:pt idx="8242">
                  <c:v>8.1759812015030988</c:v>
                </c:pt>
                <c:pt idx="8243">
                  <c:v>0</c:v>
                </c:pt>
                <c:pt idx="8244">
                  <c:v>0.14277263469970164</c:v>
                </c:pt>
                <c:pt idx="8245">
                  <c:v>8.8787813695172346</c:v>
                </c:pt>
                <c:pt idx="8246">
                  <c:v>0</c:v>
                </c:pt>
                <c:pt idx="8247">
                  <c:v>-9.2397498663567035</c:v>
                </c:pt>
                <c:pt idx="8248">
                  <c:v>-9.150804368110915</c:v>
                </c:pt>
                <c:pt idx="8249">
                  <c:v>0</c:v>
                </c:pt>
                <c:pt idx="8250">
                  <c:v>9.9180707983049867</c:v>
                </c:pt>
                <c:pt idx="8251">
                  <c:v>11.671591509714183</c:v>
                </c:pt>
                <c:pt idx="8252">
                  <c:v>1.7910771756170873</c:v>
                </c:pt>
                <c:pt idx="8253">
                  <c:v>-5.7326109303725632</c:v>
                </c:pt>
                <c:pt idx="8254">
                  <c:v>4.4569966870991671</c:v>
                </c:pt>
                <c:pt idx="8255">
                  <c:v>-3.2425325395993374</c:v>
                </c:pt>
                <c:pt idx="8256">
                  <c:v>8.3005604862956748</c:v>
                </c:pt>
                <c:pt idx="8257">
                  <c:v>-15.813004280722275</c:v>
                </c:pt>
                <c:pt idx="8258">
                  <c:v>0</c:v>
                </c:pt>
                <c:pt idx="8259">
                  <c:v>0</c:v>
                </c:pt>
                <c:pt idx="8260">
                  <c:v>-6.4573749698350635</c:v>
                </c:pt>
                <c:pt idx="8261">
                  <c:v>-7.3700778619722254</c:v>
                </c:pt>
                <c:pt idx="8262">
                  <c:v>-1.0319772958438977</c:v>
                </c:pt>
                <c:pt idx="8263">
                  <c:v>0</c:v>
                </c:pt>
                <c:pt idx="8264">
                  <c:v>5.6359844210701908</c:v>
                </c:pt>
                <c:pt idx="8265">
                  <c:v>-8.2807711492795484</c:v>
                </c:pt>
                <c:pt idx="8266">
                  <c:v>-0.10359657072150563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-6.6336664427425518</c:v>
                </c:pt>
                <c:pt idx="8271">
                  <c:v>4.7912328247896552</c:v>
                </c:pt>
                <c:pt idx="8272">
                  <c:v>4.8913452242805757</c:v>
                </c:pt>
                <c:pt idx="8273">
                  <c:v>0</c:v>
                </c:pt>
                <c:pt idx="8274">
                  <c:v>0</c:v>
                </c:pt>
                <c:pt idx="8275">
                  <c:v>-2.6088962342451341</c:v>
                </c:pt>
                <c:pt idx="8276">
                  <c:v>9.9292345575421628</c:v>
                </c:pt>
                <c:pt idx="8277">
                  <c:v>-2.661423919677695</c:v>
                </c:pt>
                <c:pt idx="8278">
                  <c:v>8.4495269026963555</c:v>
                </c:pt>
                <c:pt idx="8279">
                  <c:v>-6.0201727252899673</c:v>
                </c:pt>
                <c:pt idx="8280">
                  <c:v>16.818620220899327</c:v>
                </c:pt>
                <c:pt idx="8281">
                  <c:v>-7.4502512961731515</c:v>
                </c:pt>
                <c:pt idx="8282">
                  <c:v>17.32432677540077</c:v>
                </c:pt>
                <c:pt idx="8283">
                  <c:v>-6.7558164439420452</c:v>
                </c:pt>
                <c:pt idx="8284">
                  <c:v>-6.3759570678433697</c:v>
                </c:pt>
                <c:pt idx="8285">
                  <c:v>0</c:v>
                </c:pt>
                <c:pt idx="8286">
                  <c:v>1.9965714107833816</c:v>
                </c:pt>
                <c:pt idx="8287">
                  <c:v>-11.958828692440377</c:v>
                </c:pt>
                <c:pt idx="8288">
                  <c:v>0</c:v>
                </c:pt>
                <c:pt idx="8289">
                  <c:v>17.571873320258167</c:v>
                </c:pt>
                <c:pt idx="8290">
                  <c:v>8.8313492986901423</c:v>
                </c:pt>
                <c:pt idx="8291">
                  <c:v>-2.3955064009252638</c:v>
                </c:pt>
                <c:pt idx="8292">
                  <c:v>-2.4003321751280229</c:v>
                </c:pt>
                <c:pt idx="8293">
                  <c:v>7.5068620950750287</c:v>
                </c:pt>
                <c:pt idx="8294">
                  <c:v>0</c:v>
                </c:pt>
                <c:pt idx="8295">
                  <c:v>7.91144844534064</c:v>
                </c:pt>
                <c:pt idx="8296">
                  <c:v>-7.7939025431333064</c:v>
                </c:pt>
                <c:pt idx="8297">
                  <c:v>5.4573875070746451</c:v>
                </c:pt>
                <c:pt idx="8298">
                  <c:v>2.4922462291743201</c:v>
                </c:pt>
                <c:pt idx="8299">
                  <c:v>5.0874124004410399</c:v>
                </c:pt>
                <c:pt idx="8300">
                  <c:v>1.8174896597919663</c:v>
                </c:pt>
                <c:pt idx="8301">
                  <c:v>-3.6803631406865702</c:v>
                </c:pt>
                <c:pt idx="8302">
                  <c:v>0</c:v>
                </c:pt>
                <c:pt idx="8303">
                  <c:v>-6.0574354924456504</c:v>
                </c:pt>
                <c:pt idx="8304">
                  <c:v>-8.4358807056845322</c:v>
                </c:pt>
                <c:pt idx="8305">
                  <c:v>-4.1138175176860763</c:v>
                </c:pt>
                <c:pt idx="8306">
                  <c:v>7.9649986018214367</c:v>
                </c:pt>
                <c:pt idx="8307">
                  <c:v>-11.07337937717716</c:v>
                </c:pt>
                <c:pt idx="8308">
                  <c:v>-7.0792537826287578</c:v>
                </c:pt>
                <c:pt idx="8309">
                  <c:v>-2.3073281009693352</c:v>
                </c:pt>
                <c:pt idx="8310">
                  <c:v>-0.90262740069889524</c:v>
                </c:pt>
                <c:pt idx="8311">
                  <c:v>11.550059774022531</c:v>
                </c:pt>
                <c:pt idx="8312">
                  <c:v>0</c:v>
                </c:pt>
                <c:pt idx="8313">
                  <c:v>1.2712859736782551</c:v>
                </c:pt>
                <c:pt idx="8314">
                  <c:v>5.9807038089920894</c:v>
                </c:pt>
                <c:pt idx="8315">
                  <c:v>3.2056644200418321</c:v>
                </c:pt>
                <c:pt idx="8316">
                  <c:v>6.0762290962291319</c:v>
                </c:pt>
                <c:pt idx="8317">
                  <c:v>13.867252169643329</c:v>
                </c:pt>
                <c:pt idx="8318">
                  <c:v>-0.15468084762210577</c:v>
                </c:pt>
                <c:pt idx="8319">
                  <c:v>-3.4507781830505211</c:v>
                </c:pt>
                <c:pt idx="8320">
                  <c:v>-0.2370080066673097</c:v>
                </c:pt>
                <c:pt idx="8321">
                  <c:v>0.46079797295743763</c:v>
                </c:pt>
                <c:pt idx="8322">
                  <c:v>9.8742503049947157</c:v>
                </c:pt>
                <c:pt idx="8323">
                  <c:v>0</c:v>
                </c:pt>
                <c:pt idx="8324">
                  <c:v>-11.859396657029109</c:v>
                </c:pt>
                <c:pt idx="8325">
                  <c:v>-0.9580411716478654</c:v>
                </c:pt>
                <c:pt idx="8326">
                  <c:v>15.17272024176922</c:v>
                </c:pt>
                <c:pt idx="8327">
                  <c:v>-12.004380948809992</c:v>
                </c:pt>
                <c:pt idx="8328">
                  <c:v>8.5185338553533576</c:v>
                </c:pt>
                <c:pt idx="8329">
                  <c:v>-6.4405488555505483</c:v>
                </c:pt>
                <c:pt idx="8330">
                  <c:v>-0.17479566333324215</c:v>
                </c:pt>
                <c:pt idx="8331">
                  <c:v>-12.372773100529908</c:v>
                </c:pt>
                <c:pt idx="8332">
                  <c:v>0</c:v>
                </c:pt>
                <c:pt idx="8333">
                  <c:v>-15.616197484109527</c:v>
                </c:pt>
                <c:pt idx="8334">
                  <c:v>-4.6217287873924313</c:v>
                </c:pt>
                <c:pt idx="8335">
                  <c:v>-9.7225268216774694</c:v>
                </c:pt>
                <c:pt idx="8336">
                  <c:v>11.368370061513206</c:v>
                </c:pt>
                <c:pt idx="8337">
                  <c:v>1.6878785402888183</c:v>
                </c:pt>
                <c:pt idx="8338">
                  <c:v>0</c:v>
                </c:pt>
                <c:pt idx="8339">
                  <c:v>0.85740915712355092</c:v>
                </c:pt>
                <c:pt idx="8340">
                  <c:v>-4.32811333641716</c:v>
                </c:pt>
                <c:pt idx="8341">
                  <c:v>-18.774944610006091</c:v>
                </c:pt>
                <c:pt idx="8342">
                  <c:v>-5.471383004558545</c:v>
                </c:pt>
                <c:pt idx="8343">
                  <c:v>-9.9665096114439109</c:v>
                </c:pt>
                <c:pt idx="8344">
                  <c:v>7.3096703686358424</c:v>
                </c:pt>
                <c:pt idx="8345">
                  <c:v>6.6757206599261023</c:v>
                </c:pt>
                <c:pt idx="8346">
                  <c:v>0</c:v>
                </c:pt>
                <c:pt idx="8347">
                  <c:v>0</c:v>
                </c:pt>
                <c:pt idx="8348">
                  <c:v>-4.8076379215341793</c:v>
                </c:pt>
                <c:pt idx="8349">
                  <c:v>0</c:v>
                </c:pt>
                <c:pt idx="8350">
                  <c:v>10.762565382090457</c:v>
                </c:pt>
                <c:pt idx="8351">
                  <c:v>6.0345476949274648</c:v>
                </c:pt>
                <c:pt idx="8352">
                  <c:v>0</c:v>
                </c:pt>
                <c:pt idx="8353">
                  <c:v>0</c:v>
                </c:pt>
                <c:pt idx="8354">
                  <c:v>7.2052638874870683</c:v>
                </c:pt>
                <c:pt idx="8355">
                  <c:v>-8.4492659135688228</c:v>
                </c:pt>
                <c:pt idx="8356">
                  <c:v>-9.3370793408997255</c:v>
                </c:pt>
                <c:pt idx="8357">
                  <c:v>-8.9115868752264866</c:v>
                </c:pt>
                <c:pt idx="8358">
                  <c:v>4.1003283491355598</c:v>
                </c:pt>
                <c:pt idx="8359">
                  <c:v>5.836548045711524</c:v>
                </c:pt>
                <c:pt idx="8360">
                  <c:v>3.9263680482841532</c:v>
                </c:pt>
                <c:pt idx="8361">
                  <c:v>9.0246907220331778</c:v>
                </c:pt>
                <c:pt idx="8362">
                  <c:v>0.61735828474424004</c:v>
                </c:pt>
                <c:pt idx="8363">
                  <c:v>5.7149544842825044</c:v>
                </c:pt>
                <c:pt idx="8364">
                  <c:v>0</c:v>
                </c:pt>
                <c:pt idx="8365">
                  <c:v>-5.3675633106284426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7.6519602323917191</c:v>
                </c:pt>
                <c:pt idx="8370">
                  <c:v>8.446642081261782</c:v>
                </c:pt>
                <c:pt idx="8371">
                  <c:v>0</c:v>
                </c:pt>
                <c:pt idx="8372">
                  <c:v>0</c:v>
                </c:pt>
                <c:pt idx="8373">
                  <c:v>-0.71465826014684908</c:v>
                </c:pt>
                <c:pt idx="8374">
                  <c:v>0</c:v>
                </c:pt>
                <c:pt idx="8375">
                  <c:v>-6.4632883079362822</c:v>
                </c:pt>
                <c:pt idx="8376">
                  <c:v>-6.6730341729526961</c:v>
                </c:pt>
                <c:pt idx="8377">
                  <c:v>-7.3627265935935871</c:v>
                </c:pt>
                <c:pt idx="8378">
                  <c:v>3.9138916214348258</c:v>
                </c:pt>
                <c:pt idx="8379">
                  <c:v>7.9488688332429343</c:v>
                </c:pt>
                <c:pt idx="8380">
                  <c:v>-0.76938763195703341</c:v>
                </c:pt>
                <c:pt idx="8381">
                  <c:v>-6.2922908063081104</c:v>
                </c:pt>
                <c:pt idx="8382">
                  <c:v>0</c:v>
                </c:pt>
                <c:pt idx="8383">
                  <c:v>10.435579573512108</c:v>
                </c:pt>
                <c:pt idx="8384">
                  <c:v>0</c:v>
                </c:pt>
                <c:pt idx="8385">
                  <c:v>4.6745664513302554</c:v>
                </c:pt>
                <c:pt idx="8386">
                  <c:v>-6.3164703513236988</c:v>
                </c:pt>
                <c:pt idx="8387">
                  <c:v>-0.42743188966715984</c:v>
                </c:pt>
                <c:pt idx="8388">
                  <c:v>0</c:v>
                </c:pt>
                <c:pt idx="8389">
                  <c:v>10.39861162658079</c:v>
                </c:pt>
                <c:pt idx="8390">
                  <c:v>3.7423061125696995</c:v>
                </c:pt>
                <c:pt idx="8391">
                  <c:v>-5.1857703920568348</c:v>
                </c:pt>
                <c:pt idx="8392">
                  <c:v>0</c:v>
                </c:pt>
                <c:pt idx="8393">
                  <c:v>6.7573150293179207</c:v>
                </c:pt>
                <c:pt idx="8394">
                  <c:v>0</c:v>
                </c:pt>
                <c:pt idx="8395">
                  <c:v>9.9243847628883515</c:v>
                </c:pt>
                <c:pt idx="8396">
                  <c:v>-2.7523114510433548</c:v>
                </c:pt>
                <c:pt idx="8397">
                  <c:v>-0.16300376939513439</c:v>
                </c:pt>
                <c:pt idx="8398">
                  <c:v>0</c:v>
                </c:pt>
                <c:pt idx="8399">
                  <c:v>0</c:v>
                </c:pt>
                <c:pt idx="8400">
                  <c:v>6.4461746404083948</c:v>
                </c:pt>
                <c:pt idx="8401">
                  <c:v>0</c:v>
                </c:pt>
                <c:pt idx="8402">
                  <c:v>0.19963321476748</c:v>
                </c:pt>
                <c:pt idx="8403">
                  <c:v>-1.9506836577846809</c:v>
                </c:pt>
                <c:pt idx="8404">
                  <c:v>6.0809098571537064</c:v>
                </c:pt>
                <c:pt idx="8405">
                  <c:v>6.1191922731552548</c:v>
                </c:pt>
                <c:pt idx="8406">
                  <c:v>0</c:v>
                </c:pt>
                <c:pt idx="8407">
                  <c:v>3.8457674172015333</c:v>
                </c:pt>
                <c:pt idx="8408">
                  <c:v>-5.6337257009398538</c:v>
                </c:pt>
                <c:pt idx="8409">
                  <c:v>-1.8086843868645941</c:v>
                </c:pt>
                <c:pt idx="8410">
                  <c:v>-14.177829269881798</c:v>
                </c:pt>
                <c:pt idx="8411">
                  <c:v>-9.8263047904588134</c:v>
                </c:pt>
                <c:pt idx="8412">
                  <c:v>-7.7533874127014393</c:v>
                </c:pt>
                <c:pt idx="8413">
                  <c:v>0</c:v>
                </c:pt>
                <c:pt idx="8414">
                  <c:v>4.3613180431006882</c:v>
                </c:pt>
                <c:pt idx="8415">
                  <c:v>-2.4219985995770372</c:v>
                </c:pt>
                <c:pt idx="8416">
                  <c:v>0</c:v>
                </c:pt>
                <c:pt idx="8417">
                  <c:v>-4.9297260371543254</c:v>
                </c:pt>
                <c:pt idx="8418">
                  <c:v>-0.5261523170024156</c:v>
                </c:pt>
                <c:pt idx="8419">
                  <c:v>-13.820712654064092</c:v>
                </c:pt>
                <c:pt idx="8420">
                  <c:v>-2.2623140257997738</c:v>
                </c:pt>
                <c:pt idx="8421">
                  <c:v>0</c:v>
                </c:pt>
                <c:pt idx="8422">
                  <c:v>-15.05080178109754</c:v>
                </c:pt>
                <c:pt idx="8423">
                  <c:v>-0.68928370465323141</c:v>
                </c:pt>
                <c:pt idx="8424">
                  <c:v>-5.7417111905117704</c:v>
                </c:pt>
                <c:pt idx="8425">
                  <c:v>-5.9045171086464308</c:v>
                </c:pt>
                <c:pt idx="8426">
                  <c:v>0</c:v>
                </c:pt>
                <c:pt idx="8427">
                  <c:v>0</c:v>
                </c:pt>
                <c:pt idx="8428">
                  <c:v>20</c:v>
                </c:pt>
                <c:pt idx="8429">
                  <c:v>8.1603428791227479</c:v>
                </c:pt>
                <c:pt idx="8430">
                  <c:v>0</c:v>
                </c:pt>
                <c:pt idx="8431">
                  <c:v>-7.6218448566638592</c:v>
                </c:pt>
                <c:pt idx="8432">
                  <c:v>-19.89391128721558</c:v>
                </c:pt>
                <c:pt idx="8433">
                  <c:v>-5.8534285098138676</c:v>
                </c:pt>
                <c:pt idx="8434">
                  <c:v>-6.8526728091383289</c:v>
                </c:pt>
                <c:pt idx="8435">
                  <c:v>0</c:v>
                </c:pt>
                <c:pt idx="8436">
                  <c:v>-4.8663740757626499</c:v>
                </c:pt>
                <c:pt idx="8437">
                  <c:v>0</c:v>
                </c:pt>
                <c:pt idx="8438">
                  <c:v>11.726700927934239</c:v>
                </c:pt>
                <c:pt idx="8439">
                  <c:v>0</c:v>
                </c:pt>
                <c:pt idx="8440">
                  <c:v>-5.2180579845059345</c:v>
                </c:pt>
                <c:pt idx="8441">
                  <c:v>-6.176527109591655</c:v>
                </c:pt>
                <c:pt idx="8442">
                  <c:v>3.2490194093148421</c:v>
                </c:pt>
                <c:pt idx="8443">
                  <c:v>-6.7724630693739893</c:v>
                </c:pt>
                <c:pt idx="8444">
                  <c:v>-8.6310712296252206</c:v>
                </c:pt>
                <c:pt idx="8445">
                  <c:v>0</c:v>
                </c:pt>
                <c:pt idx="8446">
                  <c:v>0</c:v>
                </c:pt>
                <c:pt idx="8447">
                  <c:v>6.5185764009494704</c:v>
                </c:pt>
                <c:pt idx="8448">
                  <c:v>0</c:v>
                </c:pt>
                <c:pt idx="8449">
                  <c:v>0</c:v>
                </c:pt>
                <c:pt idx="8450">
                  <c:v>-3.0138943554545605E-2</c:v>
                </c:pt>
                <c:pt idx="8451">
                  <c:v>10.263237138507417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0.54622807100555182</c:v>
                </c:pt>
                <c:pt idx="8456">
                  <c:v>-2.3221431631130716</c:v>
                </c:pt>
                <c:pt idx="8457">
                  <c:v>3.791292678344985</c:v>
                </c:pt>
                <c:pt idx="8458">
                  <c:v>-3.3331942486166088</c:v>
                </c:pt>
                <c:pt idx="8459">
                  <c:v>0</c:v>
                </c:pt>
                <c:pt idx="8460">
                  <c:v>0</c:v>
                </c:pt>
                <c:pt idx="8461">
                  <c:v>-20</c:v>
                </c:pt>
                <c:pt idx="8462">
                  <c:v>0</c:v>
                </c:pt>
                <c:pt idx="8463">
                  <c:v>-7.1730515541672677</c:v>
                </c:pt>
                <c:pt idx="8464">
                  <c:v>6.4987936535070068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-8.6622914717491355</c:v>
                </c:pt>
                <c:pt idx="8470">
                  <c:v>9.7492842865072173</c:v>
                </c:pt>
                <c:pt idx="8471">
                  <c:v>-1.650816630382359</c:v>
                </c:pt>
                <c:pt idx="8472">
                  <c:v>3.3532964302088835</c:v>
                </c:pt>
                <c:pt idx="8473">
                  <c:v>6.3832092353548333</c:v>
                </c:pt>
                <c:pt idx="8474">
                  <c:v>-7.5530513569056978</c:v>
                </c:pt>
                <c:pt idx="8475">
                  <c:v>-4.3014557976080825</c:v>
                </c:pt>
                <c:pt idx="8476">
                  <c:v>7.1669186616225051</c:v>
                </c:pt>
                <c:pt idx="8477">
                  <c:v>4.0983294755772501</c:v>
                </c:pt>
                <c:pt idx="8478">
                  <c:v>-0.3399841170844744</c:v>
                </c:pt>
                <c:pt idx="8479">
                  <c:v>-6.3609346621672636</c:v>
                </c:pt>
                <c:pt idx="8480">
                  <c:v>-1.6492744821984084</c:v>
                </c:pt>
                <c:pt idx="8481">
                  <c:v>-4.2623702069907212</c:v>
                </c:pt>
                <c:pt idx="8482">
                  <c:v>1.1439485878203759</c:v>
                </c:pt>
                <c:pt idx="8483">
                  <c:v>-9.2030986958299703</c:v>
                </c:pt>
                <c:pt idx="8484">
                  <c:v>-5.9694342759383652</c:v>
                </c:pt>
                <c:pt idx="8485">
                  <c:v>-0.58548186271570002</c:v>
                </c:pt>
                <c:pt idx="8486">
                  <c:v>5.9453034758476457</c:v>
                </c:pt>
                <c:pt idx="8487">
                  <c:v>-3.9618045988757409</c:v>
                </c:pt>
                <c:pt idx="8488">
                  <c:v>10.783044965797529</c:v>
                </c:pt>
                <c:pt idx="8489">
                  <c:v>0.32431206374742172</c:v>
                </c:pt>
                <c:pt idx="8490">
                  <c:v>0</c:v>
                </c:pt>
                <c:pt idx="8491">
                  <c:v>9.5364810260280457</c:v>
                </c:pt>
                <c:pt idx="8492">
                  <c:v>1.3626330297957718</c:v>
                </c:pt>
                <c:pt idx="8493">
                  <c:v>2.2989373062565948</c:v>
                </c:pt>
                <c:pt idx="8494">
                  <c:v>0</c:v>
                </c:pt>
                <c:pt idx="8495">
                  <c:v>6.7102435174491433</c:v>
                </c:pt>
                <c:pt idx="8496">
                  <c:v>1.3326425758802283</c:v>
                </c:pt>
                <c:pt idx="8497">
                  <c:v>2.6473532303861704</c:v>
                </c:pt>
                <c:pt idx="8498">
                  <c:v>0</c:v>
                </c:pt>
                <c:pt idx="8499">
                  <c:v>4.2415538454993467</c:v>
                </c:pt>
                <c:pt idx="8500">
                  <c:v>7.9100684214889743</c:v>
                </c:pt>
                <c:pt idx="8501">
                  <c:v>9.7554163250690777</c:v>
                </c:pt>
                <c:pt idx="8502">
                  <c:v>1.3788825793511768</c:v>
                </c:pt>
                <c:pt idx="8503">
                  <c:v>0</c:v>
                </c:pt>
                <c:pt idx="8504">
                  <c:v>9.4099414342499994</c:v>
                </c:pt>
                <c:pt idx="8505">
                  <c:v>4.7761810833655716</c:v>
                </c:pt>
                <c:pt idx="8506">
                  <c:v>6.5579966945260484</c:v>
                </c:pt>
                <c:pt idx="8507">
                  <c:v>-3.9824193352992436</c:v>
                </c:pt>
                <c:pt idx="8508">
                  <c:v>9.2527086091533679</c:v>
                </c:pt>
                <c:pt idx="8509">
                  <c:v>-5.4985570393783849</c:v>
                </c:pt>
                <c:pt idx="8510">
                  <c:v>-1.5310059860169063</c:v>
                </c:pt>
                <c:pt idx="8511">
                  <c:v>10.917603853862895</c:v>
                </c:pt>
                <c:pt idx="8512">
                  <c:v>-20</c:v>
                </c:pt>
                <c:pt idx="8513">
                  <c:v>6.7810190761987386</c:v>
                </c:pt>
                <c:pt idx="8514">
                  <c:v>8.7692490026875376</c:v>
                </c:pt>
                <c:pt idx="8515">
                  <c:v>-14.848124843403635</c:v>
                </c:pt>
                <c:pt idx="8516">
                  <c:v>5.1444359870168803</c:v>
                </c:pt>
                <c:pt idx="8517">
                  <c:v>2.8441850276111289</c:v>
                </c:pt>
                <c:pt idx="8518">
                  <c:v>-8.4141666784402407</c:v>
                </c:pt>
                <c:pt idx="8519">
                  <c:v>-5.9001913624472371</c:v>
                </c:pt>
                <c:pt idx="8520">
                  <c:v>2.351138847645637</c:v>
                </c:pt>
                <c:pt idx="8521">
                  <c:v>1.5965987102661381</c:v>
                </c:pt>
                <c:pt idx="8522">
                  <c:v>7.5264537756599763</c:v>
                </c:pt>
                <c:pt idx="8523">
                  <c:v>-5.5999681812131055</c:v>
                </c:pt>
                <c:pt idx="8524">
                  <c:v>-2.580448428221028</c:v>
                </c:pt>
                <c:pt idx="8525">
                  <c:v>5.4722295942315506</c:v>
                </c:pt>
                <c:pt idx="8526">
                  <c:v>-4.9651531427327802</c:v>
                </c:pt>
                <c:pt idx="8527">
                  <c:v>0</c:v>
                </c:pt>
                <c:pt idx="8528">
                  <c:v>-6.7785521970779925</c:v>
                </c:pt>
                <c:pt idx="8529">
                  <c:v>-5.1107065577377888</c:v>
                </c:pt>
                <c:pt idx="8530">
                  <c:v>5.6226081382341739</c:v>
                </c:pt>
                <c:pt idx="8531">
                  <c:v>-5.2254097142682578</c:v>
                </c:pt>
                <c:pt idx="8532">
                  <c:v>7.4825486402347483</c:v>
                </c:pt>
                <c:pt idx="8533">
                  <c:v>7.9784828383495432</c:v>
                </c:pt>
                <c:pt idx="8534">
                  <c:v>-6.3321597641345075</c:v>
                </c:pt>
                <c:pt idx="8535">
                  <c:v>-9.3739428172001951</c:v>
                </c:pt>
                <c:pt idx="8536">
                  <c:v>4.5241175324947234</c:v>
                </c:pt>
                <c:pt idx="8537">
                  <c:v>-5.9860775737170755</c:v>
                </c:pt>
                <c:pt idx="8538">
                  <c:v>-5.8760204888901315</c:v>
                </c:pt>
                <c:pt idx="8539">
                  <c:v>0</c:v>
                </c:pt>
                <c:pt idx="8540">
                  <c:v>2.017762798070915</c:v>
                </c:pt>
                <c:pt idx="8541">
                  <c:v>10.56684754726072</c:v>
                </c:pt>
                <c:pt idx="8542">
                  <c:v>20</c:v>
                </c:pt>
                <c:pt idx="8543">
                  <c:v>-10.430658397550861</c:v>
                </c:pt>
                <c:pt idx="8544">
                  <c:v>0</c:v>
                </c:pt>
                <c:pt idx="8545">
                  <c:v>0</c:v>
                </c:pt>
                <c:pt idx="8546">
                  <c:v>5.2530408641910409</c:v>
                </c:pt>
                <c:pt idx="8547">
                  <c:v>7.667554386895727</c:v>
                </c:pt>
                <c:pt idx="8548">
                  <c:v>0</c:v>
                </c:pt>
                <c:pt idx="8549">
                  <c:v>7.7371089260424615</c:v>
                </c:pt>
                <c:pt idx="8550">
                  <c:v>0</c:v>
                </c:pt>
                <c:pt idx="8551">
                  <c:v>-6.266348468358407</c:v>
                </c:pt>
                <c:pt idx="8552">
                  <c:v>1.270970192111557</c:v>
                </c:pt>
                <c:pt idx="8553">
                  <c:v>8.5162881834493938</c:v>
                </c:pt>
                <c:pt idx="8554">
                  <c:v>4.6809654649822852</c:v>
                </c:pt>
                <c:pt idx="8555">
                  <c:v>-0.20602794376951916</c:v>
                </c:pt>
                <c:pt idx="8556">
                  <c:v>0</c:v>
                </c:pt>
                <c:pt idx="8557">
                  <c:v>-5.1232944087795449</c:v>
                </c:pt>
                <c:pt idx="8558">
                  <c:v>-3.3229147188310946</c:v>
                </c:pt>
                <c:pt idx="8559">
                  <c:v>4.8295003564000263</c:v>
                </c:pt>
                <c:pt idx="8560">
                  <c:v>-6.7843128585854195</c:v>
                </c:pt>
                <c:pt idx="8561">
                  <c:v>5.6730359507083996</c:v>
                </c:pt>
                <c:pt idx="8562">
                  <c:v>0</c:v>
                </c:pt>
                <c:pt idx="8563">
                  <c:v>-3.9441617315726507</c:v>
                </c:pt>
                <c:pt idx="8564">
                  <c:v>-6.2020315882049761</c:v>
                </c:pt>
                <c:pt idx="8565">
                  <c:v>0</c:v>
                </c:pt>
                <c:pt idx="8566">
                  <c:v>-11.699868344886983</c:v>
                </c:pt>
                <c:pt idx="8567">
                  <c:v>8.8029256951929327</c:v>
                </c:pt>
                <c:pt idx="8568">
                  <c:v>-0.72470376273685089</c:v>
                </c:pt>
                <c:pt idx="8569">
                  <c:v>-2.2723732466458548</c:v>
                </c:pt>
                <c:pt idx="8570">
                  <c:v>-6.9363244291306634</c:v>
                </c:pt>
                <c:pt idx="8571">
                  <c:v>-3.0626191851247078</c:v>
                </c:pt>
                <c:pt idx="8572">
                  <c:v>4.6171762356257489</c:v>
                </c:pt>
                <c:pt idx="8573">
                  <c:v>-7.3136345083802139</c:v>
                </c:pt>
                <c:pt idx="8574">
                  <c:v>-13.721740034964515</c:v>
                </c:pt>
                <c:pt idx="8575">
                  <c:v>0</c:v>
                </c:pt>
                <c:pt idx="8576">
                  <c:v>0.84567073342029997</c:v>
                </c:pt>
                <c:pt idx="8577">
                  <c:v>8.0518404376952759</c:v>
                </c:pt>
                <c:pt idx="8578">
                  <c:v>0</c:v>
                </c:pt>
                <c:pt idx="8579">
                  <c:v>8.8323529255561564</c:v>
                </c:pt>
                <c:pt idx="8580">
                  <c:v>-5.6039180681536678</c:v>
                </c:pt>
                <c:pt idx="8581">
                  <c:v>10.783449904611718</c:v>
                </c:pt>
                <c:pt idx="8582">
                  <c:v>0</c:v>
                </c:pt>
                <c:pt idx="8583">
                  <c:v>5.5150101974347638</c:v>
                </c:pt>
                <c:pt idx="8584">
                  <c:v>6.2754396017574843</c:v>
                </c:pt>
                <c:pt idx="8585">
                  <c:v>0</c:v>
                </c:pt>
                <c:pt idx="8586">
                  <c:v>-3.9115427157285478</c:v>
                </c:pt>
                <c:pt idx="8587">
                  <c:v>-3.7280766627211159</c:v>
                </c:pt>
                <c:pt idx="8588">
                  <c:v>-2.0880318535854112</c:v>
                </c:pt>
                <c:pt idx="8589">
                  <c:v>-3.9892918444156269</c:v>
                </c:pt>
                <c:pt idx="8590">
                  <c:v>9.7246791425224508</c:v>
                </c:pt>
                <c:pt idx="8591">
                  <c:v>-1.9346196097126014</c:v>
                </c:pt>
                <c:pt idx="8592">
                  <c:v>-8.239039932852247</c:v>
                </c:pt>
                <c:pt idx="8593">
                  <c:v>0</c:v>
                </c:pt>
                <c:pt idx="8594">
                  <c:v>-4.9541328284915611</c:v>
                </c:pt>
                <c:pt idx="8595">
                  <c:v>-6.6399828656597606</c:v>
                </c:pt>
                <c:pt idx="8596">
                  <c:v>3.8875658635390771</c:v>
                </c:pt>
                <c:pt idx="8597">
                  <c:v>7.1061677836495099</c:v>
                </c:pt>
                <c:pt idx="8598">
                  <c:v>16.913521221152457</c:v>
                </c:pt>
                <c:pt idx="8599">
                  <c:v>-0.34209885735373169</c:v>
                </c:pt>
                <c:pt idx="8600">
                  <c:v>-9.9122032321987987</c:v>
                </c:pt>
                <c:pt idx="8601">
                  <c:v>2.1296736849757747</c:v>
                </c:pt>
                <c:pt idx="8602">
                  <c:v>0</c:v>
                </c:pt>
                <c:pt idx="8603">
                  <c:v>6.1477963936627162</c:v>
                </c:pt>
                <c:pt idx="8604">
                  <c:v>0.60155748447087376</c:v>
                </c:pt>
                <c:pt idx="8605">
                  <c:v>10.078278186638224</c:v>
                </c:pt>
                <c:pt idx="8606">
                  <c:v>3.613897901025994</c:v>
                </c:pt>
                <c:pt idx="8607">
                  <c:v>-5.9845675818853952</c:v>
                </c:pt>
                <c:pt idx="8608">
                  <c:v>-16.721780939463542</c:v>
                </c:pt>
                <c:pt idx="8609">
                  <c:v>8.173301066166891</c:v>
                </c:pt>
                <c:pt idx="8610">
                  <c:v>11.890420664799912</c:v>
                </c:pt>
                <c:pt idx="8611">
                  <c:v>0</c:v>
                </c:pt>
                <c:pt idx="8612">
                  <c:v>-9.6313936831708247E-2</c:v>
                </c:pt>
                <c:pt idx="8613">
                  <c:v>-2.0253221380915982</c:v>
                </c:pt>
                <c:pt idx="8614">
                  <c:v>4.7533713999434566</c:v>
                </c:pt>
                <c:pt idx="8615">
                  <c:v>9.7429990460142442</c:v>
                </c:pt>
                <c:pt idx="8616">
                  <c:v>2.1410727952668358</c:v>
                </c:pt>
                <c:pt idx="8617">
                  <c:v>4.26466269309753</c:v>
                </c:pt>
                <c:pt idx="8618">
                  <c:v>0</c:v>
                </c:pt>
                <c:pt idx="8619">
                  <c:v>-6.0956204239173388</c:v>
                </c:pt>
                <c:pt idx="8620">
                  <c:v>0</c:v>
                </c:pt>
                <c:pt idx="8621">
                  <c:v>7.7040784607648192</c:v>
                </c:pt>
                <c:pt idx="8622">
                  <c:v>-9.1558357017434275</c:v>
                </c:pt>
                <c:pt idx="8623">
                  <c:v>5.1699663522185357</c:v>
                </c:pt>
                <c:pt idx="8624">
                  <c:v>-2.0037310923641276</c:v>
                </c:pt>
                <c:pt idx="8625">
                  <c:v>0</c:v>
                </c:pt>
                <c:pt idx="8626">
                  <c:v>10.112760148491265</c:v>
                </c:pt>
                <c:pt idx="8627">
                  <c:v>17.587244970442971</c:v>
                </c:pt>
                <c:pt idx="8628">
                  <c:v>-5.3479441527591991</c:v>
                </c:pt>
                <c:pt idx="8629">
                  <c:v>4.3509516144850657</c:v>
                </c:pt>
                <c:pt idx="8630">
                  <c:v>0</c:v>
                </c:pt>
                <c:pt idx="8631">
                  <c:v>2.15920162203285</c:v>
                </c:pt>
                <c:pt idx="8632">
                  <c:v>-9.1597046398491848</c:v>
                </c:pt>
                <c:pt idx="8633">
                  <c:v>-4.4270287840119682</c:v>
                </c:pt>
                <c:pt idx="8634">
                  <c:v>0</c:v>
                </c:pt>
                <c:pt idx="8635">
                  <c:v>-11.233080427728991</c:v>
                </c:pt>
                <c:pt idx="8636">
                  <c:v>-17.465626607618645</c:v>
                </c:pt>
                <c:pt idx="8637">
                  <c:v>-2.8910196277846656</c:v>
                </c:pt>
                <c:pt idx="8638">
                  <c:v>0</c:v>
                </c:pt>
                <c:pt idx="8639">
                  <c:v>4.1483582094702216</c:v>
                </c:pt>
                <c:pt idx="8640">
                  <c:v>14.198702748311819</c:v>
                </c:pt>
                <c:pt idx="8641">
                  <c:v>9.2569094164739205</c:v>
                </c:pt>
                <c:pt idx="8642">
                  <c:v>3.1246495332791806</c:v>
                </c:pt>
                <c:pt idx="8643">
                  <c:v>0</c:v>
                </c:pt>
                <c:pt idx="8644">
                  <c:v>-7.7275426150165778</c:v>
                </c:pt>
                <c:pt idx="8645">
                  <c:v>8.5657286356405287</c:v>
                </c:pt>
                <c:pt idx="8646">
                  <c:v>-10.392623092686954</c:v>
                </c:pt>
                <c:pt idx="8647">
                  <c:v>8.6122191167353268</c:v>
                </c:pt>
                <c:pt idx="8648">
                  <c:v>-5.7406670830918944</c:v>
                </c:pt>
                <c:pt idx="8649">
                  <c:v>0</c:v>
                </c:pt>
                <c:pt idx="8650">
                  <c:v>5.2835510170574667</c:v>
                </c:pt>
                <c:pt idx="8651">
                  <c:v>6.4682792539013203</c:v>
                </c:pt>
                <c:pt idx="8652">
                  <c:v>-8.0538826528736074</c:v>
                </c:pt>
                <c:pt idx="8653">
                  <c:v>0</c:v>
                </c:pt>
                <c:pt idx="8654">
                  <c:v>5.0487912321190667</c:v>
                </c:pt>
                <c:pt idx="8655">
                  <c:v>9.9788927758604853</c:v>
                </c:pt>
                <c:pt idx="8656">
                  <c:v>-8.1249388722377773</c:v>
                </c:pt>
                <c:pt idx="8657">
                  <c:v>8.2102599544193708</c:v>
                </c:pt>
                <c:pt idx="8658">
                  <c:v>-2.6350235957568553</c:v>
                </c:pt>
                <c:pt idx="8659">
                  <c:v>5.1776762529862621</c:v>
                </c:pt>
                <c:pt idx="8660">
                  <c:v>0</c:v>
                </c:pt>
                <c:pt idx="8661">
                  <c:v>0</c:v>
                </c:pt>
                <c:pt idx="8662">
                  <c:v>-0.37383144814876546</c:v>
                </c:pt>
                <c:pt idx="8663">
                  <c:v>-11.685261650382229</c:v>
                </c:pt>
                <c:pt idx="8664">
                  <c:v>0</c:v>
                </c:pt>
                <c:pt idx="8665">
                  <c:v>-0.2788494715292531</c:v>
                </c:pt>
                <c:pt idx="8666">
                  <c:v>-8.411028189215779</c:v>
                </c:pt>
                <c:pt idx="8667">
                  <c:v>0</c:v>
                </c:pt>
                <c:pt idx="8668">
                  <c:v>-2.9132390993286421</c:v>
                </c:pt>
                <c:pt idx="8669">
                  <c:v>18.409525389418164</c:v>
                </c:pt>
                <c:pt idx="8670">
                  <c:v>0</c:v>
                </c:pt>
                <c:pt idx="8671">
                  <c:v>7.2331387599594743</c:v>
                </c:pt>
                <c:pt idx="8672">
                  <c:v>0</c:v>
                </c:pt>
                <c:pt idx="8673">
                  <c:v>-6.2281424822296145</c:v>
                </c:pt>
                <c:pt idx="8674">
                  <c:v>-6.343147835435345</c:v>
                </c:pt>
                <c:pt idx="8675">
                  <c:v>7.2695678008694653</c:v>
                </c:pt>
                <c:pt idx="8676">
                  <c:v>0</c:v>
                </c:pt>
                <c:pt idx="8677">
                  <c:v>0</c:v>
                </c:pt>
                <c:pt idx="8678">
                  <c:v>7.0163198827979496</c:v>
                </c:pt>
                <c:pt idx="8679">
                  <c:v>-6.8358361997543078</c:v>
                </c:pt>
                <c:pt idx="8680">
                  <c:v>-8.9547251936450358</c:v>
                </c:pt>
                <c:pt idx="8681">
                  <c:v>0</c:v>
                </c:pt>
                <c:pt idx="8682">
                  <c:v>6.6526212362253432</c:v>
                </c:pt>
                <c:pt idx="8683">
                  <c:v>-7.942115364600447</c:v>
                </c:pt>
                <c:pt idx="8684">
                  <c:v>4.9973727796371961</c:v>
                </c:pt>
                <c:pt idx="8685">
                  <c:v>0.46305172305414466</c:v>
                </c:pt>
                <c:pt idx="8686">
                  <c:v>13.312611155743785</c:v>
                </c:pt>
                <c:pt idx="8687">
                  <c:v>-13.442393896297411</c:v>
                </c:pt>
                <c:pt idx="8688">
                  <c:v>3.7847164117697529</c:v>
                </c:pt>
                <c:pt idx="8689">
                  <c:v>-10.870337478578197</c:v>
                </c:pt>
                <c:pt idx="8690">
                  <c:v>-1.5716682194164653</c:v>
                </c:pt>
                <c:pt idx="8691">
                  <c:v>3.3344000513191241</c:v>
                </c:pt>
                <c:pt idx="8692">
                  <c:v>9.3990419329828097</c:v>
                </c:pt>
                <c:pt idx="8693">
                  <c:v>-7.4548106685546323</c:v>
                </c:pt>
                <c:pt idx="8694">
                  <c:v>0</c:v>
                </c:pt>
                <c:pt idx="8695">
                  <c:v>-6.0583995751749784</c:v>
                </c:pt>
                <c:pt idx="8696">
                  <c:v>-4.0541455863968867</c:v>
                </c:pt>
                <c:pt idx="8697">
                  <c:v>-4.9090973762270593</c:v>
                </c:pt>
                <c:pt idx="8698">
                  <c:v>0</c:v>
                </c:pt>
                <c:pt idx="8699">
                  <c:v>-11.209824403138402</c:v>
                </c:pt>
                <c:pt idx="8700">
                  <c:v>-5.7556443031039315</c:v>
                </c:pt>
                <c:pt idx="8701">
                  <c:v>6.4013285062931171</c:v>
                </c:pt>
                <c:pt idx="8702">
                  <c:v>-3.9821975882967191</c:v>
                </c:pt>
                <c:pt idx="8703">
                  <c:v>5.6133700428328464</c:v>
                </c:pt>
                <c:pt idx="8704">
                  <c:v>5.1622632494116854</c:v>
                </c:pt>
                <c:pt idx="8705">
                  <c:v>-10.161834836272261</c:v>
                </c:pt>
                <c:pt idx="8706">
                  <c:v>-6.6069438442030837</c:v>
                </c:pt>
                <c:pt idx="8707">
                  <c:v>-9.6021661471304611</c:v>
                </c:pt>
                <c:pt idx="8708">
                  <c:v>-2.2743215012637927</c:v>
                </c:pt>
                <c:pt idx="8709">
                  <c:v>6.8566659979110538</c:v>
                </c:pt>
                <c:pt idx="8710">
                  <c:v>-10.990104577646166</c:v>
                </c:pt>
                <c:pt idx="8711">
                  <c:v>2.3100314530409047</c:v>
                </c:pt>
                <c:pt idx="8712">
                  <c:v>-7.0746088032777985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-2.168372216029014</c:v>
                </c:pt>
                <c:pt idx="8717">
                  <c:v>-13.369551443939432</c:v>
                </c:pt>
                <c:pt idx="8718">
                  <c:v>-5.8368411769791502</c:v>
                </c:pt>
                <c:pt idx="8719">
                  <c:v>10.678354927507655</c:v>
                </c:pt>
                <c:pt idx="8720">
                  <c:v>-3.4391913578582174</c:v>
                </c:pt>
                <c:pt idx="8721">
                  <c:v>-0.18469922212327239</c:v>
                </c:pt>
                <c:pt idx="8722">
                  <c:v>0</c:v>
                </c:pt>
                <c:pt idx="8723">
                  <c:v>-10.063054974883416</c:v>
                </c:pt>
                <c:pt idx="8724">
                  <c:v>-0.54344095818041938</c:v>
                </c:pt>
                <c:pt idx="8725">
                  <c:v>-5.5822587892370148</c:v>
                </c:pt>
                <c:pt idx="8726">
                  <c:v>8.4900485344348446</c:v>
                </c:pt>
                <c:pt idx="8727">
                  <c:v>0</c:v>
                </c:pt>
                <c:pt idx="8728">
                  <c:v>0</c:v>
                </c:pt>
                <c:pt idx="8729">
                  <c:v>7.1926155297730014</c:v>
                </c:pt>
                <c:pt idx="8730">
                  <c:v>12.281126196474744</c:v>
                </c:pt>
                <c:pt idx="8731">
                  <c:v>0.91400382070972341</c:v>
                </c:pt>
                <c:pt idx="8732">
                  <c:v>0</c:v>
                </c:pt>
                <c:pt idx="8733">
                  <c:v>-3.1002102451947637</c:v>
                </c:pt>
                <c:pt idx="8734">
                  <c:v>7.3162558567459026</c:v>
                </c:pt>
                <c:pt idx="8735">
                  <c:v>0</c:v>
                </c:pt>
                <c:pt idx="8736">
                  <c:v>5.9139986662256039</c:v>
                </c:pt>
                <c:pt idx="8737">
                  <c:v>3.998827921370296</c:v>
                </c:pt>
                <c:pt idx="8738">
                  <c:v>5.8716815923264774</c:v>
                </c:pt>
                <c:pt idx="8739">
                  <c:v>5.5966754313783804</c:v>
                </c:pt>
                <c:pt idx="8740">
                  <c:v>-4.274278104004722</c:v>
                </c:pt>
                <c:pt idx="8741">
                  <c:v>-4.917488719450497</c:v>
                </c:pt>
                <c:pt idx="8742">
                  <c:v>-1.2908472424021666</c:v>
                </c:pt>
                <c:pt idx="8743">
                  <c:v>-1.8797912532032621</c:v>
                </c:pt>
                <c:pt idx="8744">
                  <c:v>0</c:v>
                </c:pt>
                <c:pt idx="8745">
                  <c:v>-15.938337855824441</c:v>
                </c:pt>
                <c:pt idx="8746">
                  <c:v>6.1283460732502046</c:v>
                </c:pt>
                <c:pt idx="8747">
                  <c:v>8.3366744109658217</c:v>
                </c:pt>
                <c:pt idx="8748">
                  <c:v>2.3940456330388358</c:v>
                </c:pt>
                <c:pt idx="8749">
                  <c:v>-10.759320962712978</c:v>
                </c:pt>
                <c:pt idx="8750">
                  <c:v>-6.9660649482716277</c:v>
                </c:pt>
                <c:pt idx="8751">
                  <c:v>-4.465120233589662</c:v>
                </c:pt>
                <c:pt idx="8752">
                  <c:v>0</c:v>
                </c:pt>
                <c:pt idx="8753">
                  <c:v>-12.296544228418711</c:v>
                </c:pt>
                <c:pt idx="8754">
                  <c:v>7.9056260190504917</c:v>
                </c:pt>
                <c:pt idx="8755">
                  <c:v>-3.5603276630884593</c:v>
                </c:pt>
                <c:pt idx="8756">
                  <c:v>-1.8793948803796945</c:v>
                </c:pt>
                <c:pt idx="8757">
                  <c:v>-18.822696354183133</c:v>
                </c:pt>
                <c:pt idx="8758">
                  <c:v>0</c:v>
                </c:pt>
                <c:pt idx="8759">
                  <c:v>0</c:v>
                </c:pt>
                <c:pt idx="8760">
                  <c:v>6.3532440525930358</c:v>
                </c:pt>
                <c:pt idx="8761">
                  <c:v>8.2354425593950751</c:v>
                </c:pt>
                <c:pt idx="8762">
                  <c:v>11.334020204119838</c:v>
                </c:pt>
                <c:pt idx="8763">
                  <c:v>-5.9136204932295353</c:v>
                </c:pt>
                <c:pt idx="8764">
                  <c:v>-2.2129722527485747</c:v>
                </c:pt>
                <c:pt idx="8765">
                  <c:v>-3.0016971032295157</c:v>
                </c:pt>
                <c:pt idx="8766">
                  <c:v>6.2588063218255314</c:v>
                </c:pt>
                <c:pt idx="8767">
                  <c:v>4.441851350873824</c:v>
                </c:pt>
                <c:pt idx="8768">
                  <c:v>-12.252693448857721</c:v>
                </c:pt>
                <c:pt idx="8769">
                  <c:v>0</c:v>
                </c:pt>
                <c:pt idx="8770">
                  <c:v>-0.4045063221648042</c:v>
                </c:pt>
                <c:pt idx="8771">
                  <c:v>-14.686439904390628</c:v>
                </c:pt>
                <c:pt idx="8772">
                  <c:v>4.5165641162968795</c:v>
                </c:pt>
                <c:pt idx="8773">
                  <c:v>4.6212919759889806</c:v>
                </c:pt>
                <c:pt idx="8774">
                  <c:v>-8.5387523365502229</c:v>
                </c:pt>
                <c:pt idx="8775">
                  <c:v>8.7783220638406334</c:v>
                </c:pt>
                <c:pt idx="8776">
                  <c:v>3.3759867264972065</c:v>
                </c:pt>
                <c:pt idx="8777">
                  <c:v>6.9590982754737816</c:v>
                </c:pt>
                <c:pt idx="8778">
                  <c:v>0</c:v>
                </c:pt>
                <c:pt idx="8779">
                  <c:v>1.8736654066073533</c:v>
                </c:pt>
                <c:pt idx="8780">
                  <c:v>-8.5438036149855563</c:v>
                </c:pt>
                <c:pt idx="8781">
                  <c:v>-18.157504739581242</c:v>
                </c:pt>
                <c:pt idx="8782">
                  <c:v>4.4184031033516336</c:v>
                </c:pt>
                <c:pt idx="8783">
                  <c:v>-6.1901058618469946</c:v>
                </c:pt>
                <c:pt idx="8784">
                  <c:v>-2.6847190869726809</c:v>
                </c:pt>
                <c:pt idx="8785">
                  <c:v>-6.5871472578723624</c:v>
                </c:pt>
                <c:pt idx="8786">
                  <c:v>-3.1668128065335539</c:v>
                </c:pt>
                <c:pt idx="8787">
                  <c:v>-9.2238674747045142</c:v>
                </c:pt>
                <c:pt idx="8788">
                  <c:v>6.0636283226897696</c:v>
                </c:pt>
                <c:pt idx="8789">
                  <c:v>-11.602905474882061</c:v>
                </c:pt>
                <c:pt idx="8790">
                  <c:v>-5.8475677993107977</c:v>
                </c:pt>
                <c:pt idx="8791">
                  <c:v>0</c:v>
                </c:pt>
                <c:pt idx="8792">
                  <c:v>7.6888705329426923</c:v>
                </c:pt>
                <c:pt idx="8793">
                  <c:v>-2.4712318951304013</c:v>
                </c:pt>
                <c:pt idx="8794">
                  <c:v>-4.9214907110024351</c:v>
                </c:pt>
                <c:pt idx="8795">
                  <c:v>9.4035202348180995</c:v>
                </c:pt>
                <c:pt idx="8796">
                  <c:v>-4.4958206047919562</c:v>
                </c:pt>
                <c:pt idx="8797">
                  <c:v>0</c:v>
                </c:pt>
                <c:pt idx="8798">
                  <c:v>-5.9283747947539185</c:v>
                </c:pt>
                <c:pt idx="8799">
                  <c:v>0</c:v>
                </c:pt>
                <c:pt idx="8800">
                  <c:v>5.8689852974499441</c:v>
                </c:pt>
                <c:pt idx="8801">
                  <c:v>-0.88017227229388206</c:v>
                </c:pt>
                <c:pt idx="8802">
                  <c:v>0</c:v>
                </c:pt>
                <c:pt idx="8803">
                  <c:v>0.85728030929411725</c:v>
                </c:pt>
                <c:pt idx="8804">
                  <c:v>0</c:v>
                </c:pt>
                <c:pt idx="8805">
                  <c:v>3.4477871108627403</c:v>
                </c:pt>
                <c:pt idx="8806">
                  <c:v>-4.7878769248515702</c:v>
                </c:pt>
                <c:pt idx="8807">
                  <c:v>2.2697542357920928</c:v>
                </c:pt>
                <c:pt idx="8808">
                  <c:v>13.502299470401775</c:v>
                </c:pt>
                <c:pt idx="8809">
                  <c:v>3.338480918647738</c:v>
                </c:pt>
                <c:pt idx="8810">
                  <c:v>0</c:v>
                </c:pt>
                <c:pt idx="8811">
                  <c:v>1.3439868903673686</c:v>
                </c:pt>
                <c:pt idx="8812">
                  <c:v>0</c:v>
                </c:pt>
                <c:pt idx="8813">
                  <c:v>-7.243039016350501</c:v>
                </c:pt>
                <c:pt idx="8814">
                  <c:v>0</c:v>
                </c:pt>
                <c:pt idx="8815">
                  <c:v>-2.5274159689281563</c:v>
                </c:pt>
                <c:pt idx="8816">
                  <c:v>8.3780262564799663</c:v>
                </c:pt>
                <c:pt idx="8817">
                  <c:v>-9.8097997155525682</c:v>
                </c:pt>
                <c:pt idx="8818">
                  <c:v>6.180212736763405</c:v>
                </c:pt>
                <c:pt idx="8819">
                  <c:v>0</c:v>
                </c:pt>
                <c:pt idx="8820">
                  <c:v>8.6866696510201569E-2</c:v>
                </c:pt>
                <c:pt idx="8821">
                  <c:v>5.0172477613005118</c:v>
                </c:pt>
                <c:pt idx="8822">
                  <c:v>4.3356699279101232</c:v>
                </c:pt>
                <c:pt idx="8823">
                  <c:v>0</c:v>
                </c:pt>
                <c:pt idx="8824">
                  <c:v>-12.577566268843107</c:v>
                </c:pt>
                <c:pt idx="8825">
                  <c:v>0</c:v>
                </c:pt>
                <c:pt idx="8826">
                  <c:v>2.1202140345332197</c:v>
                </c:pt>
                <c:pt idx="8827">
                  <c:v>2.8021087033869132</c:v>
                </c:pt>
                <c:pt idx="8828">
                  <c:v>0</c:v>
                </c:pt>
                <c:pt idx="8829">
                  <c:v>-2.3553145550121131</c:v>
                </c:pt>
                <c:pt idx="8830">
                  <c:v>4.3215745134681516</c:v>
                </c:pt>
                <c:pt idx="8831">
                  <c:v>10.024058009800907</c:v>
                </c:pt>
                <c:pt idx="8832">
                  <c:v>2.8607132084233022</c:v>
                </c:pt>
                <c:pt idx="8833">
                  <c:v>2.9294102363730361</c:v>
                </c:pt>
                <c:pt idx="8834">
                  <c:v>6.8804564820753145</c:v>
                </c:pt>
                <c:pt idx="8835">
                  <c:v>-9.0680922905596173</c:v>
                </c:pt>
                <c:pt idx="8836">
                  <c:v>0</c:v>
                </c:pt>
                <c:pt idx="8837">
                  <c:v>2.2723713842525539</c:v>
                </c:pt>
                <c:pt idx="8838">
                  <c:v>0</c:v>
                </c:pt>
                <c:pt idx="8839">
                  <c:v>0</c:v>
                </c:pt>
                <c:pt idx="8840">
                  <c:v>0.60484755815615943</c:v>
                </c:pt>
                <c:pt idx="8841">
                  <c:v>7.2623773837438543</c:v>
                </c:pt>
                <c:pt idx="8842">
                  <c:v>-8.0477737636136784</c:v>
                </c:pt>
                <c:pt idx="8843">
                  <c:v>10.589252478644294</c:v>
                </c:pt>
                <c:pt idx="8844">
                  <c:v>8.9409838983050605E-2</c:v>
                </c:pt>
                <c:pt idx="8845">
                  <c:v>4.4107027772529879</c:v>
                </c:pt>
                <c:pt idx="8846">
                  <c:v>-2.9865657571812418</c:v>
                </c:pt>
                <c:pt idx="8847">
                  <c:v>-6.5380706916992297</c:v>
                </c:pt>
                <c:pt idx="8848">
                  <c:v>15.345168361144992</c:v>
                </c:pt>
                <c:pt idx="8849">
                  <c:v>4.3253963093697463</c:v>
                </c:pt>
                <c:pt idx="8850">
                  <c:v>-4.569871812247233</c:v>
                </c:pt>
                <c:pt idx="8851">
                  <c:v>-3.4435755462472071</c:v>
                </c:pt>
                <c:pt idx="8852">
                  <c:v>3.4467417023148847</c:v>
                </c:pt>
                <c:pt idx="8853">
                  <c:v>-1.6013242416098539</c:v>
                </c:pt>
                <c:pt idx="8854">
                  <c:v>4.2871907996145753</c:v>
                </c:pt>
                <c:pt idx="8855">
                  <c:v>-3.3982563455314274</c:v>
                </c:pt>
                <c:pt idx="8856">
                  <c:v>-13.440092173183489</c:v>
                </c:pt>
                <c:pt idx="8857">
                  <c:v>0</c:v>
                </c:pt>
                <c:pt idx="8858">
                  <c:v>4.9774914198861113</c:v>
                </c:pt>
                <c:pt idx="8859">
                  <c:v>0</c:v>
                </c:pt>
                <c:pt idx="8860">
                  <c:v>-1.0379824490912011</c:v>
                </c:pt>
                <c:pt idx="8861">
                  <c:v>-9.7327634716616096</c:v>
                </c:pt>
                <c:pt idx="8862">
                  <c:v>2.8232941109526841</c:v>
                </c:pt>
                <c:pt idx="8863">
                  <c:v>-3.4838746427412834</c:v>
                </c:pt>
                <c:pt idx="8864">
                  <c:v>-1.4048702587959849</c:v>
                </c:pt>
                <c:pt idx="8865">
                  <c:v>-5.0806756419135466</c:v>
                </c:pt>
                <c:pt idx="8866">
                  <c:v>0</c:v>
                </c:pt>
                <c:pt idx="8867">
                  <c:v>-15.323120808481997</c:v>
                </c:pt>
                <c:pt idx="8868">
                  <c:v>-9.950415124955974</c:v>
                </c:pt>
                <c:pt idx="8869">
                  <c:v>-12.765488143232984</c:v>
                </c:pt>
                <c:pt idx="8870">
                  <c:v>1.8595051621621486</c:v>
                </c:pt>
                <c:pt idx="8871">
                  <c:v>0</c:v>
                </c:pt>
                <c:pt idx="8872">
                  <c:v>-7.1701625308044319</c:v>
                </c:pt>
                <c:pt idx="8873">
                  <c:v>-5.138723666127655</c:v>
                </c:pt>
                <c:pt idx="8874">
                  <c:v>-11.058901370452901</c:v>
                </c:pt>
                <c:pt idx="8875">
                  <c:v>0</c:v>
                </c:pt>
                <c:pt idx="8876">
                  <c:v>0</c:v>
                </c:pt>
                <c:pt idx="8877">
                  <c:v>7.5600427103477656</c:v>
                </c:pt>
                <c:pt idx="8878">
                  <c:v>-10.084435606097568</c:v>
                </c:pt>
                <c:pt idx="8879">
                  <c:v>-1.7114943273251448</c:v>
                </c:pt>
                <c:pt idx="8880">
                  <c:v>7.1660190933072361</c:v>
                </c:pt>
                <c:pt idx="8881">
                  <c:v>3.115826511635154</c:v>
                </c:pt>
                <c:pt idx="8882">
                  <c:v>4.2272149368481573</c:v>
                </c:pt>
                <c:pt idx="8883">
                  <c:v>1.372210048833078</c:v>
                </c:pt>
                <c:pt idx="8884">
                  <c:v>3.5759281362537161</c:v>
                </c:pt>
                <c:pt idx="8885">
                  <c:v>0</c:v>
                </c:pt>
                <c:pt idx="8886">
                  <c:v>-5.9331908469715646</c:v>
                </c:pt>
                <c:pt idx="8887">
                  <c:v>0</c:v>
                </c:pt>
                <c:pt idx="8888">
                  <c:v>-3.6244541363084144</c:v>
                </c:pt>
                <c:pt idx="8889">
                  <c:v>-2.2090533593115342</c:v>
                </c:pt>
                <c:pt idx="8890">
                  <c:v>-6.2181169517992503</c:v>
                </c:pt>
                <c:pt idx="8891">
                  <c:v>0</c:v>
                </c:pt>
                <c:pt idx="8892">
                  <c:v>0</c:v>
                </c:pt>
                <c:pt idx="8893">
                  <c:v>0.81756825654249288</c:v>
                </c:pt>
                <c:pt idx="8894">
                  <c:v>-6.7888142229111894</c:v>
                </c:pt>
                <c:pt idx="8895">
                  <c:v>2.8483394173099645</c:v>
                </c:pt>
                <c:pt idx="8896">
                  <c:v>-9.8151704869536385</c:v>
                </c:pt>
                <c:pt idx="8897">
                  <c:v>0</c:v>
                </c:pt>
                <c:pt idx="8898">
                  <c:v>-3.0869973524112391</c:v>
                </c:pt>
                <c:pt idx="8899">
                  <c:v>0</c:v>
                </c:pt>
                <c:pt idx="8900">
                  <c:v>5.8193954927966658</c:v>
                </c:pt>
                <c:pt idx="8901">
                  <c:v>-9.3819186576402274</c:v>
                </c:pt>
                <c:pt idx="8902">
                  <c:v>-9.4180637246198877</c:v>
                </c:pt>
                <c:pt idx="8903">
                  <c:v>6.1843754021572934</c:v>
                </c:pt>
                <c:pt idx="8904">
                  <c:v>0</c:v>
                </c:pt>
                <c:pt idx="8905">
                  <c:v>0</c:v>
                </c:pt>
                <c:pt idx="8906">
                  <c:v>1.862405015069579</c:v>
                </c:pt>
                <c:pt idx="8907">
                  <c:v>3.335661325740892</c:v>
                </c:pt>
                <c:pt idx="8908">
                  <c:v>1.6736039062699579</c:v>
                </c:pt>
                <c:pt idx="8909">
                  <c:v>-4.2436241902004372</c:v>
                </c:pt>
                <c:pt idx="8910">
                  <c:v>0</c:v>
                </c:pt>
                <c:pt idx="8911">
                  <c:v>-18.195387129686551</c:v>
                </c:pt>
                <c:pt idx="8912">
                  <c:v>7.160283392994252</c:v>
                </c:pt>
                <c:pt idx="8913">
                  <c:v>3.680711292648327</c:v>
                </c:pt>
                <c:pt idx="8914">
                  <c:v>-6.3802013730594016</c:v>
                </c:pt>
                <c:pt idx="8915">
                  <c:v>-0.83565304201037383</c:v>
                </c:pt>
                <c:pt idx="8916">
                  <c:v>0</c:v>
                </c:pt>
                <c:pt idx="8917">
                  <c:v>4.8381338199731356</c:v>
                </c:pt>
                <c:pt idx="8918">
                  <c:v>0</c:v>
                </c:pt>
                <c:pt idx="8919">
                  <c:v>1.0598992251181061</c:v>
                </c:pt>
                <c:pt idx="8920">
                  <c:v>5.1040860474987939</c:v>
                </c:pt>
                <c:pt idx="8921">
                  <c:v>-20</c:v>
                </c:pt>
                <c:pt idx="8922">
                  <c:v>18.008559954113309</c:v>
                </c:pt>
                <c:pt idx="8923">
                  <c:v>-5.6694685320774374</c:v>
                </c:pt>
                <c:pt idx="8924">
                  <c:v>0</c:v>
                </c:pt>
                <c:pt idx="8925">
                  <c:v>-5.4819913168712482</c:v>
                </c:pt>
                <c:pt idx="8926">
                  <c:v>-0.62676839555701758</c:v>
                </c:pt>
                <c:pt idx="8927">
                  <c:v>5.3486656473959933</c:v>
                </c:pt>
                <c:pt idx="8928">
                  <c:v>5.5425989474213937</c:v>
                </c:pt>
                <c:pt idx="8929">
                  <c:v>5.6252340169282196</c:v>
                </c:pt>
                <c:pt idx="8930">
                  <c:v>-5.8557115134980142</c:v>
                </c:pt>
                <c:pt idx="8931">
                  <c:v>-7.1476351916123964</c:v>
                </c:pt>
                <c:pt idx="8932">
                  <c:v>-3.7187655511737869</c:v>
                </c:pt>
                <c:pt idx="8933">
                  <c:v>-1.3418829877039027</c:v>
                </c:pt>
                <c:pt idx="8934">
                  <c:v>1.466107686176074</c:v>
                </c:pt>
                <c:pt idx="8935">
                  <c:v>-14.126269297795846</c:v>
                </c:pt>
                <c:pt idx="8936">
                  <c:v>12.053676900440911</c:v>
                </c:pt>
                <c:pt idx="8937">
                  <c:v>-2.9602877664213079</c:v>
                </c:pt>
                <c:pt idx="8938">
                  <c:v>-1.7110118786200674</c:v>
                </c:pt>
                <c:pt idx="8939">
                  <c:v>12.061166864143919</c:v>
                </c:pt>
                <c:pt idx="8940">
                  <c:v>-9.5294910869057308</c:v>
                </c:pt>
                <c:pt idx="8941">
                  <c:v>0</c:v>
                </c:pt>
                <c:pt idx="8942">
                  <c:v>-4.2198015279093211</c:v>
                </c:pt>
                <c:pt idx="8943">
                  <c:v>0</c:v>
                </c:pt>
                <c:pt idx="8944">
                  <c:v>7.0473773373811914</c:v>
                </c:pt>
                <c:pt idx="8945">
                  <c:v>1.3533992978497649</c:v>
                </c:pt>
                <c:pt idx="8946">
                  <c:v>0</c:v>
                </c:pt>
                <c:pt idx="8947">
                  <c:v>0</c:v>
                </c:pt>
                <c:pt idx="8948">
                  <c:v>11.671423028546036</c:v>
                </c:pt>
                <c:pt idx="8949">
                  <c:v>-11.176245112505921</c:v>
                </c:pt>
                <c:pt idx="8950">
                  <c:v>0</c:v>
                </c:pt>
                <c:pt idx="8951">
                  <c:v>-6.5180261322786821</c:v>
                </c:pt>
                <c:pt idx="8952">
                  <c:v>4.2682566692000581</c:v>
                </c:pt>
                <c:pt idx="8953">
                  <c:v>3.2660236758774968</c:v>
                </c:pt>
                <c:pt idx="8954">
                  <c:v>3.5390540424882548</c:v>
                </c:pt>
                <c:pt idx="8955">
                  <c:v>-2.5487543960971797</c:v>
                </c:pt>
                <c:pt idx="8956">
                  <c:v>4.7147358495013423</c:v>
                </c:pt>
                <c:pt idx="8957">
                  <c:v>0</c:v>
                </c:pt>
                <c:pt idx="8958">
                  <c:v>2.4958327581297466</c:v>
                </c:pt>
                <c:pt idx="8959">
                  <c:v>5.1226449882064964</c:v>
                </c:pt>
                <c:pt idx="8960">
                  <c:v>1.3628047772567289</c:v>
                </c:pt>
                <c:pt idx="8961">
                  <c:v>1.2205002873340036</c:v>
                </c:pt>
                <c:pt idx="8962">
                  <c:v>1.1067865983856915</c:v>
                </c:pt>
                <c:pt idx="8963">
                  <c:v>7.2898669320369622</c:v>
                </c:pt>
                <c:pt idx="8964">
                  <c:v>0</c:v>
                </c:pt>
                <c:pt idx="8965">
                  <c:v>-4.0858977853807765</c:v>
                </c:pt>
                <c:pt idx="8966">
                  <c:v>0</c:v>
                </c:pt>
                <c:pt idx="8967">
                  <c:v>10.351068294052521</c:v>
                </c:pt>
                <c:pt idx="8968">
                  <c:v>10.332806344296459</c:v>
                </c:pt>
                <c:pt idx="8969">
                  <c:v>0</c:v>
                </c:pt>
                <c:pt idx="8970">
                  <c:v>-5.3522126923379343</c:v>
                </c:pt>
                <c:pt idx="8971">
                  <c:v>0</c:v>
                </c:pt>
                <c:pt idx="8972">
                  <c:v>-3.9418686599092818</c:v>
                </c:pt>
                <c:pt idx="8973">
                  <c:v>7.8022621190991437</c:v>
                </c:pt>
                <c:pt idx="8974">
                  <c:v>0</c:v>
                </c:pt>
                <c:pt idx="8975">
                  <c:v>0</c:v>
                </c:pt>
                <c:pt idx="8976">
                  <c:v>-1.6866371147102734</c:v>
                </c:pt>
                <c:pt idx="8977">
                  <c:v>-3.0403619885027302</c:v>
                </c:pt>
                <c:pt idx="8978">
                  <c:v>-7.3236112594000637</c:v>
                </c:pt>
                <c:pt idx="8979">
                  <c:v>17.6979543160849</c:v>
                </c:pt>
                <c:pt idx="8980">
                  <c:v>10.23881139829548</c:v>
                </c:pt>
                <c:pt idx="8981">
                  <c:v>-6.8076767254428319</c:v>
                </c:pt>
                <c:pt idx="8982">
                  <c:v>-7.3981653453343839</c:v>
                </c:pt>
                <c:pt idx="8983">
                  <c:v>0</c:v>
                </c:pt>
                <c:pt idx="8984">
                  <c:v>7.9951318849404007</c:v>
                </c:pt>
                <c:pt idx="8985">
                  <c:v>-6.7095041508950111</c:v>
                </c:pt>
                <c:pt idx="8986">
                  <c:v>-1.6734192043654459</c:v>
                </c:pt>
                <c:pt idx="8987">
                  <c:v>-3.2381725590374755</c:v>
                </c:pt>
                <c:pt idx="8988">
                  <c:v>2.6006732376055841</c:v>
                </c:pt>
                <c:pt idx="8989">
                  <c:v>-5.8717896228145179</c:v>
                </c:pt>
                <c:pt idx="8990">
                  <c:v>9.3316762233368618</c:v>
                </c:pt>
                <c:pt idx="8991">
                  <c:v>12.724288165403678</c:v>
                </c:pt>
                <c:pt idx="8992">
                  <c:v>8.3736026464225901</c:v>
                </c:pt>
                <c:pt idx="8993">
                  <c:v>-9.3580386515808964</c:v>
                </c:pt>
                <c:pt idx="8994">
                  <c:v>0</c:v>
                </c:pt>
                <c:pt idx="8995">
                  <c:v>10.463316191833005</c:v>
                </c:pt>
                <c:pt idx="8996">
                  <c:v>-4.6758626586679801</c:v>
                </c:pt>
                <c:pt idx="8997">
                  <c:v>4.4696581831150795</c:v>
                </c:pt>
                <c:pt idx="8998">
                  <c:v>0</c:v>
                </c:pt>
                <c:pt idx="8999">
                  <c:v>1.1256196929040554</c:v>
                </c:pt>
                <c:pt idx="9000">
                  <c:v>0</c:v>
                </c:pt>
                <c:pt idx="9001">
                  <c:v>0</c:v>
                </c:pt>
                <c:pt idx="9002">
                  <c:v>-6.0236546912615001</c:v>
                </c:pt>
                <c:pt idx="9003">
                  <c:v>7.8627417036966136</c:v>
                </c:pt>
                <c:pt idx="9004">
                  <c:v>-6.628397141034724</c:v>
                </c:pt>
                <c:pt idx="9005">
                  <c:v>0</c:v>
                </c:pt>
                <c:pt idx="9006">
                  <c:v>-2.6481714749636382</c:v>
                </c:pt>
                <c:pt idx="9007">
                  <c:v>6.8158501141034549</c:v>
                </c:pt>
                <c:pt idx="9008">
                  <c:v>9.7396831815645761</c:v>
                </c:pt>
                <c:pt idx="9009">
                  <c:v>-10.947359415386838</c:v>
                </c:pt>
                <c:pt idx="9010">
                  <c:v>0</c:v>
                </c:pt>
                <c:pt idx="9011">
                  <c:v>2.0562961842319942</c:v>
                </c:pt>
                <c:pt idx="9012">
                  <c:v>7.5971979387719637</c:v>
                </c:pt>
                <c:pt idx="9013">
                  <c:v>4.7838496436521627</c:v>
                </c:pt>
                <c:pt idx="9014">
                  <c:v>-1.6228164204558486</c:v>
                </c:pt>
                <c:pt idx="9015">
                  <c:v>5.3338141006190902</c:v>
                </c:pt>
                <c:pt idx="9016">
                  <c:v>0.87679188743732173</c:v>
                </c:pt>
                <c:pt idx="9017">
                  <c:v>7.4446421969610697</c:v>
                </c:pt>
                <c:pt idx="9018">
                  <c:v>12.776908416438792</c:v>
                </c:pt>
                <c:pt idx="9019">
                  <c:v>-2.7379741550109857</c:v>
                </c:pt>
                <c:pt idx="9020">
                  <c:v>9.2868651681230574</c:v>
                </c:pt>
                <c:pt idx="9021">
                  <c:v>3.6871910345211401</c:v>
                </c:pt>
                <c:pt idx="9022">
                  <c:v>0</c:v>
                </c:pt>
                <c:pt idx="9023">
                  <c:v>-5.5521266042810975</c:v>
                </c:pt>
                <c:pt idx="9024">
                  <c:v>-9.3367481546515005</c:v>
                </c:pt>
                <c:pt idx="9025">
                  <c:v>0</c:v>
                </c:pt>
                <c:pt idx="9026">
                  <c:v>-5.6642052985591533</c:v>
                </c:pt>
                <c:pt idx="9027">
                  <c:v>-9.9040048072492706</c:v>
                </c:pt>
                <c:pt idx="9028">
                  <c:v>9.0268591336729394</c:v>
                </c:pt>
                <c:pt idx="9029">
                  <c:v>-8.2444137055648046</c:v>
                </c:pt>
                <c:pt idx="9030">
                  <c:v>0</c:v>
                </c:pt>
                <c:pt idx="9031">
                  <c:v>-20</c:v>
                </c:pt>
                <c:pt idx="9032">
                  <c:v>5.0626351199873305</c:v>
                </c:pt>
                <c:pt idx="9033">
                  <c:v>-20</c:v>
                </c:pt>
                <c:pt idx="9034">
                  <c:v>-1.6494047055959724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8.0964619818291297</c:v>
                </c:pt>
                <c:pt idx="9039">
                  <c:v>-3.203494083238529</c:v>
                </c:pt>
                <c:pt idx="9040">
                  <c:v>6.5212836209742608</c:v>
                </c:pt>
                <c:pt idx="9041">
                  <c:v>-11.143119396616767</c:v>
                </c:pt>
                <c:pt idx="9042">
                  <c:v>-0.74067002951530259</c:v>
                </c:pt>
                <c:pt idx="9043">
                  <c:v>5.2586655386638022</c:v>
                </c:pt>
                <c:pt idx="9044">
                  <c:v>3.7788774811574894</c:v>
                </c:pt>
                <c:pt idx="9045">
                  <c:v>2.8045776704247398</c:v>
                </c:pt>
                <c:pt idx="9046">
                  <c:v>0</c:v>
                </c:pt>
                <c:pt idx="9047">
                  <c:v>11.908827115543044</c:v>
                </c:pt>
                <c:pt idx="9048">
                  <c:v>-4.4302913651290616</c:v>
                </c:pt>
                <c:pt idx="9049">
                  <c:v>7.8343276612684587</c:v>
                </c:pt>
                <c:pt idx="9050">
                  <c:v>13.335017474449682</c:v>
                </c:pt>
                <c:pt idx="9051">
                  <c:v>-9.9969498144390165</c:v>
                </c:pt>
                <c:pt idx="9052">
                  <c:v>-3.7644989826577056</c:v>
                </c:pt>
                <c:pt idx="9053">
                  <c:v>-3.6306387443737598</c:v>
                </c:pt>
                <c:pt idx="9054">
                  <c:v>-8.4770136841845094</c:v>
                </c:pt>
                <c:pt idx="9055">
                  <c:v>-2.9042538353204757</c:v>
                </c:pt>
                <c:pt idx="9056">
                  <c:v>-3.6534028327756838</c:v>
                </c:pt>
                <c:pt idx="9057">
                  <c:v>-4.1572730253832351</c:v>
                </c:pt>
                <c:pt idx="9058">
                  <c:v>11.459274585741987</c:v>
                </c:pt>
                <c:pt idx="9059">
                  <c:v>3.9265519855874205</c:v>
                </c:pt>
                <c:pt idx="9060">
                  <c:v>6.1286614716628964</c:v>
                </c:pt>
                <c:pt idx="9061">
                  <c:v>-5.4871603006113538</c:v>
                </c:pt>
                <c:pt idx="9062">
                  <c:v>12.843080296019819</c:v>
                </c:pt>
                <c:pt idx="9063">
                  <c:v>10.938574365932622</c:v>
                </c:pt>
                <c:pt idx="9064">
                  <c:v>-0.59901381667653464</c:v>
                </c:pt>
                <c:pt idx="9065">
                  <c:v>3.4371212199567038</c:v>
                </c:pt>
                <c:pt idx="9066">
                  <c:v>-8.259517980089635</c:v>
                </c:pt>
                <c:pt idx="9067">
                  <c:v>-2.683217461304646</c:v>
                </c:pt>
                <c:pt idx="9068">
                  <c:v>2.1606254758448697</c:v>
                </c:pt>
                <c:pt idx="9069">
                  <c:v>-3.3365203928208809</c:v>
                </c:pt>
                <c:pt idx="9070">
                  <c:v>-4.8404378548624019</c:v>
                </c:pt>
                <c:pt idx="9071">
                  <c:v>0.56967940408665108</c:v>
                </c:pt>
                <c:pt idx="9072">
                  <c:v>12.877998869394109</c:v>
                </c:pt>
                <c:pt idx="9073">
                  <c:v>0</c:v>
                </c:pt>
                <c:pt idx="9074">
                  <c:v>0</c:v>
                </c:pt>
                <c:pt idx="9075">
                  <c:v>-9.9067431018277379</c:v>
                </c:pt>
                <c:pt idx="9076">
                  <c:v>5.3582932230340656</c:v>
                </c:pt>
                <c:pt idx="9077">
                  <c:v>0.45061529131113653</c:v>
                </c:pt>
                <c:pt idx="9078">
                  <c:v>-0.66567319058861107</c:v>
                </c:pt>
                <c:pt idx="9079">
                  <c:v>0</c:v>
                </c:pt>
                <c:pt idx="9080">
                  <c:v>0</c:v>
                </c:pt>
                <c:pt idx="9081">
                  <c:v>-6.5335304743619416</c:v>
                </c:pt>
                <c:pt idx="9082">
                  <c:v>5.3136759696813334</c:v>
                </c:pt>
                <c:pt idx="9083">
                  <c:v>-9.4779959636429929</c:v>
                </c:pt>
                <c:pt idx="9084">
                  <c:v>-4.1505304835917638</c:v>
                </c:pt>
                <c:pt idx="9085">
                  <c:v>-14.319707458306244</c:v>
                </c:pt>
                <c:pt idx="9086">
                  <c:v>-3.9836643139748373</c:v>
                </c:pt>
                <c:pt idx="9087">
                  <c:v>-5.2587911607812909</c:v>
                </c:pt>
                <c:pt idx="9088">
                  <c:v>-1.6064099886665082</c:v>
                </c:pt>
                <c:pt idx="9089">
                  <c:v>5.2185544494410454</c:v>
                </c:pt>
                <c:pt idx="9090">
                  <c:v>-11.450262655885691</c:v>
                </c:pt>
                <c:pt idx="9091">
                  <c:v>4.9032964385410818</c:v>
                </c:pt>
                <c:pt idx="9092">
                  <c:v>0</c:v>
                </c:pt>
                <c:pt idx="9093">
                  <c:v>0.21671807168069357</c:v>
                </c:pt>
                <c:pt idx="9094">
                  <c:v>7.7462549813697441</c:v>
                </c:pt>
                <c:pt idx="9095">
                  <c:v>-10.055475807390492</c:v>
                </c:pt>
                <c:pt idx="9096">
                  <c:v>10.599170324007225</c:v>
                </c:pt>
                <c:pt idx="9097">
                  <c:v>-3.6176441396120778</c:v>
                </c:pt>
                <c:pt idx="9098">
                  <c:v>0</c:v>
                </c:pt>
                <c:pt idx="9099">
                  <c:v>0.13022116650240156</c:v>
                </c:pt>
                <c:pt idx="9100">
                  <c:v>20</c:v>
                </c:pt>
                <c:pt idx="9101">
                  <c:v>-13.477147877068408</c:v>
                </c:pt>
                <c:pt idx="9102">
                  <c:v>-0.43785358831513105</c:v>
                </c:pt>
                <c:pt idx="9103">
                  <c:v>-4.4573002557104875</c:v>
                </c:pt>
                <c:pt idx="9104">
                  <c:v>0</c:v>
                </c:pt>
                <c:pt idx="9105">
                  <c:v>-4.0209432474205808</c:v>
                </c:pt>
                <c:pt idx="9106">
                  <c:v>-5.617663242362025</c:v>
                </c:pt>
                <c:pt idx="9107">
                  <c:v>4.6528385943028034</c:v>
                </c:pt>
                <c:pt idx="9108">
                  <c:v>6.8591050267935794</c:v>
                </c:pt>
                <c:pt idx="9109">
                  <c:v>-3.8154912615388348</c:v>
                </c:pt>
                <c:pt idx="9110">
                  <c:v>-9.2876918235309933</c:v>
                </c:pt>
                <c:pt idx="9111">
                  <c:v>0</c:v>
                </c:pt>
                <c:pt idx="9112">
                  <c:v>0</c:v>
                </c:pt>
                <c:pt idx="9113">
                  <c:v>-0.31322137140206752</c:v>
                </c:pt>
                <c:pt idx="9114">
                  <c:v>8.745064233452478</c:v>
                </c:pt>
                <c:pt idx="9115">
                  <c:v>-0.94061234545125316</c:v>
                </c:pt>
                <c:pt idx="9116">
                  <c:v>0</c:v>
                </c:pt>
                <c:pt idx="9117">
                  <c:v>0</c:v>
                </c:pt>
                <c:pt idx="9118">
                  <c:v>-15.643152349590967</c:v>
                </c:pt>
                <c:pt idx="9119">
                  <c:v>-1.2094209295802125</c:v>
                </c:pt>
                <c:pt idx="9120">
                  <c:v>1.1882881719018954</c:v>
                </c:pt>
                <c:pt idx="9121">
                  <c:v>0</c:v>
                </c:pt>
                <c:pt idx="9122">
                  <c:v>-0.35023104022732188</c:v>
                </c:pt>
                <c:pt idx="9123">
                  <c:v>9.5839855617834981</c:v>
                </c:pt>
                <c:pt idx="9124">
                  <c:v>-0.76369733713773114</c:v>
                </c:pt>
                <c:pt idx="9125">
                  <c:v>-4.9988351987902906</c:v>
                </c:pt>
                <c:pt idx="9126">
                  <c:v>19.683779326354188</c:v>
                </c:pt>
                <c:pt idx="9127">
                  <c:v>-8.145955380958732</c:v>
                </c:pt>
                <c:pt idx="9128">
                  <c:v>3.7762936100592235</c:v>
                </c:pt>
                <c:pt idx="9129">
                  <c:v>10.831929243420664</c:v>
                </c:pt>
                <c:pt idx="9130">
                  <c:v>-7.7416582976242756</c:v>
                </c:pt>
                <c:pt idx="9131">
                  <c:v>3.2441638395394619</c:v>
                </c:pt>
                <c:pt idx="9132">
                  <c:v>-9.6899617479348343</c:v>
                </c:pt>
                <c:pt idx="9133">
                  <c:v>-1.866517453009175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8.5076408140336408</c:v>
                </c:pt>
                <c:pt idx="9139">
                  <c:v>0</c:v>
                </c:pt>
                <c:pt idx="9140">
                  <c:v>14.711945111880357</c:v>
                </c:pt>
                <c:pt idx="9141">
                  <c:v>0</c:v>
                </c:pt>
                <c:pt idx="9142">
                  <c:v>-8.4323349421756859</c:v>
                </c:pt>
                <c:pt idx="9143">
                  <c:v>0</c:v>
                </c:pt>
                <c:pt idx="9144">
                  <c:v>5.3616633183399856</c:v>
                </c:pt>
                <c:pt idx="9145">
                  <c:v>-5.5732777047816091</c:v>
                </c:pt>
                <c:pt idx="9146">
                  <c:v>-5.5342113868762937</c:v>
                </c:pt>
                <c:pt idx="9147">
                  <c:v>-1.8737079081972032</c:v>
                </c:pt>
                <c:pt idx="9148">
                  <c:v>-5.8871641093811959</c:v>
                </c:pt>
                <c:pt idx="9149">
                  <c:v>-2.0273923850001228</c:v>
                </c:pt>
                <c:pt idx="9150">
                  <c:v>-1.8817287834871179</c:v>
                </c:pt>
                <c:pt idx="9151">
                  <c:v>0</c:v>
                </c:pt>
                <c:pt idx="9152">
                  <c:v>4.3059563978067468</c:v>
                </c:pt>
                <c:pt idx="9153">
                  <c:v>-4.3117903570694596</c:v>
                </c:pt>
                <c:pt idx="9154">
                  <c:v>8.482978051059316</c:v>
                </c:pt>
                <c:pt idx="9155">
                  <c:v>0</c:v>
                </c:pt>
                <c:pt idx="9156">
                  <c:v>9.0098580150261327</c:v>
                </c:pt>
                <c:pt idx="9157">
                  <c:v>1.4396880592832471</c:v>
                </c:pt>
                <c:pt idx="9158">
                  <c:v>5.2294864198791178</c:v>
                </c:pt>
                <c:pt idx="9159">
                  <c:v>0</c:v>
                </c:pt>
                <c:pt idx="9160">
                  <c:v>-2.1779624123569219</c:v>
                </c:pt>
                <c:pt idx="9161">
                  <c:v>-3.2819830236482286</c:v>
                </c:pt>
                <c:pt idx="9162">
                  <c:v>0</c:v>
                </c:pt>
                <c:pt idx="9163">
                  <c:v>-2.2977492101229187</c:v>
                </c:pt>
                <c:pt idx="9164">
                  <c:v>-5.4892851947773371</c:v>
                </c:pt>
                <c:pt idx="9165">
                  <c:v>4.2713325720798263</c:v>
                </c:pt>
                <c:pt idx="9166">
                  <c:v>10.936026427666437</c:v>
                </c:pt>
                <c:pt idx="9167">
                  <c:v>2.2937219920177472</c:v>
                </c:pt>
                <c:pt idx="9168">
                  <c:v>-1.4744309443624446</c:v>
                </c:pt>
                <c:pt idx="9169">
                  <c:v>12.289601231692036</c:v>
                </c:pt>
                <c:pt idx="9170">
                  <c:v>-10.945692277838058</c:v>
                </c:pt>
                <c:pt idx="9171">
                  <c:v>0</c:v>
                </c:pt>
                <c:pt idx="9172">
                  <c:v>10.710393346715492</c:v>
                </c:pt>
                <c:pt idx="9173">
                  <c:v>3.5091034083045667</c:v>
                </c:pt>
                <c:pt idx="9174">
                  <c:v>4.4136561022779279</c:v>
                </c:pt>
                <c:pt idx="9175">
                  <c:v>0</c:v>
                </c:pt>
                <c:pt idx="9176">
                  <c:v>-4.7546529905398494</c:v>
                </c:pt>
                <c:pt idx="9177">
                  <c:v>-9.2884456960879955</c:v>
                </c:pt>
                <c:pt idx="9178">
                  <c:v>-5.8720504909740754</c:v>
                </c:pt>
                <c:pt idx="9179">
                  <c:v>0</c:v>
                </c:pt>
                <c:pt idx="9180">
                  <c:v>0</c:v>
                </c:pt>
                <c:pt idx="9181">
                  <c:v>18.433052542634798</c:v>
                </c:pt>
                <c:pt idx="9182">
                  <c:v>-7.0981512798785342</c:v>
                </c:pt>
                <c:pt idx="9183">
                  <c:v>3.8957292727005841</c:v>
                </c:pt>
                <c:pt idx="9184">
                  <c:v>-2.8157042776073884</c:v>
                </c:pt>
                <c:pt idx="9185">
                  <c:v>0</c:v>
                </c:pt>
                <c:pt idx="9186">
                  <c:v>2.479450595946588</c:v>
                </c:pt>
                <c:pt idx="9187">
                  <c:v>-1.0160869513899897</c:v>
                </c:pt>
                <c:pt idx="9188">
                  <c:v>4.8105950013388732</c:v>
                </c:pt>
                <c:pt idx="9189">
                  <c:v>0</c:v>
                </c:pt>
                <c:pt idx="9190">
                  <c:v>-20</c:v>
                </c:pt>
                <c:pt idx="9191">
                  <c:v>-18.683362434000184</c:v>
                </c:pt>
                <c:pt idx="9192">
                  <c:v>7.1951347846793352</c:v>
                </c:pt>
                <c:pt idx="9193">
                  <c:v>4.3171362649735263</c:v>
                </c:pt>
                <c:pt idx="9194">
                  <c:v>0</c:v>
                </c:pt>
                <c:pt idx="9195">
                  <c:v>-3.3804485834468632</c:v>
                </c:pt>
                <c:pt idx="9196">
                  <c:v>0.95265669047319546</c:v>
                </c:pt>
                <c:pt idx="9197">
                  <c:v>9.8148902839416721</c:v>
                </c:pt>
                <c:pt idx="9198">
                  <c:v>11.312309177166641</c:v>
                </c:pt>
                <c:pt idx="9199">
                  <c:v>11.729470466857364</c:v>
                </c:pt>
                <c:pt idx="9200">
                  <c:v>-2.0559623365403676</c:v>
                </c:pt>
                <c:pt idx="9201">
                  <c:v>12.208062523139937</c:v>
                </c:pt>
                <c:pt idx="9202">
                  <c:v>13.255224167253278</c:v>
                </c:pt>
                <c:pt idx="9203">
                  <c:v>13.657100163167392</c:v>
                </c:pt>
                <c:pt idx="9204">
                  <c:v>6.9439393968636303</c:v>
                </c:pt>
                <c:pt idx="9205">
                  <c:v>4.690553082834735</c:v>
                </c:pt>
                <c:pt idx="9206">
                  <c:v>4.2007097799876085</c:v>
                </c:pt>
                <c:pt idx="9207">
                  <c:v>9.2470709380115981</c:v>
                </c:pt>
                <c:pt idx="9208">
                  <c:v>9.5193704876617318</c:v>
                </c:pt>
                <c:pt idx="9209">
                  <c:v>9.1021032505202371</c:v>
                </c:pt>
                <c:pt idx="9210">
                  <c:v>0</c:v>
                </c:pt>
                <c:pt idx="9211">
                  <c:v>-3.8219052401205502</c:v>
                </c:pt>
                <c:pt idx="9212">
                  <c:v>-3.5957145949590954</c:v>
                </c:pt>
                <c:pt idx="9213">
                  <c:v>16.342655857864088</c:v>
                </c:pt>
                <c:pt idx="9214">
                  <c:v>-15.922020494063519</c:v>
                </c:pt>
                <c:pt idx="9215">
                  <c:v>3.6007824766954082</c:v>
                </c:pt>
                <c:pt idx="9216">
                  <c:v>1.7186098216392089</c:v>
                </c:pt>
                <c:pt idx="9217">
                  <c:v>0</c:v>
                </c:pt>
                <c:pt idx="9218">
                  <c:v>7.4738867906201483</c:v>
                </c:pt>
                <c:pt idx="9219">
                  <c:v>-6.2322775150663343</c:v>
                </c:pt>
                <c:pt idx="9220">
                  <c:v>-0.27479945892659163</c:v>
                </c:pt>
                <c:pt idx="9221">
                  <c:v>0</c:v>
                </c:pt>
                <c:pt idx="9222">
                  <c:v>7.7117327658206918</c:v>
                </c:pt>
                <c:pt idx="9223">
                  <c:v>0</c:v>
                </c:pt>
                <c:pt idx="9224">
                  <c:v>-7.1381339702524986</c:v>
                </c:pt>
                <c:pt idx="9225">
                  <c:v>-2.1758992782320976</c:v>
                </c:pt>
                <c:pt idx="9226">
                  <c:v>11.770995641889037</c:v>
                </c:pt>
                <c:pt idx="9227">
                  <c:v>-5.9405894178328715</c:v>
                </c:pt>
                <c:pt idx="9228">
                  <c:v>4.512691230928028</c:v>
                </c:pt>
                <c:pt idx="9229">
                  <c:v>14.334460624558229</c:v>
                </c:pt>
                <c:pt idx="9230">
                  <c:v>-6.1825852848059188</c:v>
                </c:pt>
                <c:pt idx="9231">
                  <c:v>1.3227066440485542</c:v>
                </c:pt>
                <c:pt idx="9232">
                  <c:v>3.2371831105966642</c:v>
                </c:pt>
                <c:pt idx="9233">
                  <c:v>2.3594889028934936</c:v>
                </c:pt>
                <c:pt idx="9234">
                  <c:v>0.96104945231015382</c:v>
                </c:pt>
                <c:pt idx="9235">
                  <c:v>6.1111869292234342</c:v>
                </c:pt>
                <c:pt idx="9236">
                  <c:v>0</c:v>
                </c:pt>
                <c:pt idx="9237">
                  <c:v>6.2720897914668541</c:v>
                </c:pt>
                <c:pt idx="9238">
                  <c:v>-2.4427726610009755</c:v>
                </c:pt>
                <c:pt idx="9239">
                  <c:v>-2.9614931120608556</c:v>
                </c:pt>
                <c:pt idx="9240">
                  <c:v>-1.7800659382566046</c:v>
                </c:pt>
                <c:pt idx="9241">
                  <c:v>12.028165219755799</c:v>
                </c:pt>
                <c:pt idx="9242">
                  <c:v>4.3459839937548663</c:v>
                </c:pt>
                <c:pt idx="9243">
                  <c:v>-4.1528822402779912</c:v>
                </c:pt>
                <c:pt idx="9244">
                  <c:v>2.9619610142035482</c:v>
                </c:pt>
                <c:pt idx="9245">
                  <c:v>-5.241288210113547</c:v>
                </c:pt>
                <c:pt idx="9246">
                  <c:v>16.400863823553937</c:v>
                </c:pt>
                <c:pt idx="9247">
                  <c:v>4.6471439015136777</c:v>
                </c:pt>
                <c:pt idx="9248">
                  <c:v>6.1921495480378015</c:v>
                </c:pt>
                <c:pt idx="9249">
                  <c:v>6.942237198892883</c:v>
                </c:pt>
                <c:pt idx="9250">
                  <c:v>-5.0242232121420365</c:v>
                </c:pt>
                <c:pt idx="9251">
                  <c:v>12.443930556211237</c:v>
                </c:pt>
                <c:pt idx="9252">
                  <c:v>5.2622459859680095</c:v>
                </c:pt>
                <c:pt idx="9253">
                  <c:v>0</c:v>
                </c:pt>
                <c:pt idx="9254">
                  <c:v>5.8298956341949335</c:v>
                </c:pt>
                <c:pt idx="9255">
                  <c:v>0</c:v>
                </c:pt>
                <c:pt idx="9256">
                  <c:v>-7.0137159358483654</c:v>
                </c:pt>
                <c:pt idx="9257">
                  <c:v>5.3573358413559466</c:v>
                </c:pt>
                <c:pt idx="9258">
                  <c:v>-8.7787227749213059</c:v>
                </c:pt>
                <c:pt idx="9259">
                  <c:v>6.8105295575167464</c:v>
                </c:pt>
                <c:pt idx="9260">
                  <c:v>1.6983343510767817</c:v>
                </c:pt>
                <c:pt idx="9261">
                  <c:v>7.750853627514477</c:v>
                </c:pt>
                <c:pt idx="9262">
                  <c:v>-3.8684064051791234</c:v>
                </c:pt>
                <c:pt idx="9263">
                  <c:v>2.2225869366152589</c:v>
                </c:pt>
                <c:pt idx="9264">
                  <c:v>-1.1836856685747903</c:v>
                </c:pt>
                <c:pt idx="9265">
                  <c:v>3.3145115544828068</c:v>
                </c:pt>
                <c:pt idx="9266">
                  <c:v>-8.9445626245812768</c:v>
                </c:pt>
                <c:pt idx="9267">
                  <c:v>5.6789270447150137</c:v>
                </c:pt>
                <c:pt idx="9268">
                  <c:v>0</c:v>
                </c:pt>
                <c:pt idx="9269">
                  <c:v>8.6303254024072746</c:v>
                </c:pt>
                <c:pt idx="9270">
                  <c:v>-6.0801939819759925</c:v>
                </c:pt>
                <c:pt idx="9271">
                  <c:v>-6.6631838352073665</c:v>
                </c:pt>
                <c:pt idx="9272">
                  <c:v>0</c:v>
                </c:pt>
                <c:pt idx="9273">
                  <c:v>-8.7847936490033156</c:v>
                </c:pt>
                <c:pt idx="9274">
                  <c:v>0</c:v>
                </c:pt>
                <c:pt idx="9275">
                  <c:v>-5.4793799802646657</c:v>
                </c:pt>
                <c:pt idx="9276">
                  <c:v>10.301197878529791</c:v>
                </c:pt>
                <c:pt idx="9277">
                  <c:v>-5.6431783267739704</c:v>
                </c:pt>
                <c:pt idx="9278">
                  <c:v>0</c:v>
                </c:pt>
                <c:pt idx="9279">
                  <c:v>6.3337429152078881</c:v>
                </c:pt>
                <c:pt idx="9280">
                  <c:v>10.693368222802285</c:v>
                </c:pt>
                <c:pt idx="9281">
                  <c:v>8.0940779177420215</c:v>
                </c:pt>
                <c:pt idx="9282">
                  <c:v>8.9982902456012201</c:v>
                </c:pt>
                <c:pt idx="9283">
                  <c:v>0</c:v>
                </c:pt>
                <c:pt idx="9284">
                  <c:v>0</c:v>
                </c:pt>
                <c:pt idx="9285">
                  <c:v>20</c:v>
                </c:pt>
                <c:pt idx="9286">
                  <c:v>-7.1299067125562168</c:v>
                </c:pt>
                <c:pt idx="9287">
                  <c:v>-4.423221548670548</c:v>
                </c:pt>
                <c:pt idx="9288">
                  <c:v>-1.8286403507709394</c:v>
                </c:pt>
                <c:pt idx="9289">
                  <c:v>0</c:v>
                </c:pt>
                <c:pt idx="9290">
                  <c:v>6.4348449070841145</c:v>
                </c:pt>
                <c:pt idx="9291">
                  <c:v>5.8017763533178908</c:v>
                </c:pt>
                <c:pt idx="9292">
                  <c:v>-1.3350114362008003</c:v>
                </c:pt>
                <c:pt idx="9293">
                  <c:v>0</c:v>
                </c:pt>
                <c:pt idx="9294">
                  <c:v>-6.1796519724961714</c:v>
                </c:pt>
                <c:pt idx="9295">
                  <c:v>8.3390853849357107</c:v>
                </c:pt>
                <c:pt idx="9296">
                  <c:v>8.923442761916343</c:v>
                </c:pt>
                <c:pt idx="9297">
                  <c:v>4.7136523835507393</c:v>
                </c:pt>
                <c:pt idx="9298">
                  <c:v>6.3016938527381194</c:v>
                </c:pt>
                <c:pt idx="9299">
                  <c:v>0.49291831992432755</c:v>
                </c:pt>
                <c:pt idx="9300">
                  <c:v>-4.9817728080348322</c:v>
                </c:pt>
                <c:pt idx="9301">
                  <c:v>1.3346342553088291</c:v>
                </c:pt>
                <c:pt idx="9302">
                  <c:v>-9.7785644108624687</c:v>
                </c:pt>
                <c:pt idx="9303">
                  <c:v>0</c:v>
                </c:pt>
                <c:pt idx="9304">
                  <c:v>-9.1730052348399695</c:v>
                </c:pt>
                <c:pt idx="9305">
                  <c:v>0</c:v>
                </c:pt>
                <c:pt idx="9306">
                  <c:v>0</c:v>
                </c:pt>
                <c:pt idx="9307">
                  <c:v>10.420566876624257</c:v>
                </c:pt>
                <c:pt idx="9308">
                  <c:v>0</c:v>
                </c:pt>
                <c:pt idx="9309">
                  <c:v>-3.60288693308474</c:v>
                </c:pt>
                <c:pt idx="9310">
                  <c:v>7.0893598129056148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9.0718621313622307</c:v>
                </c:pt>
                <c:pt idx="9315">
                  <c:v>7.6576344647563683</c:v>
                </c:pt>
                <c:pt idx="9316">
                  <c:v>-9.1689875445883899</c:v>
                </c:pt>
                <c:pt idx="9317">
                  <c:v>6.3170426559961133</c:v>
                </c:pt>
                <c:pt idx="9318">
                  <c:v>-5.3952023450655311</c:v>
                </c:pt>
                <c:pt idx="9319">
                  <c:v>0</c:v>
                </c:pt>
                <c:pt idx="9320">
                  <c:v>2.6947053775308727</c:v>
                </c:pt>
                <c:pt idx="9321">
                  <c:v>0.51353025506432348</c:v>
                </c:pt>
                <c:pt idx="9322">
                  <c:v>-7.2929012451138773</c:v>
                </c:pt>
                <c:pt idx="9323">
                  <c:v>-3.9033489384163707</c:v>
                </c:pt>
                <c:pt idx="9324">
                  <c:v>0</c:v>
                </c:pt>
                <c:pt idx="9325">
                  <c:v>3.9290213205852296</c:v>
                </c:pt>
                <c:pt idx="9326">
                  <c:v>-5.2722781209090925</c:v>
                </c:pt>
                <c:pt idx="9327">
                  <c:v>0</c:v>
                </c:pt>
                <c:pt idx="9328">
                  <c:v>0</c:v>
                </c:pt>
                <c:pt idx="9329">
                  <c:v>-4.7331989541228481</c:v>
                </c:pt>
                <c:pt idx="9330">
                  <c:v>6.5671320484466582</c:v>
                </c:pt>
                <c:pt idx="9331">
                  <c:v>-1.0853542389021515</c:v>
                </c:pt>
                <c:pt idx="9332">
                  <c:v>-8.8039348937642501</c:v>
                </c:pt>
                <c:pt idx="9333">
                  <c:v>9.7354229355716893</c:v>
                </c:pt>
                <c:pt idx="9334">
                  <c:v>0</c:v>
                </c:pt>
                <c:pt idx="9335">
                  <c:v>18.05415821061716</c:v>
                </c:pt>
                <c:pt idx="9336">
                  <c:v>-5.721472447409556</c:v>
                </c:pt>
                <c:pt idx="9337">
                  <c:v>0</c:v>
                </c:pt>
                <c:pt idx="9338">
                  <c:v>0</c:v>
                </c:pt>
                <c:pt idx="9339">
                  <c:v>2.0063444412925988</c:v>
                </c:pt>
                <c:pt idx="9340">
                  <c:v>5.1243936940270611</c:v>
                </c:pt>
                <c:pt idx="9341">
                  <c:v>0</c:v>
                </c:pt>
                <c:pt idx="9342">
                  <c:v>-1.8296254684870104</c:v>
                </c:pt>
                <c:pt idx="9343">
                  <c:v>0</c:v>
                </c:pt>
                <c:pt idx="9344">
                  <c:v>-11.162579416306231</c:v>
                </c:pt>
                <c:pt idx="9345">
                  <c:v>-5.1441867474419523</c:v>
                </c:pt>
                <c:pt idx="9346">
                  <c:v>12.368082908979522</c:v>
                </c:pt>
                <c:pt idx="9347">
                  <c:v>16.143940091282936</c:v>
                </c:pt>
                <c:pt idx="9348">
                  <c:v>-7.5139611835407791</c:v>
                </c:pt>
                <c:pt idx="9349">
                  <c:v>0</c:v>
                </c:pt>
                <c:pt idx="9350">
                  <c:v>-0.38241591491315724</c:v>
                </c:pt>
                <c:pt idx="9351">
                  <c:v>2.8561099778649481</c:v>
                </c:pt>
                <c:pt idx="9352">
                  <c:v>0</c:v>
                </c:pt>
                <c:pt idx="9353">
                  <c:v>0.7529115419700485</c:v>
                </c:pt>
                <c:pt idx="9354">
                  <c:v>0</c:v>
                </c:pt>
                <c:pt idx="9355">
                  <c:v>1.72941941314981</c:v>
                </c:pt>
                <c:pt idx="9356">
                  <c:v>0</c:v>
                </c:pt>
                <c:pt idx="9357">
                  <c:v>-9.9326963106239088</c:v>
                </c:pt>
                <c:pt idx="9358">
                  <c:v>0.54527574229054721</c:v>
                </c:pt>
                <c:pt idx="9359">
                  <c:v>1.0263501218297515</c:v>
                </c:pt>
                <c:pt idx="9360">
                  <c:v>-9.4483641098189199</c:v>
                </c:pt>
                <c:pt idx="9361">
                  <c:v>10.36377353223855</c:v>
                </c:pt>
                <c:pt idx="9362">
                  <c:v>-11.085323495418075</c:v>
                </c:pt>
                <c:pt idx="9363">
                  <c:v>-7.1086481063726605</c:v>
                </c:pt>
                <c:pt idx="9364">
                  <c:v>-5.0785391412558685</c:v>
                </c:pt>
                <c:pt idx="9365">
                  <c:v>-2.5141649707643405</c:v>
                </c:pt>
                <c:pt idx="9366">
                  <c:v>0</c:v>
                </c:pt>
                <c:pt idx="9367">
                  <c:v>-1.3497237508055797</c:v>
                </c:pt>
                <c:pt idx="9368">
                  <c:v>0</c:v>
                </c:pt>
                <c:pt idx="9369">
                  <c:v>6.6569407934527147</c:v>
                </c:pt>
                <c:pt idx="9370">
                  <c:v>-2.1718145932833162</c:v>
                </c:pt>
                <c:pt idx="9371">
                  <c:v>-0.54159895037388495</c:v>
                </c:pt>
                <c:pt idx="9372">
                  <c:v>-1.2816898158086896</c:v>
                </c:pt>
                <c:pt idx="9373">
                  <c:v>-10.758268440678467</c:v>
                </c:pt>
                <c:pt idx="9374">
                  <c:v>3.3119218884595396</c:v>
                </c:pt>
                <c:pt idx="9375">
                  <c:v>0</c:v>
                </c:pt>
                <c:pt idx="9376">
                  <c:v>-7.2542537105301577</c:v>
                </c:pt>
                <c:pt idx="9377">
                  <c:v>-6.972101537079979</c:v>
                </c:pt>
                <c:pt idx="9378">
                  <c:v>-1.8233796159626596</c:v>
                </c:pt>
                <c:pt idx="9379">
                  <c:v>1.1094055819842428</c:v>
                </c:pt>
                <c:pt idx="9380">
                  <c:v>7.7624210053212259</c:v>
                </c:pt>
                <c:pt idx="9381">
                  <c:v>-2.7281632951297097E-2</c:v>
                </c:pt>
                <c:pt idx="9382">
                  <c:v>0</c:v>
                </c:pt>
                <c:pt idx="9383">
                  <c:v>0</c:v>
                </c:pt>
                <c:pt idx="9384">
                  <c:v>-3.8316580576601744</c:v>
                </c:pt>
                <c:pt idx="9385">
                  <c:v>-9.9879806880703992</c:v>
                </c:pt>
                <c:pt idx="9386">
                  <c:v>0</c:v>
                </c:pt>
                <c:pt idx="9387">
                  <c:v>0.62812279179441255</c:v>
                </c:pt>
                <c:pt idx="9388">
                  <c:v>-5.4042364092541098</c:v>
                </c:pt>
                <c:pt idx="9389">
                  <c:v>3.6168709044997827</c:v>
                </c:pt>
                <c:pt idx="9390">
                  <c:v>-19.187496316098752</c:v>
                </c:pt>
                <c:pt idx="9391">
                  <c:v>4.6892253328359619</c:v>
                </c:pt>
                <c:pt idx="9392">
                  <c:v>-6.2036071135133488</c:v>
                </c:pt>
                <c:pt idx="9393">
                  <c:v>-7.2533835223011813</c:v>
                </c:pt>
                <c:pt idx="9394">
                  <c:v>0.94049564613258552</c:v>
                </c:pt>
                <c:pt idx="9395">
                  <c:v>-1.2559951532447675</c:v>
                </c:pt>
                <c:pt idx="9396">
                  <c:v>-4.7437704870748929</c:v>
                </c:pt>
                <c:pt idx="9397">
                  <c:v>15.648609104489244</c:v>
                </c:pt>
                <c:pt idx="9398">
                  <c:v>-14.949394654203747</c:v>
                </c:pt>
                <c:pt idx="9399">
                  <c:v>-5.7473863325442673</c:v>
                </c:pt>
                <c:pt idx="9400">
                  <c:v>5.5343130282601471</c:v>
                </c:pt>
                <c:pt idx="9401">
                  <c:v>4.917574173978549</c:v>
                </c:pt>
                <c:pt idx="9402">
                  <c:v>-2.3160512167626326</c:v>
                </c:pt>
                <c:pt idx="9403">
                  <c:v>-1.6974771586525808</c:v>
                </c:pt>
                <c:pt idx="9404">
                  <c:v>11.530178165130019</c:v>
                </c:pt>
                <c:pt idx="9405">
                  <c:v>-15.782953420671021</c:v>
                </c:pt>
                <c:pt idx="9406">
                  <c:v>0</c:v>
                </c:pt>
                <c:pt idx="9407">
                  <c:v>-3.401960236390055</c:v>
                </c:pt>
                <c:pt idx="9408">
                  <c:v>6.2891709978762549</c:v>
                </c:pt>
                <c:pt idx="9409">
                  <c:v>-5.7679321597169961</c:v>
                </c:pt>
                <c:pt idx="9410">
                  <c:v>-0.62637340381295115</c:v>
                </c:pt>
                <c:pt idx="9411">
                  <c:v>0.67550384771105731</c:v>
                </c:pt>
                <c:pt idx="9412">
                  <c:v>-5.0411764002206398</c:v>
                </c:pt>
                <c:pt idx="9413">
                  <c:v>-5.2493263526148546</c:v>
                </c:pt>
                <c:pt idx="9414">
                  <c:v>-12.854607919392</c:v>
                </c:pt>
                <c:pt idx="9415">
                  <c:v>-4.2145369336743865</c:v>
                </c:pt>
                <c:pt idx="9416">
                  <c:v>-7.8385341484529283</c:v>
                </c:pt>
                <c:pt idx="9417">
                  <c:v>3.2857018127247457</c:v>
                </c:pt>
                <c:pt idx="9418">
                  <c:v>-3.9599124237522814</c:v>
                </c:pt>
                <c:pt idx="9419">
                  <c:v>9.3470932556013846</c:v>
                </c:pt>
                <c:pt idx="9420">
                  <c:v>-6.2602083404062334</c:v>
                </c:pt>
                <c:pt idx="9421">
                  <c:v>0</c:v>
                </c:pt>
                <c:pt idx="9422">
                  <c:v>0</c:v>
                </c:pt>
                <c:pt idx="9423">
                  <c:v>-16.375486156857715</c:v>
                </c:pt>
                <c:pt idx="9424">
                  <c:v>-20</c:v>
                </c:pt>
                <c:pt idx="9425">
                  <c:v>1.2741691282035976</c:v>
                </c:pt>
                <c:pt idx="9426">
                  <c:v>6.6557807609060706</c:v>
                </c:pt>
                <c:pt idx="9427">
                  <c:v>-7.4869418960937946</c:v>
                </c:pt>
                <c:pt idx="9428">
                  <c:v>1.736360154433207</c:v>
                </c:pt>
                <c:pt idx="9429">
                  <c:v>4.687541310570797</c:v>
                </c:pt>
                <c:pt idx="9430">
                  <c:v>7.7059368345660726</c:v>
                </c:pt>
                <c:pt idx="9431">
                  <c:v>-7.9236294345808096</c:v>
                </c:pt>
                <c:pt idx="9432">
                  <c:v>6.1491553042395291</c:v>
                </c:pt>
                <c:pt idx="9433">
                  <c:v>-1.010076212754575</c:v>
                </c:pt>
                <c:pt idx="9434">
                  <c:v>1.1344323655472661</c:v>
                </c:pt>
                <c:pt idx="9435">
                  <c:v>-2.1251361816470768</c:v>
                </c:pt>
                <c:pt idx="9436">
                  <c:v>-3.8239606774109536</c:v>
                </c:pt>
                <c:pt idx="9437">
                  <c:v>0</c:v>
                </c:pt>
                <c:pt idx="9438">
                  <c:v>8.1924870364059608</c:v>
                </c:pt>
                <c:pt idx="9439">
                  <c:v>6.8215493002242749</c:v>
                </c:pt>
                <c:pt idx="9440">
                  <c:v>10.750197206432759</c:v>
                </c:pt>
                <c:pt idx="9441">
                  <c:v>15.307950203533009</c:v>
                </c:pt>
                <c:pt idx="9442">
                  <c:v>-4.4248477724778104</c:v>
                </c:pt>
                <c:pt idx="9443">
                  <c:v>9.217944635517668</c:v>
                </c:pt>
                <c:pt idx="9444">
                  <c:v>3.4387508831982974</c:v>
                </c:pt>
                <c:pt idx="9445">
                  <c:v>-0.48706871748330549</c:v>
                </c:pt>
                <c:pt idx="9446">
                  <c:v>3.2491573594038816</c:v>
                </c:pt>
                <c:pt idx="9447">
                  <c:v>4.5238721158264346</c:v>
                </c:pt>
                <c:pt idx="9448">
                  <c:v>3.046091501487477</c:v>
                </c:pt>
                <c:pt idx="9449">
                  <c:v>0.50733485907113773</c:v>
                </c:pt>
                <c:pt idx="9450">
                  <c:v>11.623042821002187</c:v>
                </c:pt>
                <c:pt idx="9451">
                  <c:v>-6.2951153888011664</c:v>
                </c:pt>
                <c:pt idx="9452">
                  <c:v>6.9300243967977195</c:v>
                </c:pt>
                <c:pt idx="9453">
                  <c:v>1.5021252579896702</c:v>
                </c:pt>
                <c:pt idx="9454">
                  <c:v>-6.9791598156292629</c:v>
                </c:pt>
                <c:pt idx="9455">
                  <c:v>-13.690319174361866</c:v>
                </c:pt>
                <c:pt idx="9456">
                  <c:v>-1.8873568484952279</c:v>
                </c:pt>
                <c:pt idx="9457">
                  <c:v>1.7381715877263098</c:v>
                </c:pt>
                <c:pt idx="9458">
                  <c:v>4.8495011798209156</c:v>
                </c:pt>
                <c:pt idx="9459">
                  <c:v>0</c:v>
                </c:pt>
                <c:pt idx="9460">
                  <c:v>8.4205424288589974</c:v>
                </c:pt>
                <c:pt idx="9461">
                  <c:v>-0.66074754615724629</c:v>
                </c:pt>
                <c:pt idx="9462">
                  <c:v>5.2536562609218524</c:v>
                </c:pt>
                <c:pt idx="9463">
                  <c:v>5.0707073306486041</c:v>
                </c:pt>
                <c:pt idx="9464">
                  <c:v>0</c:v>
                </c:pt>
                <c:pt idx="9465">
                  <c:v>6.6987450122117167</c:v>
                </c:pt>
                <c:pt idx="9466">
                  <c:v>0</c:v>
                </c:pt>
                <c:pt idx="9467">
                  <c:v>-0.83429167899757184</c:v>
                </c:pt>
                <c:pt idx="9468">
                  <c:v>-1.5760498810280992</c:v>
                </c:pt>
                <c:pt idx="9469">
                  <c:v>-1.4554126454303362</c:v>
                </c:pt>
                <c:pt idx="9470">
                  <c:v>14.387275818632247</c:v>
                </c:pt>
                <c:pt idx="9471">
                  <c:v>-12.177413277220175</c:v>
                </c:pt>
                <c:pt idx="9472">
                  <c:v>-7.1997523565854671</c:v>
                </c:pt>
                <c:pt idx="9473">
                  <c:v>0</c:v>
                </c:pt>
                <c:pt idx="9474">
                  <c:v>0</c:v>
                </c:pt>
                <c:pt idx="9475">
                  <c:v>-1.2469522387288796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6.1112759320995567</c:v>
                </c:pt>
                <c:pt idx="9480">
                  <c:v>-20</c:v>
                </c:pt>
                <c:pt idx="9481">
                  <c:v>5.3569120430118131</c:v>
                </c:pt>
                <c:pt idx="9482">
                  <c:v>0.80791076705274789</c:v>
                </c:pt>
                <c:pt idx="9483">
                  <c:v>3.8655285234724985</c:v>
                </c:pt>
                <c:pt idx="9484">
                  <c:v>7.6097056471663649</c:v>
                </c:pt>
                <c:pt idx="9485">
                  <c:v>-11.863905968747547</c:v>
                </c:pt>
                <c:pt idx="9486">
                  <c:v>0</c:v>
                </c:pt>
                <c:pt idx="9487">
                  <c:v>6.0333725888622496</c:v>
                </c:pt>
                <c:pt idx="9488">
                  <c:v>0</c:v>
                </c:pt>
                <c:pt idx="9489">
                  <c:v>-9.2944878178908379</c:v>
                </c:pt>
                <c:pt idx="9490">
                  <c:v>3.1661428345946923</c:v>
                </c:pt>
                <c:pt idx="9491">
                  <c:v>0</c:v>
                </c:pt>
                <c:pt idx="9492">
                  <c:v>1.8134167282184566</c:v>
                </c:pt>
                <c:pt idx="9493">
                  <c:v>6.8649947930317836</c:v>
                </c:pt>
                <c:pt idx="9494">
                  <c:v>-3.3431103063595184</c:v>
                </c:pt>
                <c:pt idx="9495">
                  <c:v>2.665422506067519</c:v>
                </c:pt>
                <c:pt idx="9496">
                  <c:v>8.9659451511318125</c:v>
                </c:pt>
                <c:pt idx="9497">
                  <c:v>0</c:v>
                </c:pt>
                <c:pt idx="9498">
                  <c:v>9.6920966976489904</c:v>
                </c:pt>
                <c:pt idx="9499">
                  <c:v>-5.4148414535024942</c:v>
                </c:pt>
                <c:pt idx="9500">
                  <c:v>0</c:v>
                </c:pt>
                <c:pt idx="9501">
                  <c:v>9.5324747576958231</c:v>
                </c:pt>
                <c:pt idx="9502">
                  <c:v>-2.0406553591934071</c:v>
                </c:pt>
                <c:pt idx="9503">
                  <c:v>-12.794402143116125</c:v>
                </c:pt>
                <c:pt idx="9504">
                  <c:v>-12.223220841975289</c:v>
                </c:pt>
                <c:pt idx="9505">
                  <c:v>6.3391060506764614</c:v>
                </c:pt>
                <c:pt idx="9506">
                  <c:v>-5.6178318439428985</c:v>
                </c:pt>
                <c:pt idx="9507">
                  <c:v>19.742837781504235</c:v>
                </c:pt>
                <c:pt idx="9508">
                  <c:v>-20</c:v>
                </c:pt>
                <c:pt idx="9509">
                  <c:v>12.541178499419082</c:v>
                </c:pt>
                <c:pt idx="9510">
                  <c:v>0</c:v>
                </c:pt>
                <c:pt idx="9511">
                  <c:v>-5.3526583913552228</c:v>
                </c:pt>
                <c:pt idx="9512">
                  <c:v>6.8442904581853332</c:v>
                </c:pt>
                <c:pt idx="9513">
                  <c:v>7.9138565985488043</c:v>
                </c:pt>
                <c:pt idx="9514">
                  <c:v>-6.8740761676967761</c:v>
                </c:pt>
                <c:pt idx="9515">
                  <c:v>0</c:v>
                </c:pt>
                <c:pt idx="9516">
                  <c:v>-6.3466784388118054</c:v>
                </c:pt>
                <c:pt idx="9517">
                  <c:v>11.734800824384834</c:v>
                </c:pt>
                <c:pt idx="9518">
                  <c:v>-4.9527850265169464</c:v>
                </c:pt>
                <c:pt idx="9519">
                  <c:v>-1.9599070914602992</c:v>
                </c:pt>
                <c:pt idx="9520">
                  <c:v>-0.61375930974177484</c:v>
                </c:pt>
                <c:pt idx="9521">
                  <c:v>-6.5703781435199904</c:v>
                </c:pt>
                <c:pt idx="9522">
                  <c:v>-12.072241277209537</c:v>
                </c:pt>
                <c:pt idx="9523">
                  <c:v>-3.6404014846091224</c:v>
                </c:pt>
                <c:pt idx="9524">
                  <c:v>8.4846301906604147</c:v>
                </c:pt>
                <c:pt idx="9525">
                  <c:v>8.3649882087124325</c:v>
                </c:pt>
                <c:pt idx="9526">
                  <c:v>15.165771743071264</c:v>
                </c:pt>
                <c:pt idx="9527">
                  <c:v>11.817972964799793</c:v>
                </c:pt>
                <c:pt idx="9528">
                  <c:v>4.0700946288586142</c:v>
                </c:pt>
                <c:pt idx="9529">
                  <c:v>10.369757361971864</c:v>
                </c:pt>
                <c:pt idx="9530">
                  <c:v>0.57615915782469007</c:v>
                </c:pt>
                <c:pt idx="9531">
                  <c:v>0</c:v>
                </c:pt>
                <c:pt idx="9532">
                  <c:v>3.8799802144467117</c:v>
                </c:pt>
                <c:pt idx="9533">
                  <c:v>-14.460184519145464</c:v>
                </c:pt>
                <c:pt idx="9534">
                  <c:v>0</c:v>
                </c:pt>
                <c:pt idx="9535">
                  <c:v>0</c:v>
                </c:pt>
                <c:pt idx="9536">
                  <c:v>2.2748479665864485</c:v>
                </c:pt>
                <c:pt idx="9537">
                  <c:v>-6.799381254458992</c:v>
                </c:pt>
                <c:pt idx="9538">
                  <c:v>-7.1240219107559906</c:v>
                </c:pt>
                <c:pt idx="9539">
                  <c:v>0</c:v>
                </c:pt>
                <c:pt idx="9540">
                  <c:v>-20</c:v>
                </c:pt>
                <c:pt idx="9541">
                  <c:v>-6.5347642633900707</c:v>
                </c:pt>
                <c:pt idx="9542">
                  <c:v>0</c:v>
                </c:pt>
                <c:pt idx="9543">
                  <c:v>-6.438755227592333</c:v>
                </c:pt>
                <c:pt idx="9544">
                  <c:v>7.5390027546413263</c:v>
                </c:pt>
                <c:pt idx="9545">
                  <c:v>6.0248512253612114</c:v>
                </c:pt>
                <c:pt idx="9546">
                  <c:v>-3.312916891723455</c:v>
                </c:pt>
                <c:pt idx="9547">
                  <c:v>0</c:v>
                </c:pt>
                <c:pt idx="9548">
                  <c:v>6.9369572420868222</c:v>
                </c:pt>
                <c:pt idx="9549">
                  <c:v>-5.3779251261313767</c:v>
                </c:pt>
                <c:pt idx="9550">
                  <c:v>15.765841639234999</c:v>
                </c:pt>
                <c:pt idx="9551">
                  <c:v>0</c:v>
                </c:pt>
                <c:pt idx="9552">
                  <c:v>9.869958830684773</c:v>
                </c:pt>
                <c:pt idx="9553">
                  <c:v>0</c:v>
                </c:pt>
                <c:pt idx="9554">
                  <c:v>11.08789196172668</c:v>
                </c:pt>
                <c:pt idx="9555">
                  <c:v>-2.5965205159423475</c:v>
                </c:pt>
                <c:pt idx="9556">
                  <c:v>-4.6082762069580738</c:v>
                </c:pt>
                <c:pt idx="9557">
                  <c:v>-20</c:v>
                </c:pt>
                <c:pt idx="9558">
                  <c:v>0</c:v>
                </c:pt>
                <c:pt idx="9559">
                  <c:v>0</c:v>
                </c:pt>
                <c:pt idx="9560">
                  <c:v>14.373407196550149</c:v>
                </c:pt>
                <c:pt idx="9561">
                  <c:v>-7.7290608081638998</c:v>
                </c:pt>
                <c:pt idx="9562">
                  <c:v>11.951528939274914</c:v>
                </c:pt>
                <c:pt idx="9563">
                  <c:v>2.5375414740484006</c:v>
                </c:pt>
                <c:pt idx="9564">
                  <c:v>5.3601465587822741</c:v>
                </c:pt>
                <c:pt idx="9565">
                  <c:v>0</c:v>
                </c:pt>
                <c:pt idx="9566">
                  <c:v>0</c:v>
                </c:pt>
                <c:pt idx="9567">
                  <c:v>-7.5086924010376608</c:v>
                </c:pt>
                <c:pt idx="9568">
                  <c:v>12.265528926899506</c:v>
                </c:pt>
                <c:pt idx="9569">
                  <c:v>-5.6057945636319015</c:v>
                </c:pt>
                <c:pt idx="9570">
                  <c:v>0</c:v>
                </c:pt>
                <c:pt idx="9571">
                  <c:v>9.8930955903403284</c:v>
                </c:pt>
                <c:pt idx="9572">
                  <c:v>0</c:v>
                </c:pt>
                <c:pt idx="9573">
                  <c:v>-4.5340887893125235</c:v>
                </c:pt>
                <c:pt idx="9574">
                  <c:v>2.7609619492272142</c:v>
                </c:pt>
                <c:pt idx="9575">
                  <c:v>7.4824779882010271</c:v>
                </c:pt>
                <c:pt idx="9576">
                  <c:v>-5.9727525402597221</c:v>
                </c:pt>
                <c:pt idx="9577">
                  <c:v>-1.1237883820865719</c:v>
                </c:pt>
                <c:pt idx="9578">
                  <c:v>0.61985151165922536</c:v>
                </c:pt>
                <c:pt idx="9579">
                  <c:v>0</c:v>
                </c:pt>
                <c:pt idx="9580">
                  <c:v>5.2634949024804687</c:v>
                </c:pt>
                <c:pt idx="9581">
                  <c:v>0</c:v>
                </c:pt>
                <c:pt idx="9582">
                  <c:v>2.2622981906905024</c:v>
                </c:pt>
                <c:pt idx="9583">
                  <c:v>-1.4588461137876192</c:v>
                </c:pt>
                <c:pt idx="9584">
                  <c:v>0</c:v>
                </c:pt>
                <c:pt idx="9585">
                  <c:v>-19.553340455493611</c:v>
                </c:pt>
                <c:pt idx="9586">
                  <c:v>0</c:v>
                </c:pt>
                <c:pt idx="9587">
                  <c:v>-4.3849533058706838</c:v>
                </c:pt>
                <c:pt idx="9588">
                  <c:v>11.359481853346374</c:v>
                </c:pt>
                <c:pt idx="9589">
                  <c:v>0</c:v>
                </c:pt>
                <c:pt idx="9590">
                  <c:v>6.360552856854893</c:v>
                </c:pt>
                <c:pt idx="9591">
                  <c:v>0</c:v>
                </c:pt>
                <c:pt idx="9592">
                  <c:v>7.0929042562425151</c:v>
                </c:pt>
                <c:pt idx="9593">
                  <c:v>0</c:v>
                </c:pt>
                <c:pt idx="9594">
                  <c:v>0</c:v>
                </c:pt>
                <c:pt idx="9595">
                  <c:v>-2.4168133262610549</c:v>
                </c:pt>
                <c:pt idx="9596">
                  <c:v>-4.6816936983213422</c:v>
                </c:pt>
                <c:pt idx="9597">
                  <c:v>-1.8250106734391782</c:v>
                </c:pt>
                <c:pt idx="9598">
                  <c:v>-3.7963114286939534</c:v>
                </c:pt>
                <c:pt idx="9599">
                  <c:v>-8.0784091823116952</c:v>
                </c:pt>
                <c:pt idx="9600">
                  <c:v>-6.2586425766317433</c:v>
                </c:pt>
                <c:pt idx="9601">
                  <c:v>5.2526766051314349</c:v>
                </c:pt>
                <c:pt idx="9602">
                  <c:v>5.9749534760976264</c:v>
                </c:pt>
                <c:pt idx="9603">
                  <c:v>-3.4537993345037243</c:v>
                </c:pt>
                <c:pt idx="9604">
                  <c:v>0.24981095371432782</c:v>
                </c:pt>
                <c:pt idx="9605">
                  <c:v>-4.2688401226461288</c:v>
                </c:pt>
                <c:pt idx="9606">
                  <c:v>-4.3797664279078496</c:v>
                </c:pt>
                <c:pt idx="9607">
                  <c:v>-5.08944870388755</c:v>
                </c:pt>
                <c:pt idx="9608">
                  <c:v>10.033030452637718</c:v>
                </c:pt>
                <c:pt idx="9609">
                  <c:v>13.577528574007774</c:v>
                </c:pt>
                <c:pt idx="9610">
                  <c:v>-8.0985840855147977</c:v>
                </c:pt>
                <c:pt idx="9611">
                  <c:v>5.0890407851926547</c:v>
                </c:pt>
                <c:pt idx="9612">
                  <c:v>0</c:v>
                </c:pt>
                <c:pt idx="9613">
                  <c:v>-4.528214191282534</c:v>
                </c:pt>
                <c:pt idx="9614">
                  <c:v>-4.6377216024168693</c:v>
                </c:pt>
                <c:pt idx="9615">
                  <c:v>-8.3985988629283899</c:v>
                </c:pt>
                <c:pt idx="9616">
                  <c:v>12.366162073150729</c:v>
                </c:pt>
                <c:pt idx="9617">
                  <c:v>-9.7696392775173557E-2</c:v>
                </c:pt>
                <c:pt idx="9618">
                  <c:v>0</c:v>
                </c:pt>
                <c:pt idx="9619">
                  <c:v>0</c:v>
                </c:pt>
                <c:pt idx="9620">
                  <c:v>-8.4477009984578526</c:v>
                </c:pt>
                <c:pt idx="9621">
                  <c:v>-9.2717320716623366</c:v>
                </c:pt>
                <c:pt idx="9622">
                  <c:v>-6.356950406338381</c:v>
                </c:pt>
                <c:pt idx="9623">
                  <c:v>6.4173671278730477</c:v>
                </c:pt>
                <c:pt idx="9624">
                  <c:v>0</c:v>
                </c:pt>
                <c:pt idx="9625">
                  <c:v>-6.0049202879480479</c:v>
                </c:pt>
                <c:pt idx="9626">
                  <c:v>9.0572799983110031</c:v>
                </c:pt>
                <c:pt idx="9627">
                  <c:v>6.6508081902267522</c:v>
                </c:pt>
                <c:pt idx="9628">
                  <c:v>-2.2894790849281783</c:v>
                </c:pt>
                <c:pt idx="9629">
                  <c:v>0</c:v>
                </c:pt>
                <c:pt idx="9630">
                  <c:v>-5.7616913825742309</c:v>
                </c:pt>
                <c:pt idx="9631">
                  <c:v>0</c:v>
                </c:pt>
                <c:pt idx="9632">
                  <c:v>8.8459710228199793</c:v>
                </c:pt>
                <c:pt idx="9633">
                  <c:v>0</c:v>
                </c:pt>
                <c:pt idx="9634">
                  <c:v>5.4608462769305248</c:v>
                </c:pt>
                <c:pt idx="9635">
                  <c:v>12.272370277268749</c:v>
                </c:pt>
                <c:pt idx="9636">
                  <c:v>-5.0819339386232842</c:v>
                </c:pt>
                <c:pt idx="9637">
                  <c:v>-2.2795768332690161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-9.1155680923782256</c:v>
                </c:pt>
                <c:pt idx="9642">
                  <c:v>6.5262454622645087</c:v>
                </c:pt>
                <c:pt idx="9643">
                  <c:v>-5.6170175352924554</c:v>
                </c:pt>
                <c:pt idx="9644">
                  <c:v>5.4230016345399656</c:v>
                </c:pt>
                <c:pt idx="9645">
                  <c:v>-3.5474138979375702</c:v>
                </c:pt>
                <c:pt idx="9646">
                  <c:v>-9.5552641680740962</c:v>
                </c:pt>
                <c:pt idx="9647">
                  <c:v>-11.87009797095827</c:v>
                </c:pt>
                <c:pt idx="9648">
                  <c:v>3.0236480040585034</c:v>
                </c:pt>
                <c:pt idx="9649">
                  <c:v>-18.892655780141133</c:v>
                </c:pt>
                <c:pt idx="9650">
                  <c:v>4.9362591376194338</c:v>
                </c:pt>
                <c:pt idx="9651">
                  <c:v>-4.1048739256523676</c:v>
                </c:pt>
                <c:pt idx="9652">
                  <c:v>9.0691140553587299</c:v>
                </c:pt>
                <c:pt idx="9653">
                  <c:v>-1.4840103917968359</c:v>
                </c:pt>
                <c:pt idx="9654">
                  <c:v>8.2872669300661563</c:v>
                </c:pt>
                <c:pt idx="9655">
                  <c:v>5.2929987767673286</c:v>
                </c:pt>
                <c:pt idx="9656">
                  <c:v>-2.1041158813013379</c:v>
                </c:pt>
                <c:pt idx="9657">
                  <c:v>12.503089402044875</c:v>
                </c:pt>
                <c:pt idx="9658">
                  <c:v>-9.7803171036149479</c:v>
                </c:pt>
                <c:pt idx="9659">
                  <c:v>-4.9357109378973565</c:v>
                </c:pt>
                <c:pt idx="9660">
                  <c:v>2.458224762463904</c:v>
                </c:pt>
                <c:pt idx="9661">
                  <c:v>-8.7487515428788498</c:v>
                </c:pt>
                <c:pt idx="9662">
                  <c:v>1.9552557634426282</c:v>
                </c:pt>
                <c:pt idx="9663">
                  <c:v>-8.4630183092748581</c:v>
                </c:pt>
                <c:pt idx="9664">
                  <c:v>0.88733132691016969</c:v>
                </c:pt>
                <c:pt idx="9665">
                  <c:v>3.93721019455309</c:v>
                </c:pt>
                <c:pt idx="9666">
                  <c:v>-10.1874680671459</c:v>
                </c:pt>
                <c:pt idx="9667">
                  <c:v>-2.7071283103198391</c:v>
                </c:pt>
                <c:pt idx="9668">
                  <c:v>9.6307372620019525</c:v>
                </c:pt>
                <c:pt idx="9669">
                  <c:v>2.1477544416177672</c:v>
                </c:pt>
                <c:pt idx="9670">
                  <c:v>0</c:v>
                </c:pt>
                <c:pt idx="9671">
                  <c:v>-9.2419782812638296</c:v>
                </c:pt>
                <c:pt idx="9672">
                  <c:v>2.7674007430085199</c:v>
                </c:pt>
                <c:pt idx="9673">
                  <c:v>1.3945291900376522</c:v>
                </c:pt>
                <c:pt idx="9674">
                  <c:v>0</c:v>
                </c:pt>
                <c:pt idx="9675">
                  <c:v>3.293205245539256</c:v>
                </c:pt>
                <c:pt idx="9676">
                  <c:v>0</c:v>
                </c:pt>
                <c:pt idx="9677">
                  <c:v>-4.4663406217768511</c:v>
                </c:pt>
                <c:pt idx="9678">
                  <c:v>8.4417776155091033</c:v>
                </c:pt>
                <c:pt idx="9679">
                  <c:v>-4.8950988092259013</c:v>
                </c:pt>
                <c:pt idx="9680">
                  <c:v>0</c:v>
                </c:pt>
                <c:pt idx="9681">
                  <c:v>-0.34526845453681076</c:v>
                </c:pt>
                <c:pt idx="9682">
                  <c:v>-2.1202840264951979</c:v>
                </c:pt>
                <c:pt idx="9683">
                  <c:v>7.3744958199320712</c:v>
                </c:pt>
                <c:pt idx="9684">
                  <c:v>0</c:v>
                </c:pt>
                <c:pt idx="9685">
                  <c:v>5.2377924314277893</c:v>
                </c:pt>
                <c:pt idx="9686">
                  <c:v>19.93594467813249</c:v>
                </c:pt>
                <c:pt idx="9687">
                  <c:v>5.7430258437362092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-4.2232035598724096</c:v>
                </c:pt>
                <c:pt idx="9694">
                  <c:v>-5.1222608487160386</c:v>
                </c:pt>
                <c:pt idx="9695">
                  <c:v>0</c:v>
                </c:pt>
                <c:pt idx="9696">
                  <c:v>0.743735341698474</c:v>
                </c:pt>
                <c:pt idx="9697">
                  <c:v>1.45597155461473</c:v>
                </c:pt>
                <c:pt idx="9698">
                  <c:v>9.2117026474178694</c:v>
                </c:pt>
                <c:pt idx="9699">
                  <c:v>10.63889253824134</c:v>
                </c:pt>
                <c:pt idx="9700">
                  <c:v>-5.3674462696230476</c:v>
                </c:pt>
                <c:pt idx="9701">
                  <c:v>10.001337329574561</c:v>
                </c:pt>
                <c:pt idx="9702">
                  <c:v>0</c:v>
                </c:pt>
                <c:pt idx="9703">
                  <c:v>-2.5919354128890433</c:v>
                </c:pt>
                <c:pt idx="9704">
                  <c:v>-2.1317194813355012</c:v>
                </c:pt>
                <c:pt idx="9705">
                  <c:v>-3.7228564590660884</c:v>
                </c:pt>
                <c:pt idx="9706">
                  <c:v>-2.8643122974042465</c:v>
                </c:pt>
                <c:pt idx="9707">
                  <c:v>-20</c:v>
                </c:pt>
                <c:pt idx="9708">
                  <c:v>0</c:v>
                </c:pt>
                <c:pt idx="9709">
                  <c:v>-11.856540609811329</c:v>
                </c:pt>
                <c:pt idx="9710">
                  <c:v>0</c:v>
                </c:pt>
                <c:pt idx="9711">
                  <c:v>0</c:v>
                </c:pt>
                <c:pt idx="9712">
                  <c:v>8.6654681001409539</c:v>
                </c:pt>
                <c:pt idx="9713">
                  <c:v>-0.1999264411538384</c:v>
                </c:pt>
                <c:pt idx="9714">
                  <c:v>6.7674439085904288</c:v>
                </c:pt>
                <c:pt idx="9715">
                  <c:v>-4.6889984415345989</c:v>
                </c:pt>
                <c:pt idx="9716">
                  <c:v>1.3203553383926261</c:v>
                </c:pt>
                <c:pt idx="9717">
                  <c:v>2.1920183940655473</c:v>
                </c:pt>
                <c:pt idx="9718">
                  <c:v>0</c:v>
                </c:pt>
                <c:pt idx="9719">
                  <c:v>4.9325554375638321</c:v>
                </c:pt>
                <c:pt idx="9720">
                  <c:v>-5.0483142368758722</c:v>
                </c:pt>
                <c:pt idx="9721">
                  <c:v>-7.2461019041424297</c:v>
                </c:pt>
                <c:pt idx="9722">
                  <c:v>4.7858280400652156</c:v>
                </c:pt>
                <c:pt idx="9723">
                  <c:v>6.4802407879035968</c:v>
                </c:pt>
                <c:pt idx="9724">
                  <c:v>-20</c:v>
                </c:pt>
                <c:pt idx="9725">
                  <c:v>-7.3739327561738355</c:v>
                </c:pt>
                <c:pt idx="9726">
                  <c:v>0</c:v>
                </c:pt>
                <c:pt idx="9727">
                  <c:v>-5.9990307431280367</c:v>
                </c:pt>
                <c:pt idx="9728">
                  <c:v>17.907465936605718</c:v>
                </c:pt>
                <c:pt idx="9729">
                  <c:v>-9.3283954088074488</c:v>
                </c:pt>
                <c:pt idx="9730">
                  <c:v>-6.3601372235483646</c:v>
                </c:pt>
                <c:pt idx="9731">
                  <c:v>-3.2603312692244959</c:v>
                </c:pt>
                <c:pt idx="9732">
                  <c:v>-7.6259342264989165</c:v>
                </c:pt>
                <c:pt idx="9733">
                  <c:v>9.2617710684537222</c:v>
                </c:pt>
                <c:pt idx="9734">
                  <c:v>-7.9612731010418614</c:v>
                </c:pt>
                <c:pt idx="9735">
                  <c:v>0</c:v>
                </c:pt>
                <c:pt idx="9736">
                  <c:v>-1.8869203601793751</c:v>
                </c:pt>
                <c:pt idx="9737">
                  <c:v>0</c:v>
                </c:pt>
                <c:pt idx="9738">
                  <c:v>10.026403416703465</c:v>
                </c:pt>
                <c:pt idx="9739">
                  <c:v>-4.2863225427069658</c:v>
                </c:pt>
                <c:pt idx="9740">
                  <c:v>-2.6702535784013715</c:v>
                </c:pt>
                <c:pt idx="9741">
                  <c:v>6.1590091112165464</c:v>
                </c:pt>
                <c:pt idx="9742">
                  <c:v>7.0396807116085149</c:v>
                </c:pt>
                <c:pt idx="9743">
                  <c:v>20</c:v>
                </c:pt>
                <c:pt idx="9744">
                  <c:v>1.567361559284822</c:v>
                </c:pt>
                <c:pt idx="9745">
                  <c:v>-20</c:v>
                </c:pt>
                <c:pt idx="9746">
                  <c:v>3.0557475144041168</c:v>
                </c:pt>
                <c:pt idx="9747">
                  <c:v>-7.8618495656714078</c:v>
                </c:pt>
                <c:pt idx="9748">
                  <c:v>-1.9060553114502565</c:v>
                </c:pt>
                <c:pt idx="9749">
                  <c:v>-2.3126600600082741</c:v>
                </c:pt>
                <c:pt idx="9750">
                  <c:v>0</c:v>
                </c:pt>
                <c:pt idx="9751">
                  <c:v>0</c:v>
                </c:pt>
                <c:pt idx="9752">
                  <c:v>12.468137017799119</c:v>
                </c:pt>
                <c:pt idx="9753">
                  <c:v>-1.8529599780456223</c:v>
                </c:pt>
                <c:pt idx="9754">
                  <c:v>4.7443451608158345</c:v>
                </c:pt>
                <c:pt idx="9755">
                  <c:v>0</c:v>
                </c:pt>
                <c:pt idx="9756">
                  <c:v>6.3781535829076956</c:v>
                </c:pt>
                <c:pt idx="9757">
                  <c:v>2.7781311696781055</c:v>
                </c:pt>
                <c:pt idx="9758">
                  <c:v>-8.1433619259578336</c:v>
                </c:pt>
                <c:pt idx="9759">
                  <c:v>-11.042818194970312</c:v>
                </c:pt>
                <c:pt idx="9760">
                  <c:v>0</c:v>
                </c:pt>
                <c:pt idx="9761">
                  <c:v>10.912441283852017</c:v>
                </c:pt>
                <c:pt idx="9762">
                  <c:v>7.2476428080246684</c:v>
                </c:pt>
                <c:pt idx="9763">
                  <c:v>10.111451634351265</c:v>
                </c:pt>
                <c:pt idx="9764">
                  <c:v>0</c:v>
                </c:pt>
                <c:pt idx="9765">
                  <c:v>2.084179703883525</c:v>
                </c:pt>
                <c:pt idx="9766">
                  <c:v>9.9156532415402641</c:v>
                </c:pt>
                <c:pt idx="9767">
                  <c:v>-10.400441704881429</c:v>
                </c:pt>
                <c:pt idx="9768">
                  <c:v>0</c:v>
                </c:pt>
                <c:pt idx="9769">
                  <c:v>4.7271111707682669</c:v>
                </c:pt>
                <c:pt idx="9770">
                  <c:v>0</c:v>
                </c:pt>
                <c:pt idx="9771">
                  <c:v>-5.628957624584884</c:v>
                </c:pt>
                <c:pt idx="9772">
                  <c:v>-12.047595083502964</c:v>
                </c:pt>
                <c:pt idx="9773">
                  <c:v>7.9987624679969276</c:v>
                </c:pt>
                <c:pt idx="9774">
                  <c:v>-1.9868711463883144</c:v>
                </c:pt>
                <c:pt idx="9775">
                  <c:v>0</c:v>
                </c:pt>
                <c:pt idx="9776">
                  <c:v>-8.4179986058360523</c:v>
                </c:pt>
                <c:pt idx="9777">
                  <c:v>20</c:v>
                </c:pt>
                <c:pt idx="9778">
                  <c:v>0</c:v>
                </c:pt>
                <c:pt idx="9779">
                  <c:v>1.334010210746585</c:v>
                </c:pt>
                <c:pt idx="9780">
                  <c:v>8.1016861870733958</c:v>
                </c:pt>
                <c:pt idx="9781">
                  <c:v>-5.4282059587983831</c:v>
                </c:pt>
                <c:pt idx="9782">
                  <c:v>-6.1824833232562977</c:v>
                </c:pt>
                <c:pt idx="9783">
                  <c:v>3.0630787086654521</c:v>
                </c:pt>
                <c:pt idx="9784">
                  <c:v>0</c:v>
                </c:pt>
                <c:pt idx="9785">
                  <c:v>9.0005392200077274</c:v>
                </c:pt>
                <c:pt idx="9786">
                  <c:v>0</c:v>
                </c:pt>
                <c:pt idx="9787">
                  <c:v>8.1090198812667644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6.1744647438418347</c:v>
                </c:pt>
                <c:pt idx="9792">
                  <c:v>4.5525228204586039</c:v>
                </c:pt>
                <c:pt idx="9793">
                  <c:v>3.2741735827074541</c:v>
                </c:pt>
                <c:pt idx="9794">
                  <c:v>-0.78758673894940689</c:v>
                </c:pt>
                <c:pt idx="9795">
                  <c:v>0</c:v>
                </c:pt>
                <c:pt idx="9796">
                  <c:v>0.77862894500270396</c:v>
                </c:pt>
                <c:pt idx="9797">
                  <c:v>-2.2099802267914987</c:v>
                </c:pt>
                <c:pt idx="9798">
                  <c:v>0</c:v>
                </c:pt>
                <c:pt idx="9799">
                  <c:v>-9.4888063124535229</c:v>
                </c:pt>
                <c:pt idx="9800">
                  <c:v>2.1401681560665544</c:v>
                </c:pt>
                <c:pt idx="9801">
                  <c:v>-2.9229301389708731</c:v>
                </c:pt>
                <c:pt idx="9802">
                  <c:v>-5.3346234898745912</c:v>
                </c:pt>
                <c:pt idx="9803">
                  <c:v>-3.5077718623099416</c:v>
                </c:pt>
                <c:pt idx="9804">
                  <c:v>18.781411616177937</c:v>
                </c:pt>
                <c:pt idx="9805">
                  <c:v>0</c:v>
                </c:pt>
                <c:pt idx="9806">
                  <c:v>-8.2852044213809943</c:v>
                </c:pt>
                <c:pt idx="9807">
                  <c:v>0</c:v>
                </c:pt>
                <c:pt idx="9808">
                  <c:v>-2.328428588357772</c:v>
                </c:pt>
                <c:pt idx="9809">
                  <c:v>3.2073687696205697</c:v>
                </c:pt>
                <c:pt idx="9810">
                  <c:v>-8.3968595843118408</c:v>
                </c:pt>
                <c:pt idx="9811">
                  <c:v>6.6844403088392319</c:v>
                </c:pt>
                <c:pt idx="9812">
                  <c:v>9.6837652735177642</c:v>
                </c:pt>
                <c:pt idx="9813">
                  <c:v>0</c:v>
                </c:pt>
                <c:pt idx="9814">
                  <c:v>4.1562175614773684</c:v>
                </c:pt>
                <c:pt idx="9815">
                  <c:v>4.9556450827260665</c:v>
                </c:pt>
                <c:pt idx="9816">
                  <c:v>0</c:v>
                </c:pt>
                <c:pt idx="9817">
                  <c:v>-16.477378183149266</c:v>
                </c:pt>
                <c:pt idx="9818">
                  <c:v>-20</c:v>
                </c:pt>
                <c:pt idx="9819">
                  <c:v>-12.39802875273833</c:v>
                </c:pt>
                <c:pt idx="9820">
                  <c:v>0.31798842852239284</c:v>
                </c:pt>
                <c:pt idx="9821">
                  <c:v>-4.4113385946981607</c:v>
                </c:pt>
                <c:pt idx="9822">
                  <c:v>-2.7828900377319927</c:v>
                </c:pt>
                <c:pt idx="9823">
                  <c:v>-8.6428634135831857</c:v>
                </c:pt>
                <c:pt idx="9824">
                  <c:v>0</c:v>
                </c:pt>
                <c:pt idx="9825">
                  <c:v>15.434217663901693</c:v>
                </c:pt>
                <c:pt idx="9826">
                  <c:v>-2.5159339136666841</c:v>
                </c:pt>
                <c:pt idx="9827">
                  <c:v>-7.8640359758775809</c:v>
                </c:pt>
                <c:pt idx="9828">
                  <c:v>-3.3217556755199875</c:v>
                </c:pt>
                <c:pt idx="9829">
                  <c:v>-1.9153367826649346</c:v>
                </c:pt>
                <c:pt idx="9830">
                  <c:v>-1.0883177342195243</c:v>
                </c:pt>
                <c:pt idx="9831">
                  <c:v>-1.7020163045120964</c:v>
                </c:pt>
                <c:pt idx="9832">
                  <c:v>3.9087212429699041</c:v>
                </c:pt>
                <c:pt idx="9833">
                  <c:v>0</c:v>
                </c:pt>
                <c:pt idx="9834">
                  <c:v>-1.2292199330741655</c:v>
                </c:pt>
                <c:pt idx="9835">
                  <c:v>0</c:v>
                </c:pt>
                <c:pt idx="9836">
                  <c:v>-10.873961264912253</c:v>
                </c:pt>
                <c:pt idx="9837">
                  <c:v>12.428988700437381</c:v>
                </c:pt>
                <c:pt idx="9838">
                  <c:v>0.35097669742412796</c:v>
                </c:pt>
                <c:pt idx="9839">
                  <c:v>0</c:v>
                </c:pt>
                <c:pt idx="9840">
                  <c:v>2.6480841604196144</c:v>
                </c:pt>
                <c:pt idx="9841">
                  <c:v>8.751706188831557</c:v>
                </c:pt>
                <c:pt idx="9842">
                  <c:v>0</c:v>
                </c:pt>
                <c:pt idx="9843">
                  <c:v>6.6704984451195717</c:v>
                </c:pt>
                <c:pt idx="9844">
                  <c:v>-8.7221141484859004</c:v>
                </c:pt>
                <c:pt idx="9845">
                  <c:v>-8.3999516106317387</c:v>
                </c:pt>
                <c:pt idx="9846">
                  <c:v>0</c:v>
                </c:pt>
                <c:pt idx="9847">
                  <c:v>-3.3038972855508262</c:v>
                </c:pt>
                <c:pt idx="9848">
                  <c:v>6.137760415877989</c:v>
                </c:pt>
                <c:pt idx="9849">
                  <c:v>-13.480629080874159</c:v>
                </c:pt>
                <c:pt idx="9850">
                  <c:v>3.8622320191920227</c:v>
                </c:pt>
                <c:pt idx="9851">
                  <c:v>-4.6255465844203165</c:v>
                </c:pt>
                <c:pt idx="9852">
                  <c:v>0</c:v>
                </c:pt>
                <c:pt idx="9853">
                  <c:v>-5.4514880872667124</c:v>
                </c:pt>
                <c:pt idx="9854">
                  <c:v>7.0343030949491459</c:v>
                </c:pt>
                <c:pt idx="9855">
                  <c:v>-8.1895792925050479</c:v>
                </c:pt>
                <c:pt idx="9856">
                  <c:v>9.5560089613031955</c:v>
                </c:pt>
                <c:pt idx="9857">
                  <c:v>0</c:v>
                </c:pt>
                <c:pt idx="9858">
                  <c:v>0</c:v>
                </c:pt>
                <c:pt idx="9859">
                  <c:v>1.6035294250202101</c:v>
                </c:pt>
                <c:pt idx="9860">
                  <c:v>7.7111240516230035</c:v>
                </c:pt>
                <c:pt idx="9861">
                  <c:v>5.3694301650714209</c:v>
                </c:pt>
                <c:pt idx="9862">
                  <c:v>-5.0523408821011628</c:v>
                </c:pt>
                <c:pt idx="9863">
                  <c:v>0</c:v>
                </c:pt>
                <c:pt idx="9864">
                  <c:v>-13.115887536635356</c:v>
                </c:pt>
                <c:pt idx="9865">
                  <c:v>-2.0937005567167835</c:v>
                </c:pt>
                <c:pt idx="9866">
                  <c:v>-0.15279523982263532</c:v>
                </c:pt>
                <c:pt idx="9867">
                  <c:v>10.023900713645741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-5.2356996730059828</c:v>
                </c:pt>
                <c:pt idx="9872">
                  <c:v>0</c:v>
                </c:pt>
                <c:pt idx="9873">
                  <c:v>0</c:v>
                </c:pt>
                <c:pt idx="9874">
                  <c:v>-9.5722276822927093</c:v>
                </c:pt>
                <c:pt idx="9875">
                  <c:v>0</c:v>
                </c:pt>
                <c:pt idx="9876">
                  <c:v>6.4775232182045537</c:v>
                </c:pt>
                <c:pt idx="9877">
                  <c:v>5.5426551566467968</c:v>
                </c:pt>
                <c:pt idx="9878">
                  <c:v>8.1402075487556687</c:v>
                </c:pt>
                <c:pt idx="9879">
                  <c:v>0</c:v>
                </c:pt>
                <c:pt idx="9880">
                  <c:v>-1.1084711761596009</c:v>
                </c:pt>
                <c:pt idx="9881">
                  <c:v>0</c:v>
                </c:pt>
                <c:pt idx="9882">
                  <c:v>-0.17053638824765827</c:v>
                </c:pt>
                <c:pt idx="9883">
                  <c:v>6.8386159317082438</c:v>
                </c:pt>
                <c:pt idx="9884">
                  <c:v>0</c:v>
                </c:pt>
                <c:pt idx="9885">
                  <c:v>4.5572561087022274</c:v>
                </c:pt>
                <c:pt idx="9886">
                  <c:v>-6.7265786590887693</c:v>
                </c:pt>
                <c:pt idx="9887">
                  <c:v>0</c:v>
                </c:pt>
                <c:pt idx="9888">
                  <c:v>-6.0964491234960878</c:v>
                </c:pt>
                <c:pt idx="9889">
                  <c:v>9.8434702250795372</c:v>
                </c:pt>
                <c:pt idx="9890">
                  <c:v>8.192999941896181</c:v>
                </c:pt>
                <c:pt idx="9891">
                  <c:v>0</c:v>
                </c:pt>
                <c:pt idx="9892">
                  <c:v>4.8084796962752989</c:v>
                </c:pt>
                <c:pt idx="9893">
                  <c:v>7.7830793530923925</c:v>
                </c:pt>
                <c:pt idx="9894">
                  <c:v>0</c:v>
                </c:pt>
                <c:pt idx="9895">
                  <c:v>0</c:v>
                </c:pt>
                <c:pt idx="9896">
                  <c:v>6.3189019888743285</c:v>
                </c:pt>
                <c:pt idx="9897">
                  <c:v>-8.6942117336616995</c:v>
                </c:pt>
                <c:pt idx="9898">
                  <c:v>-3.9821845360166725</c:v>
                </c:pt>
                <c:pt idx="9899">
                  <c:v>7.0999663836397326</c:v>
                </c:pt>
                <c:pt idx="9900">
                  <c:v>-11.749836053992771</c:v>
                </c:pt>
                <c:pt idx="9901">
                  <c:v>0</c:v>
                </c:pt>
                <c:pt idx="9902">
                  <c:v>3.542748420092479</c:v>
                </c:pt>
                <c:pt idx="9903">
                  <c:v>-2.1680904283226461</c:v>
                </c:pt>
                <c:pt idx="9904">
                  <c:v>-15.479296748151071</c:v>
                </c:pt>
                <c:pt idx="9905">
                  <c:v>-4.678306439743789</c:v>
                </c:pt>
                <c:pt idx="9906">
                  <c:v>-20</c:v>
                </c:pt>
                <c:pt idx="9907">
                  <c:v>-3.5798041734896917</c:v>
                </c:pt>
                <c:pt idx="9908">
                  <c:v>-5.3776141123274694</c:v>
                </c:pt>
                <c:pt idx="9909">
                  <c:v>0</c:v>
                </c:pt>
                <c:pt idx="9910">
                  <c:v>7.2840284779165483</c:v>
                </c:pt>
                <c:pt idx="9911">
                  <c:v>4.9655835305152296</c:v>
                </c:pt>
                <c:pt idx="9912">
                  <c:v>0</c:v>
                </c:pt>
                <c:pt idx="9913">
                  <c:v>9.6662571332990908</c:v>
                </c:pt>
                <c:pt idx="9914">
                  <c:v>-3.5577861601991394</c:v>
                </c:pt>
                <c:pt idx="9915">
                  <c:v>-11.181720352607794</c:v>
                </c:pt>
                <c:pt idx="9916">
                  <c:v>6.7025847321592096</c:v>
                </c:pt>
                <c:pt idx="9917">
                  <c:v>0</c:v>
                </c:pt>
                <c:pt idx="9918">
                  <c:v>0</c:v>
                </c:pt>
                <c:pt idx="9919">
                  <c:v>0.44784718850961114</c:v>
                </c:pt>
                <c:pt idx="9920">
                  <c:v>-0.560832067586156</c:v>
                </c:pt>
                <c:pt idx="9921">
                  <c:v>-12.143349323388561</c:v>
                </c:pt>
                <c:pt idx="9922">
                  <c:v>-9.8158925164571897</c:v>
                </c:pt>
                <c:pt idx="9923">
                  <c:v>4.7605388338596626</c:v>
                </c:pt>
                <c:pt idx="9924">
                  <c:v>0</c:v>
                </c:pt>
                <c:pt idx="9925">
                  <c:v>-10.061027636967658</c:v>
                </c:pt>
                <c:pt idx="9926">
                  <c:v>1.8584776271713628</c:v>
                </c:pt>
                <c:pt idx="9927">
                  <c:v>-2.0406428220323831</c:v>
                </c:pt>
                <c:pt idx="9928">
                  <c:v>-5.1233544157676416</c:v>
                </c:pt>
                <c:pt idx="9929">
                  <c:v>6.5343735019380906</c:v>
                </c:pt>
                <c:pt idx="9930">
                  <c:v>6.1601447740478443</c:v>
                </c:pt>
                <c:pt idx="9931">
                  <c:v>-20</c:v>
                </c:pt>
                <c:pt idx="9932">
                  <c:v>-1.1635851689524117</c:v>
                </c:pt>
                <c:pt idx="9933">
                  <c:v>-7.007191660976309</c:v>
                </c:pt>
                <c:pt idx="9934">
                  <c:v>0</c:v>
                </c:pt>
                <c:pt idx="9935">
                  <c:v>0</c:v>
                </c:pt>
                <c:pt idx="9936">
                  <c:v>-9.1886997111698498</c:v>
                </c:pt>
                <c:pt idx="9937">
                  <c:v>7.7413588916311564</c:v>
                </c:pt>
                <c:pt idx="9938">
                  <c:v>2.3248949206838345</c:v>
                </c:pt>
                <c:pt idx="9939">
                  <c:v>2.3095280911613054</c:v>
                </c:pt>
                <c:pt idx="9940">
                  <c:v>4.9849844871624409</c:v>
                </c:pt>
                <c:pt idx="9941">
                  <c:v>2.3777836723934005</c:v>
                </c:pt>
                <c:pt idx="9942">
                  <c:v>7.3857067159475207</c:v>
                </c:pt>
                <c:pt idx="9943">
                  <c:v>-2.0065196398667604</c:v>
                </c:pt>
                <c:pt idx="9944">
                  <c:v>5.6674669923691567</c:v>
                </c:pt>
                <c:pt idx="9945">
                  <c:v>-5.2381400185304532</c:v>
                </c:pt>
                <c:pt idx="9946">
                  <c:v>0</c:v>
                </c:pt>
                <c:pt idx="9947">
                  <c:v>3.2242450267609266</c:v>
                </c:pt>
                <c:pt idx="9948">
                  <c:v>9.3350469919361778</c:v>
                </c:pt>
                <c:pt idx="9949">
                  <c:v>0</c:v>
                </c:pt>
                <c:pt idx="9950">
                  <c:v>-12.799813416866222</c:v>
                </c:pt>
                <c:pt idx="9951">
                  <c:v>3.2486767631573095</c:v>
                </c:pt>
                <c:pt idx="9952">
                  <c:v>-10.401561021315784</c:v>
                </c:pt>
                <c:pt idx="9953">
                  <c:v>9.0503078256756826</c:v>
                </c:pt>
                <c:pt idx="9954">
                  <c:v>0.29638150034044819</c:v>
                </c:pt>
                <c:pt idx="9955">
                  <c:v>-12.018560203618737</c:v>
                </c:pt>
                <c:pt idx="9956">
                  <c:v>0.47934076315490426</c:v>
                </c:pt>
                <c:pt idx="9957">
                  <c:v>-6.2512262458843741</c:v>
                </c:pt>
                <c:pt idx="9958">
                  <c:v>0</c:v>
                </c:pt>
                <c:pt idx="9959">
                  <c:v>-3.1409980620584994</c:v>
                </c:pt>
                <c:pt idx="9960">
                  <c:v>5.1687392454100367</c:v>
                </c:pt>
                <c:pt idx="9961">
                  <c:v>-17.168464167563354</c:v>
                </c:pt>
                <c:pt idx="9962">
                  <c:v>0</c:v>
                </c:pt>
                <c:pt idx="9963">
                  <c:v>-4.4514179513130703</c:v>
                </c:pt>
                <c:pt idx="9964">
                  <c:v>8.4140008786297322</c:v>
                </c:pt>
                <c:pt idx="9965">
                  <c:v>-7.3684577177511512</c:v>
                </c:pt>
                <c:pt idx="9966">
                  <c:v>-9.5722003117936225</c:v>
                </c:pt>
                <c:pt idx="9967">
                  <c:v>-10.985428685523313</c:v>
                </c:pt>
                <c:pt idx="9968">
                  <c:v>-9.8829480740364666</c:v>
                </c:pt>
                <c:pt idx="9969">
                  <c:v>7.9599022543208129</c:v>
                </c:pt>
                <c:pt idx="9970">
                  <c:v>-4.2247215899822184</c:v>
                </c:pt>
                <c:pt idx="9971">
                  <c:v>-8.5868883606584774</c:v>
                </c:pt>
                <c:pt idx="9972">
                  <c:v>0</c:v>
                </c:pt>
                <c:pt idx="9973">
                  <c:v>6.7243619977277156</c:v>
                </c:pt>
                <c:pt idx="9974">
                  <c:v>8.9942418673936118</c:v>
                </c:pt>
                <c:pt idx="9975">
                  <c:v>-2.1324795763589099</c:v>
                </c:pt>
                <c:pt idx="9976">
                  <c:v>0</c:v>
                </c:pt>
                <c:pt idx="9977">
                  <c:v>0</c:v>
                </c:pt>
                <c:pt idx="9978">
                  <c:v>5.0236734829378182</c:v>
                </c:pt>
                <c:pt idx="9979">
                  <c:v>0</c:v>
                </c:pt>
                <c:pt idx="9980">
                  <c:v>-10.134826249516433</c:v>
                </c:pt>
                <c:pt idx="9981">
                  <c:v>-6.2255287102716634</c:v>
                </c:pt>
                <c:pt idx="9982">
                  <c:v>-11.281472085215917</c:v>
                </c:pt>
                <c:pt idx="9983">
                  <c:v>-2.3137981362330113</c:v>
                </c:pt>
                <c:pt idx="9984">
                  <c:v>0</c:v>
                </c:pt>
                <c:pt idx="9985">
                  <c:v>17.76893183442148</c:v>
                </c:pt>
                <c:pt idx="9986">
                  <c:v>2.2836884991768525</c:v>
                </c:pt>
                <c:pt idx="9987">
                  <c:v>-12.46183337075326</c:v>
                </c:pt>
                <c:pt idx="9988">
                  <c:v>-7.7000396369118898</c:v>
                </c:pt>
                <c:pt idx="9989">
                  <c:v>-9.58870088243801</c:v>
                </c:pt>
                <c:pt idx="9990">
                  <c:v>0</c:v>
                </c:pt>
                <c:pt idx="9991">
                  <c:v>7.8055595823662722</c:v>
                </c:pt>
                <c:pt idx="9992">
                  <c:v>0</c:v>
                </c:pt>
                <c:pt idx="9993">
                  <c:v>-2.4184205600133382</c:v>
                </c:pt>
                <c:pt idx="9994">
                  <c:v>5.9656938117245737</c:v>
                </c:pt>
                <c:pt idx="9995">
                  <c:v>1.6490667696960526</c:v>
                </c:pt>
                <c:pt idx="9996">
                  <c:v>0</c:v>
                </c:pt>
                <c:pt idx="9997">
                  <c:v>8.6395711020821668</c:v>
                </c:pt>
                <c:pt idx="9998">
                  <c:v>0</c:v>
                </c:pt>
                <c:pt idx="9999">
                  <c:v>-5.5248443490854466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04-493D-86E9-38E4D25E8358}"/>
            </c:ext>
          </c:extLst>
        </c:ser>
        <c:ser>
          <c:idx val="3"/>
          <c:order val="1"/>
          <c:tx>
            <c:v>col1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Simulation!$U$9:$U$10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Simulation!$W$9:$W$10</c:f>
              <c:numCache>
                <c:formatCode>General</c:formatCode>
                <c:ptCount val="2"/>
                <c:pt idx="0">
                  <c:v>-5</c:v>
                </c:pt>
                <c:pt idx="1">
                  <c:v>-20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04-493D-86E9-38E4D25E8358}"/>
            </c:ext>
          </c:extLst>
        </c:ser>
        <c:ser>
          <c:idx val="4"/>
          <c:order val="2"/>
          <c:tx>
            <c:v>col2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Simulation!$U$11:$U$12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xVal>
          <c:yVal>
            <c:numRef>
              <c:f>Simulation!$V$11:$V$12</c:f>
              <c:numCache>
                <c:formatCode>General</c:formatCode>
                <c:ptCount val="2"/>
                <c:pt idx="0">
                  <c:v>5</c:v>
                </c:pt>
                <c:pt idx="1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04-493D-86E9-38E4D25E8358}"/>
            </c:ext>
          </c:extLst>
        </c:ser>
        <c:ser>
          <c:idx val="1"/>
          <c:order val="3"/>
          <c:tx>
            <c:v>col1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Simulation!$U$9:$U$10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Simulation!$V$9:$V$10</c:f>
              <c:numCache>
                <c:formatCode>General</c:formatCode>
                <c:ptCount val="2"/>
                <c:pt idx="0">
                  <c:v>5</c:v>
                </c:pt>
                <c:pt idx="1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04-493D-86E9-38E4D25E8358}"/>
            </c:ext>
          </c:extLst>
        </c:ser>
        <c:ser>
          <c:idx val="2"/>
          <c:order val="4"/>
          <c:tx>
            <c:v>col2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Simulation!$U$11:$U$12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xVal>
          <c:yVal>
            <c:numRef>
              <c:f>Simulation!$W$11:$W$12</c:f>
              <c:numCache>
                <c:formatCode>General</c:formatCode>
                <c:ptCount val="2"/>
                <c:pt idx="0">
                  <c:v>-5</c:v>
                </c:pt>
                <c:pt idx="1">
                  <c:v>-20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04-493D-86E9-38E4D25E8358}"/>
            </c:ext>
          </c:extLst>
        </c:ser>
        <c:ser>
          <c:idx val="5"/>
          <c:order val="5"/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Simulation!$U$13:$U$14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xVal>
          <c:yVal>
            <c:numRef>
              <c:f>Simulation!$V$13:$V$14</c:f>
              <c:numCache>
                <c:formatCode>General</c:formatCode>
                <c:ptCount val="2"/>
                <c:pt idx="0">
                  <c:v>5</c:v>
                </c:pt>
                <c:pt idx="1">
                  <c:v>-55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004-493D-86E9-38E4D25E8358}"/>
            </c:ext>
          </c:extLst>
        </c:ser>
        <c:ser>
          <c:idx val="6"/>
          <c:order val="6"/>
          <c:spPr>
            <a:ln w="63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Simulation!$U$13:$U$14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xVal>
          <c:yVal>
            <c:numRef>
              <c:f>Simulation!$W$13:$W$14</c:f>
              <c:numCache>
                <c:formatCode>General</c:formatCode>
                <c:ptCount val="2"/>
                <c:pt idx="0">
                  <c:v>-5</c:v>
                </c:pt>
                <c:pt idx="1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004-493D-86E9-38E4D25E8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918799"/>
        <c:axId val="1878921295"/>
      </c:scatterChart>
      <c:valAx>
        <c:axId val="1878918799"/>
        <c:scaling>
          <c:orientation val="minMax"/>
          <c:max val="12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878921295"/>
        <c:crosses val="autoZero"/>
        <c:crossBetween val="midCat"/>
        <c:majorUnit val="10"/>
      </c:valAx>
      <c:valAx>
        <c:axId val="1878921295"/>
        <c:scaling>
          <c:orientation val="minMax"/>
          <c:max val="2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878918799"/>
        <c:crosses val="autoZero"/>
        <c:crossBetween val="midCat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F5FD79B-B8B2-4979-8AE8-03425BE854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D4E6871-7CD5-43CB-98F1-8DC097A344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84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algn="r"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356DAB09-C680-43CF-ABAD-3DB450B543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Groupe          Evaluation AERES          13-14 janvier 2011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7EF95FAD-4913-4CBF-BC47-BFD83BDF0A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04D110-D8C3-49EA-A34D-5B86E2D3C6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F6297CF-0082-47B9-B15F-82CC1025E8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9FE0668-4B36-4FA7-A044-749E99B4D3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0784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algn="r"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AFF2306-94CD-4376-85C0-912BCDB043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28" y="4859848"/>
            <a:ext cx="5678445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89D813E-A52F-4D29-971C-4608F8907D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Groupe          Evaluation AERES          13-14 janvier 2011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223FA716-D191-484F-9528-460F15F24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46D37-003B-4575-9E98-E52305B2B3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028" indent="-295780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119" indent="-236624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6367" indent="-236624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9615" indent="-236624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862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110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9358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2606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8795A-A93D-406F-8F24-366DC7003880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741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028" indent="-2957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119" indent="-23662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6367" indent="-23662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9615" indent="-23662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862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110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9358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2606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6495">
              <a:spcBef>
                <a:spcPct val="0"/>
              </a:spcBef>
            </a:pPr>
            <a:r>
              <a:rPr lang="fr-FR" altLang="fr-FR" smtClean="0">
                <a:cs typeface="Arial" panose="020B0604020202020204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76BF910-BC80-4FEB-AAF7-70315174E9D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17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3F8B-644A-44D1-800E-3749FC474A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678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2CC7-02D2-4F69-BB5A-FC4DBBB3C3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310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3BA0-A6DC-4BC7-B007-9B642AB043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72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7A06-4E86-4277-8C43-2902FC3C60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0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2803-10D1-424D-A376-1A9C4C57B7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03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8517-69A7-4C7E-BEE2-F9B55EEDA1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35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3FBAA-B301-4426-A6AA-83E7653478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08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21ED-47AE-495C-A3F5-5C31FC38FA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378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2BC4-D1B6-46FA-94F9-391D0AF277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62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3717-9AA5-4460-A675-A4F0DBD916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574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59DA4E-E726-44E7-8306-9B2BA76A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2B40715-1716-4CF6-B6BD-D018C928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FBA5510-2F2F-44C1-9AFD-3E4CE18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233" y="64531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9FDC9-91B0-4FF2-B0F5-C8E661826E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059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oneTexte 1"/>
          <p:cNvSpPr txBox="1">
            <a:spLocks noChangeArrowheads="1"/>
          </p:cNvSpPr>
          <p:nvPr userDrawn="1"/>
        </p:nvSpPr>
        <p:spPr bwMode="auto">
          <a:xfrm>
            <a:off x="5365680" y="6492579"/>
            <a:ext cx="1460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200" dirty="0" smtClean="0">
                <a:solidFill>
                  <a:srgbClr val="898989"/>
                </a:solidFill>
              </a:rPr>
              <a:t>Journée</a:t>
            </a:r>
            <a:r>
              <a:rPr lang="fr-FR" altLang="fr-FR" sz="1200" baseline="0" dirty="0" smtClean="0">
                <a:solidFill>
                  <a:srgbClr val="898989"/>
                </a:solidFill>
              </a:rPr>
              <a:t>s NACRE</a:t>
            </a:r>
            <a:endParaRPr lang="fr-FR" altLang="fr-FR" sz="1200" dirty="0" smtClean="0">
              <a:solidFill>
                <a:srgbClr val="898989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3539928-251F-4DA6-95DF-648496A58913}"/>
              </a:ext>
            </a:extLst>
          </p:cNvPr>
          <p:cNvCxnSpPr/>
          <p:nvPr userDrawn="1"/>
        </p:nvCxnSpPr>
        <p:spPr>
          <a:xfrm>
            <a:off x="2117" y="548680"/>
            <a:ext cx="12189883" cy="0"/>
          </a:xfrm>
          <a:prstGeom prst="line">
            <a:avLst/>
          </a:prstGeom>
          <a:ln w="28575"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10551255" y="6492579"/>
            <a:ext cx="1178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898989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fr-FR" sz="1200" dirty="0" smtClean="0"/>
              <a:t>1-2/06/2022</a:t>
            </a:r>
            <a:endParaRPr lang="fr-F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32656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880616" y="980729"/>
            <a:ext cx="8430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omic Sans MS" panose="030F0702030302020204" pitchFamily="66" charset="0"/>
              </a:rPr>
              <a:t>WP1 Action 1.1.4 :</a:t>
            </a:r>
            <a:endParaRPr lang="fr-FR" sz="2800" dirty="0">
              <a:latin typeface="Comic Sans MS" panose="030F0702030302020204" pitchFamily="66" charset="0"/>
            </a:endParaRPr>
          </a:p>
          <a:p>
            <a:pPr algn="ctr"/>
            <a:r>
              <a:rPr lang="fr-FR" sz="3200" b="1" dirty="0">
                <a:latin typeface="Comic Sans MS" panose="030F0702030302020204" pitchFamily="66" charset="0"/>
              </a:rPr>
              <a:t>Mesure de section efficace du </a:t>
            </a:r>
            <a:r>
              <a:rPr lang="fr-FR" sz="3200" b="1" baseline="30000" dirty="0">
                <a:latin typeface="Comic Sans MS" panose="030F0702030302020204" pitchFamily="66" charset="0"/>
              </a:rPr>
              <a:t>242</a:t>
            </a:r>
            <a:r>
              <a:rPr lang="fr-FR" sz="3200" b="1" dirty="0">
                <a:latin typeface="Comic Sans MS" panose="030F0702030302020204" pitchFamily="66" charset="0"/>
              </a:rPr>
              <a:t>Pu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936" y="2253099"/>
            <a:ext cx="3648740" cy="2517915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65884" y="3770516"/>
            <a:ext cx="3269484" cy="2452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7594" y="2226811"/>
            <a:ext cx="6479046" cy="417646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10384" y="2780928"/>
            <a:ext cx="418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I) Contexte et enjeux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0384" y="3965372"/>
            <a:ext cx="476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II) </a:t>
            </a:r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Modélisations de </a:t>
            </a:r>
            <a:r>
              <a:rPr lang="fr-FR" sz="2400" b="1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242</a:t>
            </a:r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Pu(</a:t>
            </a:r>
            <a:r>
              <a:rPr lang="fr-FR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n,f</a:t>
            </a:r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0384" y="514981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III) Développements instrumentaux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8781" y="3700544"/>
            <a:ext cx="5955211" cy="2544027"/>
            <a:chOff x="68781" y="3700544"/>
            <a:chExt cx="5955211" cy="2544027"/>
          </a:xfrm>
        </p:grpSpPr>
        <p:pic>
          <p:nvPicPr>
            <p:cNvPr id="55" name="Espace réservé du contenu 3">
              <a:extLst>
                <a:ext uri="{FF2B5EF4-FFF2-40B4-BE49-F238E27FC236}">
                  <a16:creationId xmlns:a16="http://schemas.microsoft.com/office/drawing/2014/main" id="{93FFE446-29FF-4C39-ABAC-0A780F582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64"/>
            <a:stretch/>
          </p:blipFill>
          <p:spPr bwMode="auto">
            <a:xfrm>
              <a:off x="1046580" y="3700544"/>
              <a:ext cx="3860842" cy="254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80EF0DFD-20ED-4856-987E-189C6236EA5E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>
              <a:off x="1456600" y="4890346"/>
              <a:ext cx="453840" cy="1744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DD04677-9760-4558-AB31-2EEE085EBC09}"/>
                </a:ext>
              </a:extLst>
            </p:cNvPr>
            <p:cNvSpPr txBox="1"/>
            <p:nvPr/>
          </p:nvSpPr>
          <p:spPr>
            <a:xfrm>
              <a:off x="68781" y="4728763"/>
              <a:ext cx="1387819" cy="323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1er collimateur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0D549A9-C17A-4805-8D78-35B94BEB7C14}"/>
                </a:ext>
              </a:extLst>
            </p:cNvPr>
            <p:cNvSpPr txBox="1"/>
            <p:nvPr/>
          </p:nvSpPr>
          <p:spPr>
            <a:xfrm>
              <a:off x="217674" y="5282801"/>
              <a:ext cx="1387819" cy="323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fr-FR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collimateur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A7F538AB-271F-46A3-A8AD-822A4D00FB81}"/>
                </a:ext>
              </a:extLst>
            </p:cNvPr>
            <p:cNvSpPr txBox="1"/>
            <p:nvPr/>
          </p:nvSpPr>
          <p:spPr>
            <a:xfrm>
              <a:off x="2216885" y="5658273"/>
              <a:ext cx="1410717" cy="5539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Disque porte- échantillons</a:t>
              </a:r>
              <a:endParaRPr lang="fr-FR" sz="1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80178C47-A6DD-4578-8371-F12EBAAC40C7}"/>
                </a:ext>
              </a:extLst>
            </p:cNvPr>
            <p:cNvCxnSpPr>
              <a:cxnSpLocks/>
              <a:stCxn id="62" idx="3"/>
            </p:cNvCxnSpPr>
            <p:nvPr/>
          </p:nvCxnSpPr>
          <p:spPr>
            <a:xfrm flipV="1">
              <a:off x="1605493" y="5110885"/>
              <a:ext cx="625149" cy="3334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6604D80B-91E3-4B15-905B-8488A693EC3F}"/>
                </a:ext>
              </a:extLst>
            </p:cNvPr>
            <p:cNvCxnSpPr>
              <a:cxnSpLocks/>
              <a:stCxn id="63" idx="1"/>
            </p:cNvCxnSpPr>
            <p:nvPr/>
          </p:nvCxnSpPr>
          <p:spPr>
            <a:xfrm flipH="1" flipV="1">
              <a:off x="1528476" y="5754760"/>
              <a:ext cx="688409" cy="18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B40BABD2-0134-49C5-87B4-DA9D02E13BAA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 flipH="1" flipV="1">
              <a:off x="3574765" y="5107124"/>
              <a:ext cx="705370" cy="3138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3F45DD6B-6A9A-4B2E-A203-5F1D7C908EBF}"/>
                </a:ext>
              </a:extLst>
            </p:cNvPr>
            <p:cNvCxnSpPr>
              <a:cxnSpLocks/>
              <a:stCxn id="73" idx="1"/>
            </p:cNvCxnSpPr>
            <p:nvPr/>
          </p:nvCxnSpPr>
          <p:spPr>
            <a:xfrm flipH="1">
              <a:off x="3380425" y="4502108"/>
              <a:ext cx="959128" cy="1459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A7F538AB-271F-46A3-A8AD-822A4D00FB81}"/>
                </a:ext>
              </a:extLst>
            </p:cNvPr>
            <p:cNvSpPr txBox="1"/>
            <p:nvPr/>
          </p:nvSpPr>
          <p:spPr>
            <a:xfrm>
              <a:off x="4280135" y="5259428"/>
              <a:ext cx="1254574" cy="323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Cage à dérive</a:t>
              </a:r>
              <a:endParaRPr lang="fr-FR" sz="1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A7F538AB-271F-46A3-A8AD-822A4D00FB81}"/>
                </a:ext>
              </a:extLst>
            </p:cNvPr>
            <p:cNvSpPr txBox="1"/>
            <p:nvPr/>
          </p:nvSpPr>
          <p:spPr>
            <a:xfrm>
              <a:off x="4339553" y="4109693"/>
              <a:ext cx="1684439" cy="7848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Plan de détection Micromégas segmenté</a:t>
              </a:r>
              <a:endParaRPr lang="fr-FR" sz="1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195509" y="3645024"/>
            <a:ext cx="2918710" cy="549161"/>
            <a:chOff x="1195509" y="3645024"/>
            <a:chExt cx="2918710" cy="549161"/>
          </a:xfrm>
        </p:grpSpPr>
        <p:sp>
          <p:nvSpPr>
            <p:cNvPr id="59" name="Accolade ouvrante 58">
              <a:extLst>
                <a:ext uri="{FF2B5EF4-FFF2-40B4-BE49-F238E27FC236}">
                  <a16:creationId xmlns:a16="http://schemas.microsoft.com/office/drawing/2014/main" id="{BEC2D64D-9F50-4BA2-9F40-E791373ABA27}"/>
                </a:ext>
              </a:extLst>
            </p:cNvPr>
            <p:cNvSpPr/>
            <p:nvPr/>
          </p:nvSpPr>
          <p:spPr bwMode="auto">
            <a:xfrm rot="5400000">
              <a:off x="3043192" y="3123157"/>
              <a:ext cx="139386" cy="2002669"/>
            </a:xfrm>
            <a:prstGeom prst="leftBrace">
              <a:avLst>
                <a:gd name="adj1" fmla="val 41165"/>
                <a:gd name="adj2" fmla="val 50000"/>
              </a:avLst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58818" tIns="129409" rIns="258818" bIns="1294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985664"/>
              <a:endParaRPr lang="fr-FR" sz="10473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2345FF4-75F0-4EC5-82E9-4A1A582E03E4}"/>
                </a:ext>
              </a:extLst>
            </p:cNvPr>
            <p:cNvSpPr txBox="1"/>
            <p:nvPr/>
          </p:nvSpPr>
          <p:spPr>
            <a:xfrm>
              <a:off x="1195509" y="3645024"/>
              <a:ext cx="13418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>
                  <a:solidFill>
                    <a:schemeClr val="bg1"/>
                  </a:solidFill>
                </a:rPr>
                <a:t>Chambre </a:t>
              </a:r>
              <a:r>
                <a:rPr lang="el-GR" sz="1300" b="1" dirty="0" smtClean="0">
                  <a:solidFill>
                    <a:schemeClr val="bg1"/>
                  </a:solidFill>
                </a:rPr>
                <a:t>Δ</a:t>
              </a:r>
              <a:r>
                <a:rPr lang="fr-FR" sz="1300" b="1" dirty="0" smtClean="0">
                  <a:solidFill>
                    <a:schemeClr val="bg1"/>
                  </a:solidFill>
                </a:rPr>
                <a:t>E</a:t>
              </a:r>
              <a:endParaRPr lang="fr-F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4892C2D-1D0C-47C6-A88A-BB79BA052A7D}"/>
                </a:ext>
              </a:extLst>
            </p:cNvPr>
            <p:cNvSpPr txBox="1"/>
            <p:nvPr/>
          </p:nvSpPr>
          <p:spPr>
            <a:xfrm>
              <a:off x="2509394" y="3730779"/>
              <a:ext cx="131226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300" b="1" dirty="0" smtClean="0">
                  <a:solidFill>
                    <a:schemeClr val="bg1"/>
                  </a:solidFill>
                </a:rPr>
                <a:t>Chambre E</a:t>
              </a:r>
              <a:endParaRPr lang="fr-F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Accolade ouvrante 70">
              <a:extLst>
                <a:ext uri="{FF2B5EF4-FFF2-40B4-BE49-F238E27FC236}">
                  <a16:creationId xmlns:a16="http://schemas.microsoft.com/office/drawing/2014/main" id="{13D94E74-7BCC-426C-B7B2-6E014CFDAFE7}"/>
                </a:ext>
              </a:extLst>
            </p:cNvPr>
            <p:cNvSpPr/>
            <p:nvPr/>
          </p:nvSpPr>
          <p:spPr bwMode="auto">
            <a:xfrm rot="5400000">
              <a:off x="1774695" y="3887224"/>
              <a:ext cx="139385" cy="474538"/>
            </a:xfrm>
            <a:prstGeom prst="leftBrace">
              <a:avLst>
                <a:gd name="adj1" fmla="val 41165"/>
                <a:gd name="adj2" fmla="val 50000"/>
              </a:avLst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58818" tIns="129409" rIns="258818" bIns="1294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985664"/>
              <a:endParaRPr lang="fr-FR" sz="10473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79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429000"/>
            <a:ext cx="5588350" cy="3146832"/>
          </a:xfrm>
          <a:prstGeom prst="rect">
            <a:avLst/>
          </a:prstGeom>
        </p:spPr>
      </p:pic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890840" y="702984"/>
            <a:ext cx="422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Problématique scientifique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320608" y="1315632"/>
            <a:ext cx="3319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dispositif expérimental :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5" name="Groupe 15"/>
          <p:cNvGrpSpPr/>
          <p:nvPr/>
        </p:nvGrpSpPr>
        <p:grpSpPr>
          <a:xfrm>
            <a:off x="3952522" y="1980786"/>
            <a:ext cx="33567" cy="828667"/>
            <a:chOff x="5220072" y="2348880"/>
            <a:chExt cx="45719" cy="1080114"/>
          </a:xfrm>
        </p:grpSpPr>
        <p:sp>
          <p:nvSpPr>
            <p:cNvPr id="6" name="Rectangle 5"/>
            <p:cNvSpPr/>
            <p:nvPr/>
          </p:nvSpPr>
          <p:spPr>
            <a:xfrm>
              <a:off x="5220072" y="3140962"/>
              <a:ext cx="45719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0072" y="2348880"/>
              <a:ext cx="45719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onnecteur droit avec flèche 7"/>
          <p:cNvCxnSpPr/>
          <p:nvPr/>
        </p:nvCxnSpPr>
        <p:spPr>
          <a:xfrm>
            <a:off x="1060310" y="2395117"/>
            <a:ext cx="740159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906206" y="2397966"/>
            <a:ext cx="1696238" cy="6077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6206" y="2397966"/>
            <a:ext cx="475816" cy="6629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21"/>
          <p:cNvGrpSpPr/>
          <p:nvPr/>
        </p:nvGrpSpPr>
        <p:grpSpPr>
          <a:xfrm>
            <a:off x="2994013" y="2490040"/>
            <a:ext cx="544676" cy="462908"/>
            <a:chOff x="4139952" y="3212975"/>
            <a:chExt cx="741859" cy="603371"/>
          </a:xfrm>
        </p:grpSpPr>
        <p:grpSp>
          <p:nvGrpSpPr>
            <p:cNvPr id="12" name="Groupe 66"/>
            <p:cNvGrpSpPr/>
            <p:nvPr/>
          </p:nvGrpSpPr>
          <p:grpSpPr>
            <a:xfrm>
              <a:off x="4139952" y="3212975"/>
              <a:ext cx="597693" cy="311150"/>
              <a:chOff x="4210050" y="2481263"/>
              <a:chExt cx="597694" cy="311150"/>
            </a:xfrm>
          </p:grpSpPr>
          <p:sp>
            <p:nvSpPr>
              <p:cNvPr id="14" name="Forme libre 13"/>
              <p:cNvSpPr/>
              <p:nvPr/>
            </p:nvSpPr>
            <p:spPr>
              <a:xfrm>
                <a:off x="4211092" y="2573338"/>
                <a:ext cx="286990" cy="219075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438" h="219075">
                    <a:moveTo>
                      <a:pt x="0" y="198437"/>
                    </a:moveTo>
                    <a:lnTo>
                      <a:pt x="80963" y="198437"/>
                    </a:lnTo>
                    <a:cubicBezTo>
                      <a:pt x="114697" y="198437"/>
                      <a:pt x="157560" y="200421"/>
                      <a:pt x="202407" y="198437"/>
                    </a:cubicBezTo>
                    <a:cubicBezTo>
                      <a:pt x="247254" y="196453"/>
                      <a:pt x="317104" y="219075"/>
                      <a:pt x="350044" y="186531"/>
                    </a:cubicBezTo>
                    <a:cubicBezTo>
                      <a:pt x="382985" y="153987"/>
                      <a:pt x="382984" y="0"/>
                      <a:pt x="400050" y="3175"/>
                    </a:cubicBezTo>
                    <a:cubicBezTo>
                      <a:pt x="417116" y="6350"/>
                      <a:pt x="434777" y="105965"/>
                      <a:pt x="452438" y="205581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ZoneTexte 23"/>
            <p:cNvSpPr txBox="1"/>
            <p:nvPr/>
          </p:nvSpPr>
          <p:spPr>
            <a:xfrm>
              <a:off x="4468727" y="3475354"/>
              <a:ext cx="413084" cy="34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p</a:t>
              </a:r>
              <a:endParaRPr lang="en-US" sz="1100" baseline="-25000"/>
            </a:p>
          </p:txBody>
        </p:sp>
      </p:grpSp>
      <p:grpSp>
        <p:nvGrpSpPr>
          <p:cNvPr id="17" name="Groupe 27"/>
          <p:cNvGrpSpPr/>
          <p:nvPr/>
        </p:nvGrpSpPr>
        <p:grpSpPr>
          <a:xfrm>
            <a:off x="3237484" y="1942679"/>
            <a:ext cx="551547" cy="469651"/>
            <a:chOff x="4210048" y="2481261"/>
            <a:chExt cx="751219" cy="612160"/>
          </a:xfrm>
        </p:grpSpPr>
        <p:grpSp>
          <p:nvGrpSpPr>
            <p:cNvPr id="18" name="Groupe 65"/>
            <p:cNvGrpSpPr/>
            <p:nvPr/>
          </p:nvGrpSpPr>
          <p:grpSpPr>
            <a:xfrm>
              <a:off x="4210048" y="2481261"/>
              <a:ext cx="597693" cy="311150"/>
              <a:chOff x="4210050" y="2481263"/>
              <a:chExt cx="597694" cy="311150"/>
            </a:xfrm>
          </p:grpSpPr>
          <p:sp>
            <p:nvSpPr>
              <p:cNvPr id="20" name="Forme libre 19"/>
              <p:cNvSpPr/>
              <p:nvPr/>
            </p:nvSpPr>
            <p:spPr>
              <a:xfrm>
                <a:off x="4212431" y="2573338"/>
                <a:ext cx="452438" cy="219075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438" h="219075">
                    <a:moveTo>
                      <a:pt x="0" y="198437"/>
                    </a:moveTo>
                    <a:lnTo>
                      <a:pt x="80963" y="198437"/>
                    </a:lnTo>
                    <a:cubicBezTo>
                      <a:pt x="114697" y="198437"/>
                      <a:pt x="157560" y="200421"/>
                      <a:pt x="202407" y="198437"/>
                    </a:cubicBezTo>
                    <a:cubicBezTo>
                      <a:pt x="247254" y="196453"/>
                      <a:pt x="317104" y="219075"/>
                      <a:pt x="350044" y="186531"/>
                    </a:cubicBezTo>
                    <a:cubicBezTo>
                      <a:pt x="382985" y="153987"/>
                      <a:pt x="382984" y="0"/>
                      <a:pt x="400050" y="3175"/>
                    </a:cubicBezTo>
                    <a:cubicBezTo>
                      <a:pt x="417116" y="6350"/>
                      <a:pt x="434777" y="105965"/>
                      <a:pt x="452438" y="205581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ZoneTexte 18"/>
            <p:cNvSpPr txBox="1"/>
            <p:nvPr/>
          </p:nvSpPr>
          <p:spPr>
            <a:xfrm>
              <a:off x="4548182" y="2752429"/>
              <a:ext cx="413085" cy="34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p</a:t>
              </a:r>
              <a:endParaRPr lang="en-US" sz="1100" baseline="-25000"/>
            </a:p>
          </p:txBody>
        </p:sp>
      </p:grpSp>
      <p:grpSp>
        <p:nvGrpSpPr>
          <p:cNvPr id="23" name="Groupe 33"/>
          <p:cNvGrpSpPr/>
          <p:nvPr/>
        </p:nvGrpSpPr>
        <p:grpSpPr>
          <a:xfrm>
            <a:off x="2389457" y="2717056"/>
            <a:ext cx="543060" cy="463537"/>
            <a:chOff x="2840833" y="3284983"/>
            <a:chExt cx="739658" cy="604191"/>
          </a:xfrm>
        </p:grpSpPr>
        <p:grpSp>
          <p:nvGrpSpPr>
            <p:cNvPr id="24" name="Groupe 70"/>
            <p:cNvGrpSpPr/>
            <p:nvPr/>
          </p:nvGrpSpPr>
          <p:grpSpPr>
            <a:xfrm>
              <a:off x="2840833" y="3284983"/>
              <a:ext cx="600671" cy="306826"/>
              <a:chOff x="4207074" y="2481263"/>
              <a:chExt cx="600670" cy="306826"/>
            </a:xfrm>
          </p:grpSpPr>
          <p:sp>
            <p:nvSpPr>
              <p:cNvPr id="26" name="Forme libre 25"/>
              <p:cNvSpPr/>
              <p:nvPr/>
            </p:nvSpPr>
            <p:spPr>
              <a:xfrm>
                <a:off x="4207074" y="2570956"/>
                <a:ext cx="146993" cy="217133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350044 w 452438"/>
                  <a:gd name="connsiteY2" fmla="*/ 186531 h 219075"/>
                  <a:gd name="connsiteX3" fmla="*/ 400050 w 452438"/>
                  <a:gd name="connsiteY3" fmla="*/ 3175 h 219075"/>
                  <a:gd name="connsiteX4" fmla="*/ 452438 w 452438"/>
                  <a:gd name="connsiteY4" fmla="*/ 205581 h 219075"/>
                  <a:gd name="connsiteX0" fmla="*/ 0 w 452438"/>
                  <a:gd name="connsiteY0" fmla="*/ 198437 h 212042"/>
                  <a:gd name="connsiteX1" fmla="*/ 80963 w 452438"/>
                  <a:gd name="connsiteY1" fmla="*/ 198437 h 212042"/>
                  <a:gd name="connsiteX2" fmla="*/ 113108 w 452438"/>
                  <a:gd name="connsiteY2" fmla="*/ 156240 h 212042"/>
                  <a:gd name="connsiteX3" fmla="*/ 350044 w 452438"/>
                  <a:gd name="connsiteY3" fmla="*/ 186531 h 212042"/>
                  <a:gd name="connsiteX4" fmla="*/ 400050 w 452438"/>
                  <a:gd name="connsiteY4" fmla="*/ 3175 h 212042"/>
                  <a:gd name="connsiteX5" fmla="*/ 452438 w 452438"/>
                  <a:gd name="connsiteY5" fmla="*/ 205581 h 212042"/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350044 w 452438"/>
                  <a:gd name="connsiteY2" fmla="*/ 186531 h 219075"/>
                  <a:gd name="connsiteX3" fmla="*/ 400050 w 452438"/>
                  <a:gd name="connsiteY3" fmla="*/ 3175 h 219075"/>
                  <a:gd name="connsiteX4" fmla="*/ 452438 w 452438"/>
                  <a:gd name="connsiteY4" fmla="*/ 205581 h 219075"/>
                  <a:gd name="connsiteX0" fmla="*/ 0 w 452438"/>
                  <a:gd name="connsiteY0" fmla="*/ 198437 h 205581"/>
                  <a:gd name="connsiteX1" fmla="*/ 350044 w 452438"/>
                  <a:gd name="connsiteY1" fmla="*/ 186531 h 205581"/>
                  <a:gd name="connsiteX2" fmla="*/ 400050 w 452438"/>
                  <a:gd name="connsiteY2" fmla="*/ 3175 h 205581"/>
                  <a:gd name="connsiteX3" fmla="*/ 452438 w 452438"/>
                  <a:gd name="connsiteY3" fmla="*/ 205581 h 205581"/>
                  <a:gd name="connsiteX0" fmla="*/ 0 w 452438"/>
                  <a:gd name="connsiteY0" fmla="*/ 198437 h 228248"/>
                  <a:gd name="connsiteX1" fmla="*/ 339327 w 452438"/>
                  <a:gd name="connsiteY1" fmla="*/ 228248 h 228248"/>
                  <a:gd name="connsiteX2" fmla="*/ 350044 w 452438"/>
                  <a:gd name="connsiteY2" fmla="*/ 186531 h 228248"/>
                  <a:gd name="connsiteX3" fmla="*/ 400050 w 452438"/>
                  <a:gd name="connsiteY3" fmla="*/ 3175 h 228248"/>
                  <a:gd name="connsiteX4" fmla="*/ 452438 w 452438"/>
                  <a:gd name="connsiteY4" fmla="*/ 205581 h 228248"/>
                  <a:gd name="connsiteX0" fmla="*/ 0 w 452438"/>
                  <a:gd name="connsiteY0" fmla="*/ 198437 h 205581"/>
                  <a:gd name="connsiteX1" fmla="*/ 350044 w 452438"/>
                  <a:gd name="connsiteY1" fmla="*/ 186531 h 205581"/>
                  <a:gd name="connsiteX2" fmla="*/ 400050 w 452438"/>
                  <a:gd name="connsiteY2" fmla="*/ 3175 h 205581"/>
                  <a:gd name="connsiteX3" fmla="*/ 452438 w 452438"/>
                  <a:gd name="connsiteY3" fmla="*/ 205581 h 205581"/>
                  <a:gd name="connsiteX0" fmla="*/ 0 w 230895"/>
                  <a:gd name="connsiteY0" fmla="*/ 198338 h 205581"/>
                  <a:gd name="connsiteX1" fmla="*/ 128501 w 230895"/>
                  <a:gd name="connsiteY1" fmla="*/ 186531 h 205581"/>
                  <a:gd name="connsiteX2" fmla="*/ 178507 w 230895"/>
                  <a:gd name="connsiteY2" fmla="*/ 3175 h 205581"/>
                  <a:gd name="connsiteX3" fmla="*/ 230895 w 230895"/>
                  <a:gd name="connsiteY3" fmla="*/ 205581 h 205581"/>
                  <a:gd name="connsiteX0" fmla="*/ 0 w 230895"/>
                  <a:gd name="connsiteY0" fmla="*/ 198338 h 205581"/>
                  <a:gd name="connsiteX1" fmla="*/ 128501 w 230895"/>
                  <a:gd name="connsiteY1" fmla="*/ 186531 h 205581"/>
                  <a:gd name="connsiteX2" fmla="*/ 178507 w 230895"/>
                  <a:gd name="connsiteY2" fmla="*/ 3175 h 205581"/>
                  <a:gd name="connsiteX3" fmla="*/ 230895 w 230895"/>
                  <a:gd name="connsiteY3" fmla="*/ 205581 h 205581"/>
                  <a:gd name="connsiteX0" fmla="*/ 0 w 230895"/>
                  <a:gd name="connsiteY0" fmla="*/ 200720 h 207963"/>
                  <a:gd name="connsiteX1" fmla="*/ 128501 w 230895"/>
                  <a:gd name="connsiteY1" fmla="*/ 188913 h 207963"/>
                  <a:gd name="connsiteX2" fmla="*/ 189728 w 230895"/>
                  <a:gd name="connsiteY2" fmla="*/ 3175 h 207963"/>
                  <a:gd name="connsiteX3" fmla="*/ 230895 w 230895"/>
                  <a:gd name="connsiteY3" fmla="*/ 207963 h 207963"/>
                  <a:gd name="connsiteX0" fmla="*/ 0 w 230895"/>
                  <a:gd name="connsiteY0" fmla="*/ 200720 h 207963"/>
                  <a:gd name="connsiteX1" fmla="*/ 128501 w 230895"/>
                  <a:gd name="connsiteY1" fmla="*/ 188913 h 207963"/>
                  <a:gd name="connsiteX2" fmla="*/ 189728 w 230895"/>
                  <a:gd name="connsiteY2" fmla="*/ 3175 h 207963"/>
                  <a:gd name="connsiteX3" fmla="*/ 230895 w 230895"/>
                  <a:gd name="connsiteY3" fmla="*/ 207963 h 207963"/>
                  <a:gd name="connsiteX0" fmla="*/ 0 w 230895"/>
                  <a:gd name="connsiteY0" fmla="*/ 200720 h 217133"/>
                  <a:gd name="connsiteX1" fmla="*/ 128501 w 230895"/>
                  <a:gd name="connsiteY1" fmla="*/ 188913 h 217133"/>
                  <a:gd name="connsiteX2" fmla="*/ 189728 w 230895"/>
                  <a:gd name="connsiteY2" fmla="*/ 3175 h 217133"/>
                  <a:gd name="connsiteX3" fmla="*/ 230895 w 230895"/>
                  <a:gd name="connsiteY3" fmla="*/ 207963 h 2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95" h="217133">
                    <a:moveTo>
                      <a:pt x="0" y="200720"/>
                    </a:moveTo>
                    <a:cubicBezTo>
                      <a:pt x="20392" y="203928"/>
                      <a:pt x="57653" y="217133"/>
                      <a:pt x="128501" y="188913"/>
                    </a:cubicBezTo>
                    <a:cubicBezTo>
                      <a:pt x="171474" y="142553"/>
                      <a:pt x="172662" y="0"/>
                      <a:pt x="189728" y="3175"/>
                    </a:cubicBezTo>
                    <a:cubicBezTo>
                      <a:pt x="206794" y="6350"/>
                      <a:pt x="213234" y="108347"/>
                      <a:pt x="230895" y="207963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Connecteur droit avec flèche 26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/>
            <p:cNvSpPr txBox="1"/>
            <p:nvPr/>
          </p:nvSpPr>
          <p:spPr>
            <a:xfrm>
              <a:off x="3167407" y="3548182"/>
              <a:ext cx="413084" cy="34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p</a:t>
              </a:r>
              <a:endParaRPr lang="en-US" sz="1100" baseline="-25000"/>
            </a:p>
          </p:txBody>
        </p:sp>
      </p:grpSp>
      <p:grpSp>
        <p:nvGrpSpPr>
          <p:cNvPr id="29" name="Groupe 39"/>
          <p:cNvGrpSpPr/>
          <p:nvPr/>
        </p:nvGrpSpPr>
        <p:grpSpPr>
          <a:xfrm>
            <a:off x="1113177" y="1961736"/>
            <a:ext cx="538453" cy="453251"/>
            <a:chOff x="1187624" y="2420887"/>
            <a:chExt cx="733385" cy="590782"/>
          </a:xfrm>
        </p:grpSpPr>
        <p:grpSp>
          <p:nvGrpSpPr>
            <p:cNvPr id="30" name="Groupe 77"/>
            <p:cNvGrpSpPr/>
            <p:nvPr/>
          </p:nvGrpSpPr>
          <p:grpSpPr>
            <a:xfrm>
              <a:off x="1187624" y="2420887"/>
              <a:ext cx="597693" cy="311543"/>
              <a:chOff x="4210050" y="2481263"/>
              <a:chExt cx="597694" cy="311543"/>
            </a:xfrm>
          </p:grpSpPr>
          <p:sp>
            <p:nvSpPr>
              <p:cNvPr id="32" name="Forme libre 31"/>
              <p:cNvSpPr/>
              <p:nvPr/>
            </p:nvSpPr>
            <p:spPr>
              <a:xfrm>
                <a:off x="4210050" y="2573731"/>
                <a:ext cx="426246" cy="219075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  <a:gd name="connsiteX0" fmla="*/ 703827 w 1156265"/>
                  <a:gd name="connsiteY0" fmla="*/ 198437 h 219075"/>
                  <a:gd name="connsiteX1" fmla="*/ 0 w 1156265"/>
                  <a:gd name="connsiteY1" fmla="*/ 195957 h 219075"/>
                  <a:gd name="connsiteX2" fmla="*/ 784790 w 1156265"/>
                  <a:gd name="connsiteY2" fmla="*/ 198437 h 219075"/>
                  <a:gd name="connsiteX3" fmla="*/ 906234 w 1156265"/>
                  <a:gd name="connsiteY3" fmla="*/ 198437 h 219075"/>
                  <a:gd name="connsiteX4" fmla="*/ 1053871 w 1156265"/>
                  <a:gd name="connsiteY4" fmla="*/ 186531 h 219075"/>
                  <a:gd name="connsiteX5" fmla="*/ 1103877 w 1156265"/>
                  <a:gd name="connsiteY5" fmla="*/ 3175 h 219075"/>
                  <a:gd name="connsiteX6" fmla="*/ 1156265 w 1156265"/>
                  <a:gd name="connsiteY6" fmla="*/ 20558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265" h="219075">
                    <a:moveTo>
                      <a:pt x="703827" y="198437"/>
                    </a:moveTo>
                    <a:lnTo>
                      <a:pt x="0" y="195957"/>
                    </a:lnTo>
                    <a:lnTo>
                      <a:pt x="784790" y="198437"/>
                    </a:lnTo>
                    <a:cubicBezTo>
                      <a:pt x="818524" y="198437"/>
                      <a:pt x="861387" y="200421"/>
                      <a:pt x="906234" y="198437"/>
                    </a:cubicBezTo>
                    <a:cubicBezTo>
                      <a:pt x="951081" y="196453"/>
                      <a:pt x="1020931" y="219075"/>
                      <a:pt x="1053871" y="186531"/>
                    </a:cubicBezTo>
                    <a:cubicBezTo>
                      <a:pt x="1086812" y="153987"/>
                      <a:pt x="1086811" y="0"/>
                      <a:pt x="1103877" y="3175"/>
                    </a:cubicBezTo>
                    <a:cubicBezTo>
                      <a:pt x="1120943" y="6350"/>
                      <a:pt x="1138604" y="105965"/>
                      <a:pt x="1156265" y="205581"/>
                    </a:cubicBezTo>
                  </a:path>
                </a:pathLst>
              </a:cu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/>
            <p:cNvSpPr txBox="1"/>
            <p:nvPr/>
          </p:nvSpPr>
          <p:spPr>
            <a:xfrm>
              <a:off x="1507924" y="2670678"/>
              <a:ext cx="413085" cy="34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n</a:t>
              </a:r>
              <a:endParaRPr lang="en-US" sz="1100" baseline="-2500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023129" y="2453211"/>
            <a:ext cx="8002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B0F0"/>
                </a:solidFill>
                <a:latin typeface="Comic Sans MS" pitchFamily="66" charset="0"/>
              </a:rPr>
              <a:t>neutrons 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51078" y="2067246"/>
            <a:ext cx="12554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protons de </a:t>
            </a:r>
            <a:r>
              <a:rPr lang="en-US" sz="1100" dirty="0" err="1" smtClean="0">
                <a:solidFill>
                  <a:srgbClr val="FF0000"/>
                </a:solidFill>
                <a:latin typeface="Comic Sans MS" pitchFamily="66" charset="0"/>
              </a:rPr>
              <a:t>recul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906206" y="2395117"/>
            <a:ext cx="200992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4017137" y="2091271"/>
            <a:ext cx="357973" cy="607691"/>
            <a:chOff x="3461552" y="2163724"/>
            <a:chExt cx="357973" cy="607691"/>
          </a:xfrm>
        </p:grpSpPr>
        <p:sp>
          <p:nvSpPr>
            <p:cNvPr id="39" name="Rectangle 38"/>
            <p:cNvSpPr/>
            <p:nvPr/>
          </p:nvSpPr>
          <p:spPr>
            <a:xfrm>
              <a:off x="3461552" y="2163724"/>
              <a:ext cx="93990" cy="607691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3529061" y="2208284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Si</a:t>
              </a:r>
              <a:endParaRPr lang="en-US" sz="1200" baseline="-2500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449636" y="2036027"/>
            <a:ext cx="835485" cy="1023713"/>
            <a:chOff x="894051" y="2108480"/>
            <a:chExt cx="835485" cy="1023713"/>
          </a:xfrm>
        </p:grpSpPr>
        <p:sp>
          <p:nvSpPr>
            <p:cNvPr id="42" name="Rectangle 41"/>
            <p:cNvSpPr/>
            <p:nvPr/>
          </p:nvSpPr>
          <p:spPr>
            <a:xfrm>
              <a:off x="1297752" y="2108480"/>
              <a:ext cx="33567" cy="718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94051" y="2870583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 smtClean="0"/>
                <a:t>radiateur</a:t>
              </a:r>
              <a:r>
                <a:rPr lang="en-US" sz="1100" dirty="0" smtClean="0"/>
                <a:t> H</a:t>
              </a:r>
              <a:endParaRPr lang="en-US" sz="1100" baseline="-25000" dirty="0"/>
            </a:p>
          </p:txBody>
        </p:sp>
      </p:grpSp>
      <p:cxnSp>
        <p:nvCxnSpPr>
          <p:cNvPr id="44" name="Connecteur droit 43"/>
          <p:cNvCxnSpPr>
            <a:stCxn id="42" idx="3"/>
            <a:endCxn id="6" idx="0"/>
          </p:cNvCxnSpPr>
          <p:nvPr/>
        </p:nvCxnSpPr>
        <p:spPr>
          <a:xfrm>
            <a:off x="1886904" y="2395118"/>
            <a:ext cx="2082402" cy="193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42" idx="3"/>
            <a:endCxn id="7" idx="2"/>
          </p:cNvCxnSpPr>
          <p:nvPr/>
        </p:nvCxnSpPr>
        <p:spPr>
          <a:xfrm flipV="1">
            <a:off x="1886904" y="2201765"/>
            <a:ext cx="2082402" cy="1933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>
            <a:off x="3952473" y="2373128"/>
            <a:ext cx="504056" cy="587986"/>
          </a:xfrm>
          <a:custGeom>
            <a:avLst/>
            <a:gdLst>
              <a:gd name="connsiteX0" fmla="*/ 661012 w 661012"/>
              <a:gd name="connsiteY0" fmla="*/ 330506 h 374573"/>
              <a:gd name="connsiteX1" fmla="*/ 253388 w 661012"/>
              <a:gd name="connsiteY1" fmla="*/ 319489 h 374573"/>
              <a:gd name="connsiteX2" fmla="*/ 0 w 661012"/>
              <a:gd name="connsiteY2" fmla="*/ 0 h 3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012" h="374573">
                <a:moveTo>
                  <a:pt x="661012" y="330506"/>
                </a:moveTo>
                <a:cubicBezTo>
                  <a:pt x="512284" y="352539"/>
                  <a:pt x="363557" y="374573"/>
                  <a:pt x="253388" y="319489"/>
                </a:cubicBezTo>
                <a:cubicBezTo>
                  <a:pt x="143219" y="264405"/>
                  <a:pt x="71609" y="132202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74711" y="2593529"/>
            <a:ext cx="1741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Comic Sans MS" pitchFamily="66" charset="0"/>
              </a:rPr>
              <a:t>efficacité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bien</a:t>
            </a:r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600" dirty="0" err="1" smtClean="0">
                <a:latin typeface="Comic Sans MS" pitchFamily="66" charset="0"/>
              </a:rPr>
              <a:t>définie</a:t>
            </a:r>
            <a:endParaRPr lang="fr-FR" sz="16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1651630" y="1700808"/>
            <a:ext cx="673581" cy="1140666"/>
            <a:chOff x="1096045" y="1773261"/>
            <a:chExt cx="673581" cy="1140666"/>
          </a:xfrm>
        </p:grpSpPr>
        <p:sp>
          <p:nvSpPr>
            <p:cNvPr id="49" name="Rectangle 48"/>
            <p:cNvSpPr/>
            <p:nvPr/>
          </p:nvSpPr>
          <p:spPr>
            <a:xfrm>
              <a:off x="1359580" y="2049831"/>
              <a:ext cx="72008" cy="8640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096045" y="1773261"/>
              <a:ext cx="6735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err="1" smtClean="0"/>
                <a:t>écran</a:t>
              </a:r>
              <a:r>
                <a:rPr lang="en-US" sz="1100" dirty="0" smtClean="0"/>
                <a:t> Ta</a:t>
              </a:r>
              <a:endParaRPr lang="en-US" sz="1100" baseline="-250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927648" y="2996952"/>
            <a:ext cx="1501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= </a:t>
            </a:r>
            <a:r>
              <a:rPr lang="en-US" sz="1600" dirty="0" err="1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sz="1600" baseline="-25000" dirty="0" err="1" smtClean="0">
                <a:solidFill>
                  <a:srgbClr val="00B0F0"/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cos²</a:t>
            </a:r>
            <a:r>
              <a:rPr lang="en-US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endParaRPr lang="fr-FR" sz="16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III) Développement instrumentaux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6566216" y="764704"/>
            <a:ext cx="4930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problème pour E</a:t>
            </a:r>
            <a:r>
              <a:rPr lang="fr-FR" sz="2000" b="1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&lt; 1MeV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pic proton noyé dans le bruit de fond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9" name="Flèche droite 68"/>
          <p:cNvSpPr/>
          <p:nvPr/>
        </p:nvSpPr>
        <p:spPr>
          <a:xfrm>
            <a:off x="6602792" y="1878348"/>
            <a:ext cx="720080" cy="39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7558572" y="1593225"/>
            <a:ext cx="42484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Développement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du Détecteur Gazeux à Protons de Recul (DGPR) pour les basses énergies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5" name="Rectangle 36"/>
          <p:cNvSpPr>
            <a:spLocks noChangeArrowheads="1"/>
          </p:cNvSpPr>
          <p:nvPr/>
        </p:nvSpPr>
        <p:spPr bwMode="auto">
          <a:xfrm>
            <a:off x="6278718" y="2869161"/>
            <a:ext cx="5721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Gazeux :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pour une moindre sensibilité aux e- en adaptant l’épaisseur de matière traversée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6278718" y="4581036"/>
            <a:ext cx="5721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Segmenté :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pour discriminer les trajectoires 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(origine et longueur de la trace)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et identifier les protons de reculs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6278718" y="3571210"/>
            <a:ext cx="58659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0066"/>
                </a:solidFill>
                <a:latin typeface="Comic Sans MS" pitchFamily="66" charset="0"/>
              </a:rPr>
              <a:t>Micromegas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 :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amplification nécessaire du signal pour les évènements déposant peu d’énergie (basse E</a:t>
            </a:r>
            <a:r>
              <a:rPr lang="fr-FR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avec pression de gaz faible)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6278718" y="5590862"/>
            <a:ext cx="5721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Collimateur interne :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pour délimiter précisément l’efficacité géométrique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80" name="Graphique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503583"/>
              </p:ext>
            </p:extLst>
          </p:nvPr>
        </p:nvGraphicFramePr>
        <p:xfrm>
          <a:off x="492943" y="3963946"/>
          <a:ext cx="5421867" cy="184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" name="Rectangle 81"/>
          <p:cNvSpPr/>
          <p:nvPr/>
        </p:nvSpPr>
        <p:spPr>
          <a:xfrm>
            <a:off x="4583832" y="1552954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pic proton </a:t>
            </a:r>
            <a:r>
              <a:rPr lang="en-US" sz="1600" dirty="0" err="1" smtClean="0">
                <a:latin typeface="Comic Sans MS" pitchFamily="66" charset="0"/>
              </a:rPr>
              <a:t>bien</a:t>
            </a:r>
            <a:r>
              <a:rPr lang="en-US" sz="1600" dirty="0" smtClean="0">
                <a:latin typeface="Comic Sans MS" pitchFamily="66" charset="0"/>
              </a:rPr>
              <a:t> visible</a:t>
            </a:r>
            <a:endParaRPr lang="fr-FR" sz="1600" dirty="0"/>
          </a:p>
        </p:txBody>
      </p:sp>
      <p:sp>
        <p:nvSpPr>
          <p:cNvPr id="52" name="Forme libre 51"/>
          <p:cNvSpPr/>
          <p:nvPr/>
        </p:nvSpPr>
        <p:spPr>
          <a:xfrm>
            <a:off x="3596640" y="1786619"/>
            <a:ext cx="1056640" cy="164101"/>
          </a:xfrm>
          <a:custGeom>
            <a:avLst/>
            <a:gdLst>
              <a:gd name="connsiteX0" fmla="*/ 1056640 w 1056640"/>
              <a:gd name="connsiteY0" fmla="*/ 21861 h 164101"/>
              <a:gd name="connsiteX1" fmla="*/ 314960 w 1056640"/>
              <a:gd name="connsiteY1" fmla="*/ 11701 h 164101"/>
              <a:gd name="connsiteX2" fmla="*/ 0 w 1056640"/>
              <a:gd name="connsiteY2" fmla="*/ 164101 h 1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640" h="164101">
                <a:moveTo>
                  <a:pt x="1056640" y="21861"/>
                </a:moveTo>
                <a:cubicBezTo>
                  <a:pt x="773853" y="4927"/>
                  <a:pt x="491067" y="-12006"/>
                  <a:pt x="314960" y="11701"/>
                </a:cubicBezTo>
                <a:cubicBezTo>
                  <a:pt x="138853" y="35408"/>
                  <a:pt x="69426" y="99754"/>
                  <a:pt x="0" y="16410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27997" y="2095757"/>
            <a:ext cx="1528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mesure du bruit de fond</a:t>
            </a:r>
            <a:endParaRPr lang="fr-FR" sz="1600" dirty="0"/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3277541" y="5233311"/>
            <a:ext cx="103931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380929" y="3535787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pic proton </a:t>
            </a:r>
            <a:r>
              <a:rPr lang="en-US" sz="1600" dirty="0" err="1" smtClean="0">
                <a:latin typeface="Comic Sans MS" pitchFamily="66" charset="0"/>
              </a:rPr>
              <a:t>bien</a:t>
            </a:r>
            <a:r>
              <a:rPr lang="en-US" sz="1600" dirty="0" smtClean="0">
                <a:latin typeface="Comic Sans MS" pitchFamily="66" charset="0"/>
              </a:rPr>
              <a:t> visible</a:t>
            </a:r>
            <a:endParaRPr lang="fr-FR" sz="1600" dirty="0"/>
          </a:p>
        </p:txBody>
      </p:sp>
      <p:sp>
        <p:nvSpPr>
          <p:cNvPr id="86" name="Forme libre 85"/>
          <p:cNvSpPr/>
          <p:nvPr/>
        </p:nvSpPr>
        <p:spPr>
          <a:xfrm>
            <a:off x="3830320" y="3901033"/>
            <a:ext cx="629920" cy="691287"/>
          </a:xfrm>
          <a:custGeom>
            <a:avLst/>
            <a:gdLst>
              <a:gd name="connsiteX0" fmla="*/ 629920 w 629920"/>
              <a:gd name="connsiteY0" fmla="*/ 407 h 691287"/>
              <a:gd name="connsiteX1" fmla="*/ 254000 w 629920"/>
              <a:gd name="connsiteY1" fmla="*/ 112167 h 691287"/>
              <a:gd name="connsiteX2" fmla="*/ 0 w 629920"/>
              <a:gd name="connsiteY2" fmla="*/ 691287 h 6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920" h="691287">
                <a:moveTo>
                  <a:pt x="629920" y="407"/>
                </a:moveTo>
                <a:cubicBezTo>
                  <a:pt x="494453" y="-1287"/>
                  <a:pt x="358987" y="-2980"/>
                  <a:pt x="254000" y="112167"/>
                </a:cubicBezTo>
                <a:cubicBezTo>
                  <a:pt x="149013" y="227314"/>
                  <a:pt x="74506" y="459300"/>
                  <a:pt x="0" y="691287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882328" y="5393260"/>
            <a:ext cx="2429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Comic Sans MS" pitchFamily="66" charset="0"/>
              </a:rPr>
              <a:t>largeur</a:t>
            </a:r>
            <a:r>
              <a:rPr lang="en-US" sz="1600" dirty="0" smtClean="0">
                <a:latin typeface="Comic Sans MS" pitchFamily="66" charset="0"/>
              </a:rPr>
              <a:t> = f(</a:t>
            </a:r>
            <a:r>
              <a:rPr lang="en-US" sz="1600" dirty="0" err="1" smtClean="0">
                <a:latin typeface="Comic Sans MS" pitchFamily="66" charset="0"/>
              </a:rPr>
              <a:t>E</a:t>
            </a:r>
            <a:r>
              <a:rPr lang="en-US" sz="1600" baseline="-25000" dirty="0" err="1" smtClean="0">
                <a:latin typeface="Comic Sans MS" pitchFamily="66" charset="0"/>
              </a:rPr>
              <a:t>n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e</a:t>
            </a:r>
            <a:r>
              <a:rPr lang="en-US" sz="1600" baseline="-25000" dirty="0" err="1" smtClean="0">
                <a:latin typeface="Comic Sans MS" pitchFamily="66" charset="0"/>
              </a:rPr>
              <a:t>radiateur</a:t>
            </a:r>
            <a:r>
              <a:rPr lang="en-US" sz="1600" dirty="0" smtClean="0">
                <a:latin typeface="Comic Sans MS" pitchFamily="66" charset="0"/>
              </a:rPr>
              <a:t>)</a:t>
            </a:r>
            <a:endParaRPr lang="fr-FR" sz="1600" dirty="0"/>
          </a:p>
        </p:txBody>
      </p:sp>
      <p:sp>
        <p:nvSpPr>
          <p:cNvPr id="91" name="Rectangle 90"/>
          <p:cNvSpPr/>
          <p:nvPr/>
        </p:nvSpPr>
        <p:spPr>
          <a:xfrm>
            <a:off x="3380425" y="4338127"/>
            <a:ext cx="335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position = f(</a:t>
            </a:r>
            <a:r>
              <a:rPr lang="en-US" sz="1600" dirty="0" err="1" smtClean="0">
                <a:latin typeface="Comic Sans MS" pitchFamily="66" charset="0"/>
              </a:rPr>
              <a:t>E</a:t>
            </a:r>
            <a:r>
              <a:rPr lang="en-US" sz="1600" baseline="-25000" dirty="0" err="1" smtClean="0">
                <a:latin typeface="Comic Sans MS" pitchFamily="66" charset="0"/>
              </a:rPr>
              <a:t>n</a:t>
            </a:r>
            <a:r>
              <a:rPr lang="en-US" sz="1600" dirty="0" smtClean="0">
                <a:latin typeface="Comic Sans MS" pitchFamily="66" charset="0"/>
              </a:rPr>
              <a:t>, P)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511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6" grpId="1"/>
      <p:bldP spid="46" grpId="0" animBg="1"/>
      <p:bldP spid="46" grpId="1" animBg="1"/>
      <p:bldP spid="47" grpId="0"/>
      <p:bldP spid="47" grpId="1"/>
      <p:bldP spid="51" grpId="0"/>
      <p:bldP spid="51" grpId="1"/>
      <p:bldP spid="68" grpId="0"/>
      <p:bldP spid="69" grpId="0" animBg="1"/>
      <p:bldP spid="70" grpId="0"/>
      <p:bldP spid="75" grpId="0"/>
      <p:bldP spid="76" grpId="0"/>
      <p:bldP spid="77" grpId="0"/>
      <p:bldP spid="78" grpId="0"/>
      <p:bldGraphic spid="80" grpId="0">
        <p:bldAsOne/>
      </p:bldGraphic>
      <p:bldP spid="82" grpId="0"/>
      <p:bldP spid="82" grpId="1"/>
      <p:bldP spid="52" grpId="0" animBg="1"/>
      <p:bldP spid="52" grpId="1" animBg="1"/>
      <p:bldP spid="83" grpId="0"/>
      <p:bldP spid="87" grpId="0"/>
      <p:bldP spid="86" grpId="0" animBg="1"/>
      <p:bldP spid="89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III) Développement instrumentaux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549016" y="741840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Efficacité intrinsèque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207000" y="1199462"/>
            <a:ext cx="3785544" cy="2560927"/>
            <a:chOff x="5373523" y="938044"/>
            <a:chExt cx="4433404" cy="2999204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688" l="691" r="94890">
                          <a14:backgroundMark x1="25691" y1="61672" x2="25691" y2="61672"/>
                          <a14:backgroundMark x1="58840" y1="65773" x2="58840" y2="65773"/>
                          <a14:backgroundMark x1="61464" y1="61830" x2="61464" y2="61830"/>
                          <a14:backgroundMark x1="58564" y1="63091" x2="60221" y2="6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4" y="938044"/>
              <a:ext cx="3290713" cy="2881645"/>
            </a:xfrm>
            <a:prstGeom prst="rect">
              <a:avLst/>
            </a:prstGeom>
          </p:spPr>
        </p:pic>
        <p:grpSp>
          <p:nvGrpSpPr>
            <p:cNvPr id="33" name="Groupe 32"/>
            <p:cNvGrpSpPr/>
            <p:nvPr/>
          </p:nvGrpSpPr>
          <p:grpSpPr>
            <a:xfrm>
              <a:off x="5373523" y="2944551"/>
              <a:ext cx="1407423" cy="992697"/>
              <a:chOff x="4996500" y="5395537"/>
              <a:chExt cx="1407423" cy="992697"/>
            </a:xfrm>
          </p:grpSpPr>
          <p:sp>
            <p:nvSpPr>
              <p:cNvPr id="34" name="Flèche droite 33"/>
              <p:cNvSpPr/>
              <p:nvPr/>
            </p:nvSpPr>
            <p:spPr>
              <a:xfrm rot="20616324">
                <a:off x="5030109" y="5395537"/>
                <a:ext cx="1062177" cy="220964"/>
              </a:xfrm>
              <a:prstGeom prst="rightArrow">
                <a:avLst>
                  <a:gd name="adj1" fmla="val 33750"/>
                  <a:gd name="adj2" fmla="val 84256"/>
                </a:avLst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20638456">
                <a:off x="4996500" y="5546690"/>
                <a:ext cx="1407423" cy="84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proton</a:t>
                </a: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micro-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beam</a:t>
                </a:r>
                <a:endParaRPr lang="fr-FR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(1 to 10 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pps</a:t>
                </a:r>
                <a:r>
                  <a:rPr lang="fr-FR" sz="11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567304" y="1314347"/>
            <a:ext cx="8048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0066"/>
                </a:solidFill>
                <a:latin typeface="Comic Sans MS" pitchFamily="66" charset="0"/>
              </a:rPr>
              <a:t>condition nécessaire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: </a:t>
            </a:r>
            <a:r>
              <a:rPr lang="fr-FR" sz="2000" dirty="0" smtClean="0">
                <a:solidFill>
                  <a:srgbClr val="000066"/>
                </a:solidFill>
                <a:latin typeface="Symbol" panose="05050102010706020507" pitchFamily="18" charset="2"/>
              </a:rPr>
              <a:t>e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précise et connue, donc il faut </a:t>
            </a:r>
            <a:r>
              <a:rPr lang="fr-FR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int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= 100%</a:t>
            </a:r>
            <a:endParaRPr lang="fr-F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67304" y="1875981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tests en source </a:t>
            </a:r>
            <a:r>
              <a:rPr lang="fr-FR" sz="2000" dirty="0" smtClean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compatible avec 100% dans des conditions idéales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(2019)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67303" y="2652405"/>
            <a:ext cx="59115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tests avec un microfaisceau de proton 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envoyé directement dans le DGPR</a:t>
            </a:r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(@AIFIRA en 2021)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165936" y="3349619"/>
            <a:ext cx="5017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int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= 100%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à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très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bas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taux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de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comptage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compatible with </a:t>
            </a:r>
            <a:r>
              <a:rPr lang="en-US" dirty="0" smtClean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test results)</a:t>
            </a:r>
            <a:endParaRPr lang="en-US" sz="16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165936" y="3971957"/>
            <a:ext cx="6061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chute au-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delà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quelques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pps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(~50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%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pour 30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pps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sz="16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226888" y="5150720"/>
            <a:ext cx="545200" cy="302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991544" y="495336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Le Service Électronique et Acquisition du LP2i se penche actuellement sur le problème </a:t>
            </a:r>
            <a:endParaRPr lang="fr-FR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67302" y="4427317"/>
            <a:ext cx="9633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>
              <a:buFontTx/>
              <a:buChar char="-"/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</a:lstStyle>
          <a:p>
            <a:r>
              <a:rPr lang="fr-FR" dirty="0" smtClean="0"/>
              <a:t>tests </a:t>
            </a:r>
            <a:r>
              <a:rPr lang="fr-FR" dirty="0"/>
              <a:t>sur banc de test </a:t>
            </a:r>
            <a:r>
              <a:rPr lang="fr-FR" sz="1800" dirty="0" smtClean="0"/>
              <a:t>(2021)</a:t>
            </a:r>
            <a:r>
              <a:rPr lang="fr-FR" dirty="0" smtClean="0"/>
              <a:t> confirment </a:t>
            </a:r>
            <a:r>
              <a:rPr lang="fr-FR" dirty="0"/>
              <a:t>le comportement étrange du DAQ</a:t>
            </a:r>
          </a:p>
        </p:txBody>
      </p:sp>
    </p:spTree>
    <p:extLst>
      <p:ext uri="{BB962C8B-B14F-4D97-AF65-F5344CB8AC3E}">
        <p14:creationId xmlns:p14="http://schemas.microsoft.com/office/powerpoint/2010/main" val="300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2" grpId="0" animBg="1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/>
          <p:cNvGrpSpPr/>
          <p:nvPr/>
        </p:nvGrpSpPr>
        <p:grpSpPr>
          <a:xfrm>
            <a:off x="3209460" y="5229200"/>
            <a:ext cx="2088232" cy="0"/>
            <a:chOff x="3209460" y="5229200"/>
            <a:chExt cx="2088232" cy="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3209460" y="5229200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737124" y="5229200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264788" y="5229200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792452" y="5229200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/>
        </p:nvCxnSpPr>
        <p:spPr>
          <a:xfrm>
            <a:off x="3209460" y="5229200"/>
            <a:ext cx="5052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737124" y="5229200"/>
            <a:ext cx="5052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264788" y="5229200"/>
            <a:ext cx="5052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3" y="1874317"/>
            <a:ext cx="4385817" cy="23547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9016" y="1744469"/>
            <a:ext cx="4754896" cy="2692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III) Développement instrumentaux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266389" y="2426290"/>
            <a:ext cx="5405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. test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de la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diffusion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lors de la dérive des e</a:t>
            </a:r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endParaRPr lang="fr-FR" baseline="30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549016" y="741840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Études annexes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48700" y="1344359"/>
            <a:ext cx="714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- nombreuses fonctionnalités validées précédemment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48700" y="1864053"/>
            <a:ext cx="714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- nouveau test en </a:t>
            </a:r>
            <a:r>
              <a:rPr lang="fr-FR" sz="2000" b="1" dirty="0" err="1" smtClean="0">
                <a:solidFill>
                  <a:srgbClr val="000066"/>
                </a:solidFill>
                <a:latin typeface="Comic Sans MS" pitchFamily="66" charset="0"/>
              </a:rPr>
              <a:t>micro-faisceau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pour sonder le DGPR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8168240" y="706432"/>
            <a:ext cx="3785544" cy="2560927"/>
            <a:chOff x="5373523" y="938044"/>
            <a:chExt cx="4433404" cy="299920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688" l="691" r="94890">
                          <a14:backgroundMark x1="25691" y1="61672" x2="25691" y2="61672"/>
                          <a14:backgroundMark x1="58840" y1="65773" x2="58840" y2="65773"/>
                          <a14:backgroundMark x1="61464" y1="61830" x2="61464" y2="61830"/>
                          <a14:backgroundMark x1="58564" y1="63091" x2="60221" y2="6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4" y="938044"/>
              <a:ext cx="3290713" cy="2881645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5373523" y="2944551"/>
              <a:ext cx="1407423" cy="992697"/>
              <a:chOff x="4996500" y="5395537"/>
              <a:chExt cx="1407423" cy="992697"/>
            </a:xfrm>
          </p:grpSpPr>
          <p:sp>
            <p:nvSpPr>
              <p:cNvPr id="13" name="Flèche droite 12"/>
              <p:cNvSpPr/>
              <p:nvPr/>
            </p:nvSpPr>
            <p:spPr>
              <a:xfrm rot="20616324">
                <a:off x="5030109" y="5395537"/>
                <a:ext cx="1062177" cy="220964"/>
              </a:xfrm>
              <a:prstGeom prst="rightArrow">
                <a:avLst>
                  <a:gd name="adj1" fmla="val 33750"/>
                  <a:gd name="adj2" fmla="val 84256"/>
                </a:avLst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638456">
                <a:off x="4996500" y="5546690"/>
                <a:ext cx="1407423" cy="84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proton</a:t>
                </a: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micro-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beam</a:t>
                </a:r>
                <a:endParaRPr lang="fr-FR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(1 to 10 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pps</a:t>
                </a:r>
                <a:r>
                  <a:rPr lang="fr-FR" sz="11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18" name="Connecteur droit 17"/>
          <p:cNvCxnSpPr/>
          <p:nvPr/>
        </p:nvCxnSpPr>
        <p:spPr>
          <a:xfrm>
            <a:off x="3215680" y="3181719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209460" y="5157192"/>
            <a:ext cx="20882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rganigramme : Jonction de sommaire 21"/>
          <p:cNvSpPr/>
          <p:nvPr/>
        </p:nvSpPr>
        <p:spPr>
          <a:xfrm>
            <a:off x="4151469" y="4149080"/>
            <a:ext cx="72526" cy="72526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Espace réservé du contenu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22259" r="68868" b="33283"/>
          <a:stretch/>
        </p:blipFill>
        <p:spPr>
          <a:xfrm>
            <a:off x="191344" y="3068960"/>
            <a:ext cx="2448272" cy="2232248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>
            <a:off x="116032" y="4206864"/>
            <a:ext cx="2817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16032" y="4135872"/>
            <a:ext cx="2817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16032" y="4064880"/>
            <a:ext cx="2817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16032" y="3993888"/>
            <a:ext cx="2817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16032" y="3922896"/>
            <a:ext cx="2817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116032" y="4277856"/>
            <a:ext cx="28172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202392" y="4551680"/>
            <a:ext cx="487288" cy="299720"/>
            <a:chOff x="202392" y="4551680"/>
            <a:chExt cx="487288" cy="299720"/>
          </a:xfrm>
        </p:grpSpPr>
        <p:cxnSp>
          <p:nvCxnSpPr>
            <p:cNvPr id="40" name="Connecteur droit avec flèche 39"/>
            <p:cNvCxnSpPr/>
            <p:nvPr/>
          </p:nvCxnSpPr>
          <p:spPr>
            <a:xfrm>
              <a:off x="689680" y="4551680"/>
              <a:ext cx="0" cy="29972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02392" y="4598144"/>
              <a:ext cx="4683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b="1" dirty="0" smtClean="0"/>
                <a:t>5 mm</a:t>
              </a:r>
              <a:endParaRPr lang="fr-FR" sz="700" b="1" dirty="0"/>
            </a:p>
          </p:txBody>
        </p:sp>
      </p:grpSp>
      <p:sp>
        <p:nvSpPr>
          <p:cNvPr id="51" name="Organigramme : Jonction de sommaire 50"/>
          <p:cNvSpPr/>
          <p:nvPr/>
        </p:nvSpPr>
        <p:spPr>
          <a:xfrm>
            <a:off x="4020743" y="4149080"/>
            <a:ext cx="72526" cy="72526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Organigramme : Jonction de sommaire 51"/>
          <p:cNvSpPr/>
          <p:nvPr/>
        </p:nvSpPr>
        <p:spPr>
          <a:xfrm>
            <a:off x="3890017" y="4149080"/>
            <a:ext cx="72526" cy="72526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Organigramme : Jonction de sommaire 53"/>
          <p:cNvSpPr/>
          <p:nvPr/>
        </p:nvSpPr>
        <p:spPr>
          <a:xfrm>
            <a:off x="3759291" y="4149080"/>
            <a:ext cx="72526" cy="72526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Organigramme : Jonction de sommaire 54"/>
          <p:cNvSpPr/>
          <p:nvPr/>
        </p:nvSpPr>
        <p:spPr>
          <a:xfrm>
            <a:off x="3628565" y="4149080"/>
            <a:ext cx="72526" cy="72526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Organigramme : Jonction de sommaire 55"/>
          <p:cNvSpPr/>
          <p:nvPr/>
        </p:nvSpPr>
        <p:spPr>
          <a:xfrm>
            <a:off x="4282195" y="4149080"/>
            <a:ext cx="72526" cy="72526"/>
          </a:xfrm>
          <a:prstGeom prst="flowChartSummingJunct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67"/>
          <p:cNvGrpSpPr/>
          <p:nvPr/>
        </p:nvGrpSpPr>
        <p:grpSpPr>
          <a:xfrm>
            <a:off x="4286256" y="4216587"/>
            <a:ext cx="60954" cy="945963"/>
            <a:chOff x="4286256" y="4216587"/>
            <a:chExt cx="60954" cy="945963"/>
          </a:xfrm>
        </p:grpSpPr>
        <p:sp>
          <p:nvSpPr>
            <p:cNvPr id="43" name="Forme libre 42"/>
            <p:cNvSpPr/>
            <p:nvPr/>
          </p:nvSpPr>
          <p:spPr>
            <a:xfrm>
              <a:off x="4301154" y="4216587"/>
              <a:ext cx="20832" cy="929640"/>
            </a:xfrm>
            <a:custGeom>
              <a:avLst/>
              <a:gdLst>
                <a:gd name="connsiteX0" fmla="*/ 10160 w 20832"/>
                <a:gd name="connsiteY0" fmla="*/ 0 h 929640"/>
                <a:gd name="connsiteX1" fmla="*/ 15240 w 20832"/>
                <a:gd name="connsiteY1" fmla="*/ 60960 h 929640"/>
                <a:gd name="connsiteX2" fmla="*/ 5080 w 20832"/>
                <a:gd name="connsiteY2" fmla="*/ 335280 h 929640"/>
                <a:gd name="connsiteX3" fmla="*/ 0 w 20832"/>
                <a:gd name="connsiteY3" fmla="*/ 355600 h 929640"/>
                <a:gd name="connsiteX4" fmla="*/ 5080 w 20832"/>
                <a:gd name="connsiteY4" fmla="*/ 452120 h 929640"/>
                <a:gd name="connsiteX5" fmla="*/ 15240 w 20832"/>
                <a:gd name="connsiteY5" fmla="*/ 482600 h 929640"/>
                <a:gd name="connsiteX6" fmla="*/ 20320 w 20832"/>
                <a:gd name="connsiteY6" fmla="*/ 497840 h 929640"/>
                <a:gd name="connsiteX7" fmla="*/ 15240 w 20832"/>
                <a:gd name="connsiteY7" fmla="*/ 574040 h 929640"/>
                <a:gd name="connsiteX8" fmla="*/ 10160 w 20832"/>
                <a:gd name="connsiteY8" fmla="*/ 629920 h 929640"/>
                <a:gd name="connsiteX9" fmla="*/ 15240 w 20832"/>
                <a:gd name="connsiteY9" fmla="*/ 817880 h 929640"/>
                <a:gd name="connsiteX10" fmla="*/ 20320 w 20832"/>
                <a:gd name="connsiteY10" fmla="*/ 853440 h 929640"/>
                <a:gd name="connsiteX11" fmla="*/ 20320 w 20832"/>
                <a:gd name="connsiteY11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" h="929640">
                  <a:moveTo>
                    <a:pt x="10160" y="0"/>
                  </a:moveTo>
                  <a:cubicBezTo>
                    <a:pt x="11853" y="20320"/>
                    <a:pt x="15240" y="40570"/>
                    <a:pt x="15240" y="60960"/>
                  </a:cubicBezTo>
                  <a:cubicBezTo>
                    <a:pt x="15240" y="143039"/>
                    <a:pt x="22854" y="246408"/>
                    <a:pt x="5080" y="335280"/>
                  </a:cubicBezTo>
                  <a:cubicBezTo>
                    <a:pt x="3711" y="342126"/>
                    <a:pt x="1693" y="348827"/>
                    <a:pt x="0" y="355600"/>
                  </a:cubicBezTo>
                  <a:cubicBezTo>
                    <a:pt x="1693" y="387773"/>
                    <a:pt x="1241" y="420132"/>
                    <a:pt x="5080" y="452120"/>
                  </a:cubicBezTo>
                  <a:cubicBezTo>
                    <a:pt x="6356" y="462753"/>
                    <a:pt x="11853" y="472440"/>
                    <a:pt x="15240" y="482600"/>
                  </a:cubicBezTo>
                  <a:lnTo>
                    <a:pt x="20320" y="497840"/>
                  </a:lnTo>
                  <a:cubicBezTo>
                    <a:pt x="18627" y="523240"/>
                    <a:pt x="17192" y="548659"/>
                    <a:pt x="15240" y="574040"/>
                  </a:cubicBezTo>
                  <a:cubicBezTo>
                    <a:pt x="13806" y="592688"/>
                    <a:pt x="10160" y="611217"/>
                    <a:pt x="10160" y="629920"/>
                  </a:cubicBezTo>
                  <a:cubicBezTo>
                    <a:pt x="10160" y="692596"/>
                    <a:pt x="12394" y="755268"/>
                    <a:pt x="15240" y="817880"/>
                  </a:cubicBezTo>
                  <a:cubicBezTo>
                    <a:pt x="15784" y="829841"/>
                    <a:pt x="19776" y="841479"/>
                    <a:pt x="20320" y="853440"/>
                  </a:cubicBezTo>
                  <a:cubicBezTo>
                    <a:pt x="21473" y="878814"/>
                    <a:pt x="20320" y="904240"/>
                    <a:pt x="20320" y="929640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4286256" y="4216596"/>
              <a:ext cx="45720" cy="909320"/>
            </a:xfrm>
            <a:custGeom>
              <a:avLst/>
              <a:gdLst>
                <a:gd name="connsiteX0" fmla="*/ 30480 w 45720"/>
                <a:gd name="connsiteY0" fmla="*/ 0 h 909320"/>
                <a:gd name="connsiteX1" fmla="*/ 35560 w 45720"/>
                <a:gd name="connsiteY1" fmla="*/ 25400 h 909320"/>
                <a:gd name="connsiteX2" fmla="*/ 35560 w 45720"/>
                <a:gd name="connsiteY2" fmla="*/ 304800 h 909320"/>
                <a:gd name="connsiteX3" fmla="*/ 30480 w 45720"/>
                <a:gd name="connsiteY3" fmla="*/ 345440 h 909320"/>
                <a:gd name="connsiteX4" fmla="*/ 20320 w 45720"/>
                <a:gd name="connsiteY4" fmla="*/ 406400 h 909320"/>
                <a:gd name="connsiteX5" fmla="*/ 15240 w 45720"/>
                <a:gd name="connsiteY5" fmla="*/ 472440 h 909320"/>
                <a:gd name="connsiteX6" fmla="*/ 10160 w 45720"/>
                <a:gd name="connsiteY6" fmla="*/ 558800 h 909320"/>
                <a:gd name="connsiteX7" fmla="*/ 5080 w 45720"/>
                <a:gd name="connsiteY7" fmla="*/ 579120 h 909320"/>
                <a:gd name="connsiteX8" fmla="*/ 0 w 45720"/>
                <a:gd name="connsiteY8" fmla="*/ 614680 h 909320"/>
                <a:gd name="connsiteX9" fmla="*/ 10160 w 45720"/>
                <a:gd name="connsiteY9" fmla="*/ 716280 h 909320"/>
                <a:gd name="connsiteX10" fmla="*/ 15240 w 45720"/>
                <a:gd name="connsiteY10" fmla="*/ 746760 h 909320"/>
                <a:gd name="connsiteX11" fmla="*/ 25400 w 45720"/>
                <a:gd name="connsiteY11" fmla="*/ 777240 h 909320"/>
                <a:gd name="connsiteX12" fmla="*/ 45720 w 45720"/>
                <a:gd name="connsiteY12" fmla="*/ 812800 h 909320"/>
                <a:gd name="connsiteX13" fmla="*/ 40640 w 45720"/>
                <a:gd name="connsiteY13" fmla="*/ 868680 h 909320"/>
                <a:gd name="connsiteX14" fmla="*/ 25400 w 45720"/>
                <a:gd name="connsiteY14" fmla="*/ 899160 h 909320"/>
                <a:gd name="connsiteX15" fmla="*/ 20320 w 45720"/>
                <a:gd name="connsiteY15" fmla="*/ 909320 h 90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20" h="909320">
                  <a:moveTo>
                    <a:pt x="30480" y="0"/>
                  </a:moveTo>
                  <a:cubicBezTo>
                    <a:pt x="32173" y="8467"/>
                    <a:pt x="34247" y="16866"/>
                    <a:pt x="35560" y="25400"/>
                  </a:cubicBezTo>
                  <a:cubicBezTo>
                    <a:pt x="50645" y="123454"/>
                    <a:pt x="40164" y="178199"/>
                    <a:pt x="35560" y="304800"/>
                  </a:cubicBezTo>
                  <a:cubicBezTo>
                    <a:pt x="35064" y="318443"/>
                    <a:pt x="32075" y="331881"/>
                    <a:pt x="30480" y="345440"/>
                  </a:cubicBezTo>
                  <a:cubicBezTo>
                    <a:pt x="24293" y="398029"/>
                    <a:pt x="30429" y="376073"/>
                    <a:pt x="20320" y="406400"/>
                  </a:cubicBezTo>
                  <a:cubicBezTo>
                    <a:pt x="18627" y="428413"/>
                    <a:pt x="16709" y="450411"/>
                    <a:pt x="15240" y="472440"/>
                  </a:cubicBezTo>
                  <a:cubicBezTo>
                    <a:pt x="13322" y="501213"/>
                    <a:pt x="12894" y="530093"/>
                    <a:pt x="10160" y="558800"/>
                  </a:cubicBezTo>
                  <a:cubicBezTo>
                    <a:pt x="9498" y="565750"/>
                    <a:pt x="6329" y="572251"/>
                    <a:pt x="5080" y="579120"/>
                  </a:cubicBezTo>
                  <a:cubicBezTo>
                    <a:pt x="2938" y="590901"/>
                    <a:pt x="1693" y="602827"/>
                    <a:pt x="0" y="614680"/>
                  </a:cubicBezTo>
                  <a:cubicBezTo>
                    <a:pt x="7217" y="722940"/>
                    <a:pt x="-443" y="657966"/>
                    <a:pt x="10160" y="716280"/>
                  </a:cubicBezTo>
                  <a:cubicBezTo>
                    <a:pt x="12003" y="726414"/>
                    <a:pt x="12742" y="736767"/>
                    <a:pt x="15240" y="746760"/>
                  </a:cubicBezTo>
                  <a:cubicBezTo>
                    <a:pt x="17837" y="757150"/>
                    <a:pt x="19459" y="768329"/>
                    <a:pt x="25400" y="777240"/>
                  </a:cubicBezTo>
                  <a:cubicBezTo>
                    <a:pt x="39761" y="798781"/>
                    <a:pt x="32830" y="787019"/>
                    <a:pt x="45720" y="812800"/>
                  </a:cubicBezTo>
                  <a:cubicBezTo>
                    <a:pt x="44027" y="831427"/>
                    <a:pt x="43285" y="850165"/>
                    <a:pt x="40640" y="868680"/>
                  </a:cubicBezTo>
                  <a:cubicBezTo>
                    <a:pt x="38527" y="883468"/>
                    <a:pt x="32946" y="886584"/>
                    <a:pt x="25400" y="899160"/>
                  </a:cubicBezTo>
                  <a:cubicBezTo>
                    <a:pt x="23452" y="902407"/>
                    <a:pt x="22013" y="905933"/>
                    <a:pt x="20320" y="909320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4296074" y="4237299"/>
              <a:ext cx="36478" cy="924560"/>
            </a:xfrm>
            <a:custGeom>
              <a:avLst/>
              <a:gdLst>
                <a:gd name="connsiteX0" fmla="*/ 10160 w 36478"/>
                <a:gd name="connsiteY0" fmla="*/ 0 h 924560"/>
                <a:gd name="connsiteX1" fmla="*/ 15240 w 36478"/>
                <a:gd name="connsiteY1" fmla="*/ 25400 h 924560"/>
                <a:gd name="connsiteX2" fmla="*/ 25400 w 36478"/>
                <a:gd name="connsiteY2" fmla="*/ 81280 h 924560"/>
                <a:gd name="connsiteX3" fmla="*/ 30480 w 36478"/>
                <a:gd name="connsiteY3" fmla="*/ 96520 h 924560"/>
                <a:gd name="connsiteX4" fmla="*/ 30480 w 36478"/>
                <a:gd name="connsiteY4" fmla="*/ 243840 h 924560"/>
                <a:gd name="connsiteX5" fmla="*/ 25400 w 36478"/>
                <a:gd name="connsiteY5" fmla="*/ 396240 h 924560"/>
                <a:gd name="connsiteX6" fmla="*/ 20320 w 36478"/>
                <a:gd name="connsiteY6" fmla="*/ 472440 h 924560"/>
                <a:gd name="connsiteX7" fmla="*/ 10160 w 36478"/>
                <a:gd name="connsiteY7" fmla="*/ 502920 h 924560"/>
                <a:gd name="connsiteX8" fmla="*/ 5080 w 36478"/>
                <a:gd name="connsiteY8" fmla="*/ 518160 h 924560"/>
                <a:gd name="connsiteX9" fmla="*/ 0 w 36478"/>
                <a:gd name="connsiteY9" fmla="*/ 563880 h 924560"/>
                <a:gd name="connsiteX10" fmla="*/ 10160 w 36478"/>
                <a:gd name="connsiteY10" fmla="*/ 843280 h 924560"/>
                <a:gd name="connsiteX11" fmla="*/ 15240 w 36478"/>
                <a:gd name="connsiteY11" fmla="*/ 924560 h 9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78" h="924560">
                  <a:moveTo>
                    <a:pt x="10160" y="0"/>
                  </a:moveTo>
                  <a:cubicBezTo>
                    <a:pt x="11853" y="8467"/>
                    <a:pt x="13695" y="16905"/>
                    <a:pt x="15240" y="25400"/>
                  </a:cubicBezTo>
                  <a:cubicBezTo>
                    <a:pt x="18259" y="42007"/>
                    <a:pt x="21217" y="64549"/>
                    <a:pt x="25400" y="81280"/>
                  </a:cubicBezTo>
                  <a:cubicBezTo>
                    <a:pt x="26699" y="86475"/>
                    <a:pt x="28787" y="91440"/>
                    <a:pt x="30480" y="96520"/>
                  </a:cubicBezTo>
                  <a:cubicBezTo>
                    <a:pt x="41053" y="170529"/>
                    <a:pt x="35422" y="115347"/>
                    <a:pt x="30480" y="243840"/>
                  </a:cubicBezTo>
                  <a:cubicBezTo>
                    <a:pt x="28527" y="294631"/>
                    <a:pt x="27657" y="345462"/>
                    <a:pt x="25400" y="396240"/>
                  </a:cubicBezTo>
                  <a:cubicBezTo>
                    <a:pt x="24270" y="421671"/>
                    <a:pt x="23920" y="447239"/>
                    <a:pt x="20320" y="472440"/>
                  </a:cubicBezTo>
                  <a:cubicBezTo>
                    <a:pt x="18805" y="483042"/>
                    <a:pt x="13547" y="492760"/>
                    <a:pt x="10160" y="502920"/>
                  </a:cubicBezTo>
                  <a:lnTo>
                    <a:pt x="5080" y="518160"/>
                  </a:lnTo>
                  <a:cubicBezTo>
                    <a:pt x="3387" y="533400"/>
                    <a:pt x="0" y="548546"/>
                    <a:pt x="0" y="563880"/>
                  </a:cubicBezTo>
                  <a:cubicBezTo>
                    <a:pt x="0" y="658575"/>
                    <a:pt x="4479" y="749549"/>
                    <a:pt x="10160" y="843280"/>
                  </a:cubicBezTo>
                  <a:cubicBezTo>
                    <a:pt x="15353" y="928959"/>
                    <a:pt x="15240" y="893506"/>
                    <a:pt x="15240" y="924560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4305300" y="4229100"/>
              <a:ext cx="41910" cy="933450"/>
            </a:xfrm>
            <a:custGeom>
              <a:avLst/>
              <a:gdLst>
                <a:gd name="connsiteX0" fmla="*/ 11430 w 41910"/>
                <a:gd name="connsiteY0" fmla="*/ 0 h 933450"/>
                <a:gd name="connsiteX1" fmla="*/ 7620 w 41910"/>
                <a:gd name="connsiteY1" fmla="*/ 22860 h 933450"/>
                <a:gd name="connsiteX2" fmla="*/ 0 w 41910"/>
                <a:gd name="connsiteY2" fmla="*/ 49530 h 933450"/>
                <a:gd name="connsiteX3" fmla="*/ 3810 w 41910"/>
                <a:gd name="connsiteY3" fmla="*/ 137160 h 933450"/>
                <a:gd name="connsiteX4" fmla="*/ 7620 w 41910"/>
                <a:gd name="connsiteY4" fmla="*/ 152400 h 933450"/>
                <a:gd name="connsiteX5" fmla="*/ 11430 w 41910"/>
                <a:gd name="connsiteY5" fmla="*/ 171450 h 933450"/>
                <a:gd name="connsiteX6" fmla="*/ 15240 w 41910"/>
                <a:gd name="connsiteY6" fmla="*/ 205740 h 933450"/>
                <a:gd name="connsiteX7" fmla="*/ 22860 w 41910"/>
                <a:gd name="connsiteY7" fmla="*/ 236220 h 933450"/>
                <a:gd name="connsiteX8" fmla="*/ 30480 w 41910"/>
                <a:gd name="connsiteY8" fmla="*/ 259080 h 933450"/>
                <a:gd name="connsiteX9" fmla="*/ 26670 w 41910"/>
                <a:gd name="connsiteY9" fmla="*/ 323850 h 933450"/>
                <a:gd name="connsiteX10" fmla="*/ 22860 w 41910"/>
                <a:gd name="connsiteY10" fmla="*/ 335280 h 933450"/>
                <a:gd name="connsiteX11" fmla="*/ 19050 w 41910"/>
                <a:gd name="connsiteY11" fmla="*/ 361950 h 933450"/>
                <a:gd name="connsiteX12" fmla="*/ 22860 w 41910"/>
                <a:gd name="connsiteY12" fmla="*/ 605790 h 933450"/>
                <a:gd name="connsiteX13" fmla="*/ 26670 w 41910"/>
                <a:gd name="connsiteY13" fmla="*/ 617220 h 933450"/>
                <a:gd name="connsiteX14" fmla="*/ 34290 w 41910"/>
                <a:gd name="connsiteY14" fmla="*/ 655320 h 933450"/>
                <a:gd name="connsiteX15" fmla="*/ 34290 w 41910"/>
                <a:gd name="connsiteY15" fmla="*/ 842010 h 933450"/>
                <a:gd name="connsiteX16" fmla="*/ 41910 w 41910"/>
                <a:gd name="connsiteY16" fmla="*/ 868680 h 933450"/>
                <a:gd name="connsiteX17" fmla="*/ 30480 w 41910"/>
                <a:gd name="connsiteY17" fmla="*/ 906780 h 933450"/>
                <a:gd name="connsiteX18" fmla="*/ 22860 w 41910"/>
                <a:gd name="connsiteY18" fmla="*/ 918210 h 933450"/>
                <a:gd name="connsiteX19" fmla="*/ 26670 w 41910"/>
                <a:gd name="connsiteY19" fmla="*/ 9334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910" h="933450">
                  <a:moveTo>
                    <a:pt x="11430" y="0"/>
                  </a:moveTo>
                  <a:cubicBezTo>
                    <a:pt x="10160" y="7620"/>
                    <a:pt x="9135" y="15285"/>
                    <a:pt x="7620" y="22860"/>
                  </a:cubicBezTo>
                  <a:cubicBezTo>
                    <a:pt x="5228" y="34820"/>
                    <a:pt x="3631" y="38636"/>
                    <a:pt x="0" y="49530"/>
                  </a:cubicBezTo>
                  <a:cubicBezTo>
                    <a:pt x="1270" y="78740"/>
                    <a:pt x="1650" y="108002"/>
                    <a:pt x="3810" y="137160"/>
                  </a:cubicBezTo>
                  <a:cubicBezTo>
                    <a:pt x="4197" y="142382"/>
                    <a:pt x="6484" y="147288"/>
                    <a:pt x="7620" y="152400"/>
                  </a:cubicBezTo>
                  <a:cubicBezTo>
                    <a:pt x="9025" y="158722"/>
                    <a:pt x="10514" y="165039"/>
                    <a:pt x="11430" y="171450"/>
                  </a:cubicBezTo>
                  <a:cubicBezTo>
                    <a:pt x="13056" y="182835"/>
                    <a:pt x="13241" y="194415"/>
                    <a:pt x="15240" y="205740"/>
                  </a:cubicBezTo>
                  <a:cubicBezTo>
                    <a:pt x="17060" y="216053"/>
                    <a:pt x="19548" y="226285"/>
                    <a:pt x="22860" y="236220"/>
                  </a:cubicBezTo>
                  <a:lnTo>
                    <a:pt x="30480" y="259080"/>
                  </a:lnTo>
                  <a:cubicBezTo>
                    <a:pt x="29210" y="280670"/>
                    <a:pt x="28822" y="302330"/>
                    <a:pt x="26670" y="323850"/>
                  </a:cubicBezTo>
                  <a:cubicBezTo>
                    <a:pt x="26270" y="327846"/>
                    <a:pt x="23648" y="331342"/>
                    <a:pt x="22860" y="335280"/>
                  </a:cubicBezTo>
                  <a:cubicBezTo>
                    <a:pt x="21099" y="344086"/>
                    <a:pt x="20320" y="353060"/>
                    <a:pt x="19050" y="361950"/>
                  </a:cubicBezTo>
                  <a:cubicBezTo>
                    <a:pt x="20320" y="443230"/>
                    <a:pt x="20435" y="524536"/>
                    <a:pt x="22860" y="605790"/>
                  </a:cubicBezTo>
                  <a:cubicBezTo>
                    <a:pt x="22980" y="609804"/>
                    <a:pt x="25767" y="613307"/>
                    <a:pt x="26670" y="617220"/>
                  </a:cubicBezTo>
                  <a:cubicBezTo>
                    <a:pt x="29582" y="629840"/>
                    <a:pt x="34290" y="655320"/>
                    <a:pt x="34290" y="655320"/>
                  </a:cubicBezTo>
                  <a:cubicBezTo>
                    <a:pt x="28113" y="741800"/>
                    <a:pt x="27973" y="718819"/>
                    <a:pt x="34290" y="842010"/>
                  </a:cubicBezTo>
                  <a:cubicBezTo>
                    <a:pt x="34580" y="847664"/>
                    <a:pt x="39891" y="862623"/>
                    <a:pt x="41910" y="868680"/>
                  </a:cubicBezTo>
                  <a:cubicBezTo>
                    <a:pt x="39780" y="877199"/>
                    <a:pt x="34190" y="901214"/>
                    <a:pt x="30480" y="906780"/>
                  </a:cubicBezTo>
                  <a:lnTo>
                    <a:pt x="22860" y="918210"/>
                  </a:lnTo>
                  <a:cubicBezTo>
                    <a:pt x="27072" y="930845"/>
                    <a:pt x="26670" y="925624"/>
                    <a:pt x="26670" y="933450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6502891" y="3812495"/>
            <a:ext cx="49217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très faible diffusion latérale lors de la dérive des e</a:t>
            </a:r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=&gt; précision de la trajectoire vis à vis des pads touchés</a:t>
            </a:r>
          </a:p>
        </p:txBody>
      </p:sp>
      <p:pic>
        <p:nvPicPr>
          <p:cNvPr id="65" name="Image 64" descr="Tick_y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45830" y="4477590"/>
            <a:ext cx="470927" cy="436469"/>
          </a:xfrm>
          <a:prstGeom prst="rect">
            <a:avLst/>
          </a:prstGeom>
        </p:spPr>
      </p:pic>
      <p:cxnSp>
        <p:nvCxnSpPr>
          <p:cNvPr id="70" name="Connecteur droit avec flèche 69"/>
          <p:cNvCxnSpPr>
            <a:endCxn id="57" idx="11"/>
          </p:cNvCxnSpPr>
          <p:nvPr/>
        </p:nvCxnSpPr>
        <p:spPr>
          <a:xfrm flipH="1">
            <a:off x="4378960" y="4135872"/>
            <a:ext cx="2005072" cy="476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/>
      <p:bldP spid="8" grpId="0"/>
      <p:bldP spid="9" grpId="0"/>
      <p:bldP spid="22" grpId="0" animBg="1"/>
      <p:bldP spid="22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/>
          <p:cNvGrpSpPr/>
          <p:nvPr/>
        </p:nvGrpSpPr>
        <p:grpSpPr>
          <a:xfrm>
            <a:off x="3071664" y="5620497"/>
            <a:ext cx="2088232" cy="0"/>
            <a:chOff x="3071664" y="5620497"/>
            <a:chExt cx="2088232" cy="0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3071664" y="5620497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599328" y="5620497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126992" y="5620497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654656" y="5620497"/>
              <a:ext cx="505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4301502" y="3609851"/>
            <a:ext cx="72526" cy="1969462"/>
            <a:chOff x="4169838" y="3722610"/>
            <a:chExt cx="72526" cy="1969462"/>
          </a:xfrm>
        </p:grpSpPr>
        <p:sp>
          <p:nvSpPr>
            <p:cNvPr id="46" name="Organigramme : Jonction de sommaire 45"/>
            <p:cNvSpPr/>
            <p:nvPr/>
          </p:nvSpPr>
          <p:spPr>
            <a:xfrm>
              <a:off x="4169838" y="3722610"/>
              <a:ext cx="72526" cy="72526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4173899" y="3800146"/>
              <a:ext cx="60954" cy="1891926"/>
              <a:chOff x="4286256" y="4720643"/>
              <a:chExt cx="60954" cy="945963"/>
            </a:xfrm>
          </p:grpSpPr>
          <p:sp>
            <p:nvSpPr>
              <p:cNvPr id="48" name="Forme libre 47"/>
              <p:cNvSpPr/>
              <p:nvPr/>
            </p:nvSpPr>
            <p:spPr>
              <a:xfrm>
                <a:off x="4301154" y="4720643"/>
                <a:ext cx="20832" cy="929640"/>
              </a:xfrm>
              <a:custGeom>
                <a:avLst/>
                <a:gdLst>
                  <a:gd name="connsiteX0" fmla="*/ 10160 w 20832"/>
                  <a:gd name="connsiteY0" fmla="*/ 0 h 929640"/>
                  <a:gd name="connsiteX1" fmla="*/ 15240 w 20832"/>
                  <a:gd name="connsiteY1" fmla="*/ 60960 h 929640"/>
                  <a:gd name="connsiteX2" fmla="*/ 5080 w 20832"/>
                  <a:gd name="connsiteY2" fmla="*/ 335280 h 929640"/>
                  <a:gd name="connsiteX3" fmla="*/ 0 w 20832"/>
                  <a:gd name="connsiteY3" fmla="*/ 355600 h 929640"/>
                  <a:gd name="connsiteX4" fmla="*/ 5080 w 20832"/>
                  <a:gd name="connsiteY4" fmla="*/ 452120 h 929640"/>
                  <a:gd name="connsiteX5" fmla="*/ 15240 w 20832"/>
                  <a:gd name="connsiteY5" fmla="*/ 482600 h 929640"/>
                  <a:gd name="connsiteX6" fmla="*/ 20320 w 20832"/>
                  <a:gd name="connsiteY6" fmla="*/ 497840 h 929640"/>
                  <a:gd name="connsiteX7" fmla="*/ 15240 w 20832"/>
                  <a:gd name="connsiteY7" fmla="*/ 574040 h 929640"/>
                  <a:gd name="connsiteX8" fmla="*/ 10160 w 20832"/>
                  <a:gd name="connsiteY8" fmla="*/ 629920 h 929640"/>
                  <a:gd name="connsiteX9" fmla="*/ 15240 w 20832"/>
                  <a:gd name="connsiteY9" fmla="*/ 817880 h 929640"/>
                  <a:gd name="connsiteX10" fmla="*/ 20320 w 20832"/>
                  <a:gd name="connsiteY10" fmla="*/ 853440 h 929640"/>
                  <a:gd name="connsiteX11" fmla="*/ 20320 w 20832"/>
                  <a:gd name="connsiteY11" fmla="*/ 929640 h 9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" h="929640">
                    <a:moveTo>
                      <a:pt x="10160" y="0"/>
                    </a:moveTo>
                    <a:cubicBezTo>
                      <a:pt x="11853" y="20320"/>
                      <a:pt x="15240" y="40570"/>
                      <a:pt x="15240" y="60960"/>
                    </a:cubicBezTo>
                    <a:cubicBezTo>
                      <a:pt x="15240" y="143039"/>
                      <a:pt x="22854" y="246408"/>
                      <a:pt x="5080" y="335280"/>
                    </a:cubicBezTo>
                    <a:cubicBezTo>
                      <a:pt x="3711" y="342126"/>
                      <a:pt x="1693" y="348827"/>
                      <a:pt x="0" y="355600"/>
                    </a:cubicBezTo>
                    <a:cubicBezTo>
                      <a:pt x="1693" y="387773"/>
                      <a:pt x="1241" y="420132"/>
                      <a:pt x="5080" y="452120"/>
                    </a:cubicBezTo>
                    <a:cubicBezTo>
                      <a:pt x="6356" y="462753"/>
                      <a:pt x="11853" y="472440"/>
                      <a:pt x="15240" y="482600"/>
                    </a:cubicBezTo>
                    <a:lnTo>
                      <a:pt x="20320" y="497840"/>
                    </a:lnTo>
                    <a:cubicBezTo>
                      <a:pt x="18627" y="523240"/>
                      <a:pt x="17192" y="548659"/>
                      <a:pt x="15240" y="574040"/>
                    </a:cubicBezTo>
                    <a:cubicBezTo>
                      <a:pt x="13806" y="592688"/>
                      <a:pt x="10160" y="611217"/>
                      <a:pt x="10160" y="629920"/>
                    </a:cubicBezTo>
                    <a:cubicBezTo>
                      <a:pt x="10160" y="692596"/>
                      <a:pt x="12394" y="755268"/>
                      <a:pt x="15240" y="817880"/>
                    </a:cubicBezTo>
                    <a:cubicBezTo>
                      <a:pt x="15784" y="829841"/>
                      <a:pt x="19776" y="841479"/>
                      <a:pt x="20320" y="853440"/>
                    </a:cubicBezTo>
                    <a:cubicBezTo>
                      <a:pt x="21473" y="878814"/>
                      <a:pt x="20320" y="904240"/>
                      <a:pt x="20320" y="92964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orme libre 48"/>
              <p:cNvSpPr/>
              <p:nvPr/>
            </p:nvSpPr>
            <p:spPr>
              <a:xfrm>
                <a:off x="4286256" y="4720652"/>
                <a:ext cx="45720" cy="909320"/>
              </a:xfrm>
              <a:custGeom>
                <a:avLst/>
                <a:gdLst>
                  <a:gd name="connsiteX0" fmla="*/ 30480 w 45720"/>
                  <a:gd name="connsiteY0" fmla="*/ 0 h 909320"/>
                  <a:gd name="connsiteX1" fmla="*/ 35560 w 45720"/>
                  <a:gd name="connsiteY1" fmla="*/ 25400 h 909320"/>
                  <a:gd name="connsiteX2" fmla="*/ 35560 w 45720"/>
                  <a:gd name="connsiteY2" fmla="*/ 304800 h 909320"/>
                  <a:gd name="connsiteX3" fmla="*/ 30480 w 45720"/>
                  <a:gd name="connsiteY3" fmla="*/ 345440 h 909320"/>
                  <a:gd name="connsiteX4" fmla="*/ 20320 w 45720"/>
                  <a:gd name="connsiteY4" fmla="*/ 406400 h 909320"/>
                  <a:gd name="connsiteX5" fmla="*/ 15240 w 45720"/>
                  <a:gd name="connsiteY5" fmla="*/ 472440 h 909320"/>
                  <a:gd name="connsiteX6" fmla="*/ 10160 w 45720"/>
                  <a:gd name="connsiteY6" fmla="*/ 558800 h 909320"/>
                  <a:gd name="connsiteX7" fmla="*/ 5080 w 45720"/>
                  <a:gd name="connsiteY7" fmla="*/ 579120 h 909320"/>
                  <a:gd name="connsiteX8" fmla="*/ 0 w 45720"/>
                  <a:gd name="connsiteY8" fmla="*/ 614680 h 909320"/>
                  <a:gd name="connsiteX9" fmla="*/ 10160 w 45720"/>
                  <a:gd name="connsiteY9" fmla="*/ 716280 h 909320"/>
                  <a:gd name="connsiteX10" fmla="*/ 15240 w 45720"/>
                  <a:gd name="connsiteY10" fmla="*/ 746760 h 909320"/>
                  <a:gd name="connsiteX11" fmla="*/ 25400 w 45720"/>
                  <a:gd name="connsiteY11" fmla="*/ 777240 h 909320"/>
                  <a:gd name="connsiteX12" fmla="*/ 45720 w 45720"/>
                  <a:gd name="connsiteY12" fmla="*/ 812800 h 909320"/>
                  <a:gd name="connsiteX13" fmla="*/ 40640 w 45720"/>
                  <a:gd name="connsiteY13" fmla="*/ 868680 h 909320"/>
                  <a:gd name="connsiteX14" fmla="*/ 25400 w 45720"/>
                  <a:gd name="connsiteY14" fmla="*/ 899160 h 909320"/>
                  <a:gd name="connsiteX15" fmla="*/ 20320 w 45720"/>
                  <a:gd name="connsiteY15" fmla="*/ 909320 h 90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" h="909320">
                    <a:moveTo>
                      <a:pt x="30480" y="0"/>
                    </a:moveTo>
                    <a:cubicBezTo>
                      <a:pt x="32173" y="8467"/>
                      <a:pt x="34247" y="16866"/>
                      <a:pt x="35560" y="25400"/>
                    </a:cubicBezTo>
                    <a:cubicBezTo>
                      <a:pt x="50645" y="123454"/>
                      <a:pt x="40164" y="178199"/>
                      <a:pt x="35560" y="304800"/>
                    </a:cubicBezTo>
                    <a:cubicBezTo>
                      <a:pt x="35064" y="318443"/>
                      <a:pt x="32075" y="331881"/>
                      <a:pt x="30480" y="345440"/>
                    </a:cubicBezTo>
                    <a:cubicBezTo>
                      <a:pt x="24293" y="398029"/>
                      <a:pt x="30429" y="376073"/>
                      <a:pt x="20320" y="406400"/>
                    </a:cubicBezTo>
                    <a:cubicBezTo>
                      <a:pt x="18627" y="428413"/>
                      <a:pt x="16709" y="450411"/>
                      <a:pt x="15240" y="472440"/>
                    </a:cubicBezTo>
                    <a:cubicBezTo>
                      <a:pt x="13322" y="501213"/>
                      <a:pt x="12894" y="530093"/>
                      <a:pt x="10160" y="558800"/>
                    </a:cubicBezTo>
                    <a:cubicBezTo>
                      <a:pt x="9498" y="565750"/>
                      <a:pt x="6329" y="572251"/>
                      <a:pt x="5080" y="579120"/>
                    </a:cubicBezTo>
                    <a:cubicBezTo>
                      <a:pt x="2938" y="590901"/>
                      <a:pt x="1693" y="602827"/>
                      <a:pt x="0" y="614680"/>
                    </a:cubicBezTo>
                    <a:cubicBezTo>
                      <a:pt x="7217" y="722940"/>
                      <a:pt x="-443" y="657966"/>
                      <a:pt x="10160" y="716280"/>
                    </a:cubicBezTo>
                    <a:cubicBezTo>
                      <a:pt x="12003" y="726414"/>
                      <a:pt x="12742" y="736767"/>
                      <a:pt x="15240" y="746760"/>
                    </a:cubicBezTo>
                    <a:cubicBezTo>
                      <a:pt x="17837" y="757150"/>
                      <a:pt x="19459" y="768329"/>
                      <a:pt x="25400" y="777240"/>
                    </a:cubicBezTo>
                    <a:cubicBezTo>
                      <a:pt x="39761" y="798781"/>
                      <a:pt x="32830" y="787019"/>
                      <a:pt x="45720" y="812800"/>
                    </a:cubicBezTo>
                    <a:cubicBezTo>
                      <a:pt x="44027" y="831427"/>
                      <a:pt x="43285" y="850165"/>
                      <a:pt x="40640" y="868680"/>
                    </a:cubicBezTo>
                    <a:cubicBezTo>
                      <a:pt x="38527" y="883468"/>
                      <a:pt x="32946" y="886584"/>
                      <a:pt x="25400" y="899160"/>
                    </a:cubicBezTo>
                    <a:cubicBezTo>
                      <a:pt x="23452" y="902407"/>
                      <a:pt x="22013" y="905933"/>
                      <a:pt x="20320" y="90932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 49"/>
              <p:cNvSpPr/>
              <p:nvPr/>
            </p:nvSpPr>
            <p:spPr>
              <a:xfrm>
                <a:off x="4296074" y="4741355"/>
                <a:ext cx="36478" cy="924560"/>
              </a:xfrm>
              <a:custGeom>
                <a:avLst/>
                <a:gdLst>
                  <a:gd name="connsiteX0" fmla="*/ 10160 w 36478"/>
                  <a:gd name="connsiteY0" fmla="*/ 0 h 924560"/>
                  <a:gd name="connsiteX1" fmla="*/ 15240 w 36478"/>
                  <a:gd name="connsiteY1" fmla="*/ 25400 h 924560"/>
                  <a:gd name="connsiteX2" fmla="*/ 25400 w 36478"/>
                  <a:gd name="connsiteY2" fmla="*/ 81280 h 924560"/>
                  <a:gd name="connsiteX3" fmla="*/ 30480 w 36478"/>
                  <a:gd name="connsiteY3" fmla="*/ 96520 h 924560"/>
                  <a:gd name="connsiteX4" fmla="*/ 30480 w 36478"/>
                  <a:gd name="connsiteY4" fmla="*/ 243840 h 924560"/>
                  <a:gd name="connsiteX5" fmla="*/ 25400 w 36478"/>
                  <a:gd name="connsiteY5" fmla="*/ 396240 h 924560"/>
                  <a:gd name="connsiteX6" fmla="*/ 20320 w 36478"/>
                  <a:gd name="connsiteY6" fmla="*/ 472440 h 924560"/>
                  <a:gd name="connsiteX7" fmla="*/ 10160 w 36478"/>
                  <a:gd name="connsiteY7" fmla="*/ 502920 h 924560"/>
                  <a:gd name="connsiteX8" fmla="*/ 5080 w 36478"/>
                  <a:gd name="connsiteY8" fmla="*/ 518160 h 924560"/>
                  <a:gd name="connsiteX9" fmla="*/ 0 w 36478"/>
                  <a:gd name="connsiteY9" fmla="*/ 563880 h 924560"/>
                  <a:gd name="connsiteX10" fmla="*/ 10160 w 36478"/>
                  <a:gd name="connsiteY10" fmla="*/ 843280 h 924560"/>
                  <a:gd name="connsiteX11" fmla="*/ 15240 w 36478"/>
                  <a:gd name="connsiteY11" fmla="*/ 924560 h 9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8" h="924560">
                    <a:moveTo>
                      <a:pt x="10160" y="0"/>
                    </a:moveTo>
                    <a:cubicBezTo>
                      <a:pt x="11853" y="8467"/>
                      <a:pt x="13695" y="16905"/>
                      <a:pt x="15240" y="25400"/>
                    </a:cubicBezTo>
                    <a:cubicBezTo>
                      <a:pt x="18259" y="42007"/>
                      <a:pt x="21217" y="64549"/>
                      <a:pt x="25400" y="81280"/>
                    </a:cubicBezTo>
                    <a:cubicBezTo>
                      <a:pt x="26699" y="86475"/>
                      <a:pt x="28787" y="91440"/>
                      <a:pt x="30480" y="96520"/>
                    </a:cubicBezTo>
                    <a:cubicBezTo>
                      <a:pt x="41053" y="170529"/>
                      <a:pt x="35422" y="115347"/>
                      <a:pt x="30480" y="243840"/>
                    </a:cubicBezTo>
                    <a:cubicBezTo>
                      <a:pt x="28527" y="294631"/>
                      <a:pt x="27657" y="345462"/>
                      <a:pt x="25400" y="396240"/>
                    </a:cubicBezTo>
                    <a:cubicBezTo>
                      <a:pt x="24270" y="421671"/>
                      <a:pt x="23920" y="447239"/>
                      <a:pt x="20320" y="472440"/>
                    </a:cubicBezTo>
                    <a:cubicBezTo>
                      <a:pt x="18805" y="483042"/>
                      <a:pt x="13547" y="492760"/>
                      <a:pt x="10160" y="502920"/>
                    </a:cubicBezTo>
                    <a:lnTo>
                      <a:pt x="5080" y="518160"/>
                    </a:lnTo>
                    <a:cubicBezTo>
                      <a:pt x="3387" y="533400"/>
                      <a:pt x="0" y="548546"/>
                      <a:pt x="0" y="563880"/>
                    </a:cubicBezTo>
                    <a:cubicBezTo>
                      <a:pt x="0" y="658575"/>
                      <a:pt x="4479" y="749549"/>
                      <a:pt x="10160" y="843280"/>
                    </a:cubicBezTo>
                    <a:cubicBezTo>
                      <a:pt x="15353" y="928959"/>
                      <a:pt x="15240" y="893506"/>
                      <a:pt x="15240" y="92456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 50"/>
              <p:cNvSpPr/>
              <p:nvPr/>
            </p:nvSpPr>
            <p:spPr>
              <a:xfrm>
                <a:off x="4305300" y="4733156"/>
                <a:ext cx="41910" cy="933450"/>
              </a:xfrm>
              <a:custGeom>
                <a:avLst/>
                <a:gdLst>
                  <a:gd name="connsiteX0" fmla="*/ 11430 w 41910"/>
                  <a:gd name="connsiteY0" fmla="*/ 0 h 933450"/>
                  <a:gd name="connsiteX1" fmla="*/ 7620 w 41910"/>
                  <a:gd name="connsiteY1" fmla="*/ 22860 h 933450"/>
                  <a:gd name="connsiteX2" fmla="*/ 0 w 41910"/>
                  <a:gd name="connsiteY2" fmla="*/ 49530 h 933450"/>
                  <a:gd name="connsiteX3" fmla="*/ 3810 w 41910"/>
                  <a:gd name="connsiteY3" fmla="*/ 137160 h 933450"/>
                  <a:gd name="connsiteX4" fmla="*/ 7620 w 41910"/>
                  <a:gd name="connsiteY4" fmla="*/ 152400 h 933450"/>
                  <a:gd name="connsiteX5" fmla="*/ 11430 w 41910"/>
                  <a:gd name="connsiteY5" fmla="*/ 171450 h 933450"/>
                  <a:gd name="connsiteX6" fmla="*/ 15240 w 41910"/>
                  <a:gd name="connsiteY6" fmla="*/ 205740 h 933450"/>
                  <a:gd name="connsiteX7" fmla="*/ 22860 w 41910"/>
                  <a:gd name="connsiteY7" fmla="*/ 236220 h 933450"/>
                  <a:gd name="connsiteX8" fmla="*/ 30480 w 41910"/>
                  <a:gd name="connsiteY8" fmla="*/ 259080 h 933450"/>
                  <a:gd name="connsiteX9" fmla="*/ 26670 w 41910"/>
                  <a:gd name="connsiteY9" fmla="*/ 323850 h 933450"/>
                  <a:gd name="connsiteX10" fmla="*/ 22860 w 41910"/>
                  <a:gd name="connsiteY10" fmla="*/ 335280 h 933450"/>
                  <a:gd name="connsiteX11" fmla="*/ 19050 w 41910"/>
                  <a:gd name="connsiteY11" fmla="*/ 361950 h 933450"/>
                  <a:gd name="connsiteX12" fmla="*/ 22860 w 41910"/>
                  <a:gd name="connsiteY12" fmla="*/ 605790 h 933450"/>
                  <a:gd name="connsiteX13" fmla="*/ 26670 w 41910"/>
                  <a:gd name="connsiteY13" fmla="*/ 617220 h 933450"/>
                  <a:gd name="connsiteX14" fmla="*/ 34290 w 41910"/>
                  <a:gd name="connsiteY14" fmla="*/ 655320 h 933450"/>
                  <a:gd name="connsiteX15" fmla="*/ 34290 w 41910"/>
                  <a:gd name="connsiteY15" fmla="*/ 842010 h 933450"/>
                  <a:gd name="connsiteX16" fmla="*/ 41910 w 41910"/>
                  <a:gd name="connsiteY16" fmla="*/ 868680 h 933450"/>
                  <a:gd name="connsiteX17" fmla="*/ 30480 w 41910"/>
                  <a:gd name="connsiteY17" fmla="*/ 906780 h 933450"/>
                  <a:gd name="connsiteX18" fmla="*/ 22860 w 41910"/>
                  <a:gd name="connsiteY18" fmla="*/ 918210 h 933450"/>
                  <a:gd name="connsiteX19" fmla="*/ 26670 w 41910"/>
                  <a:gd name="connsiteY19" fmla="*/ 93345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910" h="933450">
                    <a:moveTo>
                      <a:pt x="11430" y="0"/>
                    </a:moveTo>
                    <a:cubicBezTo>
                      <a:pt x="10160" y="7620"/>
                      <a:pt x="9135" y="15285"/>
                      <a:pt x="7620" y="22860"/>
                    </a:cubicBezTo>
                    <a:cubicBezTo>
                      <a:pt x="5228" y="34820"/>
                      <a:pt x="3631" y="38636"/>
                      <a:pt x="0" y="49530"/>
                    </a:cubicBezTo>
                    <a:cubicBezTo>
                      <a:pt x="1270" y="78740"/>
                      <a:pt x="1650" y="108002"/>
                      <a:pt x="3810" y="137160"/>
                    </a:cubicBezTo>
                    <a:cubicBezTo>
                      <a:pt x="4197" y="142382"/>
                      <a:pt x="6484" y="147288"/>
                      <a:pt x="7620" y="152400"/>
                    </a:cubicBezTo>
                    <a:cubicBezTo>
                      <a:pt x="9025" y="158722"/>
                      <a:pt x="10514" y="165039"/>
                      <a:pt x="11430" y="171450"/>
                    </a:cubicBezTo>
                    <a:cubicBezTo>
                      <a:pt x="13056" y="182835"/>
                      <a:pt x="13241" y="194415"/>
                      <a:pt x="15240" y="205740"/>
                    </a:cubicBezTo>
                    <a:cubicBezTo>
                      <a:pt x="17060" y="216053"/>
                      <a:pt x="19548" y="226285"/>
                      <a:pt x="22860" y="236220"/>
                    </a:cubicBezTo>
                    <a:lnTo>
                      <a:pt x="30480" y="259080"/>
                    </a:lnTo>
                    <a:cubicBezTo>
                      <a:pt x="29210" y="280670"/>
                      <a:pt x="28822" y="302330"/>
                      <a:pt x="26670" y="323850"/>
                    </a:cubicBezTo>
                    <a:cubicBezTo>
                      <a:pt x="26270" y="327846"/>
                      <a:pt x="23648" y="331342"/>
                      <a:pt x="22860" y="335280"/>
                    </a:cubicBezTo>
                    <a:cubicBezTo>
                      <a:pt x="21099" y="344086"/>
                      <a:pt x="20320" y="353060"/>
                      <a:pt x="19050" y="361950"/>
                    </a:cubicBezTo>
                    <a:cubicBezTo>
                      <a:pt x="20320" y="443230"/>
                      <a:pt x="20435" y="524536"/>
                      <a:pt x="22860" y="605790"/>
                    </a:cubicBezTo>
                    <a:cubicBezTo>
                      <a:pt x="22980" y="609804"/>
                      <a:pt x="25767" y="613307"/>
                      <a:pt x="26670" y="617220"/>
                    </a:cubicBezTo>
                    <a:cubicBezTo>
                      <a:pt x="29582" y="629840"/>
                      <a:pt x="34290" y="655320"/>
                      <a:pt x="34290" y="655320"/>
                    </a:cubicBezTo>
                    <a:cubicBezTo>
                      <a:pt x="28113" y="741800"/>
                      <a:pt x="27973" y="718819"/>
                      <a:pt x="34290" y="842010"/>
                    </a:cubicBezTo>
                    <a:cubicBezTo>
                      <a:pt x="34580" y="847664"/>
                      <a:pt x="39891" y="862623"/>
                      <a:pt x="41910" y="868680"/>
                    </a:cubicBezTo>
                    <a:cubicBezTo>
                      <a:pt x="39780" y="877199"/>
                      <a:pt x="34190" y="901214"/>
                      <a:pt x="30480" y="906780"/>
                    </a:cubicBezTo>
                    <a:lnTo>
                      <a:pt x="22860" y="918210"/>
                    </a:lnTo>
                    <a:cubicBezTo>
                      <a:pt x="27072" y="930845"/>
                      <a:pt x="26670" y="925624"/>
                      <a:pt x="26670" y="93345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39" name="Connecteur droit 38"/>
          <p:cNvCxnSpPr/>
          <p:nvPr/>
        </p:nvCxnSpPr>
        <p:spPr>
          <a:xfrm>
            <a:off x="4126992" y="5620497"/>
            <a:ext cx="5052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III) Développement instrumentaux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266389" y="2426290"/>
            <a:ext cx="5405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. test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de la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diffusion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lors de la dérive des e</a:t>
            </a:r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endParaRPr lang="fr-FR" baseline="30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549016" y="741840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Études annexes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48700" y="1344359"/>
            <a:ext cx="714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66"/>
                </a:solidFill>
                <a:latin typeface="Comic Sans MS" pitchFamily="66" charset="0"/>
              </a:rPr>
              <a:t>- nombreuses fonctionnalités validées précédemment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48700" y="1864053"/>
            <a:ext cx="714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- nouveau test en </a:t>
            </a:r>
            <a:r>
              <a:rPr lang="fr-FR" sz="2000" b="1" dirty="0" err="1" smtClean="0">
                <a:solidFill>
                  <a:srgbClr val="000066"/>
                </a:solidFill>
                <a:latin typeface="Comic Sans MS" pitchFamily="66" charset="0"/>
              </a:rPr>
              <a:t>micro-faisceau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pour sonder le DGPR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8168240" y="706432"/>
            <a:ext cx="3785544" cy="2560927"/>
            <a:chOff x="5373523" y="938044"/>
            <a:chExt cx="4433404" cy="299920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688" l="691" r="94890">
                          <a14:backgroundMark x1="25691" y1="61672" x2="25691" y2="61672"/>
                          <a14:backgroundMark x1="58840" y1="65773" x2="58840" y2="65773"/>
                          <a14:backgroundMark x1="61464" y1="61830" x2="61464" y2="61830"/>
                          <a14:backgroundMark x1="58564" y1="63091" x2="60221" y2="6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4" y="938044"/>
              <a:ext cx="3290713" cy="2881645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5373523" y="2944551"/>
              <a:ext cx="1407423" cy="992697"/>
              <a:chOff x="4996500" y="5395537"/>
              <a:chExt cx="1407423" cy="992697"/>
            </a:xfrm>
          </p:grpSpPr>
          <p:sp>
            <p:nvSpPr>
              <p:cNvPr id="13" name="Flèche droite 12"/>
              <p:cNvSpPr/>
              <p:nvPr/>
            </p:nvSpPr>
            <p:spPr>
              <a:xfrm rot="20616324">
                <a:off x="5030109" y="5395537"/>
                <a:ext cx="1062177" cy="220964"/>
              </a:xfrm>
              <a:prstGeom prst="rightArrow">
                <a:avLst>
                  <a:gd name="adj1" fmla="val 33750"/>
                  <a:gd name="adj2" fmla="val 84256"/>
                </a:avLst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638456">
                <a:off x="4996500" y="5546690"/>
                <a:ext cx="1407423" cy="84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proton</a:t>
                </a: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micro-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beam</a:t>
                </a:r>
                <a:endParaRPr lang="fr-FR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(1 to 10 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pps</a:t>
                </a:r>
                <a:r>
                  <a:rPr lang="fr-FR" sz="11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1266389" y="2852936"/>
            <a:ext cx="475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. test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de la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perte d’e</a:t>
            </a:r>
            <a:r>
              <a:rPr lang="fr-FR" b="1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lors de la dérive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077884" y="3573016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071664" y="5548489"/>
            <a:ext cx="20882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4301502" y="4540377"/>
            <a:ext cx="72526" cy="1013470"/>
            <a:chOff x="4367808" y="4653136"/>
            <a:chExt cx="72526" cy="1013470"/>
          </a:xfrm>
        </p:grpSpPr>
        <p:sp>
          <p:nvSpPr>
            <p:cNvPr id="35" name="Organigramme : Jonction de sommaire 34"/>
            <p:cNvSpPr/>
            <p:nvPr/>
          </p:nvSpPr>
          <p:spPr>
            <a:xfrm>
              <a:off x="4367808" y="4653136"/>
              <a:ext cx="72526" cy="72526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4371869" y="4720643"/>
              <a:ext cx="60954" cy="945963"/>
              <a:chOff x="4286256" y="4720643"/>
              <a:chExt cx="60954" cy="945963"/>
            </a:xfrm>
          </p:grpSpPr>
          <p:sp>
            <p:nvSpPr>
              <p:cNvPr id="28" name="Forme libre 27"/>
              <p:cNvSpPr/>
              <p:nvPr/>
            </p:nvSpPr>
            <p:spPr>
              <a:xfrm>
                <a:off x="4301154" y="4720643"/>
                <a:ext cx="20832" cy="929640"/>
              </a:xfrm>
              <a:custGeom>
                <a:avLst/>
                <a:gdLst>
                  <a:gd name="connsiteX0" fmla="*/ 10160 w 20832"/>
                  <a:gd name="connsiteY0" fmla="*/ 0 h 929640"/>
                  <a:gd name="connsiteX1" fmla="*/ 15240 w 20832"/>
                  <a:gd name="connsiteY1" fmla="*/ 60960 h 929640"/>
                  <a:gd name="connsiteX2" fmla="*/ 5080 w 20832"/>
                  <a:gd name="connsiteY2" fmla="*/ 335280 h 929640"/>
                  <a:gd name="connsiteX3" fmla="*/ 0 w 20832"/>
                  <a:gd name="connsiteY3" fmla="*/ 355600 h 929640"/>
                  <a:gd name="connsiteX4" fmla="*/ 5080 w 20832"/>
                  <a:gd name="connsiteY4" fmla="*/ 452120 h 929640"/>
                  <a:gd name="connsiteX5" fmla="*/ 15240 w 20832"/>
                  <a:gd name="connsiteY5" fmla="*/ 482600 h 929640"/>
                  <a:gd name="connsiteX6" fmla="*/ 20320 w 20832"/>
                  <a:gd name="connsiteY6" fmla="*/ 497840 h 929640"/>
                  <a:gd name="connsiteX7" fmla="*/ 15240 w 20832"/>
                  <a:gd name="connsiteY7" fmla="*/ 574040 h 929640"/>
                  <a:gd name="connsiteX8" fmla="*/ 10160 w 20832"/>
                  <a:gd name="connsiteY8" fmla="*/ 629920 h 929640"/>
                  <a:gd name="connsiteX9" fmla="*/ 15240 w 20832"/>
                  <a:gd name="connsiteY9" fmla="*/ 817880 h 929640"/>
                  <a:gd name="connsiteX10" fmla="*/ 20320 w 20832"/>
                  <a:gd name="connsiteY10" fmla="*/ 853440 h 929640"/>
                  <a:gd name="connsiteX11" fmla="*/ 20320 w 20832"/>
                  <a:gd name="connsiteY11" fmla="*/ 929640 h 9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" h="929640">
                    <a:moveTo>
                      <a:pt x="10160" y="0"/>
                    </a:moveTo>
                    <a:cubicBezTo>
                      <a:pt x="11853" y="20320"/>
                      <a:pt x="15240" y="40570"/>
                      <a:pt x="15240" y="60960"/>
                    </a:cubicBezTo>
                    <a:cubicBezTo>
                      <a:pt x="15240" y="143039"/>
                      <a:pt x="22854" y="246408"/>
                      <a:pt x="5080" y="335280"/>
                    </a:cubicBezTo>
                    <a:cubicBezTo>
                      <a:pt x="3711" y="342126"/>
                      <a:pt x="1693" y="348827"/>
                      <a:pt x="0" y="355600"/>
                    </a:cubicBezTo>
                    <a:cubicBezTo>
                      <a:pt x="1693" y="387773"/>
                      <a:pt x="1241" y="420132"/>
                      <a:pt x="5080" y="452120"/>
                    </a:cubicBezTo>
                    <a:cubicBezTo>
                      <a:pt x="6356" y="462753"/>
                      <a:pt x="11853" y="472440"/>
                      <a:pt x="15240" y="482600"/>
                    </a:cubicBezTo>
                    <a:lnTo>
                      <a:pt x="20320" y="497840"/>
                    </a:lnTo>
                    <a:cubicBezTo>
                      <a:pt x="18627" y="523240"/>
                      <a:pt x="17192" y="548659"/>
                      <a:pt x="15240" y="574040"/>
                    </a:cubicBezTo>
                    <a:cubicBezTo>
                      <a:pt x="13806" y="592688"/>
                      <a:pt x="10160" y="611217"/>
                      <a:pt x="10160" y="629920"/>
                    </a:cubicBezTo>
                    <a:cubicBezTo>
                      <a:pt x="10160" y="692596"/>
                      <a:pt x="12394" y="755268"/>
                      <a:pt x="15240" y="817880"/>
                    </a:cubicBezTo>
                    <a:cubicBezTo>
                      <a:pt x="15784" y="829841"/>
                      <a:pt x="19776" y="841479"/>
                      <a:pt x="20320" y="853440"/>
                    </a:cubicBezTo>
                    <a:cubicBezTo>
                      <a:pt x="21473" y="878814"/>
                      <a:pt x="20320" y="904240"/>
                      <a:pt x="20320" y="92964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4286256" y="4720652"/>
                <a:ext cx="45720" cy="909320"/>
              </a:xfrm>
              <a:custGeom>
                <a:avLst/>
                <a:gdLst>
                  <a:gd name="connsiteX0" fmla="*/ 30480 w 45720"/>
                  <a:gd name="connsiteY0" fmla="*/ 0 h 909320"/>
                  <a:gd name="connsiteX1" fmla="*/ 35560 w 45720"/>
                  <a:gd name="connsiteY1" fmla="*/ 25400 h 909320"/>
                  <a:gd name="connsiteX2" fmla="*/ 35560 w 45720"/>
                  <a:gd name="connsiteY2" fmla="*/ 304800 h 909320"/>
                  <a:gd name="connsiteX3" fmla="*/ 30480 w 45720"/>
                  <a:gd name="connsiteY3" fmla="*/ 345440 h 909320"/>
                  <a:gd name="connsiteX4" fmla="*/ 20320 w 45720"/>
                  <a:gd name="connsiteY4" fmla="*/ 406400 h 909320"/>
                  <a:gd name="connsiteX5" fmla="*/ 15240 w 45720"/>
                  <a:gd name="connsiteY5" fmla="*/ 472440 h 909320"/>
                  <a:gd name="connsiteX6" fmla="*/ 10160 w 45720"/>
                  <a:gd name="connsiteY6" fmla="*/ 558800 h 909320"/>
                  <a:gd name="connsiteX7" fmla="*/ 5080 w 45720"/>
                  <a:gd name="connsiteY7" fmla="*/ 579120 h 909320"/>
                  <a:gd name="connsiteX8" fmla="*/ 0 w 45720"/>
                  <a:gd name="connsiteY8" fmla="*/ 614680 h 909320"/>
                  <a:gd name="connsiteX9" fmla="*/ 10160 w 45720"/>
                  <a:gd name="connsiteY9" fmla="*/ 716280 h 909320"/>
                  <a:gd name="connsiteX10" fmla="*/ 15240 w 45720"/>
                  <a:gd name="connsiteY10" fmla="*/ 746760 h 909320"/>
                  <a:gd name="connsiteX11" fmla="*/ 25400 w 45720"/>
                  <a:gd name="connsiteY11" fmla="*/ 777240 h 909320"/>
                  <a:gd name="connsiteX12" fmla="*/ 45720 w 45720"/>
                  <a:gd name="connsiteY12" fmla="*/ 812800 h 909320"/>
                  <a:gd name="connsiteX13" fmla="*/ 40640 w 45720"/>
                  <a:gd name="connsiteY13" fmla="*/ 868680 h 909320"/>
                  <a:gd name="connsiteX14" fmla="*/ 25400 w 45720"/>
                  <a:gd name="connsiteY14" fmla="*/ 899160 h 909320"/>
                  <a:gd name="connsiteX15" fmla="*/ 20320 w 45720"/>
                  <a:gd name="connsiteY15" fmla="*/ 909320 h 90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" h="909320">
                    <a:moveTo>
                      <a:pt x="30480" y="0"/>
                    </a:moveTo>
                    <a:cubicBezTo>
                      <a:pt x="32173" y="8467"/>
                      <a:pt x="34247" y="16866"/>
                      <a:pt x="35560" y="25400"/>
                    </a:cubicBezTo>
                    <a:cubicBezTo>
                      <a:pt x="50645" y="123454"/>
                      <a:pt x="40164" y="178199"/>
                      <a:pt x="35560" y="304800"/>
                    </a:cubicBezTo>
                    <a:cubicBezTo>
                      <a:pt x="35064" y="318443"/>
                      <a:pt x="32075" y="331881"/>
                      <a:pt x="30480" y="345440"/>
                    </a:cubicBezTo>
                    <a:cubicBezTo>
                      <a:pt x="24293" y="398029"/>
                      <a:pt x="30429" y="376073"/>
                      <a:pt x="20320" y="406400"/>
                    </a:cubicBezTo>
                    <a:cubicBezTo>
                      <a:pt x="18627" y="428413"/>
                      <a:pt x="16709" y="450411"/>
                      <a:pt x="15240" y="472440"/>
                    </a:cubicBezTo>
                    <a:cubicBezTo>
                      <a:pt x="13322" y="501213"/>
                      <a:pt x="12894" y="530093"/>
                      <a:pt x="10160" y="558800"/>
                    </a:cubicBezTo>
                    <a:cubicBezTo>
                      <a:pt x="9498" y="565750"/>
                      <a:pt x="6329" y="572251"/>
                      <a:pt x="5080" y="579120"/>
                    </a:cubicBezTo>
                    <a:cubicBezTo>
                      <a:pt x="2938" y="590901"/>
                      <a:pt x="1693" y="602827"/>
                      <a:pt x="0" y="614680"/>
                    </a:cubicBezTo>
                    <a:cubicBezTo>
                      <a:pt x="7217" y="722940"/>
                      <a:pt x="-443" y="657966"/>
                      <a:pt x="10160" y="716280"/>
                    </a:cubicBezTo>
                    <a:cubicBezTo>
                      <a:pt x="12003" y="726414"/>
                      <a:pt x="12742" y="736767"/>
                      <a:pt x="15240" y="746760"/>
                    </a:cubicBezTo>
                    <a:cubicBezTo>
                      <a:pt x="17837" y="757150"/>
                      <a:pt x="19459" y="768329"/>
                      <a:pt x="25400" y="777240"/>
                    </a:cubicBezTo>
                    <a:cubicBezTo>
                      <a:pt x="39761" y="798781"/>
                      <a:pt x="32830" y="787019"/>
                      <a:pt x="45720" y="812800"/>
                    </a:cubicBezTo>
                    <a:cubicBezTo>
                      <a:pt x="44027" y="831427"/>
                      <a:pt x="43285" y="850165"/>
                      <a:pt x="40640" y="868680"/>
                    </a:cubicBezTo>
                    <a:cubicBezTo>
                      <a:pt x="38527" y="883468"/>
                      <a:pt x="32946" y="886584"/>
                      <a:pt x="25400" y="899160"/>
                    </a:cubicBezTo>
                    <a:cubicBezTo>
                      <a:pt x="23452" y="902407"/>
                      <a:pt x="22013" y="905933"/>
                      <a:pt x="20320" y="90932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4296074" y="4741355"/>
                <a:ext cx="36478" cy="924560"/>
              </a:xfrm>
              <a:custGeom>
                <a:avLst/>
                <a:gdLst>
                  <a:gd name="connsiteX0" fmla="*/ 10160 w 36478"/>
                  <a:gd name="connsiteY0" fmla="*/ 0 h 924560"/>
                  <a:gd name="connsiteX1" fmla="*/ 15240 w 36478"/>
                  <a:gd name="connsiteY1" fmla="*/ 25400 h 924560"/>
                  <a:gd name="connsiteX2" fmla="*/ 25400 w 36478"/>
                  <a:gd name="connsiteY2" fmla="*/ 81280 h 924560"/>
                  <a:gd name="connsiteX3" fmla="*/ 30480 w 36478"/>
                  <a:gd name="connsiteY3" fmla="*/ 96520 h 924560"/>
                  <a:gd name="connsiteX4" fmla="*/ 30480 w 36478"/>
                  <a:gd name="connsiteY4" fmla="*/ 243840 h 924560"/>
                  <a:gd name="connsiteX5" fmla="*/ 25400 w 36478"/>
                  <a:gd name="connsiteY5" fmla="*/ 396240 h 924560"/>
                  <a:gd name="connsiteX6" fmla="*/ 20320 w 36478"/>
                  <a:gd name="connsiteY6" fmla="*/ 472440 h 924560"/>
                  <a:gd name="connsiteX7" fmla="*/ 10160 w 36478"/>
                  <a:gd name="connsiteY7" fmla="*/ 502920 h 924560"/>
                  <a:gd name="connsiteX8" fmla="*/ 5080 w 36478"/>
                  <a:gd name="connsiteY8" fmla="*/ 518160 h 924560"/>
                  <a:gd name="connsiteX9" fmla="*/ 0 w 36478"/>
                  <a:gd name="connsiteY9" fmla="*/ 563880 h 924560"/>
                  <a:gd name="connsiteX10" fmla="*/ 10160 w 36478"/>
                  <a:gd name="connsiteY10" fmla="*/ 843280 h 924560"/>
                  <a:gd name="connsiteX11" fmla="*/ 15240 w 36478"/>
                  <a:gd name="connsiteY11" fmla="*/ 924560 h 9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8" h="924560">
                    <a:moveTo>
                      <a:pt x="10160" y="0"/>
                    </a:moveTo>
                    <a:cubicBezTo>
                      <a:pt x="11853" y="8467"/>
                      <a:pt x="13695" y="16905"/>
                      <a:pt x="15240" y="25400"/>
                    </a:cubicBezTo>
                    <a:cubicBezTo>
                      <a:pt x="18259" y="42007"/>
                      <a:pt x="21217" y="64549"/>
                      <a:pt x="25400" y="81280"/>
                    </a:cubicBezTo>
                    <a:cubicBezTo>
                      <a:pt x="26699" y="86475"/>
                      <a:pt x="28787" y="91440"/>
                      <a:pt x="30480" y="96520"/>
                    </a:cubicBezTo>
                    <a:cubicBezTo>
                      <a:pt x="41053" y="170529"/>
                      <a:pt x="35422" y="115347"/>
                      <a:pt x="30480" y="243840"/>
                    </a:cubicBezTo>
                    <a:cubicBezTo>
                      <a:pt x="28527" y="294631"/>
                      <a:pt x="27657" y="345462"/>
                      <a:pt x="25400" y="396240"/>
                    </a:cubicBezTo>
                    <a:cubicBezTo>
                      <a:pt x="24270" y="421671"/>
                      <a:pt x="23920" y="447239"/>
                      <a:pt x="20320" y="472440"/>
                    </a:cubicBezTo>
                    <a:cubicBezTo>
                      <a:pt x="18805" y="483042"/>
                      <a:pt x="13547" y="492760"/>
                      <a:pt x="10160" y="502920"/>
                    </a:cubicBezTo>
                    <a:lnTo>
                      <a:pt x="5080" y="518160"/>
                    </a:lnTo>
                    <a:cubicBezTo>
                      <a:pt x="3387" y="533400"/>
                      <a:pt x="0" y="548546"/>
                      <a:pt x="0" y="563880"/>
                    </a:cubicBezTo>
                    <a:cubicBezTo>
                      <a:pt x="0" y="658575"/>
                      <a:pt x="4479" y="749549"/>
                      <a:pt x="10160" y="843280"/>
                    </a:cubicBezTo>
                    <a:cubicBezTo>
                      <a:pt x="15353" y="928959"/>
                      <a:pt x="15240" y="893506"/>
                      <a:pt x="15240" y="92456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 35"/>
              <p:cNvSpPr/>
              <p:nvPr/>
            </p:nvSpPr>
            <p:spPr>
              <a:xfrm>
                <a:off x="4305300" y="4733156"/>
                <a:ext cx="41910" cy="933450"/>
              </a:xfrm>
              <a:custGeom>
                <a:avLst/>
                <a:gdLst>
                  <a:gd name="connsiteX0" fmla="*/ 11430 w 41910"/>
                  <a:gd name="connsiteY0" fmla="*/ 0 h 933450"/>
                  <a:gd name="connsiteX1" fmla="*/ 7620 w 41910"/>
                  <a:gd name="connsiteY1" fmla="*/ 22860 h 933450"/>
                  <a:gd name="connsiteX2" fmla="*/ 0 w 41910"/>
                  <a:gd name="connsiteY2" fmla="*/ 49530 h 933450"/>
                  <a:gd name="connsiteX3" fmla="*/ 3810 w 41910"/>
                  <a:gd name="connsiteY3" fmla="*/ 137160 h 933450"/>
                  <a:gd name="connsiteX4" fmla="*/ 7620 w 41910"/>
                  <a:gd name="connsiteY4" fmla="*/ 152400 h 933450"/>
                  <a:gd name="connsiteX5" fmla="*/ 11430 w 41910"/>
                  <a:gd name="connsiteY5" fmla="*/ 171450 h 933450"/>
                  <a:gd name="connsiteX6" fmla="*/ 15240 w 41910"/>
                  <a:gd name="connsiteY6" fmla="*/ 205740 h 933450"/>
                  <a:gd name="connsiteX7" fmla="*/ 22860 w 41910"/>
                  <a:gd name="connsiteY7" fmla="*/ 236220 h 933450"/>
                  <a:gd name="connsiteX8" fmla="*/ 30480 w 41910"/>
                  <a:gd name="connsiteY8" fmla="*/ 259080 h 933450"/>
                  <a:gd name="connsiteX9" fmla="*/ 26670 w 41910"/>
                  <a:gd name="connsiteY9" fmla="*/ 323850 h 933450"/>
                  <a:gd name="connsiteX10" fmla="*/ 22860 w 41910"/>
                  <a:gd name="connsiteY10" fmla="*/ 335280 h 933450"/>
                  <a:gd name="connsiteX11" fmla="*/ 19050 w 41910"/>
                  <a:gd name="connsiteY11" fmla="*/ 361950 h 933450"/>
                  <a:gd name="connsiteX12" fmla="*/ 22860 w 41910"/>
                  <a:gd name="connsiteY12" fmla="*/ 605790 h 933450"/>
                  <a:gd name="connsiteX13" fmla="*/ 26670 w 41910"/>
                  <a:gd name="connsiteY13" fmla="*/ 617220 h 933450"/>
                  <a:gd name="connsiteX14" fmla="*/ 34290 w 41910"/>
                  <a:gd name="connsiteY14" fmla="*/ 655320 h 933450"/>
                  <a:gd name="connsiteX15" fmla="*/ 34290 w 41910"/>
                  <a:gd name="connsiteY15" fmla="*/ 842010 h 933450"/>
                  <a:gd name="connsiteX16" fmla="*/ 41910 w 41910"/>
                  <a:gd name="connsiteY16" fmla="*/ 868680 h 933450"/>
                  <a:gd name="connsiteX17" fmla="*/ 30480 w 41910"/>
                  <a:gd name="connsiteY17" fmla="*/ 906780 h 933450"/>
                  <a:gd name="connsiteX18" fmla="*/ 22860 w 41910"/>
                  <a:gd name="connsiteY18" fmla="*/ 918210 h 933450"/>
                  <a:gd name="connsiteX19" fmla="*/ 26670 w 41910"/>
                  <a:gd name="connsiteY19" fmla="*/ 93345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910" h="933450">
                    <a:moveTo>
                      <a:pt x="11430" y="0"/>
                    </a:moveTo>
                    <a:cubicBezTo>
                      <a:pt x="10160" y="7620"/>
                      <a:pt x="9135" y="15285"/>
                      <a:pt x="7620" y="22860"/>
                    </a:cubicBezTo>
                    <a:cubicBezTo>
                      <a:pt x="5228" y="34820"/>
                      <a:pt x="3631" y="38636"/>
                      <a:pt x="0" y="49530"/>
                    </a:cubicBezTo>
                    <a:cubicBezTo>
                      <a:pt x="1270" y="78740"/>
                      <a:pt x="1650" y="108002"/>
                      <a:pt x="3810" y="137160"/>
                    </a:cubicBezTo>
                    <a:cubicBezTo>
                      <a:pt x="4197" y="142382"/>
                      <a:pt x="6484" y="147288"/>
                      <a:pt x="7620" y="152400"/>
                    </a:cubicBezTo>
                    <a:cubicBezTo>
                      <a:pt x="9025" y="158722"/>
                      <a:pt x="10514" y="165039"/>
                      <a:pt x="11430" y="171450"/>
                    </a:cubicBezTo>
                    <a:cubicBezTo>
                      <a:pt x="13056" y="182835"/>
                      <a:pt x="13241" y="194415"/>
                      <a:pt x="15240" y="205740"/>
                    </a:cubicBezTo>
                    <a:cubicBezTo>
                      <a:pt x="17060" y="216053"/>
                      <a:pt x="19548" y="226285"/>
                      <a:pt x="22860" y="236220"/>
                    </a:cubicBezTo>
                    <a:lnTo>
                      <a:pt x="30480" y="259080"/>
                    </a:lnTo>
                    <a:cubicBezTo>
                      <a:pt x="29210" y="280670"/>
                      <a:pt x="28822" y="302330"/>
                      <a:pt x="26670" y="323850"/>
                    </a:cubicBezTo>
                    <a:cubicBezTo>
                      <a:pt x="26270" y="327846"/>
                      <a:pt x="23648" y="331342"/>
                      <a:pt x="22860" y="335280"/>
                    </a:cubicBezTo>
                    <a:cubicBezTo>
                      <a:pt x="21099" y="344086"/>
                      <a:pt x="20320" y="353060"/>
                      <a:pt x="19050" y="361950"/>
                    </a:cubicBezTo>
                    <a:cubicBezTo>
                      <a:pt x="20320" y="443230"/>
                      <a:pt x="20435" y="524536"/>
                      <a:pt x="22860" y="605790"/>
                    </a:cubicBezTo>
                    <a:cubicBezTo>
                      <a:pt x="22980" y="609804"/>
                      <a:pt x="25767" y="613307"/>
                      <a:pt x="26670" y="617220"/>
                    </a:cubicBezTo>
                    <a:cubicBezTo>
                      <a:pt x="29582" y="629840"/>
                      <a:pt x="34290" y="655320"/>
                      <a:pt x="34290" y="655320"/>
                    </a:cubicBezTo>
                    <a:cubicBezTo>
                      <a:pt x="28113" y="741800"/>
                      <a:pt x="27973" y="718819"/>
                      <a:pt x="34290" y="842010"/>
                    </a:cubicBezTo>
                    <a:cubicBezTo>
                      <a:pt x="34580" y="847664"/>
                      <a:pt x="39891" y="862623"/>
                      <a:pt x="41910" y="868680"/>
                    </a:cubicBezTo>
                    <a:cubicBezTo>
                      <a:pt x="39780" y="877199"/>
                      <a:pt x="34190" y="901214"/>
                      <a:pt x="30480" y="906780"/>
                    </a:cubicBezTo>
                    <a:lnTo>
                      <a:pt x="22860" y="918210"/>
                    </a:lnTo>
                    <a:cubicBezTo>
                      <a:pt x="27072" y="930845"/>
                      <a:pt x="26670" y="925624"/>
                      <a:pt x="26670" y="93345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4" name="Groupe 53"/>
          <p:cNvGrpSpPr/>
          <p:nvPr/>
        </p:nvGrpSpPr>
        <p:grpSpPr>
          <a:xfrm>
            <a:off x="4301502" y="5370747"/>
            <a:ext cx="72526" cy="171283"/>
            <a:chOff x="4461577" y="5483506"/>
            <a:chExt cx="72526" cy="171283"/>
          </a:xfrm>
        </p:grpSpPr>
        <p:sp>
          <p:nvSpPr>
            <p:cNvPr id="40" name="Organigramme : Jonction de sommaire 39"/>
            <p:cNvSpPr/>
            <p:nvPr/>
          </p:nvSpPr>
          <p:spPr>
            <a:xfrm>
              <a:off x="4461577" y="5483506"/>
              <a:ext cx="72526" cy="72526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1" name="Groupe 40"/>
            <p:cNvGrpSpPr/>
            <p:nvPr/>
          </p:nvGrpSpPr>
          <p:grpSpPr>
            <a:xfrm flipH="1">
              <a:off x="4481213" y="5560193"/>
              <a:ext cx="30477" cy="94596"/>
              <a:chOff x="4286256" y="4720643"/>
              <a:chExt cx="60954" cy="945963"/>
            </a:xfrm>
          </p:grpSpPr>
          <p:sp>
            <p:nvSpPr>
              <p:cNvPr id="42" name="Forme libre 41"/>
              <p:cNvSpPr/>
              <p:nvPr/>
            </p:nvSpPr>
            <p:spPr>
              <a:xfrm>
                <a:off x="4301154" y="4720643"/>
                <a:ext cx="20832" cy="929640"/>
              </a:xfrm>
              <a:custGeom>
                <a:avLst/>
                <a:gdLst>
                  <a:gd name="connsiteX0" fmla="*/ 10160 w 20832"/>
                  <a:gd name="connsiteY0" fmla="*/ 0 h 929640"/>
                  <a:gd name="connsiteX1" fmla="*/ 15240 w 20832"/>
                  <a:gd name="connsiteY1" fmla="*/ 60960 h 929640"/>
                  <a:gd name="connsiteX2" fmla="*/ 5080 w 20832"/>
                  <a:gd name="connsiteY2" fmla="*/ 335280 h 929640"/>
                  <a:gd name="connsiteX3" fmla="*/ 0 w 20832"/>
                  <a:gd name="connsiteY3" fmla="*/ 355600 h 929640"/>
                  <a:gd name="connsiteX4" fmla="*/ 5080 w 20832"/>
                  <a:gd name="connsiteY4" fmla="*/ 452120 h 929640"/>
                  <a:gd name="connsiteX5" fmla="*/ 15240 w 20832"/>
                  <a:gd name="connsiteY5" fmla="*/ 482600 h 929640"/>
                  <a:gd name="connsiteX6" fmla="*/ 20320 w 20832"/>
                  <a:gd name="connsiteY6" fmla="*/ 497840 h 929640"/>
                  <a:gd name="connsiteX7" fmla="*/ 15240 w 20832"/>
                  <a:gd name="connsiteY7" fmla="*/ 574040 h 929640"/>
                  <a:gd name="connsiteX8" fmla="*/ 10160 w 20832"/>
                  <a:gd name="connsiteY8" fmla="*/ 629920 h 929640"/>
                  <a:gd name="connsiteX9" fmla="*/ 15240 w 20832"/>
                  <a:gd name="connsiteY9" fmla="*/ 817880 h 929640"/>
                  <a:gd name="connsiteX10" fmla="*/ 20320 w 20832"/>
                  <a:gd name="connsiteY10" fmla="*/ 853440 h 929640"/>
                  <a:gd name="connsiteX11" fmla="*/ 20320 w 20832"/>
                  <a:gd name="connsiteY11" fmla="*/ 929640 h 9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32" h="929640">
                    <a:moveTo>
                      <a:pt x="10160" y="0"/>
                    </a:moveTo>
                    <a:cubicBezTo>
                      <a:pt x="11853" y="20320"/>
                      <a:pt x="15240" y="40570"/>
                      <a:pt x="15240" y="60960"/>
                    </a:cubicBezTo>
                    <a:cubicBezTo>
                      <a:pt x="15240" y="143039"/>
                      <a:pt x="22854" y="246408"/>
                      <a:pt x="5080" y="335280"/>
                    </a:cubicBezTo>
                    <a:cubicBezTo>
                      <a:pt x="3711" y="342126"/>
                      <a:pt x="1693" y="348827"/>
                      <a:pt x="0" y="355600"/>
                    </a:cubicBezTo>
                    <a:cubicBezTo>
                      <a:pt x="1693" y="387773"/>
                      <a:pt x="1241" y="420132"/>
                      <a:pt x="5080" y="452120"/>
                    </a:cubicBezTo>
                    <a:cubicBezTo>
                      <a:pt x="6356" y="462753"/>
                      <a:pt x="11853" y="472440"/>
                      <a:pt x="15240" y="482600"/>
                    </a:cubicBezTo>
                    <a:lnTo>
                      <a:pt x="20320" y="497840"/>
                    </a:lnTo>
                    <a:cubicBezTo>
                      <a:pt x="18627" y="523240"/>
                      <a:pt x="17192" y="548659"/>
                      <a:pt x="15240" y="574040"/>
                    </a:cubicBezTo>
                    <a:cubicBezTo>
                      <a:pt x="13806" y="592688"/>
                      <a:pt x="10160" y="611217"/>
                      <a:pt x="10160" y="629920"/>
                    </a:cubicBezTo>
                    <a:cubicBezTo>
                      <a:pt x="10160" y="692596"/>
                      <a:pt x="12394" y="755268"/>
                      <a:pt x="15240" y="817880"/>
                    </a:cubicBezTo>
                    <a:cubicBezTo>
                      <a:pt x="15784" y="829841"/>
                      <a:pt x="19776" y="841479"/>
                      <a:pt x="20320" y="853440"/>
                    </a:cubicBezTo>
                    <a:cubicBezTo>
                      <a:pt x="21473" y="878814"/>
                      <a:pt x="20320" y="904240"/>
                      <a:pt x="20320" y="92964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 42"/>
              <p:cNvSpPr/>
              <p:nvPr/>
            </p:nvSpPr>
            <p:spPr>
              <a:xfrm>
                <a:off x="4286256" y="4720652"/>
                <a:ext cx="45720" cy="909320"/>
              </a:xfrm>
              <a:custGeom>
                <a:avLst/>
                <a:gdLst>
                  <a:gd name="connsiteX0" fmla="*/ 30480 w 45720"/>
                  <a:gd name="connsiteY0" fmla="*/ 0 h 909320"/>
                  <a:gd name="connsiteX1" fmla="*/ 35560 w 45720"/>
                  <a:gd name="connsiteY1" fmla="*/ 25400 h 909320"/>
                  <a:gd name="connsiteX2" fmla="*/ 35560 w 45720"/>
                  <a:gd name="connsiteY2" fmla="*/ 304800 h 909320"/>
                  <a:gd name="connsiteX3" fmla="*/ 30480 w 45720"/>
                  <a:gd name="connsiteY3" fmla="*/ 345440 h 909320"/>
                  <a:gd name="connsiteX4" fmla="*/ 20320 w 45720"/>
                  <a:gd name="connsiteY4" fmla="*/ 406400 h 909320"/>
                  <a:gd name="connsiteX5" fmla="*/ 15240 w 45720"/>
                  <a:gd name="connsiteY5" fmla="*/ 472440 h 909320"/>
                  <a:gd name="connsiteX6" fmla="*/ 10160 w 45720"/>
                  <a:gd name="connsiteY6" fmla="*/ 558800 h 909320"/>
                  <a:gd name="connsiteX7" fmla="*/ 5080 w 45720"/>
                  <a:gd name="connsiteY7" fmla="*/ 579120 h 909320"/>
                  <a:gd name="connsiteX8" fmla="*/ 0 w 45720"/>
                  <a:gd name="connsiteY8" fmla="*/ 614680 h 909320"/>
                  <a:gd name="connsiteX9" fmla="*/ 10160 w 45720"/>
                  <a:gd name="connsiteY9" fmla="*/ 716280 h 909320"/>
                  <a:gd name="connsiteX10" fmla="*/ 15240 w 45720"/>
                  <a:gd name="connsiteY10" fmla="*/ 746760 h 909320"/>
                  <a:gd name="connsiteX11" fmla="*/ 25400 w 45720"/>
                  <a:gd name="connsiteY11" fmla="*/ 777240 h 909320"/>
                  <a:gd name="connsiteX12" fmla="*/ 45720 w 45720"/>
                  <a:gd name="connsiteY12" fmla="*/ 812800 h 909320"/>
                  <a:gd name="connsiteX13" fmla="*/ 40640 w 45720"/>
                  <a:gd name="connsiteY13" fmla="*/ 868680 h 909320"/>
                  <a:gd name="connsiteX14" fmla="*/ 25400 w 45720"/>
                  <a:gd name="connsiteY14" fmla="*/ 899160 h 909320"/>
                  <a:gd name="connsiteX15" fmla="*/ 20320 w 45720"/>
                  <a:gd name="connsiteY15" fmla="*/ 909320 h 90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20" h="909320">
                    <a:moveTo>
                      <a:pt x="30480" y="0"/>
                    </a:moveTo>
                    <a:cubicBezTo>
                      <a:pt x="32173" y="8467"/>
                      <a:pt x="34247" y="16866"/>
                      <a:pt x="35560" y="25400"/>
                    </a:cubicBezTo>
                    <a:cubicBezTo>
                      <a:pt x="50645" y="123454"/>
                      <a:pt x="40164" y="178199"/>
                      <a:pt x="35560" y="304800"/>
                    </a:cubicBezTo>
                    <a:cubicBezTo>
                      <a:pt x="35064" y="318443"/>
                      <a:pt x="32075" y="331881"/>
                      <a:pt x="30480" y="345440"/>
                    </a:cubicBezTo>
                    <a:cubicBezTo>
                      <a:pt x="24293" y="398029"/>
                      <a:pt x="30429" y="376073"/>
                      <a:pt x="20320" y="406400"/>
                    </a:cubicBezTo>
                    <a:cubicBezTo>
                      <a:pt x="18627" y="428413"/>
                      <a:pt x="16709" y="450411"/>
                      <a:pt x="15240" y="472440"/>
                    </a:cubicBezTo>
                    <a:cubicBezTo>
                      <a:pt x="13322" y="501213"/>
                      <a:pt x="12894" y="530093"/>
                      <a:pt x="10160" y="558800"/>
                    </a:cubicBezTo>
                    <a:cubicBezTo>
                      <a:pt x="9498" y="565750"/>
                      <a:pt x="6329" y="572251"/>
                      <a:pt x="5080" y="579120"/>
                    </a:cubicBezTo>
                    <a:cubicBezTo>
                      <a:pt x="2938" y="590901"/>
                      <a:pt x="1693" y="602827"/>
                      <a:pt x="0" y="614680"/>
                    </a:cubicBezTo>
                    <a:cubicBezTo>
                      <a:pt x="7217" y="722940"/>
                      <a:pt x="-443" y="657966"/>
                      <a:pt x="10160" y="716280"/>
                    </a:cubicBezTo>
                    <a:cubicBezTo>
                      <a:pt x="12003" y="726414"/>
                      <a:pt x="12742" y="736767"/>
                      <a:pt x="15240" y="746760"/>
                    </a:cubicBezTo>
                    <a:cubicBezTo>
                      <a:pt x="17837" y="757150"/>
                      <a:pt x="19459" y="768329"/>
                      <a:pt x="25400" y="777240"/>
                    </a:cubicBezTo>
                    <a:cubicBezTo>
                      <a:pt x="39761" y="798781"/>
                      <a:pt x="32830" y="787019"/>
                      <a:pt x="45720" y="812800"/>
                    </a:cubicBezTo>
                    <a:cubicBezTo>
                      <a:pt x="44027" y="831427"/>
                      <a:pt x="43285" y="850165"/>
                      <a:pt x="40640" y="868680"/>
                    </a:cubicBezTo>
                    <a:cubicBezTo>
                      <a:pt x="38527" y="883468"/>
                      <a:pt x="32946" y="886584"/>
                      <a:pt x="25400" y="899160"/>
                    </a:cubicBezTo>
                    <a:cubicBezTo>
                      <a:pt x="23452" y="902407"/>
                      <a:pt x="22013" y="905933"/>
                      <a:pt x="20320" y="90932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Forme libre 43"/>
              <p:cNvSpPr/>
              <p:nvPr/>
            </p:nvSpPr>
            <p:spPr>
              <a:xfrm>
                <a:off x="4296074" y="4741355"/>
                <a:ext cx="36478" cy="924560"/>
              </a:xfrm>
              <a:custGeom>
                <a:avLst/>
                <a:gdLst>
                  <a:gd name="connsiteX0" fmla="*/ 10160 w 36478"/>
                  <a:gd name="connsiteY0" fmla="*/ 0 h 924560"/>
                  <a:gd name="connsiteX1" fmla="*/ 15240 w 36478"/>
                  <a:gd name="connsiteY1" fmla="*/ 25400 h 924560"/>
                  <a:gd name="connsiteX2" fmla="*/ 25400 w 36478"/>
                  <a:gd name="connsiteY2" fmla="*/ 81280 h 924560"/>
                  <a:gd name="connsiteX3" fmla="*/ 30480 w 36478"/>
                  <a:gd name="connsiteY3" fmla="*/ 96520 h 924560"/>
                  <a:gd name="connsiteX4" fmla="*/ 30480 w 36478"/>
                  <a:gd name="connsiteY4" fmla="*/ 243840 h 924560"/>
                  <a:gd name="connsiteX5" fmla="*/ 25400 w 36478"/>
                  <a:gd name="connsiteY5" fmla="*/ 396240 h 924560"/>
                  <a:gd name="connsiteX6" fmla="*/ 20320 w 36478"/>
                  <a:gd name="connsiteY6" fmla="*/ 472440 h 924560"/>
                  <a:gd name="connsiteX7" fmla="*/ 10160 w 36478"/>
                  <a:gd name="connsiteY7" fmla="*/ 502920 h 924560"/>
                  <a:gd name="connsiteX8" fmla="*/ 5080 w 36478"/>
                  <a:gd name="connsiteY8" fmla="*/ 518160 h 924560"/>
                  <a:gd name="connsiteX9" fmla="*/ 0 w 36478"/>
                  <a:gd name="connsiteY9" fmla="*/ 563880 h 924560"/>
                  <a:gd name="connsiteX10" fmla="*/ 10160 w 36478"/>
                  <a:gd name="connsiteY10" fmla="*/ 843280 h 924560"/>
                  <a:gd name="connsiteX11" fmla="*/ 15240 w 36478"/>
                  <a:gd name="connsiteY11" fmla="*/ 924560 h 9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8" h="924560">
                    <a:moveTo>
                      <a:pt x="10160" y="0"/>
                    </a:moveTo>
                    <a:cubicBezTo>
                      <a:pt x="11853" y="8467"/>
                      <a:pt x="13695" y="16905"/>
                      <a:pt x="15240" y="25400"/>
                    </a:cubicBezTo>
                    <a:cubicBezTo>
                      <a:pt x="18259" y="42007"/>
                      <a:pt x="21217" y="64549"/>
                      <a:pt x="25400" y="81280"/>
                    </a:cubicBezTo>
                    <a:cubicBezTo>
                      <a:pt x="26699" y="86475"/>
                      <a:pt x="28787" y="91440"/>
                      <a:pt x="30480" y="96520"/>
                    </a:cubicBezTo>
                    <a:cubicBezTo>
                      <a:pt x="41053" y="170529"/>
                      <a:pt x="35422" y="115347"/>
                      <a:pt x="30480" y="243840"/>
                    </a:cubicBezTo>
                    <a:cubicBezTo>
                      <a:pt x="28527" y="294631"/>
                      <a:pt x="27657" y="345462"/>
                      <a:pt x="25400" y="396240"/>
                    </a:cubicBezTo>
                    <a:cubicBezTo>
                      <a:pt x="24270" y="421671"/>
                      <a:pt x="23920" y="447239"/>
                      <a:pt x="20320" y="472440"/>
                    </a:cubicBezTo>
                    <a:cubicBezTo>
                      <a:pt x="18805" y="483042"/>
                      <a:pt x="13547" y="492760"/>
                      <a:pt x="10160" y="502920"/>
                    </a:cubicBezTo>
                    <a:lnTo>
                      <a:pt x="5080" y="518160"/>
                    </a:lnTo>
                    <a:cubicBezTo>
                      <a:pt x="3387" y="533400"/>
                      <a:pt x="0" y="548546"/>
                      <a:pt x="0" y="563880"/>
                    </a:cubicBezTo>
                    <a:cubicBezTo>
                      <a:pt x="0" y="658575"/>
                      <a:pt x="4479" y="749549"/>
                      <a:pt x="10160" y="843280"/>
                    </a:cubicBezTo>
                    <a:cubicBezTo>
                      <a:pt x="15353" y="928959"/>
                      <a:pt x="15240" y="893506"/>
                      <a:pt x="15240" y="92456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Forme libre 44"/>
              <p:cNvSpPr/>
              <p:nvPr/>
            </p:nvSpPr>
            <p:spPr>
              <a:xfrm>
                <a:off x="4305300" y="4733156"/>
                <a:ext cx="41910" cy="933450"/>
              </a:xfrm>
              <a:custGeom>
                <a:avLst/>
                <a:gdLst>
                  <a:gd name="connsiteX0" fmla="*/ 11430 w 41910"/>
                  <a:gd name="connsiteY0" fmla="*/ 0 h 933450"/>
                  <a:gd name="connsiteX1" fmla="*/ 7620 w 41910"/>
                  <a:gd name="connsiteY1" fmla="*/ 22860 h 933450"/>
                  <a:gd name="connsiteX2" fmla="*/ 0 w 41910"/>
                  <a:gd name="connsiteY2" fmla="*/ 49530 h 933450"/>
                  <a:gd name="connsiteX3" fmla="*/ 3810 w 41910"/>
                  <a:gd name="connsiteY3" fmla="*/ 137160 h 933450"/>
                  <a:gd name="connsiteX4" fmla="*/ 7620 w 41910"/>
                  <a:gd name="connsiteY4" fmla="*/ 152400 h 933450"/>
                  <a:gd name="connsiteX5" fmla="*/ 11430 w 41910"/>
                  <a:gd name="connsiteY5" fmla="*/ 171450 h 933450"/>
                  <a:gd name="connsiteX6" fmla="*/ 15240 w 41910"/>
                  <a:gd name="connsiteY6" fmla="*/ 205740 h 933450"/>
                  <a:gd name="connsiteX7" fmla="*/ 22860 w 41910"/>
                  <a:gd name="connsiteY7" fmla="*/ 236220 h 933450"/>
                  <a:gd name="connsiteX8" fmla="*/ 30480 w 41910"/>
                  <a:gd name="connsiteY8" fmla="*/ 259080 h 933450"/>
                  <a:gd name="connsiteX9" fmla="*/ 26670 w 41910"/>
                  <a:gd name="connsiteY9" fmla="*/ 323850 h 933450"/>
                  <a:gd name="connsiteX10" fmla="*/ 22860 w 41910"/>
                  <a:gd name="connsiteY10" fmla="*/ 335280 h 933450"/>
                  <a:gd name="connsiteX11" fmla="*/ 19050 w 41910"/>
                  <a:gd name="connsiteY11" fmla="*/ 361950 h 933450"/>
                  <a:gd name="connsiteX12" fmla="*/ 22860 w 41910"/>
                  <a:gd name="connsiteY12" fmla="*/ 605790 h 933450"/>
                  <a:gd name="connsiteX13" fmla="*/ 26670 w 41910"/>
                  <a:gd name="connsiteY13" fmla="*/ 617220 h 933450"/>
                  <a:gd name="connsiteX14" fmla="*/ 34290 w 41910"/>
                  <a:gd name="connsiteY14" fmla="*/ 655320 h 933450"/>
                  <a:gd name="connsiteX15" fmla="*/ 34290 w 41910"/>
                  <a:gd name="connsiteY15" fmla="*/ 842010 h 933450"/>
                  <a:gd name="connsiteX16" fmla="*/ 41910 w 41910"/>
                  <a:gd name="connsiteY16" fmla="*/ 868680 h 933450"/>
                  <a:gd name="connsiteX17" fmla="*/ 30480 w 41910"/>
                  <a:gd name="connsiteY17" fmla="*/ 906780 h 933450"/>
                  <a:gd name="connsiteX18" fmla="*/ 22860 w 41910"/>
                  <a:gd name="connsiteY18" fmla="*/ 918210 h 933450"/>
                  <a:gd name="connsiteX19" fmla="*/ 26670 w 41910"/>
                  <a:gd name="connsiteY19" fmla="*/ 93345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910" h="933450">
                    <a:moveTo>
                      <a:pt x="11430" y="0"/>
                    </a:moveTo>
                    <a:cubicBezTo>
                      <a:pt x="10160" y="7620"/>
                      <a:pt x="9135" y="15285"/>
                      <a:pt x="7620" y="22860"/>
                    </a:cubicBezTo>
                    <a:cubicBezTo>
                      <a:pt x="5228" y="34820"/>
                      <a:pt x="3631" y="38636"/>
                      <a:pt x="0" y="49530"/>
                    </a:cubicBezTo>
                    <a:cubicBezTo>
                      <a:pt x="1270" y="78740"/>
                      <a:pt x="1650" y="108002"/>
                      <a:pt x="3810" y="137160"/>
                    </a:cubicBezTo>
                    <a:cubicBezTo>
                      <a:pt x="4197" y="142382"/>
                      <a:pt x="6484" y="147288"/>
                      <a:pt x="7620" y="152400"/>
                    </a:cubicBezTo>
                    <a:cubicBezTo>
                      <a:pt x="9025" y="158722"/>
                      <a:pt x="10514" y="165039"/>
                      <a:pt x="11430" y="171450"/>
                    </a:cubicBezTo>
                    <a:cubicBezTo>
                      <a:pt x="13056" y="182835"/>
                      <a:pt x="13241" y="194415"/>
                      <a:pt x="15240" y="205740"/>
                    </a:cubicBezTo>
                    <a:cubicBezTo>
                      <a:pt x="17060" y="216053"/>
                      <a:pt x="19548" y="226285"/>
                      <a:pt x="22860" y="236220"/>
                    </a:cubicBezTo>
                    <a:lnTo>
                      <a:pt x="30480" y="259080"/>
                    </a:lnTo>
                    <a:cubicBezTo>
                      <a:pt x="29210" y="280670"/>
                      <a:pt x="28822" y="302330"/>
                      <a:pt x="26670" y="323850"/>
                    </a:cubicBezTo>
                    <a:cubicBezTo>
                      <a:pt x="26270" y="327846"/>
                      <a:pt x="23648" y="331342"/>
                      <a:pt x="22860" y="335280"/>
                    </a:cubicBezTo>
                    <a:cubicBezTo>
                      <a:pt x="21099" y="344086"/>
                      <a:pt x="20320" y="353060"/>
                      <a:pt x="19050" y="361950"/>
                    </a:cubicBezTo>
                    <a:cubicBezTo>
                      <a:pt x="20320" y="443230"/>
                      <a:pt x="20435" y="524536"/>
                      <a:pt x="22860" y="605790"/>
                    </a:cubicBezTo>
                    <a:cubicBezTo>
                      <a:pt x="22980" y="609804"/>
                      <a:pt x="25767" y="613307"/>
                      <a:pt x="26670" y="617220"/>
                    </a:cubicBezTo>
                    <a:cubicBezTo>
                      <a:pt x="29582" y="629840"/>
                      <a:pt x="34290" y="655320"/>
                      <a:pt x="34290" y="655320"/>
                    </a:cubicBezTo>
                    <a:cubicBezTo>
                      <a:pt x="28113" y="741800"/>
                      <a:pt x="27973" y="718819"/>
                      <a:pt x="34290" y="842010"/>
                    </a:cubicBezTo>
                    <a:cubicBezTo>
                      <a:pt x="34580" y="847664"/>
                      <a:pt x="39891" y="862623"/>
                      <a:pt x="41910" y="868680"/>
                    </a:cubicBezTo>
                    <a:cubicBezTo>
                      <a:pt x="39780" y="877199"/>
                      <a:pt x="34190" y="901214"/>
                      <a:pt x="30480" y="906780"/>
                    </a:cubicBezTo>
                    <a:lnTo>
                      <a:pt x="22860" y="918210"/>
                    </a:lnTo>
                    <a:cubicBezTo>
                      <a:pt x="27072" y="930845"/>
                      <a:pt x="26670" y="925624"/>
                      <a:pt x="26670" y="933450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5595000" y="3752558"/>
            <a:ext cx="453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pas de perte d’amplitude des signaux</a:t>
            </a:r>
          </a:p>
          <a:p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(confirmation des résultats en source </a:t>
            </a:r>
            <a:r>
              <a:rPr lang="fr-FR" dirty="0" smtClean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56" name="Image 55" descr="Tick_y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8447" y="3905680"/>
            <a:ext cx="470927" cy="4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III) Développement instrumentaux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266389" y="2426290"/>
            <a:ext cx="5477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. test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de la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diffusion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lors de la dérive des e</a:t>
            </a:r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endParaRPr lang="fr-FR" baseline="30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1266389" y="3284984"/>
            <a:ext cx="7877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. étude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précise de l’évolution du gain :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avec la tension de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polarisation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549016" y="741840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Études annexes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48700" y="1344359"/>
            <a:ext cx="714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66"/>
                </a:solidFill>
                <a:latin typeface="Comic Sans MS" pitchFamily="66" charset="0"/>
              </a:rPr>
              <a:t>- nombreuses fonctionnalités validées précédemment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48700" y="1864053"/>
            <a:ext cx="714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- nouveau test en </a:t>
            </a:r>
            <a:r>
              <a:rPr lang="fr-FR" sz="2000" b="1" dirty="0" err="1" smtClean="0">
                <a:solidFill>
                  <a:srgbClr val="000066"/>
                </a:solidFill>
                <a:latin typeface="Comic Sans MS" pitchFamily="66" charset="0"/>
              </a:rPr>
              <a:t>micro-faisceau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pour sonder le DGPR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8168240" y="706432"/>
            <a:ext cx="3785544" cy="2560927"/>
            <a:chOff x="5373523" y="938044"/>
            <a:chExt cx="4433404" cy="299920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688" l="691" r="94890">
                          <a14:backgroundMark x1="25691" y1="61672" x2="25691" y2="61672"/>
                          <a14:backgroundMark x1="58840" y1="65773" x2="58840" y2="65773"/>
                          <a14:backgroundMark x1="61464" y1="61830" x2="61464" y2="61830"/>
                          <a14:backgroundMark x1="58564" y1="63091" x2="60221" y2="66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4" y="938044"/>
              <a:ext cx="3290713" cy="2881645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5373523" y="2944551"/>
              <a:ext cx="1407423" cy="992697"/>
              <a:chOff x="4996500" y="5395537"/>
              <a:chExt cx="1407423" cy="992697"/>
            </a:xfrm>
          </p:grpSpPr>
          <p:sp>
            <p:nvSpPr>
              <p:cNvPr id="13" name="Flèche droite 12"/>
              <p:cNvSpPr/>
              <p:nvPr/>
            </p:nvSpPr>
            <p:spPr>
              <a:xfrm rot="20616324">
                <a:off x="5030109" y="5395537"/>
                <a:ext cx="1062177" cy="220964"/>
              </a:xfrm>
              <a:prstGeom prst="rightArrow">
                <a:avLst>
                  <a:gd name="adj1" fmla="val 33750"/>
                  <a:gd name="adj2" fmla="val 84256"/>
                </a:avLst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638456">
                <a:off x="4996500" y="5546690"/>
                <a:ext cx="1407423" cy="84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proton</a:t>
                </a: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micro-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beam</a:t>
                </a:r>
                <a:endParaRPr lang="fr-FR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fr-FR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(1 to 10 </a:t>
                </a:r>
                <a:r>
                  <a:rPr lang="fr-FR" sz="11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pps</a:t>
                </a:r>
                <a:r>
                  <a:rPr lang="fr-FR" sz="11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1266389" y="2852936"/>
            <a:ext cx="4757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. test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de la 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perte d’e</a:t>
            </a:r>
            <a:r>
              <a:rPr lang="fr-FR" b="1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r>
              <a:rPr lang="fr-FR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lors de la dérive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748700" y="3836779"/>
            <a:ext cx="10315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- autres études en cours :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test d’un autre gaz 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(CO</a:t>
            </a:r>
            <a:r>
              <a:rPr lang="fr-FR" baseline="-25000" dirty="0" smtClean="0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pur)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, étude du gain vs pression, réduction des claquages...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782881" y="5805264"/>
            <a:ext cx="409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Conclusions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549016" y="741840"/>
            <a:ext cx="8787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Des avancées théoriques significatives pour </a:t>
            </a:r>
            <a:r>
              <a:rPr lang="fr-FR" sz="2400" b="1" baseline="30000" dirty="0" smtClean="0">
                <a:solidFill>
                  <a:srgbClr val="000066"/>
                </a:solidFill>
                <a:latin typeface="Comic Sans MS" pitchFamily="66" charset="0"/>
              </a:rPr>
              <a:t>242</a:t>
            </a: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Pu(</a:t>
            </a:r>
            <a:r>
              <a:rPr lang="fr-FR" sz="2400" b="1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)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695400" y="1268760"/>
            <a:ext cx="10099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meilleure description de la section efficace dans tous les domaines en énergie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structure à 1 MeV explicable par un renforcement de la voie inélastique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549016" y="4005064"/>
            <a:ext cx="8787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Des développements instrumentaux toujours en cours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95400" y="4521314"/>
            <a:ext cx="11443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problème d’efficacité intrinsèque de l’acquisition </a:t>
            </a:r>
            <a:r>
              <a:rPr lang="fr-FR" i="1" dirty="0" smtClean="0">
                <a:solidFill>
                  <a:srgbClr val="000066"/>
                </a:solidFill>
                <a:latin typeface="Comic Sans MS" pitchFamily="66" charset="0"/>
              </a:rPr>
              <a:t>(difficulté car nous n’avons pas la main dessus)</a:t>
            </a:r>
            <a:endParaRPr lang="fr-FR" sz="2000" i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continuation des études et tests du DGPR </a:t>
            </a:r>
            <a:r>
              <a:rPr lang="fr-FR" i="1" dirty="0" smtClean="0">
                <a:solidFill>
                  <a:srgbClr val="000066"/>
                </a:solidFill>
                <a:latin typeface="Comic Sans MS" pitchFamily="66" charset="0"/>
              </a:rPr>
              <a:t>(dérive des électrons, gaz utilisé...)</a:t>
            </a:r>
            <a:endParaRPr lang="fr-FR" sz="2000" i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549016" y="2228276"/>
            <a:ext cx="540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Expérience de mesure </a:t>
            </a:r>
            <a:r>
              <a:rPr lang="fr-FR" sz="2400" b="1" baseline="30000" dirty="0" smtClean="0">
                <a:solidFill>
                  <a:srgbClr val="000066"/>
                </a:solidFill>
                <a:latin typeface="Comic Sans MS" pitchFamily="66" charset="0"/>
              </a:rPr>
              <a:t>242</a:t>
            </a: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Pu(</a:t>
            </a:r>
            <a:r>
              <a:rPr lang="fr-FR" sz="2400" b="1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) :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695400" y="2749022"/>
            <a:ext cx="100998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programmée en oct. 2022 @JRC-Geel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dans la gamme E</a:t>
            </a:r>
            <a:r>
              <a:rPr lang="fr-FR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Arial" panose="020B0604020202020204" pitchFamily="34" charset="0"/>
              </a:rPr>
              <a:t>Ꞓ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[1;2MeV], avec le dispositif « protons de recul » classique 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si la DR15 nous laisse travailler !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e 87"/>
          <p:cNvGrpSpPr/>
          <p:nvPr/>
        </p:nvGrpSpPr>
        <p:grpSpPr>
          <a:xfrm>
            <a:off x="510282" y="1484784"/>
            <a:ext cx="5605463" cy="4008438"/>
            <a:chOff x="510282" y="1484784"/>
            <a:chExt cx="5605463" cy="4008438"/>
          </a:xfrm>
        </p:grpSpPr>
        <p:grpSp>
          <p:nvGrpSpPr>
            <p:cNvPr id="26" name="Groupe 115"/>
            <p:cNvGrpSpPr>
              <a:grpSpLocks/>
            </p:cNvGrpSpPr>
            <p:nvPr/>
          </p:nvGrpSpPr>
          <p:grpSpPr bwMode="auto">
            <a:xfrm>
              <a:off x="2926457" y="3057997"/>
              <a:ext cx="785813" cy="785812"/>
              <a:chOff x="4330700" y="2293938"/>
              <a:chExt cx="785813" cy="785812"/>
            </a:xfrm>
          </p:grpSpPr>
          <p:sp>
            <p:nvSpPr>
              <p:cNvPr id="27" name="Rectangle 132"/>
              <p:cNvSpPr>
                <a:spLocks noChangeArrowheads="1"/>
              </p:cNvSpPr>
              <p:nvPr/>
            </p:nvSpPr>
            <p:spPr bwMode="auto">
              <a:xfrm>
                <a:off x="4330700" y="2293938"/>
                <a:ext cx="785813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28" name="ZoneTexte 148"/>
              <p:cNvSpPr txBox="1">
                <a:spLocks noChangeArrowheads="1"/>
              </p:cNvSpPr>
              <p:nvPr/>
            </p:nvSpPr>
            <p:spPr bwMode="auto">
              <a:xfrm>
                <a:off x="4330700" y="2436813"/>
                <a:ext cx="7635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240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29" name="Groupe 104"/>
            <p:cNvGrpSpPr>
              <a:grpSpLocks/>
            </p:cNvGrpSpPr>
            <p:nvPr/>
          </p:nvGrpSpPr>
          <p:grpSpPr bwMode="auto">
            <a:xfrm>
              <a:off x="3712270" y="3057997"/>
              <a:ext cx="785812" cy="785812"/>
              <a:chOff x="5116513" y="2293938"/>
              <a:chExt cx="785812" cy="785812"/>
            </a:xfrm>
          </p:grpSpPr>
          <p:sp>
            <p:nvSpPr>
              <p:cNvPr id="30" name="Rectangle 142"/>
              <p:cNvSpPr>
                <a:spLocks noChangeArrowheads="1"/>
              </p:cNvSpPr>
              <p:nvPr/>
            </p:nvSpPr>
            <p:spPr bwMode="auto">
              <a:xfrm>
                <a:off x="5116513" y="2293938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31" name="ZoneTexte 149"/>
              <p:cNvSpPr txBox="1">
                <a:spLocks noChangeArrowheads="1"/>
              </p:cNvSpPr>
              <p:nvPr/>
            </p:nvSpPr>
            <p:spPr bwMode="auto">
              <a:xfrm>
                <a:off x="5141913" y="2436813"/>
                <a:ext cx="7350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241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32" name="Groupe 105"/>
            <p:cNvGrpSpPr>
              <a:grpSpLocks/>
            </p:cNvGrpSpPr>
            <p:nvPr/>
          </p:nvGrpSpPr>
          <p:grpSpPr bwMode="auto">
            <a:xfrm>
              <a:off x="4498082" y="3057997"/>
              <a:ext cx="785813" cy="785812"/>
              <a:chOff x="5902325" y="2293938"/>
              <a:chExt cx="785813" cy="785812"/>
            </a:xfrm>
          </p:grpSpPr>
          <p:sp>
            <p:nvSpPr>
              <p:cNvPr id="33" name="Rectangle 143"/>
              <p:cNvSpPr>
                <a:spLocks noChangeArrowheads="1"/>
              </p:cNvSpPr>
              <p:nvPr/>
            </p:nvSpPr>
            <p:spPr bwMode="auto">
              <a:xfrm>
                <a:off x="5902325" y="2293938"/>
                <a:ext cx="785813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34" name="ZoneTexte 150"/>
              <p:cNvSpPr txBox="1">
                <a:spLocks noChangeArrowheads="1"/>
              </p:cNvSpPr>
              <p:nvPr/>
            </p:nvSpPr>
            <p:spPr bwMode="auto">
              <a:xfrm>
                <a:off x="5910263" y="2436813"/>
                <a:ext cx="7635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242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46" name="Groupe 107"/>
            <p:cNvGrpSpPr>
              <a:grpSpLocks/>
            </p:cNvGrpSpPr>
            <p:nvPr/>
          </p:nvGrpSpPr>
          <p:grpSpPr bwMode="auto">
            <a:xfrm>
              <a:off x="4445695" y="2272184"/>
              <a:ext cx="884237" cy="785813"/>
              <a:chOff x="5849938" y="1508125"/>
              <a:chExt cx="884237" cy="785813"/>
            </a:xfrm>
          </p:grpSpPr>
          <p:sp>
            <p:nvSpPr>
              <p:cNvPr id="47" name="Rectangle 184"/>
              <p:cNvSpPr>
                <a:spLocks noChangeArrowheads="1"/>
              </p:cNvSpPr>
              <p:nvPr/>
            </p:nvSpPr>
            <p:spPr bwMode="auto">
              <a:xfrm>
                <a:off x="5902325" y="15081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48" name="ZoneTexte 185"/>
              <p:cNvSpPr txBox="1">
                <a:spLocks noChangeArrowheads="1"/>
              </p:cNvSpPr>
              <p:nvPr/>
            </p:nvSpPr>
            <p:spPr bwMode="auto">
              <a:xfrm>
                <a:off x="5849938" y="1651000"/>
                <a:ext cx="88423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grpSp>
          <p:nvGrpSpPr>
            <p:cNvPr id="49" name="Groupe 111"/>
            <p:cNvGrpSpPr>
              <a:grpSpLocks/>
            </p:cNvGrpSpPr>
            <p:nvPr/>
          </p:nvGrpSpPr>
          <p:grpSpPr bwMode="auto">
            <a:xfrm>
              <a:off x="3659882" y="2272184"/>
              <a:ext cx="884238" cy="785813"/>
              <a:chOff x="5064125" y="1508125"/>
              <a:chExt cx="884238" cy="785813"/>
            </a:xfrm>
          </p:grpSpPr>
          <p:sp>
            <p:nvSpPr>
              <p:cNvPr id="50" name="Rectangle 186"/>
              <p:cNvSpPr>
                <a:spLocks noChangeArrowheads="1"/>
              </p:cNvSpPr>
              <p:nvPr/>
            </p:nvSpPr>
            <p:spPr bwMode="auto">
              <a:xfrm>
                <a:off x="5116513" y="1508125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51" name="ZoneTexte 187"/>
              <p:cNvSpPr txBox="1">
                <a:spLocks noChangeArrowheads="1"/>
              </p:cNvSpPr>
              <p:nvPr/>
            </p:nvSpPr>
            <p:spPr bwMode="auto">
              <a:xfrm>
                <a:off x="5064125" y="1651000"/>
                <a:ext cx="8842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242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grpSp>
          <p:nvGrpSpPr>
            <p:cNvPr id="52" name="Groupe 112"/>
            <p:cNvGrpSpPr>
              <a:grpSpLocks/>
            </p:cNvGrpSpPr>
            <p:nvPr/>
          </p:nvGrpSpPr>
          <p:grpSpPr bwMode="auto">
            <a:xfrm>
              <a:off x="2888357" y="2272184"/>
              <a:ext cx="855663" cy="785813"/>
              <a:chOff x="4292600" y="1508125"/>
              <a:chExt cx="855663" cy="785813"/>
            </a:xfrm>
          </p:grpSpPr>
          <p:sp>
            <p:nvSpPr>
              <p:cNvPr id="53" name="Rectangle 188"/>
              <p:cNvSpPr>
                <a:spLocks noChangeArrowheads="1"/>
              </p:cNvSpPr>
              <p:nvPr/>
            </p:nvSpPr>
            <p:spPr bwMode="auto">
              <a:xfrm>
                <a:off x="4330700" y="15081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54" name="ZoneTexte 189"/>
              <p:cNvSpPr txBox="1">
                <a:spLocks noChangeArrowheads="1"/>
              </p:cNvSpPr>
              <p:nvPr/>
            </p:nvSpPr>
            <p:spPr bwMode="auto">
              <a:xfrm>
                <a:off x="4292600" y="1651000"/>
                <a:ext cx="8556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241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grpSp>
          <p:nvGrpSpPr>
            <p:cNvPr id="87" name="Groupe 86"/>
            <p:cNvGrpSpPr/>
            <p:nvPr/>
          </p:nvGrpSpPr>
          <p:grpSpPr>
            <a:xfrm>
              <a:off x="510282" y="2970684"/>
              <a:ext cx="3987800" cy="2522538"/>
              <a:chOff x="510282" y="2970684"/>
              <a:chExt cx="3987800" cy="2522538"/>
            </a:xfrm>
          </p:grpSpPr>
          <p:sp>
            <p:nvSpPr>
              <p:cNvPr id="6" name="Oval 367"/>
              <p:cNvSpPr>
                <a:spLocks noChangeAspect="1" noChangeArrowheads="1"/>
              </p:cNvSpPr>
              <p:nvPr/>
            </p:nvSpPr>
            <p:spPr bwMode="auto">
              <a:xfrm flipH="1">
                <a:off x="510282" y="4548659"/>
                <a:ext cx="906463" cy="9445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60020" tIns="80010" rIns="160020" bIns="80010" anchor="ctr"/>
              <a:lstStyle>
                <a:lvl1pPr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 sz="4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Oval 367"/>
              <p:cNvSpPr>
                <a:spLocks noChangeAspect="1" noChangeArrowheads="1"/>
              </p:cNvSpPr>
              <p:nvPr/>
            </p:nvSpPr>
            <p:spPr bwMode="auto">
              <a:xfrm flipH="1">
                <a:off x="2078732" y="2970684"/>
                <a:ext cx="904875" cy="94456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60020" tIns="80010" rIns="160020" bIns="80010" anchor="ctr"/>
              <a:lstStyle>
                <a:lvl1pPr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16002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1600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 sz="4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127"/>
              <p:cNvSpPr>
                <a:spLocks noChangeArrowheads="1"/>
              </p:cNvSpPr>
              <p:nvPr/>
            </p:nvSpPr>
            <p:spPr bwMode="auto">
              <a:xfrm>
                <a:off x="569020" y="4629622"/>
                <a:ext cx="785812" cy="785812"/>
              </a:xfrm>
              <a:prstGeom prst="rect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9" name="Rectangle 128"/>
              <p:cNvSpPr>
                <a:spLocks noChangeArrowheads="1"/>
              </p:cNvSpPr>
              <p:nvPr/>
            </p:nvSpPr>
            <p:spPr bwMode="auto">
              <a:xfrm>
                <a:off x="1354832" y="4629622"/>
                <a:ext cx="785813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10" name="Rectangle 129"/>
              <p:cNvSpPr>
                <a:spLocks noChangeArrowheads="1"/>
              </p:cNvSpPr>
              <p:nvPr/>
            </p:nvSpPr>
            <p:spPr bwMode="auto">
              <a:xfrm>
                <a:off x="2140645" y="4629622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11" name="Rectangle 130"/>
              <p:cNvSpPr>
                <a:spLocks noChangeArrowheads="1"/>
              </p:cNvSpPr>
              <p:nvPr/>
            </p:nvSpPr>
            <p:spPr bwMode="auto">
              <a:xfrm>
                <a:off x="2926457" y="4629622"/>
                <a:ext cx="785813" cy="785812"/>
              </a:xfrm>
              <a:prstGeom prst="rect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12" name="Rectangle 131"/>
              <p:cNvSpPr>
                <a:spLocks noChangeArrowheads="1"/>
              </p:cNvSpPr>
              <p:nvPr/>
            </p:nvSpPr>
            <p:spPr bwMode="auto">
              <a:xfrm>
                <a:off x="3712270" y="4629622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13" name="ZoneTexte 133"/>
              <p:cNvSpPr txBox="1">
                <a:spLocks noChangeArrowheads="1"/>
              </p:cNvSpPr>
              <p:nvPr/>
            </p:nvSpPr>
            <p:spPr bwMode="auto">
              <a:xfrm>
                <a:off x="618232" y="4772497"/>
                <a:ext cx="6873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235</a:t>
                </a:r>
                <a:r>
                  <a:rPr lang="fr-FR" altLang="fr-FR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14" name="ZoneTexte 134"/>
              <p:cNvSpPr txBox="1">
                <a:spLocks noChangeArrowheads="1"/>
              </p:cNvSpPr>
              <p:nvPr/>
            </p:nvSpPr>
            <p:spPr bwMode="auto">
              <a:xfrm>
                <a:off x="1404045" y="4772497"/>
                <a:ext cx="6873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236</a:t>
                </a:r>
                <a:r>
                  <a:rPr lang="fr-FR" altLang="fr-FR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15" name="ZoneTexte 135"/>
              <p:cNvSpPr txBox="1">
                <a:spLocks noChangeArrowheads="1"/>
              </p:cNvSpPr>
              <p:nvPr/>
            </p:nvSpPr>
            <p:spPr bwMode="auto">
              <a:xfrm>
                <a:off x="2189857" y="4772497"/>
                <a:ext cx="6873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237</a:t>
                </a:r>
                <a:r>
                  <a:rPr lang="fr-FR" altLang="fr-FR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16" name="ZoneTexte 136"/>
              <p:cNvSpPr txBox="1">
                <a:spLocks noChangeArrowheads="1"/>
              </p:cNvSpPr>
              <p:nvPr/>
            </p:nvSpPr>
            <p:spPr bwMode="auto">
              <a:xfrm>
                <a:off x="2975670" y="4772497"/>
                <a:ext cx="6873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238</a:t>
                </a:r>
                <a:r>
                  <a:rPr lang="fr-FR" altLang="fr-FR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17" name="ZoneTexte 137"/>
              <p:cNvSpPr txBox="1">
                <a:spLocks noChangeArrowheads="1"/>
              </p:cNvSpPr>
              <p:nvPr/>
            </p:nvSpPr>
            <p:spPr bwMode="auto">
              <a:xfrm>
                <a:off x="3761482" y="4772497"/>
                <a:ext cx="6873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 dirty="0">
                    <a:solidFill>
                      <a:schemeClr val="tx1"/>
                    </a:solidFill>
                  </a:rPr>
                  <a:t>239</a:t>
                </a:r>
                <a:r>
                  <a:rPr lang="fr-FR" altLang="fr-FR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18" name="Rectangle 138"/>
              <p:cNvSpPr>
                <a:spLocks noChangeArrowheads="1"/>
              </p:cNvSpPr>
              <p:nvPr/>
            </p:nvSpPr>
            <p:spPr bwMode="auto">
              <a:xfrm>
                <a:off x="2926457" y="3843809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19" name="Rectangle 139"/>
              <p:cNvSpPr>
                <a:spLocks noChangeArrowheads="1"/>
              </p:cNvSpPr>
              <p:nvPr/>
            </p:nvSpPr>
            <p:spPr bwMode="auto">
              <a:xfrm>
                <a:off x="2140645" y="3843809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20" name="Rectangle 140"/>
              <p:cNvSpPr>
                <a:spLocks noChangeArrowheads="1"/>
              </p:cNvSpPr>
              <p:nvPr/>
            </p:nvSpPr>
            <p:spPr bwMode="auto">
              <a:xfrm>
                <a:off x="1354832" y="3843809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21" name="Rectangle 141"/>
              <p:cNvSpPr>
                <a:spLocks noChangeArrowheads="1"/>
              </p:cNvSpPr>
              <p:nvPr/>
            </p:nvSpPr>
            <p:spPr bwMode="auto">
              <a:xfrm>
                <a:off x="2140645" y="3057997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22" name="ZoneTexte 144"/>
              <p:cNvSpPr txBox="1">
                <a:spLocks noChangeArrowheads="1"/>
              </p:cNvSpPr>
              <p:nvPr/>
            </p:nvSpPr>
            <p:spPr bwMode="auto">
              <a:xfrm>
                <a:off x="2904232" y="3986684"/>
                <a:ext cx="8413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239</a:t>
                </a:r>
                <a:r>
                  <a:rPr lang="fr-FR" altLang="fr-FR">
                    <a:solidFill>
                      <a:schemeClr val="tx1"/>
                    </a:solidFill>
                  </a:rPr>
                  <a:t>Np</a:t>
                </a:r>
              </a:p>
            </p:txBody>
          </p:sp>
          <p:sp>
            <p:nvSpPr>
              <p:cNvPr id="23" name="ZoneTexte 145"/>
              <p:cNvSpPr txBox="1">
                <a:spLocks noChangeArrowheads="1"/>
              </p:cNvSpPr>
              <p:nvPr/>
            </p:nvSpPr>
            <p:spPr bwMode="auto">
              <a:xfrm>
                <a:off x="2118420" y="3986684"/>
                <a:ext cx="8413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238</a:t>
                </a:r>
                <a:r>
                  <a:rPr lang="fr-FR" altLang="fr-FR">
                    <a:solidFill>
                      <a:schemeClr val="tx1"/>
                    </a:solidFill>
                  </a:rPr>
                  <a:t>Np</a:t>
                </a:r>
              </a:p>
            </p:txBody>
          </p:sp>
          <p:sp>
            <p:nvSpPr>
              <p:cNvPr id="24" name="ZoneTexte 146"/>
              <p:cNvSpPr txBox="1">
                <a:spLocks noChangeArrowheads="1"/>
              </p:cNvSpPr>
              <p:nvPr/>
            </p:nvSpPr>
            <p:spPr bwMode="auto">
              <a:xfrm>
                <a:off x="1343720" y="3986684"/>
                <a:ext cx="8413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237</a:t>
                </a:r>
                <a:r>
                  <a:rPr lang="fr-FR" altLang="fr-FR">
                    <a:solidFill>
                      <a:schemeClr val="tx1"/>
                    </a:solidFill>
                  </a:rPr>
                  <a:t>Np</a:t>
                </a:r>
              </a:p>
            </p:txBody>
          </p:sp>
          <p:sp>
            <p:nvSpPr>
              <p:cNvPr id="25" name="ZoneTexte 147"/>
              <p:cNvSpPr txBox="1">
                <a:spLocks noChangeArrowheads="1"/>
              </p:cNvSpPr>
              <p:nvPr/>
            </p:nvSpPr>
            <p:spPr bwMode="auto">
              <a:xfrm>
                <a:off x="2146995" y="3200872"/>
                <a:ext cx="7635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239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  <p:sp>
            <p:nvSpPr>
              <p:cNvPr id="35" name="Rectangle 151"/>
              <p:cNvSpPr>
                <a:spLocks noChangeArrowheads="1"/>
              </p:cNvSpPr>
              <p:nvPr/>
            </p:nvSpPr>
            <p:spPr bwMode="auto">
              <a:xfrm>
                <a:off x="1354832" y="3057997"/>
                <a:ext cx="785813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36" name="ZoneTexte 152"/>
              <p:cNvSpPr txBox="1">
                <a:spLocks noChangeArrowheads="1"/>
              </p:cNvSpPr>
              <p:nvPr/>
            </p:nvSpPr>
            <p:spPr bwMode="auto">
              <a:xfrm>
                <a:off x="1361182" y="3200872"/>
                <a:ext cx="7635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238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64" name="Groupe 106"/>
            <p:cNvGrpSpPr>
              <a:grpSpLocks/>
            </p:cNvGrpSpPr>
            <p:nvPr/>
          </p:nvGrpSpPr>
          <p:grpSpPr bwMode="auto">
            <a:xfrm>
              <a:off x="5283895" y="3057997"/>
              <a:ext cx="785812" cy="785812"/>
              <a:chOff x="6688138" y="2293938"/>
              <a:chExt cx="785812" cy="785812"/>
            </a:xfrm>
          </p:grpSpPr>
          <p:sp>
            <p:nvSpPr>
              <p:cNvPr id="65" name="Rectangle 217"/>
              <p:cNvSpPr>
                <a:spLocks noChangeArrowheads="1"/>
              </p:cNvSpPr>
              <p:nvPr/>
            </p:nvSpPr>
            <p:spPr bwMode="auto">
              <a:xfrm>
                <a:off x="6688138" y="2293938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66" name="ZoneTexte 218"/>
              <p:cNvSpPr txBox="1">
                <a:spLocks noChangeArrowheads="1"/>
              </p:cNvSpPr>
              <p:nvPr/>
            </p:nvSpPr>
            <p:spPr bwMode="auto">
              <a:xfrm>
                <a:off x="6696075" y="2436813"/>
                <a:ext cx="7635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70" name="Groupe 108"/>
            <p:cNvGrpSpPr>
              <a:grpSpLocks/>
            </p:cNvGrpSpPr>
            <p:nvPr/>
          </p:nvGrpSpPr>
          <p:grpSpPr bwMode="auto">
            <a:xfrm>
              <a:off x="5231507" y="2272184"/>
              <a:ext cx="884238" cy="785813"/>
              <a:chOff x="6635750" y="1508125"/>
              <a:chExt cx="884238" cy="785813"/>
            </a:xfrm>
          </p:grpSpPr>
          <p:sp>
            <p:nvSpPr>
              <p:cNvPr id="71" name="Rectangle 222"/>
              <p:cNvSpPr>
                <a:spLocks noChangeArrowheads="1"/>
              </p:cNvSpPr>
              <p:nvPr/>
            </p:nvSpPr>
            <p:spPr bwMode="auto">
              <a:xfrm>
                <a:off x="6688138" y="1508125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72" name="ZoneTexte 223"/>
              <p:cNvSpPr txBox="1">
                <a:spLocks noChangeArrowheads="1"/>
              </p:cNvSpPr>
              <p:nvPr/>
            </p:nvSpPr>
            <p:spPr bwMode="auto">
              <a:xfrm>
                <a:off x="6635750" y="1639888"/>
                <a:ext cx="8842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grpSp>
          <p:nvGrpSpPr>
            <p:cNvPr id="75" name="Groupe 110"/>
            <p:cNvGrpSpPr>
              <a:grpSpLocks/>
            </p:cNvGrpSpPr>
            <p:nvPr/>
          </p:nvGrpSpPr>
          <p:grpSpPr bwMode="auto">
            <a:xfrm>
              <a:off x="4458395" y="1484784"/>
              <a:ext cx="849312" cy="785813"/>
              <a:chOff x="5862638" y="720725"/>
              <a:chExt cx="849312" cy="785813"/>
            </a:xfrm>
          </p:grpSpPr>
          <p:sp>
            <p:nvSpPr>
              <p:cNvPr id="76" name="ZoneTexte 197"/>
              <p:cNvSpPr txBox="1">
                <a:spLocks noChangeArrowheads="1"/>
              </p:cNvSpPr>
              <p:nvPr/>
            </p:nvSpPr>
            <p:spPr bwMode="auto">
              <a:xfrm>
                <a:off x="5862638" y="865188"/>
                <a:ext cx="8493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244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77" name="Rectangle 226"/>
              <p:cNvSpPr>
                <a:spLocks noChangeArrowheads="1"/>
              </p:cNvSpPr>
              <p:nvPr/>
            </p:nvSpPr>
            <p:spPr bwMode="auto">
              <a:xfrm>
                <a:off x="5902325" y="7207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  <p:grpSp>
          <p:nvGrpSpPr>
            <p:cNvPr id="78" name="Groupe 114"/>
            <p:cNvGrpSpPr>
              <a:grpSpLocks/>
            </p:cNvGrpSpPr>
            <p:nvPr/>
          </p:nvGrpSpPr>
          <p:grpSpPr bwMode="auto">
            <a:xfrm>
              <a:off x="3677345" y="1484784"/>
              <a:ext cx="849312" cy="785813"/>
              <a:chOff x="5081588" y="720725"/>
              <a:chExt cx="849312" cy="785813"/>
            </a:xfrm>
          </p:grpSpPr>
          <p:sp>
            <p:nvSpPr>
              <p:cNvPr id="79" name="ZoneTexte 195"/>
              <p:cNvSpPr txBox="1">
                <a:spLocks noChangeArrowheads="1"/>
              </p:cNvSpPr>
              <p:nvPr/>
            </p:nvSpPr>
            <p:spPr bwMode="auto">
              <a:xfrm>
                <a:off x="5081588" y="865188"/>
                <a:ext cx="8493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80" name="Rectangle 227"/>
              <p:cNvSpPr>
                <a:spLocks noChangeArrowheads="1"/>
              </p:cNvSpPr>
              <p:nvPr/>
            </p:nvSpPr>
            <p:spPr bwMode="auto">
              <a:xfrm>
                <a:off x="5116513" y="720725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  <p:grpSp>
          <p:nvGrpSpPr>
            <p:cNvPr id="81" name="Groupe 113"/>
            <p:cNvGrpSpPr>
              <a:grpSpLocks/>
            </p:cNvGrpSpPr>
            <p:nvPr/>
          </p:nvGrpSpPr>
          <p:grpSpPr bwMode="auto">
            <a:xfrm>
              <a:off x="2891532" y="1484784"/>
              <a:ext cx="849313" cy="785813"/>
              <a:chOff x="4295775" y="720725"/>
              <a:chExt cx="849313" cy="785813"/>
            </a:xfrm>
          </p:grpSpPr>
          <p:sp>
            <p:nvSpPr>
              <p:cNvPr id="82" name="ZoneTexte 193"/>
              <p:cNvSpPr txBox="1">
                <a:spLocks noChangeArrowheads="1"/>
              </p:cNvSpPr>
              <p:nvPr/>
            </p:nvSpPr>
            <p:spPr bwMode="auto">
              <a:xfrm>
                <a:off x="4295775" y="865188"/>
                <a:ext cx="849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242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83" name="Rectangle 228"/>
              <p:cNvSpPr>
                <a:spLocks noChangeArrowheads="1"/>
              </p:cNvSpPr>
              <p:nvPr/>
            </p:nvSpPr>
            <p:spPr bwMode="auto">
              <a:xfrm>
                <a:off x="4330700" y="7207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  <p:grpSp>
          <p:nvGrpSpPr>
            <p:cNvPr id="84" name="Groupe 109"/>
            <p:cNvGrpSpPr>
              <a:grpSpLocks/>
            </p:cNvGrpSpPr>
            <p:nvPr/>
          </p:nvGrpSpPr>
          <p:grpSpPr bwMode="auto">
            <a:xfrm>
              <a:off x="5253732" y="1486372"/>
              <a:ext cx="849313" cy="785812"/>
              <a:chOff x="6657975" y="722313"/>
              <a:chExt cx="849313" cy="785812"/>
            </a:xfrm>
          </p:grpSpPr>
          <p:sp>
            <p:nvSpPr>
              <p:cNvPr id="85" name="ZoneTexte 199"/>
              <p:cNvSpPr txBox="1">
                <a:spLocks noChangeArrowheads="1"/>
              </p:cNvSpPr>
              <p:nvPr/>
            </p:nvSpPr>
            <p:spPr bwMode="auto">
              <a:xfrm>
                <a:off x="6657975" y="865188"/>
                <a:ext cx="849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245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86" name="Rectangle 229"/>
              <p:cNvSpPr>
                <a:spLocks noChangeArrowheads="1"/>
              </p:cNvSpPr>
              <p:nvPr/>
            </p:nvSpPr>
            <p:spPr bwMode="auto">
              <a:xfrm>
                <a:off x="6688138" y="722313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414167" y="44625"/>
            <a:ext cx="359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I) Contexte et enjeux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167" y="70432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baseline="30000" dirty="0">
                <a:latin typeface="Comic Sans MS" panose="030F0702030302020204" pitchFamily="66" charset="0"/>
              </a:rPr>
              <a:t>242</a:t>
            </a:r>
            <a:r>
              <a:rPr lang="fr-FR" sz="2400" b="1" dirty="0">
                <a:latin typeface="Comic Sans MS" panose="030F0702030302020204" pitchFamily="66" charset="0"/>
              </a:rPr>
              <a:t>Pu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14605" y="772243"/>
            <a:ext cx="627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isotope fertile produit par capture successives 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7" name="Groupe 161"/>
          <p:cNvGrpSpPr>
            <a:grpSpLocks/>
          </p:cNvGrpSpPr>
          <p:nvPr/>
        </p:nvGrpSpPr>
        <p:grpSpPr bwMode="auto">
          <a:xfrm>
            <a:off x="3485257" y="4320059"/>
            <a:ext cx="554038" cy="488950"/>
            <a:chOff x="5405784" y="3914789"/>
            <a:chExt cx="553895" cy="489873"/>
          </a:xfrm>
        </p:grpSpPr>
        <p:cxnSp>
          <p:nvCxnSpPr>
            <p:cNvPr id="38" name="Connecteur droit avec flèche 162"/>
            <p:cNvCxnSpPr>
              <a:cxnSpLocks noChangeShapeType="1"/>
            </p:cNvCxnSpPr>
            <p:nvPr/>
          </p:nvCxnSpPr>
          <p:spPr bwMode="auto">
            <a:xfrm rot="10800000">
              <a:off x="5405784" y="4037948"/>
              <a:ext cx="402434" cy="366714"/>
            </a:xfrm>
            <a:prstGeom prst="straightConnector1">
              <a:avLst/>
            </a:prstGeom>
            <a:noFill/>
            <a:ln w="34925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163"/>
            <p:cNvSpPr>
              <a:spLocks noChangeArrowheads="1"/>
            </p:cNvSpPr>
            <p:nvPr/>
          </p:nvSpPr>
          <p:spPr bwMode="auto">
            <a:xfrm>
              <a:off x="5622727" y="3914789"/>
              <a:ext cx="3369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>
                  <a:solidFill>
                    <a:srgbClr val="002060"/>
                  </a:solidFill>
                  <a:latin typeface="Symbol" panose="05050102010706020507" pitchFamily="18" charset="2"/>
                </a:rPr>
                <a:t>b</a:t>
              </a:r>
            </a:p>
          </p:txBody>
        </p:sp>
      </p:grpSp>
      <p:grpSp>
        <p:nvGrpSpPr>
          <p:cNvPr id="43" name="Groupe 167"/>
          <p:cNvGrpSpPr>
            <a:grpSpLocks/>
          </p:cNvGrpSpPr>
          <p:nvPr/>
        </p:nvGrpSpPr>
        <p:grpSpPr bwMode="auto">
          <a:xfrm>
            <a:off x="3437632" y="5075709"/>
            <a:ext cx="571500" cy="400050"/>
            <a:chOff x="5357818" y="4671349"/>
            <a:chExt cx="571504" cy="400110"/>
          </a:xfrm>
        </p:grpSpPr>
        <p:cxnSp>
          <p:nvCxnSpPr>
            <p:cNvPr id="44" name="Connecteur droit avec flèche 168"/>
            <p:cNvCxnSpPr>
              <a:cxnSpLocks noChangeShapeType="1"/>
            </p:cNvCxnSpPr>
            <p:nvPr/>
          </p:nvCxnSpPr>
          <p:spPr bwMode="auto">
            <a:xfrm>
              <a:off x="5357818" y="4710142"/>
              <a:ext cx="571504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tangle 169"/>
            <p:cNvSpPr>
              <a:spLocks noChangeArrowheads="1"/>
            </p:cNvSpPr>
            <p:nvPr/>
          </p:nvSpPr>
          <p:spPr bwMode="auto">
            <a:xfrm>
              <a:off x="5389843" y="4671349"/>
              <a:ext cx="519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dirty="0">
                  <a:solidFill>
                    <a:srgbClr val="FF0000"/>
                  </a:solidFill>
                </a:rPr>
                <a:t>+ n</a:t>
              </a:r>
            </a:p>
          </p:txBody>
        </p:sp>
      </p:grpSp>
      <p:cxnSp>
        <p:nvCxnSpPr>
          <p:cNvPr id="57" name="Connecteur droit avec flèche 208"/>
          <p:cNvCxnSpPr>
            <a:cxnSpLocks noChangeShapeType="1"/>
          </p:cNvCxnSpPr>
          <p:nvPr/>
        </p:nvCxnSpPr>
        <p:spPr bwMode="auto">
          <a:xfrm>
            <a:off x="4240907" y="3554884"/>
            <a:ext cx="571500" cy="1588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onnecteur droit avec flèche 209"/>
          <p:cNvCxnSpPr>
            <a:cxnSpLocks noChangeShapeType="1"/>
          </p:cNvCxnSpPr>
          <p:nvPr/>
        </p:nvCxnSpPr>
        <p:spPr bwMode="auto">
          <a:xfrm>
            <a:off x="3437632" y="2029297"/>
            <a:ext cx="571500" cy="1587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Connecteur droit avec flèche 210"/>
          <p:cNvCxnSpPr>
            <a:cxnSpLocks noChangeShapeType="1"/>
          </p:cNvCxnSpPr>
          <p:nvPr/>
        </p:nvCxnSpPr>
        <p:spPr bwMode="auto">
          <a:xfrm>
            <a:off x="4220270" y="2029297"/>
            <a:ext cx="571500" cy="1587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onnecteur droit avec flèche 211"/>
          <p:cNvCxnSpPr>
            <a:cxnSpLocks noChangeShapeType="1"/>
          </p:cNvCxnSpPr>
          <p:nvPr/>
        </p:nvCxnSpPr>
        <p:spPr bwMode="auto">
          <a:xfrm>
            <a:off x="5006082" y="2029297"/>
            <a:ext cx="571500" cy="1587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cteur droit avec flèche 212"/>
          <p:cNvCxnSpPr>
            <a:cxnSpLocks noChangeShapeType="1"/>
          </p:cNvCxnSpPr>
          <p:nvPr/>
        </p:nvCxnSpPr>
        <p:spPr bwMode="auto">
          <a:xfrm>
            <a:off x="5812532" y="2029297"/>
            <a:ext cx="571500" cy="1587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necteur droit avec flèche 216"/>
          <p:cNvCxnSpPr>
            <a:cxnSpLocks noChangeShapeType="1"/>
          </p:cNvCxnSpPr>
          <p:nvPr/>
        </p:nvCxnSpPr>
        <p:spPr bwMode="auto">
          <a:xfrm rot="10800000">
            <a:off x="5074345" y="2848447"/>
            <a:ext cx="403225" cy="366712"/>
          </a:xfrm>
          <a:prstGeom prst="straightConnector1">
            <a:avLst/>
          </a:prstGeom>
          <a:noFill/>
          <a:ln w="349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Connecteur droit avec flèche 219"/>
          <p:cNvCxnSpPr>
            <a:cxnSpLocks noChangeShapeType="1"/>
          </p:cNvCxnSpPr>
          <p:nvPr/>
        </p:nvCxnSpPr>
        <p:spPr bwMode="auto">
          <a:xfrm>
            <a:off x="3426520" y="2802409"/>
            <a:ext cx="571500" cy="1588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Connecteur droit avec flèche 220"/>
          <p:cNvCxnSpPr>
            <a:cxnSpLocks noChangeShapeType="1"/>
          </p:cNvCxnSpPr>
          <p:nvPr/>
        </p:nvCxnSpPr>
        <p:spPr bwMode="auto">
          <a:xfrm rot="10800000">
            <a:off x="3490020" y="2072159"/>
            <a:ext cx="403225" cy="366713"/>
          </a:xfrm>
          <a:prstGeom prst="straightConnector1">
            <a:avLst/>
          </a:prstGeom>
          <a:noFill/>
          <a:ln w="349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necteur droit avec flèche 221"/>
          <p:cNvCxnSpPr>
            <a:cxnSpLocks noChangeShapeType="1"/>
          </p:cNvCxnSpPr>
          <p:nvPr/>
        </p:nvCxnSpPr>
        <p:spPr bwMode="auto">
          <a:xfrm rot="10800000">
            <a:off x="5085457" y="2089622"/>
            <a:ext cx="403225" cy="366712"/>
          </a:xfrm>
          <a:prstGeom prst="straightConnector1">
            <a:avLst/>
          </a:prstGeom>
          <a:noFill/>
          <a:ln w="349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Connecteur droit avec flèche 224"/>
          <p:cNvCxnSpPr>
            <a:cxnSpLocks noChangeShapeType="1"/>
          </p:cNvCxnSpPr>
          <p:nvPr/>
        </p:nvCxnSpPr>
        <p:spPr bwMode="auto">
          <a:xfrm>
            <a:off x="5006082" y="3554884"/>
            <a:ext cx="571500" cy="1588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onnecteur droit avec flèche 225"/>
          <p:cNvCxnSpPr>
            <a:cxnSpLocks noChangeShapeType="1"/>
          </p:cNvCxnSpPr>
          <p:nvPr/>
        </p:nvCxnSpPr>
        <p:spPr bwMode="auto">
          <a:xfrm>
            <a:off x="5006082" y="2800822"/>
            <a:ext cx="571500" cy="1587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e 1"/>
          <p:cNvSpPr/>
          <p:nvPr/>
        </p:nvSpPr>
        <p:spPr>
          <a:xfrm>
            <a:off x="4368825" y="2924944"/>
            <a:ext cx="1042987" cy="10414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6761002" y="2636912"/>
            <a:ext cx="4925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- apparition dans le combustible UOX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6761002" y="3079848"/>
            <a:ext cx="4925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- présent initialement dans le combustible MOX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1" name="Rectangle 36"/>
          <p:cNvSpPr>
            <a:spLocks noChangeArrowheads="1"/>
          </p:cNvSpPr>
          <p:nvPr/>
        </p:nvSpPr>
        <p:spPr bwMode="auto">
          <a:xfrm>
            <a:off x="6761002" y="3861048"/>
            <a:ext cx="4925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- important pour l’évolution des combustibles de RNR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6761003" y="4616706"/>
            <a:ext cx="4591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- utilisé dans les chambres à fission du RJH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6761002" y="1484784"/>
            <a:ext cx="4925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Point de passage important dans la 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formation des actinides supérieurs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(Am et Cm) 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6094685" y="5493222"/>
            <a:ext cx="5689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Besoin d’une bonne connaissance de </a:t>
            </a:r>
            <a:r>
              <a:rPr lang="fr-FR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242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Pu(</a:t>
            </a:r>
            <a:r>
              <a:rPr lang="fr-FR" sz="2000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) dans le domaine rapide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5" name="Flèche droite 94"/>
          <p:cNvSpPr/>
          <p:nvPr/>
        </p:nvSpPr>
        <p:spPr>
          <a:xfrm>
            <a:off x="5231904" y="5650328"/>
            <a:ext cx="686395" cy="375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164"/>
          <p:cNvGrpSpPr>
            <a:grpSpLocks/>
          </p:cNvGrpSpPr>
          <p:nvPr/>
        </p:nvGrpSpPr>
        <p:grpSpPr bwMode="auto">
          <a:xfrm>
            <a:off x="2701032" y="3524722"/>
            <a:ext cx="554038" cy="487362"/>
            <a:chOff x="4621666" y="3120133"/>
            <a:chExt cx="554242" cy="487825"/>
          </a:xfrm>
        </p:grpSpPr>
        <p:cxnSp>
          <p:nvCxnSpPr>
            <p:cNvPr id="41" name="Connecteur droit avec flèche 165"/>
            <p:cNvCxnSpPr>
              <a:cxnSpLocks noChangeShapeType="1"/>
            </p:cNvCxnSpPr>
            <p:nvPr/>
          </p:nvCxnSpPr>
          <p:spPr bwMode="auto">
            <a:xfrm rot="10800000">
              <a:off x="4621666" y="3241244"/>
              <a:ext cx="402434" cy="366714"/>
            </a:xfrm>
            <a:prstGeom prst="straightConnector1">
              <a:avLst/>
            </a:prstGeom>
            <a:noFill/>
            <a:ln w="34925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166"/>
            <p:cNvSpPr>
              <a:spLocks noChangeArrowheads="1"/>
            </p:cNvSpPr>
            <p:nvPr/>
          </p:nvSpPr>
          <p:spPr bwMode="auto">
            <a:xfrm>
              <a:off x="4838956" y="3120133"/>
              <a:ext cx="3369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>
                  <a:solidFill>
                    <a:srgbClr val="002060"/>
                  </a:solidFill>
                  <a:latin typeface="Symbol" panose="05050102010706020507" pitchFamily="18" charset="2"/>
                </a:rPr>
                <a:t>b</a:t>
              </a:r>
            </a:p>
          </p:txBody>
        </p:sp>
      </p:grpSp>
      <p:cxnSp>
        <p:nvCxnSpPr>
          <p:cNvPr id="96" name="Connecteur droit avec flèche 205"/>
          <p:cNvCxnSpPr>
            <a:cxnSpLocks noChangeShapeType="1"/>
          </p:cNvCxnSpPr>
          <p:nvPr/>
        </p:nvCxnSpPr>
        <p:spPr bwMode="auto">
          <a:xfrm>
            <a:off x="2674045" y="3554884"/>
            <a:ext cx="571500" cy="1588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Connecteur droit avec flèche 207"/>
          <p:cNvCxnSpPr>
            <a:cxnSpLocks noChangeShapeType="1"/>
          </p:cNvCxnSpPr>
          <p:nvPr/>
        </p:nvCxnSpPr>
        <p:spPr bwMode="auto">
          <a:xfrm>
            <a:off x="3458270" y="3554884"/>
            <a:ext cx="571500" cy="1588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Connecteur droit avec flèche 214"/>
          <p:cNvCxnSpPr>
            <a:cxnSpLocks noChangeShapeType="1"/>
          </p:cNvCxnSpPr>
          <p:nvPr/>
        </p:nvCxnSpPr>
        <p:spPr bwMode="auto">
          <a:xfrm rot="10800000">
            <a:off x="3469382" y="2834159"/>
            <a:ext cx="401638" cy="366713"/>
          </a:xfrm>
          <a:prstGeom prst="straightConnector1">
            <a:avLst/>
          </a:prstGeom>
          <a:noFill/>
          <a:ln w="349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10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4167" y="44625"/>
            <a:ext cx="359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I) Contexte et enjeux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167" y="70432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baseline="30000" dirty="0">
                <a:latin typeface="Comic Sans MS" panose="030F0702030302020204" pitchFamily="66" charset="0"/>
              </a:rPr>
              <a:t>242</a:t>
            </a:r>
            <a:r>
              <a:rPr lang="fr-FR" sz="2400" b="1" dirty="0">
                <a:latin typeface="Comic Sans MS" panose="030F0702030302020204" pitchFamily="66" charset="0"/>
              </a:rPr>
              <a:t>Pu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3" y="1124744"/>
            <a:ext cx="5206203" cy="3475441"/>
          </a:xfrm>
          <a:prstGeom prst="rect">
            <a:avLst/>
          </a:prstGeom>
        </p:spPr>
      </p:pic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6312024" y="1261209"/>
            <a:ext cx="4925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10-15% d’écart dans les bases ou jeux de données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7194597" y="2204864"/>
            <a:ext cx="4229995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Investigations 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expérimentales et théoriques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de </a:t>
            </a:r>
            <a:r>
              <a:rPr lang="fr-FR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242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Pu(</a:t>
            </a:r>
            <a:r>
              <a:rPr lang="fr-FR" sz="2000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) dans le domaine rapide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1" name="Flèche droite 100"/>
          <p:cNvSpPr/>
          <p:nvPr/>
        </p:nvSpPr>
        <p:spPr>
          <a:xfrm>
            <a:off x="6331816" y="2437691"/>
            <a:ext cx="686395" cy="412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437088" y="4653136"/>
            <a:ext cx="79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2018-2021 :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Thèse de Carole CHATEL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(CEA / LP2i Bordeaux)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2192736" y="5098966"/>
            <a:ext cx="7749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Partie expérimentale au LP2i Bordeaux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(Mesure de </a:t>
            </a:r>
            <a:r>
              <a:rPr lang="fr-FR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242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Pu(</a:t>
            </a:r>
            <a:r>
              <a:rPr lang="fr-F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n,f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), développements instrumentaux)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92736" y="5810292"/>
            <a:ext cx="815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Partie théorique au CEA/DES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(Modélisation théorique de </a:t>
            </a:r>
            <a:r>
              <a:rPr lang="fr-FR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242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Pu(</a:t>
            </a:r>
            <a:r>
              <a:rPr lang="fr-F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n,f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))</a:t>
            </a:r>
            <a:endParaRPr lang="fr-F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>
            <a:off x="7176120" y="5301208"/>
            <a:ext cx="230425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1782881" y="5805264"/>
            <a:ext cx="409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01" grpId="0" animBg="1"/>
      <p:bldP spid="102" grpId="0"/>
      <p:bldP spid="103" grpId="0"/>
      <p:bldP spid="10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5458353" y="2708920"/>
            <a:ext cx="59766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Travaux dans les différentes régions :</a:t>
            </a:r>
          </a:p>
          <a:p>
            <a:pPr lvl="1"/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thermique (formalisme MLBW -&gt; RM)</a:t>
            </a:r>
          </a:p>
          <a:p>
            <a:pPr lvl="1"/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RRR (ajouts d’états de classe II)</a:t>
            </a:r>
          </a:p>
          <a:p>
            <a:pPr lvl="1"/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URR (identification des états de classe II)</a:t>
            </a:r>
          </a:p>
          <a:p>
            <a:pPr lvl="1"/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continuum (analyse de la structure à 1 MeV)</a:t>
            </a:r>
          </a:p>
          <a:p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6463" y="739663"/>
            <a:ext cx="243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Cadre général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54" t="26681" r="52447" b="17736"/>
          <a:stretch/>
        </p:blipFill>
        <p:spPr>
          <a:xfrm>
            <a:off x="529915" y="1308025"/>
            <a:ext cx="4701990" cy="313466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3935760" y="2003815"/>
            <a:ext cx="864096" cy="12241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807968" y="3861048"/>
            <a:ext cx="5760640" cy="576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14167" y="44625"/>
            <a:ext cx="48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II)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Modélisations de </a:t>
            </a:r>
            <a:r>
              <a:rPr lang="fr-FR" sz="2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242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Pu(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n,f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8353" y="1412776"/>
            <a:ext cx="6619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Section efficace typique d’un noyau lourd fertile :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structures résonantes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(densité de niveau du </a:t>
            </a:r>
            <a:r>
              <a:rPr lang="fr-FR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243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Pu)</a:t>
            </a:r>
            <a:endParaRPr lang="fr-FR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seuil de fission à 1 MeV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fr-FR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fr-FR" baseline="-25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Comic Sans MS" panose="030F0702030302020204" pitchFamily="66" charset="0"/>
              </a:rPr>
              <a:t>très faible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 dessous)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5" grpId="0" animBg="1"/>
      <p:bldP spid="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4167" y="44625"/>
            <a:ext cx="48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II)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Modélisations de </a:t>
            </a:r>
            <a:r>
              <a:rPr lang="fr-FR" sz="2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242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Pu(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n,f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6463" y="739663"/>
            <a:ext cx="243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Cadre général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l="654" t="26681" r="52447" b="17736"/>
          <a:stretch/>
        </p:blipFill>
        <p:spPr>
          <a:xfrm>
            <a:off x="529915" y="1308025"/>
            <a:ext cx="4701990" cy="31346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332" y="1268760"/>
            <a:ext cx="4457304" cy="307588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935760" y="2003815"/>
            <a:ext cx="864096" cy="12241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325112" y="1397876"/>
            <a:ext cx="2296405" cy="2701158"/>
            <a:chOff x="4325112" y="1397876"/>
            <a:chExt cx="2296405" cy="2701158"/>
          </a:xfrm>
        </p:grpSpPr>
        <p:cxnSp>
          <p:nvCxnSpPr>
            <p:cNvPr id="6" name="Connecteur droit 5"/>
            <p:cNvCxnSpPr>
              <a:stCxn id="2" idx="0"/>
            </p:cNvCxnSpPr>
            <p:nvPr/>
          </p:nvCxnSpPr>
          <p:spPr>
            <a:xfrm flipV="1">
              <a:off x="4367808" y="1397876"/>
              <a:ext cx="2253709" cy="605939"/>
            </a:xfrm>
            <a:prstGeom prst="lin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325112" y="3217687"/>
              <a:ext cx="2296405" cy="881347"/>
            </a:xfrm>
            <a:prstGeom prst="lin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Ellipse 17"/>
          <p:cNvSpPr/>
          <p:nvPr/>
        </p:nvSpPr>
        <p:spPr>
          <a:xfrm>
            <a:off x="8375904" y="1361455"/>
            <a:ext cx="1023320" cy="894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637750" y="2349110"/>
            <a:ext cx="30139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>
                <a:solidFill>
                  <a:srgbClr val="00206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FR" sz="1800" dirty="0" smtClean="0"/>
              <a:t>- structure </a:t>
            </a:r>
            <a:r>
              <a:rPr lang="fr-FR" sz="1800" dirty="0"/>
              <a:t>non </a:t>
            </a:r>
            <a:r>
              <a:rPr lang="fr-FR" sz="1800" dirty="0" smtClean="0"/>
              <a:t>expliquée, - pas présente dans tous les jeux de données</a:t>
            </a:r>
            <a:endParaRPr lang="fr-FR" sz="1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8637750" y="3284984"/>
            <a:ext cx="30139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>
                <a:solidFill>
                  <a:srgbClr val="00206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FR" sz="1800" dirty="0" smtClean="0"/>
              <a:t>- position stratégique pour  les réacteurs rapides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540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7664" y="744231"/>
            <a:ext cx="517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Structure résonnante à 1 MeV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09752" y="1412776"/>
            <a:ext cx="963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Études ‘paramétriques’ pour étudier la sensibilité de </a:t>
            </a:r>
            <a:r>
              <a:rPr lang="fr-FR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242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Pu(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n,f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aux paramètres de structure :</a:t>
            </a:r>
            <a:endParaRPr lang="fr-F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15" y="2128798"/>
            <a:ext cx="2499900" cy="17285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250" y="2197749"/>
            <a:ext cx="2499900" cy="165618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168008" y="2060848"/>
            <a:ext cx="498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hauteur et courbure des barrières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68008" y="2525173"/>
            <a:ext cx="332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états tête de bande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/>
          <a:srcRect l="32170" t="42148" r="36666" b="19778"/>
          <a:stretch/>
        </p:blipFill>
        <p:spPr>
          <a:xfrm>
            <a:off x="796583" y="2725228"/>
            <a:ext cx="2541465" cy="17465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l="32052" t="38691" r="35896" b="23618"/>
          <a:stretch/>
        </p:blipFill>
        <p:spPr>
          <a:xfrm>
            <a:off x="536087" y="4433399"/>
            <a:ext cx="2622318" cy="17345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604" y="3717032"/>
            <a:ext cx="2374839" cy="162246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168008" y="2989498"/>
            <a:ext cx="520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énergie du continuum des états </a:t>
            </a:r>
            <a:r>
              <a:rPr lang="fr-FR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243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5974632" y="4466446"/>
            <a:ext cx="720080" cy="39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926952" y="4187944"/>
            <a:ext cx="5065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Aucune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 ces études ne permet d’expliquer l’amplitude de la structure résonante à 1 MeV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4167" y="44625"/>
            <a:ext cx="48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II)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Modélisations de </a:t>
            </a:r>
            <a:r>
              <a:rPr lang="fr-FR" sz="2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242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Pu(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n,f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9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09752" y="1412776"/>
            <a:ext cx="963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Études de la structure du </a:t>
            </a:r>
            <a:r>
              <a:rPr lang="fr-FR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242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 (noyau formé après réaction (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n,n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’))</a:t>
            </a:r>
            <a:endParaRPr lang="fr-F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utoShape 187"/>
          <p:cNvSpPr>
            <a:spLocks noChangeArrowheads="1"/>
          </p:cNvSpPr>
          <p:nvPr/>
        </p:nvSpPr>
        <p:spPr bwMode="auto">
          <a:xfrm>
            <a:off x="6677069" y="3013446"/>
            <a:ext cx="506413" cy="180975"/>
          </a:xfrm>
          <a:prstGeom prst="rightArrow">
            <a:avLst>
              <a:gd name="adj1" fmla="val 50000"/>
              <a:gd name="adj2" fmla="val 69956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53548" tIns="26773" rIns="53548" bIns="26773" anchor="ctr">
            <a:noAutofit/>
          </a:bodyPr>
          <a:lstStyle/>
          <a:p>
            <a:pPr algn="ctr" defTabSz="536575"/>
            <a:endParaRPr lang="fr-FR" sz="1400">
              <a:latin typeface="Times New Roman" pitchFamily="18" charset="0"/>
            </a:endParaRPr>
          </a:p>
        </p:txBody>
      </p:sp>
      <p:grpSp>
        <p:nvGrpSpPr>
          <p:cNvPr id="27" name="Group 188"/>
          <p:cNvGrpSpPr>
            <a:grpSpLocks/>
          </p:cNvGrpSpPr>
          <p:nvPr/>
        </p:nvGrpSpPr>
        <p:grpSpPr bwMode="auto">
          <a:xfrm>
            <a:off x="7374922" y="2642501"/>
            <a:ext cx="893763" cy="931863"/>
            <a:chOff x="2314" y="1726"/>
            <a:chExt cx="921" cy="961"/>
          </a:xfrm>
        </p:grpSpPr>
        <p:sp>
          <p:nvSpPr>
            <p:cNvPr id="30" name="Oval 189"/>
            <p:cNvSpPr>
              <a:spLocks noChangeAspect="1" noChangeArrowheads="1"/>
            </p:cNvSpPr>
            <p:nvPr/>
          </p:nvSpPr>
          <p:spPr bwMode="auto">
            <a:xfrm>
              <a:off x="2314" y="1726"/>
              <a:ext cx="921" cy="96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6C6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lIns="160020" tIns="80010" rIns="160020" bIns="80010" anchor="ctr">
              <a:noAutofit/>
            </a:bodyPr>
            <a:lstStyle/>
            <a:p>
              <a:pPr algn="ctr" defTabSz="1600200"/>
              <a:endParaRPr lang="fr-FR" sz="4200">
                <a:latin typeface="Times New Roman" pitchFamily="18" charset="0"/>
              </a:endParaRPr>
            </a:p>
          </p:txBody>
        </p:sp>
        <p:sp>
          <p:nvSpPr>
            <p:cNvPr id="31" name="Oval 190"/>
            <p:cNvSpPr>
              <a:spLocks noChangeAspect="1" noChangeArrowheads="1"/>
            </p:cNvSpPr>
            <p:nvPr/>
          </p:nvSpPr>
          <p:spPr bwMode="auto">
            <a:xfrm>
              <a:off x="2858" y="2255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35" name="Oval 191"/>
            <p:cNvSpPr>
              <a:spLocks noChangeAspect="1" noChangeArrowheads="1"/>
            </p:cNvSpPr>
            <p:nvPr/>
          </p:nvSpPr>
          <p:spPr bwMode="auto">
            <a:xfrm>
              <a:off x="2479" y="2065"/>
              <a:ext cx="142" cy="14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36" name="Oval 192"/>
            <p:cNvSpPr>
              <a:spLocks noChangeAspect="1" noChangeArrowheads="1"/>
            </p:cNvSpPr>
            <p:nvPr/>
          </p:nvSpPr>
          <p:spPr bwMode="auto">
            <a:xfrm>
              <a:off x="2556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37" name="Oval 193"/>
            <p:cNvSpPr>
              <a:spLocks noChangeAspect="1" noChangeArrowheads="1"/>
            </p:cNvSpPr>
            <p:nvPr/>
          </p:nvSpPr>
          <p:spPr bwMode="auto">
            <a:xfrm>
              <a:off x="2683" y="190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38" name="Oval 194"/>
            <p:cNvSpPr>
              <a:spLocks noChangeAspect="1" noChangeArrowheads="1"/>
            </p:cNvSpPr>
            <p:nvPr/>
          </p:nvSpPr>
          <p:spPr bwMode="auto">
            <a:xfrm>
              <a:off x="2803" y="1906"/>
              <a:ext cx="144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39" name="Oval 195"/>
            <p:cNvSpPr>
              <a:spLocks noChangeAspect="1" noChangeArrowheads="1"/>
            </p:cNvSpPr>
            <p:nvPr/>
          </p:nvSpPr>
          <p:spPr bwMode="auto">
            <a:xfrm>
              <a:off x="2885" y="1994"/>
              <a:ext cx="142" cy="152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0" name="Oval 196"/>
            <p:cNvSpPr>
              <a:spLocks noChangeAspect="1" noChangeArrowheads="1"/>
            </p:cNvSpPr>
            <p:nvPr/>
          </p:nvSpPr>
          <p:spPr bwMode="auto">
            <a:xfrm>
              <a:off x="2913" y="214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1" name="Oval 197"/>
            <p:cNvSpPr>
              <a:spLocks noChangeAspect="1" noChangeArrowheads="1"/>
            </p:cNvSpPr>
            <p:nvPr/>
          </p:nvSpPr>
          <p:spPr bwMode="auto">
            <a:xfrm>
              <a:off x="2746" y="2344"/>
              <a:ext cx="143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2" name="Oval 198"/>
            <p:cNvSpPr>
              <a:spLocks noChangeAspect="1" noChangeArrowheads="1"/>
            </p:cNvSpPr>
            <p:nvPr/>
          </p:nvSpPr>
          <p:spPr bwMode="auto">
            <a:xfrm>
              <a:off x="2501" y="2227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3" name="Oval 199"/>
            <p:cNvSpPr>
              <a:spLocks noChangeAspect="1" noChangeArrowheads="1"/>
            </p:cNvSpPr>
            <p:nvPr/>
          </p:nvSpPr>
          <p:spPr bwMode="auto">
            <a:xfrm>
              <a:off x="2611" y="2315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4" name="Oval 200"/>
            <p:cNvSpPr>
              <a:spLocks noChangeAspect="1" noChangeArrowheads="1"/>
            </p:cNvSpPr>
            <p:nvPr/>
          </p:nvSpPr>
          <p:spPr bwMode="auto">
            <a:xfrm>
              <a:off x="2611" y="2140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5" name="Oval 201"/>
            <p:cNvSpPr>
              <a:spLocks noChangeAspect="1" noChangeArrowheads="1"/>
            </p:cNvSpPr>
            <p:nvPr/>
          </p:nvSpPr>
          <p:spPr bwMode="auto">
            <a:xfrm>
              <a:off x="2631" y="1922"/>
              <a:ext cx="131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6" name="Oval 202"/>
            <p:cNvSpPr>
              <a:spLocks noChangeAspect="1" noChangeArrowheads="1"/>
            </p:cNvSpPr>
            <p:nvPr/>
          </p:nvSpPr>
          <p:spPr bwMode="auto">
            <a:xfrm>
              <a:off x="2755" y="1926"/>
              <a:ext cx="130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7" name="Oval 203"/>
            <p:cNvSpPr>
              <a:spLocks noChangeAspect="1" noChangeArrowheads="1"/>
            </p:cNvSpPr>
            <p:nvPr/>
          </p:nvSpPr>
          <p:spPr bwMode="auto">
            <a:xfrm>
              <a:off x="2882" y="1966"/>
              <a:ext cx="130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8" name="Oval 204"/>
            <p:cNvSpPr>
              <a:spLocks noChangeAspect="1" noChangeArrowheads="1"/>
            </p:cNvSpPr>
            <p:nvPr/>
          </p:nvSpPr>
          <p:spPr bwMode="auto">
            <a:xfrm>
              <a:off x="2926" y="2104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49" name="Oval 205"/>
            <p:cNvSpPr>
              <a:spLocks noChangeAspect="1" noChangeArrowheads="1"/>
            </p:cNvSpPr>
            <p:nvPr/>
          </p:nvSpPr>
          <p:spPr bwMode="auto">
            <a:xfrm>
              <a:off x="2899" y="2241"/>
              <a:ext cx="130" cy="139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0" name="Oval 206"/>
            <p:cNvSpPr>
              <a:spLocks noChangeAspect="1" noChangeArrowheads="1"/>
            </p:cNvSpPr>
            <p:nvPr/>
          </p:nvSpPr>
          <p:spPr bwMode="auto">
            <a:xfrm>
              <a:off x="2481" y="2147"/>
              <a:ext cx="130" cy="137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1" name="Oval 207"/>
            <p:cNvSpPr>
              <a:spLocks noChangeAspect="1" noChangeArrowheads="1"/>
            </p:cNvSpPr>
            <p:nvPr/>
          </p:nvSpPr>
          <p:spPr bwMode="auto">
            <a:xfrm>
              <a:off x="2529" y="1998"/>
              <a:ext cx="130" cy="13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2" name="Oval 208"/>
            <p:cNvSpPr>
              <a:spLocks noChangeAspect="1" noChangeArrowheads="1"/>
            </p:cNvSpPr>
            <p:nvPr/>
          </p:nvSpPr>
          <p:spPr bwMode="auto">
            <a:xfrm>
              <a:off x="2553" y="2270"/>
              <a:ext cx="130" cy="138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3" name="Oval 209"/>
            <p:cNvSpPr>
              <a:spLocks noChangeAspect="1" noChangeArrowheads="1"/>
            </p:cNvSpPr>
            <p:nvPr/>
          </p:nvSpPr>
          <p:spPr bwMode="auto">
            <a:xfrm>
              <a:off x="2679" y="2344"/>
              <a:ext cx="131" cy="13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4" name="Oval 210"/>
            <p:cNvSpPr>
              <a:spLocks noChangeAspect="1" noChangeArrowheads="1"/>
            </p:cNvSpPr>
            <p:nvPr/>
          </p:nvSpPr>
          <p:spPr bwMode="auto">
            <a:xfrm>
              <a:off x="2806" y="2315"/>
              <a:ext cx="131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5" name="Oval 211"/>
            <p:cNvSpPr>
              <a:spLocks noChangeAspect="1" noChangeArrowheads="1"/>
            </p:cNvSpPr>
            <p:nvPr/>
          </p:nvSpPr>
          <p:spPr bwMode="auto">
            <a:xfrm>
              <a:off x="2611" y="2023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6" name="Oval 212"/>
            <p:cNvSpPr>
              <a:spLocks noChangeAspect="1" noChangeArrowheads="1"/>
            </p:cNvSpPr>
            <p:nvPr/>
          </p:nvSpPr>
          <p:spPr bwMode="auto">
            <a:xfrm>
              <a:off x="2645" y="1944"/>
              <a:ext cx="142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7" name="Oval 213"/>
            <p:cNvSpPr>
              <a:spLocks noChangeAspect="1" noChangeArrowheads="1"/>
            </p:cNvSpPr>
            <p:nvPr/>
          </p:nvSpPr>
          <p:spPr bwMode="auto">
            <a:xfrm>
              <a:off x="2775" y="2054"/>
              <a:ext cx="144" cy="149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8" name="Oval 214"/>
            <p:cNvSpPr>
              <a:spLocks noChangeAspect="1" noChangeArrowheads="1"/>
            </p:cNvSpPr>
            <p:nvPr/>
          </p:nvSpPr>
          <p:spPr bwMode="auto">
            <a:xfrm>
              <a:off x="2459" y="2102"/>
              <a:ext cx="129" cy="137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59" name="Oval 215"/>
            <p:cNvSpPr>
              <a:spLocks noChangeAspect="1" noChangeArrowheads="1"/>
            </p:cNvSpPr>
            <p:nvPr/>
          </p:nvSpPr>
          <p:spPr bwMode="auto">
            <a:xfrm>
              <a:off x="2775" y="216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0" name="Oval 216"/>
            <p:cNvSpPr>
              <a:spLocks noChangeAspect="1" noChangeArrowheads="1"/>
            </p:cNvSpPr>
            <p:nvPr/>
          </p:nvSpPr>
          <p:spPr bwMode="auto">
            <a:xfrm>
              <a:off x="2556" y="2209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1" name="Oval 217"/>
            <p:cNvSpPr>
              <a:spLocks noChangeAspect="1" noChangeArrowheads="1"/>
            </p:cNvSpPr>
            <p:nvPr/>
          </p:nvSpPr>
          <p:spPr bwMode="auto">
            <a:xfrm>
              <a:off x="2529" y="2050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2" name="Oval 218"/>
            <p:cNvSpPr>
              <a:spLocks noChangeAspect="1" noChangeArrowheads="1"/>
            </p:cNvSpPr>
            <p:nvPr/>
          </p:nvSpPr>
          <p:spPr bwMode="auto">
            <a:xfrm>
              <a:off x="2691" y="2273"/>
              <a:ext cx="143" cy="152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3" name="Oval 219"/>
            <p:cNvSpPr>
              <a:spLocks noChangeAspect="1" noChangeArrowheads="1"/>
            </p:cNvSpPr>
            <p:nvPr/>
          </p:nvSpPr>
          <p:spPr bwMode="auto">
            <a:xfrm>
              <a:off x="2820" y="2227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4" name="Oval 220"/>
            <p:cNvSpPr>
              <a:spLocks noChangeAspect="1" noChangeArrowheads="1"/>
            </p:cNvSpPr>
            <p:nvPr/>
          </p:nvSpPr>
          <p:spPr bwMode="auto">
            <a:xfrm>
              <a:off x="2871" y="2079"/>
              <a:ext cx="144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5" name="Oval 221"/>
            <p:cNvSpPr>
              <a:spLocks noChangeAspect="1" noChangeArrowheads="1"/>
            </p:cNvSpPr>
            <p:nvPr/>
          </p:nvSpPr>
          <p:spPr bwMode="auto">
            <a:xfrm>
              <a:off x="2786" y="195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6" name="Oval 222"/>
            <p:cNvSpPr>
              <a:spLocks noChangeAspect="1" noChangeArrowheads="1"/>
            </p:cNvSpPr>
            <p:nvPr/>
          </p:nvSpPr>
          <p:spPr bwMode="auto">
            <a:xfrm>
              <a:off x="2693" y="2191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7" name="Oval 223"/>
            <p:cNvSpPr>
              <a:spLocks noChangeAspect="1" noChangeArrowheads="1"/>
            </p:cNvSpPr>
            <p:nvPr/>
          </p:nvSpPr>
          <p:spPr bwMode="auto">
            <a:xfrm>
              <a:off x="2589" y="2086"/>
              <a:ext cx="142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8" name="Oval 224"/>
            <p:cNvSpPr>
              <a:spLocks noChangeAspect="1" noChangeArrowheads="1"/>
            </p:cNvSpPr>
            <p:nvPr/>
          </p:nvSpPr>
          <p:spPr bwMode="auto">
            <a:xfrm>
              <a:off x="2693" y="1991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69" name="Oval 225"/>
            <p:cNvSpPr>
              <a:spLocks noChangeAspect="1" noChangeArrowheads="1"/>
            </p:cNvSpPr>
            <p:nvPr/>
          </p:nvSpPr>
          <p:spPr bwMode="auto">
            <a:xfrm>
              <a:off x="2799" y="2086"/>
              <a:ext cx="141" cy="151"/>
            </a:xfrm>
            <a:prstGeom prst="ellipse">
              <a:avLst/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70" name="Oval 226"/>
            <p:cNvSpPr>
              <a:spLocks noChangeAspect="1" noChangeArrowheads="1"/>
            </p:cNvSpPr>
            <p:nvPr/>
          </p:nvSpPr>
          <p:spPr bwMode="auto">
            <a:xfrm>
              <a:off x="2693" y="2083"/>
              <a:ext cx="142" cy="151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71" name="Group 280"/>
          <p:cNvGrpSpPr>
            <a:grpSpLocks/>
          </p:cNvGrpSpPr>
          <p:nvPr/>
        </p:nvGrpSpPr>
        <p:grpSpPr bwMode="auto">
          <a:xfrm>
            <a:off x="5350706" y="2794783"/>
            <a:ext cx="1238251" cy="1111251"/>
            <a:chOff x="240" y="1523"/>
            <a:chExt cx="780" cy="700"/>
          </a:xfrm>
        </p:grpSpPr>
        <p:grpSp>
          <p:nvGrpSpPr>
            <p:cNvPr id="72" name="Group 281"/>
            <p:cNvGrpSpPr>
              <a:grpSpLocks/>
            </p:cNvGrpSpPr>
            <p:nvPr/>
          </p:nvGrpSpPr>
          <p:grpSpPr bwMode="auto">
            <a:xfrm>
              <a:off x="604" y="1523"/>
              <a:ext cx="353" cy="361"/>
              <a:chOff x="741" y="1935"/>
              <a:chExt cx="577" cy="592"/>
            </a:xfrm>
          </p:grpSpPr>
          <p:sp>
            <p:nvSpPr>
              <p:cNvPr id="77" name="Oval 282"/>
              <p:cNvSpPr>
                <a:spLocks noChangeAspect="1" noChangeArrowheads="1"/>
              </p:cNvSpPr>
              <p:nvPr/>
            </p:nvSpPr>
            <p:spPr bwMode="auto">
              <a:xfrm>
                <a:off x="1119" y="2288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8" name="Oval 283"/>
              <p:cNvSpPr>
                <a:spLocks noChangeAspect="1" noChangeArrowheads="1"/>
              </p:cNvSpPr>
              <p:nvPr/>
            </p:nvSpPr>
            <p:spPr bwMode="auto">
              <a:xfrm>
                <a:off x="741" y="2095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9" name="Oval 284"/>
              <p:cNvSpPr>
                <a:spLocks noChangeAspect="1" noChangeArrowheads="1"/>
              </p:cNvSpPr>
              <p:nvPr/>
            </p:nvSpPr>
            <p:spPr bwMode="auto">
              <a:xfrm>
                <a:off x="818" y="1975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0" name="Oval 285"/>
              <p:cNvSpPr>
                <a:spLocks noChangeAspect="1" noChangeArrowheads="1"/>
              </p:cNvSpPr>
              <p:nvPr/>
            </p:nvSpPr>
            <p:spPr bwMode="auto">
              <a:xfrm>
                <a:off x="945" y="1935"/>
                <a:ext cx="142" cy="14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1" name="Oval 286"/>
              <p:cNvSpPr>
                <a:spLocks noChangeAspect="1" noChangeArrowheads="1"/>
              </p:cNvSpPr>
              <p:nvPr/>
            </p:nvSpPr>
            <p:spPr bwMode="auto">
              <a:xfrm>
                <a:off x="1065" y="1939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2" name="Oval 287"/>
              <p:cNvSpPr>
                <a:spLocks noChangeAspect="1" noChangeArrowheads="1"/>
              </p:cNvSpPr>
              <p:nvPr/>
            </p:nvSpPr>
            <p:spPr bwMode="auto">
              <a:xfrm>
                <a:off x="1147" y="2027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3" name="Oval 288"/>
              <p:cNvSpPr>
                <a:spLocks noChangeAspect="1" noChangeArrowheads="1"/>
              </p:cNvSpPr>
              <p:nvPr/>
            </p:nvSpPr>
            <p:spPr bwMode="auto">
              <a:xfrm>
                <a:off x="1174" y="2173"/>
                <a:ext cx="143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4" name="Oval 289"/>
              <p:cNvSpPr>
                <a:spLocks noChangeAspect="1" noChangeArrowheads="1"/>
              </p:cNvSpPr>
              <p:nvPr/>
            </p:nvSpPr>
            <p:spPr bwMode="auto">
              <a:xfrm>
                <a:off x="1008" y="2376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5" name="Oval 290"/>
              <p:cNvSpPr>
                <a:spLocks noChangeAspect="1" noChangeArrowheads="1"/>
              </p:cNvSpPr>
              <p:nvPr/>
            </p:nvSpPr>
            <p:spPr bwMode="auto">
              <a:xfrm>
                <a:off x="763" y="2259"/>
                <a:ext cx="144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6" name="Oval 291"/>
              <p:cNvSpPr>
                <a:spLocks noChangeAspect="1" noChangeArrowheads="1"/>
              </p:cNvSpPr>
              <p:nvPr/>
            </p:nvSpPr>
            <p:spPr bwMode="auto">
              <a:xfrm>
                <a:off x="873" y="2347"/>
                <a:ext cx="142" cy="150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7" name="Oval 292"/>
              <p:cNvSpPr>
                <a:spLocks noChangeAspect="1" noChangeArrowheads="1"/>
              </p:cNvSpPr>
              <p:nvPr/>
            </p:nvSpPr>
            <p:spPr bwMode="auto">
              <a:xfrm>
                <a:off x="873" y="2173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8" name="Oval 293"/>
              <p:cNvSpPr>
                <a:spLocks noChangeAspect="1" noChangeArrowheads="1"/>
              </p:cNvSpPr>
              <p:nvPr/>
            </p:nvSpPr>
            <p:spPr bwMode="auto">
              <a:xfrm>
                <a:off x="893" y="1953"/>
                <a:ext cx="130" cy="13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89" name="Oval 294"/>
              <p:cNvSpPr>
                <a:spLocks noChangeAspect="1" noChangeArrowheads="1"/>
              </p:cNvSpPr>
              <p:nvPr/>
            </p:nvSpPr>
            <p:spPr bwMode="auto">
              <a:xfrm>
                <a:off x="1017" y="1957"/>
                <a:ext cx="130" cy="138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0" name="Oval 295"/>
              <p:cNvSpPr>
                <a:spLocks noChangeAspect="1" noChangeArrowheads="1"/>
              </p:cNvSpPr>
              <p:nvPr/>
            </p:nvSpPr>
            <p:spPr bwMode="auto">
              <a:xfrm>
                <a:off x="1143" y="1998"/>
                <a:ext cx="131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1" name="Oval 296"/>
              <p:cNvSpPr>
                <a:spLocks noChangeAspect="1" noChangeArrowheads="1"/>
              </p:cNvSpPr>
              <p:nvPr/>
            </p:nvSpPr>
            <p:spPr bwMode="auto">
              <a:xfrm>
                <a:off x="1188" y="2137"/>
                <a:ext cx="130" cy="136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2" name="Oval 297"/>
              <p:cNvSpPr>
                <a:spLocks noChangeAspect="1" noChangeArrowheads="1"/>
              </p:cNvSpPr>
              <p:nvPr/>
            </p:nvSpPr>
            <p:spPr bwMode="auto">
              <a:xfrm>
                <a:off x="1161" y="2273"/>
                <a:ext cx="130" cy="13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3" name="Oval 298"/>
              <p:cNvSpPr>
                <a:spLocks noChangeAspect="1" noChangeArrowheads="1"/>
              </p:cNvSpPr>
              <p:nvPr/>
            </p:nvSpPr>
            <p:spPr bwMode="auto">
              <a:xfrm>
                <a:off x="742" y="2180"/>
                <a:ext cx="131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4" name="Oval 299"/>
              <p:cNvSpPr>
                <a:spLocks noChangeAspect="1" noChangeArrowheads="1"/>
              </p:cNvSpPr>
              <p:nvPr/>
            </p:nvSpPr>
            <p:spPr bwMode="auto">
              <a:xfrm>
                <a:off x="790" y="2030"/>
                <a:ext cx="131" cy="13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5" name="Oval 300"/>
              <p:cNvSpPr>
                <a:spLocks noChangeAspect="1" noChangeArrowheads="1"/>
              </p:cNvSpPr>
              <p:nvPr/>
            </p:nvSpPr>
            <p:spPr bwMode="auto">
              <a:xfrm>
                <a:off x="814" y="2302"/>
                <a:ext cx="131" cy="13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6" name="Oval 301"/>
              <p:cNvSpPr>
                <a:spLocks noChangeAspect="1" noChangeArrowheads="1"/>
              </p:cNvSpPr>
              <p:nvPr/>
            </p:nvSpPr>
            <p:spPr bwMode="auto">
              <a:xfrm>
                <a:off x="941" y="2376"/>
                <a:ext cx="130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7" name="Oval 302"/>
              <p:cNvSpPr>
                <a:spLocks noChangeAspect="1" noChangeArrowheads="1"/>
              </p:cNvSpPr>
              <p:nvPr/>
            </p:nvSpPr>
            <p:spPr bwMode="auto">
              <a:xfrm>
                <a:off x="1068" y="2347"/>
                <a:ext cx="130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8" name="Oval 303"/>
              <p:cNvSpPr>
                <a:spLocks noChangeAspect="1" noChangeArrowheads="1"/>
              </p:cNvSpPr>
              <p:nvPr/>
            </p:nvSpPr>
            <p:spPr bwMode="auto">
              <a:xfrm>
                <a:off x="873" y="2056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9" name="Oval 304"/>
              <p:cNvSpPr>
                <a:spLocks noChangeAspect="1" noChangeArrowheads="1"/>
              </p:cNvSpPr>
              <p:nvPr/>
            </p:nvSpPr>
            <p:spPr bwMode="auto">
              <a:xfrm>
                <a:off x="907" y="1975"/>
                <a:ext cx="144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0" name="Oval 305"/>
              <p:cNvSpPr>
                <a:spLocks noChangeAspect="1" noChangeArrowheads="1"/>
              </p:cNvSpPr>
              <p:nvPr/>
            </p:nvSpPr>
            <p:spPr bwMode="auto">
              <a:xfrm>
                <a:off x="1037" y="2084"/>
                <a:ext cx="142" cy="152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1" name="Oval 306"/>
              <p:cNvSpPr>
                <a:spLocks noChangeAspect="1" noChangeArrowheads="1"/>
              </p:cNvSpPr>
              <p:nvPr/>
            </p:nvSpPr>
            <p:spPr bwMode="auto">
              <a:xfrm>
                <a:off x="1037" y="2201"/>
                <a:ext cx="142" cy="152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2" name="Oval 307"/>
              <p:cNvSpPr>
                <a:spLocks noChangeAspect="1" noChangeArrowheads="1"/>
              </p:cNvSpPr>
              <p:nvPr/>
            </p:nvSpPr>
            <p:spPr bwMode="auto">
              <a:xfrm>
                <a:off x="818" y="2241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3" name="Oval 308"/>
              <p:cNvSpPr>
                <a:spLocks noChangeAspect="1" noChangeArrowheads="1"/>
              </p:cNvSpPr>
              <p:nvPr/>
            </p:nvSpPr>
            <p:spPr bwMode="auto">
              <a:xfrm>
                <a:off x="790" y="2083"/>
                <a:ext cx="143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4" name="Oval 309"/>
              <p:cNvSpPr>
                <a:spLocks noChangeAspect="1" noChangeArrowheads="1"/>
              </p:cNvSpPr>
              <p:nvPr/>
            </p:nvSpPr>
            <p:spPr bwMode="auto">
              <a:xfrm>
                <a:off x="955" y="2306"/>
                <a:ext cx="140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5" name="Oval 310"/>
              <p:cNvSpPr>
                <a:spLocks noChangeAspect="1" noChangeArrowheads="1"/>
              </p:cNvSpPr>
              <p:nvPr/>
            </p:nvSpPr>
            <p:spPr bwMode="auto">
              <a:xfrm>
                <a:off x="1082" y="2259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6" name="Oval 311"/>
              <p:cNvSpPr>
                <a:spLocks noChangeAspect="1" noChangeArrowheads="1"/>
              </p:cNvSpPr>
              <p:nvPr/>
            </p:nvSpPr>
            <p:spPr bwMode="auto">
              <a:xfrm>
                <a:off x="1133" y="2111"/>
                <a:ext cx="142" cy="150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7" name="Oval 312"/>
              <p:cNvSpPr>
                <a:spLocks noChangeAspect="1" noChangeArrowheads="1"/>
              </p:cNvSpPr>
              <p:nvPr/>
            </p:nvSpPr>
            <p:spPr bwMode="auto">
              <a:xfrm>
                <a:off x="1047" y="1984"/>
                <a:ext cx="144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8" name="Oval 313"/>
              <p:cNvSpPr>
                <a:spLocks noChangeAspect="1" noChangeArrowheads="1"/>
              </p:cNvSpPr>
              <p:nvPr/>
            </p:nvSpPr>
            <p:spPr bwMode="auto">
              <a:xfrm>
                <a:off x="955" y="2223"/>
                <a:ext cx="144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9" name="Oval 314"/>
              <p:cNvSpPr>
                <a:spLocks noChangeAspect="1" noChangeArrowheads="1"/>
              </p:cNvSpPr>
              <p:nvPr/>
            </p:nvSpPr>
            <p:spPr bwMode="auto">
              <a:xfrm>
                <a:off x="850" y="2119"/>
                <a:ext cx="143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0" name="Oval 315"/>
              <p:cNvSpPr>
                <a:spLocks noChangeAspect="1" noChangeArrowheads="1"/>
              </p:cNvSpPr>
              <p:nvPr/>
            </p:nvSpPr>
            <p:spPr bwMode="auto">
              <a:xfrm>
                <a:off x="955" y="2023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1" name="Oval 316"/>
              <p:cNvSpPr>
                <a:spLocks noChangeAspect="1" noChangeArrowheads="1"/>
              </p:cNvSpPr>
              <p:nvPr/>
            </p:nvSpPr>
            <p:spPr bwMode="auto">
              <a:xfrm>
                <a:off x="1059" y="2119"/>
                <a:ext cx="143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2" name="Oval 317"/>
              <p:cNvSpPr>
                <a:spLocks noChangeAspect="1" noChangeArrowheads="1"/>
              </p:cNvSpPr>
              <p:nvPr/>
            </p:nvSpPr>
            <p:spPr bwMode="auto">
              <a:xfrm>
                <a:off x="955" y="2115"/>
                <a:ext cx="144" cy="14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73" name="Group 318"/>
            <p:cNvGrpSpPr>
              <a:grpSpLocks/>
            </p:cNvGrpSpPr>
            <p:nvPr/>
          </p:nvGrpSpPr>
          <p:grpSpPr bwMode="auto">
            <a:xfrm>
              <a:off x="240" y="1659"/>
              <a:ext cx="226" cy="92"/>
              <a:chOff x="839" y="1776"/>
              <a:chExt cx="226" cy="92"/>
            </a:xfrm>
          </p:grpSpPr>
          <p:sp>
            <p:nvSpPr>
              <p:cNvPr id="75" name="Oval 319"/>
              <p:cNvSpPr>
                <a:spLocks noChangeAspect="1" noChangeArrowheads="1"/>
              </p:cNvSpPr>
              <p:nvPr/>
            </p:nvSpPr>
            <p:spPr bwMode="auto">
              <a:xfrm>
                <a:off x="839" y="1776"/>
                <a:ext cx="88" cy="92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76" name="AutoShape 320"/>
              <p:cNvSpPr>
                <a:spLocks noChangeArrowheads="1"/>
              </p:cNvSpPr>
              <p:nvPr/>
            </p:nvSpPr>
            <p:spPr bwMode="auto">
              <a:xfrm>
                <a:off x="932" y="1806"/>
                <a:ext cx="133" cy="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11 w 21600"/>
                  <a:gd name="T13" fmla="*/ 5400 h 21600"/>
                  <a:gd name="T14" fmla="*/ 18839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548" tIns="26773" rIns="53548" bIns="26773" anchor="ctr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74" name="Text Box 321"/>
            <p:cNvSpPr txBox="1">
              <a:spLocks noChangeArrowheads="1"/>
            </p:cNvSpPr>
            <p:nvPr/>
          </p:nvSpPr>
          <p:spPr bwMode="auto">
            <a:xfrm>
              <a:off x="491" y="1992"/>
              <a:ext cx="5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algn="ctr"/>
              <a:r>
                <a:rPr lang="fr-FR" baseline="30000" dirty="0" smtClean="0">
                  <a:solidFill>
                    <a:srgbClr val="000066"/>
                  </a:solidFill>
                  <a:latin typeface="Comic Sans MS" pitchFamily="66" charset="0"/>
                </a:rPr>
                <a:t>242</a:t>
              </a:r>
              <a:r>
                <a:rPr lang="fr-FR" dirty="0" smtClean="0">
                  <a:solidFill>
                    <a:srgbClr val="000066"/>
                  </a:solidFill>
                  <a:latin typeface="Comic Sans MS" pitchFamily="66" charset="0"/>
                </a:rPr>
                <a:t>Pu</a:t>
              </a:r>
              <a:endParaRPr lang="fr-FR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410377" y="2801714"/>
            <a:ext cx="1663627" cy="955039"/>
            <a:chOff x="8056701" y="3614930"/>
            <a:chExt cx="1663627" cy="955039"/>
          </a:xfrm>
        </p:grpSpPr>
        <p:sp>
          <p:nvSpPr>
            <p:cNvPr id="171" name="AutoShape 129"/>
            <p:cNvSpPr>
              <a:spLocks noChangeArrowheads="1"/>
            </p:cNvSpPr>
            <p:nvPr/>
          </p:nvSpPr>
          <p:spPr bwMode="auto">
            <a:xfrm>
              <a:off x="8056701" y="3817457"/>
              <a:ext cx="506322" cy="180960"/>
            </a:xfrm>
            <a:prstGeom prst="rightArrow">
              <a:avLst>
                <a:gd name="adj1" fmla="val 50000"/>
                <a:gd name="adj2" fmla="val 69956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53548" tIns="26773" rIns="53548" bIns="26773" anchor="ctr">
              <a:noAutofit/>
            </a:bodyPr>
            <a:lstStyle/>
            <a:p>
              <a:pPr algn="ctr" defTabSz="536575"/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172" name="Group 188"/>
            <p:cNvGrpSpPr>
              <a:grpSpLocks/>
            </p:cNvGrpSpPr>
            <p:nvPr/>
          </p:nvGrpSpPr>
          <p:grpSpPr bwMode="auto">
            <a:xfrm rot="15300000">
              <a:off x="8719746" y="3618035"/>
              <a:ext cx="580213" cy="574003"/>
              <a:chOff x="2459" y="1903"/>
              <a:chExt cx="598" cy="592"/>
            </a:xfrm>
          </p:grpSpPr>
          <p:sp>
            <p:nvSpPr>
              <p:cNvPr id="175" name="Oval 190"/>
              <p:cNvSpPr>
                <a:spLocks noChangeAspect="1" noChangeArrowheads="1"/>
              </p:cNvSpPr>
              <p:nvPr/>
            </p:nvSpPr>
            <p:spPr bwMode="auto">
              <a:xfrm>
                <a:off x="2858" y="2255"/>
                <a:ext cx="142" cy="152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76" name="Oval 191"/>
              <p:cNvSpPr>
                <a:spLocks noChangeAspect="1" noChangeArrowheads="1"/>
              </p:cNvSpPr>
              <p:nvPr/>
            </p:nvSpPr>
            <p:spPr bwMode="auto">
              <a:xfrm>
                <a:off x="2479" y="2065"/>
                <a:ext cx="142" cy="14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77" name="Oval 192"/>
              <p:cNvSpPr>
                <a:spLocks noChangeAspect="1" noChangeArrowheads="1"/>
              </p:cNvSpPr>
              <p:nvPr/>
            </p:nvSpPr>
            <p:spPr bwMode="auto">
              <a:xfrm>
                <a:off x="2556" y="1944"/>
                <a:ext cx="142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78" name="Oval 193"/>
              <p:cNvSpPr>
                <a:spLocks noChangeAspect="1" noChangeArrowheads="1"/>
              </p:cNvSpPr>
              <p:nvPr/>
            </p:nvSpPr>
            <p:spPr bwMode="auto">
              <a:xfrm>
                <a:off x="2683" y="1903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79" name="Oval 194"/>
              <p:cNvSpPr>
                <a:spLocks noChangeAspect="1" noChangeArrowheads="1"/>
              </p:cNvSpPr>
              <p:nvPr/>
            </p:nvSpPr>
            <p:spPr bwMode="auto">
              <a:xfrm>
                <a:off x="2803" y="1906"/>
                <a:ext cx="144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0" name="Oval 195"/>
              <p:cNvSpPr>
                <a:spLocks noChangeAspect="1" noChangeArrowheads="1"/>
              </p:cNvSpPr>
              <p:nvPr/>
            </p:nvSpPr>
            <p:spPr bwMode="auto">
              <a:xfrm>
                <a:off x="2885" y="1994"/>
                <a:ext cx="142" cy="152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1" name="Oval 196"/>
              <p:cNvSpPr>
                <a:spLocks noChangeAspect="1" noChangeArrowheads="1"/>
              </p:cNvSpPr>
              <p:nvPr/>
            </p:nvSpPr>
            <p:spPr bwMode="auto">
              <a:xfrm>
                <a:off x="2913" y="2140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2" name="Oval 197"/>
              <p:cNvSpPr>
                <a:spLocks noChangeAspect="1" noChangeArrowheads="1"/>
              </p:cNvSpPr>
              <p:nvPr/>
            </p:nvSpPr>
            <p:spPr bwMode="auto">
              <a:xfrm>
                <a:off x="2746" y="2344"/>
                <a:ext cx="143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3" name="Oval 198"/>
              <p:cNvSpPr>
                <a:spLocks noChangeAspect="1" noChangeArrowheads="1"/>
              </p:cNvSpPr>
              <p:nvPr/>
            </p:nvSpPr>
            <p:spPr bwMode="auto">
              <a:xfrm>
                <a:off x="2501" y="2227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4" name="Oval 199"/>
              <p:cNvSpPr>
                <a:spLocks noChangeAspect="1" noChangeArrowheads="1"/>
              </p:cNvSpPr>
              <p:nvPr/>
            </p:nvSpPr>
            <p:spPr bwMode="auto">
              <a:xfrm>
                <a:off x="2611" y="2315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5" name="Oval 200"/>
              <p:cNvSpPr>
                <a:spLocks noChangeAspect="1" noChangeArrowheads="1"/>
              </p:cNvSpPr>
              <p:nvPr/>
            </p:nvSpPr>
            <p:spPr bwMode="auto">
              <a:xfrm>
                <a:off x="2611" y="2140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6" name="Oval 201"/>
              <p:cNvSpPr>
                <a:spLocks noChangeAspect="1" noChangeArrowheads="1"/>
              </p:cNvSpPr>
              <p:nvPr/>
            </p:nvSpPr>
            <p:spPr bwMode="auto">
              <a:xfrm>
                <a:off x="2631" y="1922"/>
                <a:ext cx="131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7" name="Oval 202"/>
              <p:cNvSpPr>
                <a:spLocks noChangeAspect="1" noChangeArrowheads="1"/>
              </p:cNvSpPr>
              <p:nvPr/>
            </p:nvSpPr>
            <p:spPr bwMode="auto">
              <a:xfrm>
                <a:off x="2755" y="1926"/>
                <a:ext cx="130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8" name="Oval 203"/>
              <p:cNvSpPr>
                <a:spLocks noChangeAspect="1" noChangeArrowheads="1"/>
              </p:cNvSpPr>
              <p:nvPr/>
            </p:nvSpPr>
            <p:spPr bwMode="auto">
              <a:xfrm>
                <a:off x="2882" y="1966"/>
                <a:ext cx="130" cy="138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9" name="Oval 204"/>
              <p:cNvSpPr>
                <a:spLocks noChangeAspect="1" noChangeArrowheads="1"/>
              </p:cNvSpPr>
              <p:nvPr/>
            </p:nvSpPr>
            <p:spPr bwMode="auto">
              <a:xfrm>
                <a:off x="2926" y="2104"/>
                <a:ext cx="131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0" name="Oval 205"/>
              <p:cNvSpPr>
                <a:spLocks noChangeAspect="1" noChangeArrowheads="1"/>
              </p:cNvSpPr>
              <p:nvPr/>
            </p:nvSpPr>
            <p:spPr bwMode="auto">
              <a:xfrm>
                <a:off x="2899" y="2241"/>
                <a:ext cx="130" cy="139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1" name="Oval 206"/>
              <p:cNvSpPr>
                <a:spLocks noChangeAspect="1" noChangeArrowheads="1"/>
              </p:cNvSpPr>
              <p:nvPr/>
            </p:nvSpPr>
            <p:spPr bwMode="auto">
              <a:xfrm>
                <a:off x="2481" y="2147"/>
                <a:ext cx="130" cy="137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2" name="Oval 207"/>
              <p:cNvSpPr>
                <a:spLocks noChangeAspect="1" noChangeArrowheads="1"/>
              </p:cNvSpPr>
              <p:nvPr/>
            </p:nvSpPr>
            <p:spPr bwMode="auto">
              <a:xfrm>
                <a:off x="2529" y="1998"/>
                <a:ext cx="130" cy="13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3" name="Oval 208"/>
              <p:cNvSpPr>
                <a:spLocks noChangeAspect="1" noChangeArrowheads="1"/>
              </p:cNvSpPr>
              <p:nvPr/>
            </p:nvSpPr>
            <p:spPr bwMode="auto">
              <a:xfrm>
                <a:off x="2553" y="2270"/>
                <a:ext cx="130" cy="138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4" name="Oval 209"/>
              <p:cNvSpPr>
                <a:spLocks noChangeAspect="1" noChangeArrowheads="1"/>
              </p:cNvSpPr>
              <p:nvPr/>
            </p:nvSpPr>
            <p:spPr bwMode="auto">
              <a:xfrm>
                <a:off x="2679" y="2344"/>
                <a:ext cx="131" cy="138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5" name="Oval 210"/>
              <p:cNvSpPr>
                <a:spLocks noChangeAspect="1" noChangeArrowheads="1"/>
              </p:cNvSpPr>
              <p:nvPr/>
            </p:nvSpPr>
            <p:spPr bwMode="auto">
              <a:xfrm>
                <a:off x="2806" y="2315"/>
                <a:ext cx="131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6" name="Oval 211"/>
              <p:cNvSpPr>
                <a:spLocks noChangeAspect="1" noChangeArrowheads="1"/>
              </p:cNvSpPr>
              <p:nvPr/>
            </p:nvSpPr>
            <p:spPr bwMode="auto">
              <a:xfrm>
                <a:off x="2611" y="2023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7" name="Oval 212"/>
              <p:cNvSpPr>
                <a:spLocks noChangeAspect="1" noChangeArrowheads="1"/>
              </p:cNvSpPr>
              <p:nvPr/>
            </p:nvSpPr>
            <p:spPr bwMode="auto">
              <a:xfrm>
                <a:off x="2645" y="1944"/>
                <a:ext cx="142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8" name="Oval 213"/>
              <p:cNvSpPr>
                <a:spLocks noChangeAspect="1" noChangeArrowheads="1"/>
              </p:cNvSpPr>
              <p:nvPr/>
            </p:nvSpPr>
            <p:spPr bwMode="auto">
              <a:xfrm>
                <a:off x="2775" y="2054"/>
                <a:ext cx="144" cy="149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9" name="Oval 214"/>
              <p:cNvSpPr>
                <a:spLocks noChangeAspect="1" noChangeArrowheads="1"/>
              </p:cNvSpPr>
              <p:nvPr/>
            </p:nvSpPr>
            <p:spPr bwMode="auto">
              <a:xfrm>
                <a:off x="2459" y="2102"/>
                <a:ext cx="129" cy="137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0" name="Oval 215"/>
              <p:cNvSpPr>
                <a:spLocks noChangeAspect="1" noChangeArrowheads="1"/>
              </p:cNvSpPr>
              <p:nvPr/>
            </p:nvSpPr>
            <p:spPr bwMode="auto">
              <a:xfrm>
                <a:off x="2775" y="2169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1" name="Oval 216"/>
              <p:cNvSpPr>
                <a:spLocks noChangeAspect="1" noChangeArrowheads="1"/>
              </p:cNvSpPr>
              <p:nvPr/>
            </p:nvSpPr>
            <p:spPr bwMode="auto">
              <a:xfrm>
                <a:off x="2556" y="2209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2" name="Oval 217"/>
              <p:cNvSpPr>
                <a:spLocks noChangeAspect="1" noChangeArrowheads="1"/>
              </p:cNvSpPr>
              <p:nvPr/>
            </p:nvSpPr>
            <p:spPr bwMode="auto">
              <a:xfrm>
                <a:off x="2529" y="2050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3" name="Oval 218"/>
              <p:cNvSpPr>
                <a:spLocks noChangeAspect="1" noChangeArrowheads="1"/>
              </p:cNvSpPr>
              <p:nvPr/>
            </p:nvSpPr>
            <p:spPr bwMode="auto">
              <a:xfrm>
                <a:off x="2691" y="2273"/>
                <a:ext cx="143" cy="152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4" name="Oval 219"/>
              <p:cNvSpPr>
                <a:spLocks noChangeAspect="1" noChangeArrowheads="1"/>
              </p:cNvSpPr>
              <p:nvPr/>
            </p:nvSpPr>
            <p:spPr bwMode="auto">
              <a:xfrm>
                <a:off x="2820" y="2227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5" name="Oval 220"/>
              <p:cNvSpPr>
                <a:spLocks noChangeAspect="1" noChangeArrowheads="1"/>
              </p:cNvSpPr>
              <p:nvPr/>
            </p:nvSpPr>
            <p:spPr bwMode="auto">
              <a:xfrm>
                <a:off x="2871" y="2079"/>
                <a:ext cx="144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6" name="Oval 221"/>
              <p:cNvSpPr>
                <a:spLocks noChangeAspect="1" noChangeArrowheads="1"/>
              </p:cNvSpPr>
              <p:nvPr/>
            </p:nvSpPr>
            <p:spPr bwMode="auto">
              <a:xfrm>
                <a:off x="2786" y="1951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7" name="Oval 222"/>
              <p:cNvSpPr>
                <a:spLocks noChangeAspect="1" noChangeArrowheads="1"/>
              </p:cNvSpPr>
              <p:nvPr/>
            </p:nvSpPr>
            <p:spPr bwMode="auto">
              <a:xfrm>
                <a:off x="2693" y="2191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8" name="Oval 223"/>
              <p:cNvSpPr>
                <a:spLocks noChangeAspect="1" noChangeArrowheads="1"/>
              </p:cNvSpPr>
              <p:nvPr/>
            </p:nvSpPr>
            <p:spPr bwMode="auto">
              <a:xfrm>
                <a:off x="2589" y="2086"/>
                <a:ext cx="142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9" name="Oval 224"/>
              <p:cNvSpPr>
                <a:spLocks noChangeAspect="1" noChangeArrowheads="1"/>
              </p:cNvSpPr>
              <p:nvPr/>
            </p:nvSpPr>
            <p:spPr bwMode="auto">
              <a:xfrm>
                <a:off x="2693" y="1991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0" name="Oval 225"/>
              <p:cNvSpPr>
                <a:spLocks noChangeAspect="1" noChangeArrowheads="1"/>
              </p:cNvSpPr>
              <p:nvPr/>
            </p:nvSpPr>
            <p:spPr bwMode="auto">
              <a:xfrm>
                <a:off x="2799" y="2086"/>
                <a:ext cx="141" cy="151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1" name="Oval 226"/>
              <p:cNvSpPr>
                <a:spLocks noChangeAspect="1" noChangeArrowheads="1"/>
              </p:cNvSpPr>
              <p:nvPr/>
            </p:nvSpPr>
            <p:spPr bwMode="auto">
              <a:xfrm>
                <a:off x="2693" y="2083"/>
                <a:ext cx="142" cy="151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73" name="Forme libre 527"/>
            <p:cNvSpPr>
              <a:spLocks/>
            </p:cNvSpPr>
            <p:nvPr/>
          </p:nvSpPr>
          <p:spPr bwMode="auto">
            <a:xfrm rot="20700000">
              <a:off x="9323487" y="3742471"/>
              <a:ext cx="396841" cy="73012"/>
            </a:xfrm>
            <a:custGeom>
              <a:avLst/>
              <a:gdLst>
                <a:gd name="T0" fmla="*/ 0 w 3116580"/>
                <a:gd name="T1" fmla="*/ 0 h 786130"/>
                <a:gd name="T2" fmla="*/ 1 w 3116580"/>
                <a:gd name="T3" fmla="*/ 0 h 786130"/>
                <a:gd name="T4" fmla="*/ 2 w 3116580"/>
                <a:gd name="T5" fmla="*/ 0 h 786130"/>
                <a:gd name="T6" fmla="*/ 3 w 3116580"/>
                <a:gd name="T7" fmla="*/ 0 h 786130"/>
                <a:gd name="T8" fmla="*/ 5 w 3116580"/>
                <a:gd name="T9" fmla="*/ 0 h 786130"/>
                <a:gd name="T10" fmla="*/ 6 w 3116580"/>
                <a:gd name="T11" fmla="*/ 0 h 786130"/>
                <a:gd name="T12" fmla="*/ 7 w 3116580"/>
                <a:gd name="T13" fmla="*/ 0 h 786130"/>
                <a:gd name="T14" fmla="*/ 8 w 3116580"/>
                <a:gd name="T15" fmla="*/ 0 h 786130"/>
                <a:gd name="T16" fmla="*/ 9 w 3116580"/>
                <a:gd name="T17" fmla="*/ 0 h 786130"/>
                <a:gd name="T18" fmla="*/ 10 w 3116580"/>
                <a:gd name="T19" fmla="*/ 0 h 786130"/>
                <a:gd name="T20" fmla="*/ 13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  <p:sp>
          <p:nvSpPr>
            <p:cNvPr id="174" name="Forme libre 527"/>
            <p:cNvSpPr>
              <a:spLocks/>
            </p:cNvSpPr>
            <p:nvPr/>
          </p:nvSpPr>
          <p:spPr bwMode="auto">
            <a:xfrm rot="3267400">
              <a:off x="9112103" y="4335057"/>
              <a:ext cx="396804" cy="73019"/>
            </a:xfrm>
            <a:custGeom>
              <a:avLst/>
              <a:gdLst>
                <a:gd name="T0" fmla="*/ 0 w 3116580"/>
                <a:gd name="T1" fmla="*/ 0 h 786130"/>
                <a:gd name="T2" fmla="*/ 1 w 3116580"/>
                <a:gd name="T3" fmla="*/ 0 h 786130"/>
                <a:gd name="T4" fmla="*/ 2 w 3116580"/>
                <a:gd name="T5" fmla="*/ 0 h 786130"/>
                <a:gd name="T6" fmla="*/ 3 w 3116580"/>
                <a:gd name="T7" fmla="*/ 0 h 786130"/>
                <a:gd name="T8" fmla="*/ 5 w 3116580"/>
                <a:gd name="T9" fmla="*/ 0 h 786130"/>
                <a:gd name="T10" fmla="*/ 6 w 3116580"/>
                <a:gd name="T11" fmla="*/ 0 h 786130"/>
                <a:gd name="T12" fmla="*/ 7 w 3116580"/>
                <a:gd name="T13" fmla="*/ 0 h 786130"/>
                <a:gd name="T14" fmla="*/ 8 w 3116580"/>
                <a:gd name="T15" fmla="*/ 0 h 786130"/>
                <a:gd name="T16" fmla="*/ 9 w 3116580"/>
                <a:gd name="T17" fmla="*/ 0 h 786130"/>
                <a:gd name="T18" fmla="*/ 10 w 3116580"/>
                <a:gd name="T19" fmla="*/ 0 h 786130"/>
                <a:gd name="T20" fmla="*/ 13 w 3116580"/>
                <a:gd name="T21" fmla="*/ 0 h 786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16580"/>
                <a:gd name="T34" fmla="*/ 0 h 786130"/>
                <a:gd name="T35" fmla="*/ 3116580 w 3116580"/>
                <a:gd name="T36" fmla="*/ 786130 h 786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16580" h="786130">
                  <a:moveTo>
                    <a:pt x="0" y="419100"/>
                  </a:moveTo>
                  <a:cubicBezTo>
                    <a:pt x="109220" y="424815"/>
                    <a:pt x="218440" y="430530"/>
                    <a:pt x="304800" y="373380"/>
                  </a:cubicBezTo>
                  <a:cubicBezTo>
                    <a:pt x="391160" y="316230"/>
                    <a:pt x="436880" y="7620"/>
                    <a:pt x="518160" y="76200"/>
                  </a:cubicBezTo>
                  <a:cubicBezTo>
                    <a:pt x="599440" y="144780"/>
                    <a:pt x="698500" y="786130"/>
                    <a:pt x="792480" y="784860"/>
                  </a:cubicBezTo>
                  <a:cubicBezTo>
                    <a:pt x="886460" y="783590"/>
                    <a:pt x="986790" y="68580"/>
                    <a:pt x="1082040" y="68580"/>
                  </a:cubicBezTo>
                  <a:cubicBezTo>
                    <a:pt x="1177290" y="68580"/>
                    <a:pt x="1267460" y="784860"/>
                    <a:pt x="1363980" y="784860"/>
                  </a:cubicBezTo>
                  <a:cubicBezTo>
                    <a:pt x="1460500" y="784860"/>
                    <a:pt x="1563370" y="68580"/>
                    <a:pt x="1661160" y="68580"/>
                  </a:cubicBezTo>
                  <a:cubicBezTo>
                    <a:pt x="1758950" y="68580"/>
                    <a:pt x="1856740" y="784860"/>
                    <a:pt x="1950720" y="784860"/>
                  </a:cubicBezTo>
                  <a:cubicBezTo>
                    <a:pt x="2044700" y="784860"/>
                    <a:pt x="2141220" y="137160"/>
                    <a:pt x="2225040" y="68580"/>
                  </a:cubicBezTo>
                  <a:cubicBezTo>
                    <a:pt x="2308860" y="0"/>
                    <a:pt x="2305050" y="313690"/>
                    <a:pt x="2453640" y="373380"/>
                  </a:cubicBezTo>
                  <a:cubicBezTo>
                    <a:pt x="2602230" y="433070"/>
                    <a:pt x="3116580" y="426720"/>
                    <a:pt x="3116580" y="42672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noAutofit/>
            </a:bodyPr>
            <a:lstStyle/>
            <a:p>
              <a:endParaRPr lang="fr-FR"/>
            </a:p>
          </p:txBody>
        </p:sp>
      </p:grpSp>
      <p:grpSp>
        <p:nvGrpSpPr>
          <p:cNvPr id="212" name="Groupe 211"/>
          <p:cNvGrpSpPr/>
          <p:nvPr/>
        </p:nvGrpSpPr>
        <p:grpSpPr>
          <a:xfrm rot="9947033">
            <a:off x="8222782" y="1510837"/>
            <a:ext cx="1285804" cy="1149941"/>
            <a:chOff x="34949" y="3678289"/>
            <a:chExt cx="1285804" cy="1149941"/>
          </a:xfrm>
        </p:grpSpPr>
        <p:grpSp>
          <p:nvGrpSpPr>
            <p:cNvPr id="213" name="Groupe 212"/>
            <p:cNvGrpSpPr/>
            <p:nvPr/>
          </p:nvGrpSpPr>
          <p:grpSpPr>
            <a:xfrm rot="7925287">
              <a:off x="148961" y="3564277"/>
              <a:ext cx="139935" cy="367960"/>
              <a:chOff x="2152167" y="5719140"/>
              <a:chExt cx="139935" cy="367960"/>
            </a:xfrm>
          </p:grpSpPr>
          <p:sp>
            <p:nvSpPr>
              <p:cNvPr id="255" name="Oval 166"/>
              <p:cNvSpPr>
                <a:spLocks noChangeAspect="1" noChangeArrowheads="1"/>
              </p:cNvSpPr>
              <p:nvPr/>
            </p:nvSpPr>
            <p:spPr bwMode="auto">
              <a:xfrm rot="6009036">
                <a:off x="2156136" y="5715171"/>
                <a:ext cx="128588" cy="136525"/>
              </a:xfrm>
              <a:prstGeom prst="ellipse">
                <a:avLst/>
              </a:prstGeom>
              <a:solidFill>
                <a:srgbClr val="0066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56" name="AutoShape 167"/>
              <p:cNvSpPr>
                <a:spLocks noChangeArrowheads="1"/>
              </p:cNvSpPr>
              <p:nvPr/>
            </p:nvSpPr>
            <p:spPr bwMode="auto">
              <a:xfrm rot="4733130">
                <a:off x="2142877" y="5937875"/>
                <a:ext cx="225425" cy="730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6 w 21600"/>
                  <a:gd name="T13" fmla="*/ 5635 h 21600"/>
                  <a:gd name="T14" fmla="*/ 18862 w 21600"/>
                  <a:gd name="T15" fmla="*/ 164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53548" tIns="26773" rIns="53548" bIns="26773" anchor="ctr"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214" name="Groupe 548"/>
            <p:cNvGrpSpPr>
              <a:grpSpLocks/>
            </p:cNvGrpSpPr>
            <p:nvPr/>
          </p:nvGrpSpPr>
          <p:grpSpPr bwMode="auto">
            <a:xfrm rot="900000">
              <a:off x="245153" y="3690895"/>
              <a:ext cx="1075600" cy="1137335"/>
              <a:chOff x="442339" y="4133855"/>
              <a:chExt cx="1075787" cy="1137435"/>
            </a:xfrm>
          </p:grpSpPr>
          <p:sp>
            <p:nvSpPr>
              <p:cNvPr id="215" name="AutoShape 129"/>
              <p:cNvSpPr>
                <a:spLocks noChangeArrowheads="1"/>
              </p:cNvSpPr>
              <p:nvPr/>
            </p:nvSpPr>
            <p:spPr bwMode="auto">
              <a:xfrm rot="8659716">
                <a:off x="1011716" y="4133855"/>
                <a:ext cx="506410" cy="180976"/>
              </a:xfrm>
              <a:prstGeom prst="rightArrow">
                <a:avLst>
                  <a:gd name="adj1" fmla="val 50000"/>
                  <a:gd name="adj2" fmla="val 69956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53548" tIns="26773" rIns="53548" bIns="26773" anchor="ctr">
                <a:noAutofit/>
              </a:bodyPr>
              <a:lstStyle/>
              <a:p>
                <a:pPr algn="ctr" defTabSz="536575"/>
                <a:endParaRPr lang="fr-FR" sz="1400">
                  <a:latin typeface="Times New Roman" pitchFamily="18" charset="0"/>
                </a:endParaRPr>
              </a:p>
            </p:txBody>
          </p:sp>
          <p:grpSp>
            <p:nvGrpSpPr>
              <p:cNvPr id="216" name="Group 188"/>
              <p:cNvGrpSpPr>
                <a:grpSpLocks/>
              </p:cNvGrpSpPr>
              <p:nvPr/>
            </p:nvGrpSpPr>
            <p:grpSpPr bwMode="auto">
              <a:xfrm>
                <a:off x="442339" y="4315673"/>
                <a:ext cx="580316" cy="574050"/>
                <a:chOff x="2459" y="1903"/>
                <a:chExt cx="598" cy="592"/>
              </a:xfrm>
            </p:grpSpPr>
            <p:sp>
              <p:nvSpPr>
                <p:cNvPr id="218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2858" y="2255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9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2479" y="2065"/>
                  <a:ext cx="142" cy="14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0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6" y="1944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1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3" y="1903"/>
                  <a:ext cx="144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2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2803" y="1906"/>
                  <a:ext cx="144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3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5" y="1994"/>
                  <a:ext cx="142" cy="152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4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913" y="2140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5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2344"/>
                  <a:ext cx="143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6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2501" y="2227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7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2611" y="2315"/>
                  <a:ext cx="144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8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2611" y="2140"/>
                  <a:ext cx="144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29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2631" y="1922"/>
                  <a:ext cx="131" cy="137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0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55" y="1926"/>
                  <a:ext cx="130" cy="13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1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2882" y="1966"/>
                  <a:ext cx="130" cy="138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2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2926" y="2104"/>
                  <a:ext cx="131" cy="13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3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2899" y="2241"/>
                  <a:ext cx="130" cy="139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4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2481" y="2147"/>
                  <a:ext cx="130" cy="137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5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9" y="1998"/>
                  <a:ext cx="130" cy="13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6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2553" y="2270"/>
                  <a:ext cx="130" cy="138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7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2679" y="2344"/>
                  <a:ext cx="131" cy="138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8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06" y="2315"/>
                  <a:ext cx="131" cy="13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39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2611" y="2023"/>
                  <a:ext cx="144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2645" y="1944"/>
                  <a:ext cx="142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1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2054"/>
                  <a:ext cx="144" cy="149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2459" y="2102"/>
                  <a:ext cx="129" cy="13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2169"/>
                  <a:ext cx="144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2556" y="2209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9" y="2050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1" y="2273"/>
                  <a:ext cx="143" cy="152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2227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2871" y="2079"/>
                  <a:ext cx="144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6" y="1951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191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1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2589" y="2086"/>
                  <a:ext cx="142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2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1991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3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9" y="2086"/>
                  <a:ext cx="141" cy="151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4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3" y="2083"/>
                  <a:ext cx="142" cy="151"/>
                </a:xfrm>
                <a:prstGeom prst="ellipse">
                  <a:avLst/>
                </a:prstGeom>
                <a:solidFill>
                  <a:srgbClr val="FF33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17" name="Forme libre 527"/>
              <p:cNvSpPr>
                <a:spLocks/>
              </p:cNvSpPr>
              <p:nvPr/>
            </p:nvSpPr>
            <p:spPr bwMode="auto">
              <a:xfrm rot="7152967">
                <a:off x="298846" y="5036340"/>
                <a:ext cx="396875" cy="73025"/>
              </a:xfrm>
              <a:custGeom>
                <a:avLst/>
                <a:gdLst>
                  <a:gd name="T0" fmla="*/ 0 w 3116580"/>
                  <a:gd name="T1" fmla="*/ 0 h 786130"/>
                  <a:gd name="T2" fmla="*/ 1 w 3116580"/>
                  <a:gd name="T3" fmla="*/ 0 h 786130"/>
                  <a:gd name="T4" fmla="*/ 2 w 3116580"/>
                  <a:gd name="T5" fmla="*/ 0 h 786130"/>
                  <a:gd name="T6" fmla="*/ 3 w 3116580"/>
                  <a:gd name="T7" fmla="*/ 0 h 786130"/>
                  <a:gd name="T8" fmla="*/ 5 w 3116580"/>
                  <a:gd name="T9" fmla="*/ 0 h 786130"/>
                  <a:gd name="T10" fmla="*/ 6 w 3116580"/>
                  <a:gd name="T11" fmla="*/ 0 h 786130"/>
                  <a:gd name="T12" fmla="*/ 7 w 3116580"/>
                  <a:gd name="T13" fmla="*/ 0 h 786130"/>
                  <a:gd name="T14" fmla="*/ 8 w 3116580"/>
                  <a:gd name="T15" fmla="*/ 0 h 786130"/>
                  <a:gd name="T16" fmla="*/ 9 w 3116580"/>
                  <a:gd name="T17" fmla="*/ 0 h 786130"/>
                  <a:gd name="T18" fmla="*/ 10 w 3116580"/>
                  <a:gd name="T19" fmla="*/ 0 h 786130"/>
                  <a:gd name="T20" fmla="*/ 13 w 3116580"/>
                  <a:gd name="T21" fmla="*/ 0 h 786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6580"/>
                  <a:gd name="T34" fmla="*/ 0 h 786130"/>
                  <a:gd name="T35" fmla="*/ 3116580 w 3116580"/>
                  <a:gd name="T36" fmla="*/ 786130 h 786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6580" h="786130">
                    <a:moveTo>
                      <a:pt x="0" y="419100"/>
                    </a:moveTo>
                    <a:cubicBezTo>
                      <a:pt x="109220" y="424815"/>
                      <a:pt x="218440" y="430530"/>
                      <a:pt x="304800" y="373380"/>
                    </a:cubicBezTo>
                    <a:cubicBezTo>
                      <a:pt x="391160" y="316230"/>
                      <a:pt x="436880" y="7620"/>
                      <a:pt x="518160" y="76200"/>
                    </a:cubicBezTo>
                    <a:cubicBezTo>
                      <a:pt x="599440" y="144780"/>
                      <a:pt x="698500" y="786130"/>
                      <a:pt x="792480" y="784860"/>
                    </a:cubicBezTo>
                    <a:cubicBezTo>
                      <a:pt x="886460" y="783590"/>
                      <a:pt x="986790" y="68580"/>
                      <a:pt x="1082040" y="68580"/>
                    </a:cubicBezTo>
                    <a:cubicBezTo>
                      <a:pt x="1177290" y="68580"/>
                      <a:pt x="1267460" y="784860"/>
                      <a:pt x="1363980" y="784860"/>
                    </a:cubicBezTo>
                    <a:cubicBezTo>
                      <a:pt x="1460500" y="784860"/>
                      <a:pt x="1563370" y="68580"/>
                      <a:pt x="1661160" y="68580"/>
                    </a:cubicBezTo>
                    <a:cubicBezTo>
                      <a:pt x="1758950" y="68580"/>
                      <a:pt x="1856740" y="784860"/>
                      <a:pt x="1950720" y="784860"/>
                    </a:cubicBezTo>
                    <a:cubicBezTo>
                      <a:pt x="2044700" y="784860"/>
                      <a:pt x="2141220" y="137160"/>
                      <a:pt x="2225040" y="68580"/>
                    </a:cubicBezTo>
                    <a:cubicBezTo>
                      <a:pt x="2308860" y="0"/>
                      <a:pt x="2305050" y="313690"/>
                      <a:pt x="2453640" y="373380"/>
                    </a:cubicBezTo>
                    <a:cubicBezTo>
                      <a:pt x="2602230" y="433070"/>
                      <a:pt x="3116580" y="426720"/>
                      <a:pt x="3116580" y="42672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259" name="Text Box 321"/>
          <p:cNvSpPr txBox="1">
            <a:spLocks noChangeArrowheads="1"/>
          </p:cNvSpPr>
          <p:nvPr/>
        </p:nvSpPr>
        <p:spPr bwMode="auto">
          <a:xfrm>
            <a:off x="7382985" y="3663826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243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Pu*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60" name="Text Box 321"/>
          <p:cNvSpPr txBox="1">
            <a:spLocks noChangeArrowheads="1"/>
          </p:cNvSpPr>
          <p:nvPr/>
        </p:nvSpPr>
        <p:spPr bwMode="auto">
          <a:xfrm>
            <a:off x="9296693" y="1895224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242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Pu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261" name="Group 128"/>
          <p:cNvGrpSpPr>
            <a:grpSpLocks/>
          </p:cNvGrpSpPr>
          <p:nvPr/>
        </p:nvGrpSpPr>
        <p:grpSpPr bwMode="auto">
          <a:xfrm rot="18427408">
            <a:off x="8297622" y="3316798"/>
            <a:ext cx="1028700" cy="1611313"/>
            <a:chOff x="566" y="2831"/>
            <a:chExt cx="648" cy="1015"/>
          </a:xfrm>
        </p:grpSpPr>
        <p:sp>
          <p:nvSpPr>
            <p:cNvPr id="262" name="AutoShape 129"/>
            <p:cNvSpPr>
              <a:spLocks noChangeArrowheads="1"/>
            </p:cNvSpPr>
            <p:nvPr/>
          </p:nvSpPr>
          <p:spPr bwMode="auto">
            <a:xfrm rot="5741528">
              <a:off x="866" y="2934"/>
              <a:ext cx="319" cy="114"/>
            </a:xfrm>
            <a:prstGeom prst="rightArrow">
              <a:avLst>
                <a:gd name="adj1" fmla="val 50000"/>
                <a:gd name="adj2" fmla="val 69956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53548" tIns="26773" rIns="53548" bIns="26773" anchor="ctr">
              <a:noAutofit/>
            </a:bodyPr>
            <a:lstStyle/>
            <a:p>
              <a:pPr algn="ctr" defTabSz="536575"/>
              <a:endParaRPr lang="fr-FR" sz="1400">
                <a:latin typeface="Times New Roman" pitchFamily="18" charset="0"/>
              </a:endParaRPr>
            </a:p>
          </p:txBody>
        </p:sp>
        <p:grpSp>
          <p:nvGrpSpPr>
            <p:cNvPr id="263" name="Group 130"/>
            <p:cNvGrpSpPr>
              <a:grpSpLocks/>
            </p:cNvGrpSpPr>
            <p:nvPr/>
          </p:nvGrpSpPr>
          <p:grpSpPr bwMode="auto">
            <a:xfrm rot="6758019">
              <a:off x="569" y="3201"/>
              <a:ext cx="642" cy="648"/>
              <a:chOff x="3694" y="3198"/>
              <a:chExt cx="642" cy="648"/>
            </a:xfrm>
          </p:grpSpPr>
          <p:grpSp>
            <p:nvGrpSpPr>
              <p:cNvPr id="264" name="Group 131"/>
              <p:cNvGrpSpPr>
                <a:grpSpLocks/>
              </p:cNvGrpSpPr>
              <p:nvPr/>
            </p:nvGrpSpPr>
            <p:grpSpPr bwMode="auto">
              <a:xfrm>
                <a:off x="4123" y="3500"/>
                <a:ext cx="213" cy="86"/>
                <a:chOff x="4123" y="3500"/>
                <a:chExt cx="213" cy="86"/>
              </a:xfrm>
            </p:grpSpPr>
            <p:sp>
              <p:nvSpPr>
                <p:cNvPr id="315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3" y="3500"/>
                  <a:ext cx="82" cy="8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6" name="AutoShape 133"/>
                <p:cNvSpPr>
                  <a:spLocks noChangeArrowheads="1"/>
                </p:cNvSpPr>
                <p:nvPr/>
              </p:nvSpPr>
              <p:spPr bwMode="auto">
                <a:xfrm>
                  <a:off x="4211" y="3529"/>
                  <a:ext cx="125" cy="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456 w 21600"/>
                    <a:gd name="T13" fmla="*/ 5718 h 21600"/>
                    <a:gd name="T14" fmla="*/ 18835 w 21600"/>
                    <a:gd name="T15" fmla="*/ 158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53548" tIns="26773" rIns="53548" bIns="26773" anchor="ctr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65" name="Group 134"/>
              <p:cNvGrpSpPr>
                <a:grpSpLocks/>
              </p:cNvGrpSpPr>
              <p:nvPr/>
            </p:nvGrpSpPr>
            <p:grpSpPr bwMode="auto">
              <a:xfrm>
                <a:off x="3953" y="3580"/>
                <a:ext cx="205" cy="87"/>
                <a:chOff x="3953" y="3580"/>
                <a:chExt cx="205" cy="87"/>
              </a:xfrm>
            </p:grpSpPr>
            <p:sp>
              <p:nvSpPr>
                <p:cNvPr id="313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953" y="3580"/>
                  <a:ext cx="82" cy="87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4" name="AutoShape 136"/>
                <p:cNvSpPr>
                  <a:spLocks noChangeArrowheads="1"/>
                </p:cNvSpPr>
                <p:nvPr/>
              </p:nvSpPr>
              <p:spPr bwMode="auto">
                <a:xfrm rot="673611">
                  <a:off x="4032" y="3629"/>
                  <a:ext cx="126" cy="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429 w 21600"/>
                    <a:gd name="T13" fmla="*/ 5400 h 21600"/>
                    <a:gd name="T14" fmla="*/ 18857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53548" tIns="26773" rIns="53548" bIns="26773" anchor="ctr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66" name="Group 137"/>
              <p:cNvGrpSpPr>
                <a:grpSpLocks/>
              </p:cNvGrpSpPr>
              <p:nvPr/>
            </p:nvGrpSpPr>
            <p:grpSpPr bwMode="auto">
              <a:xfrm>
                <a:off x="3694" y="3583"/>
                <a:ext cx="457" cy="263"/>
                <a:chOff x="3694" y="3583"/>
                <a:chExt cx="457" cy="263"/>
              </a:xfrm>
            </p:grpSpPr>
            <p:grpSp>
              <p:nvGrpSpPr>
                <p:cNvPr id="286" name="Group 138"/>
                <p:cNvGrpSpPr>
                  <a:grpSpLocks/>
                </p:cNvGrpSpPr>
                <p:nvPr/>
              </p:nvGrpSpPr>
              <p:grpSpPr bwMode="auto">
                <a:xfrm>
                  <a:off x="3694" y="3583"/>
                  <a:ext cx="253" cy="263"/>
                  <a:chOff x="4389" y="2414"/>
                  <a:chExt cx="444" cy="457"/>
                </a:xfrm>
              </p:grpSpPr>
              <p:sp>
                <p:nvSpPr>
                  <p:cNvPr id="288" name="Oval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428"/>
                    <a:ext cx="142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9" name="Oval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1" y="2471"/>
                    <a:ext cx="140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0" name="Oval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89" y="2538"/>
                    <a:ext cx="142" cy="14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1" name="Oval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2" y="2639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2" name="Oval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91" y="2720"/>
                    <a:ext cx="143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3" name="Oval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37" y="2684"/>
                    <a:ext cx="142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4" name="Oval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5" y="2691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5" name="Oval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2720"/>
                    <a:ext cx="140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6" name="Oval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6" y="2414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" name="Oval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29" y="2443"/>
                    <a:ext cx="142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8" name="Oval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2500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9" name="Oval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0" y="2617"/>
                    <a:ext cx="143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0" name="Oval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9" y="2457"/>
                    <a:ext cx="142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1" name="Oval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9" y="2560"/>
                    <a:ext cx="142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2" name="Oval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471"/>
                    <a:ext cx="142" cy="152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3" name="Oval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3" y="2471"/>
                    <a:ext cx="140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4" name="Oval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89" y="2588"/>
                    <a:ext cx="142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5" name="Oval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85" y="2684"/>
                    <a:ext cx="142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6" name="Oval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2560"/>
                    <a:ext cx="143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7" name="Oval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23" y="2655"/>
                    <a:ext cx="141" cy="14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8" name="Oval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37" y="2655"/>
                    <a:ext cx="142" cy="14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9" name="Oval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3" y="2507"/>
                    <a:ext cx="142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0" name="Oval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5" y="2500"/>
                    <a:ext cx="141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1" name="Oval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2" y="2655"/>
                    <a:ext cx="143" cy="14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2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9" y="2588"/>
                    <a:ext cx="142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7" name="AutoShape 164"/>
                <p:cNvSpPr>
                  <a:spLocks noChangeArrowheads="1"/>
                </p:cNvSpPr>
                <p:nvPr/>
              </p:nvSpPr>
              <p:spPr bwMode="auto">
                <a:xfrm rot="673611">
                  <a:off x="3931" y="3760"/>
                  <a:ext cx="220" cy="3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38 w 21600"/>
                    <a:gd name="T13" fmla="*/ 5236 h 21600"/>
                    <a:gd name="T14" fmla="*/ 18851 w 21600"/>
                    <a:gd name="T15" fmla="*/ 1636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53548" tIns="26773" rIns="53548" bIns="26773" anchor="ctr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67" name="Group 165"/>
              <p:cNvGrpSpPr>
                <a:grpSpLocks/>
              </p:cNvGrpSpPr>
              <p:nvPr/>
            </p:nvGrpSpPr>
            <p:grpSpPr bwMode="auto">
              <a:xfrm>
                <a:off x="4010" y="3362"/>
                <a:ext cx="226" cy="109"/>
                <a:chOff x="4010" y="3362"/>
                <a:chExt cx="226" cy="109"/>
              </a:xfrm>
            </p:grpSpPr>
            <p:sp>
              <p:nvSpPr>
                <p:cNvPr id="284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4010" y="3385"/>
                  <a:ext cx="81" cy="86"/>
                </a:xfrm>
                <a:prstGeom prst="ellipse">
                  <a:avLst/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85" name="AutoShape 167"/>
                <p:cNvSpPr>
                  <a:spLocks noChangeArrowheads="1"/>
                </p:cNvSpPr>
                <p:nvPr/>
              </p:nvSpPr>
              <p:spPr bwMode="auto">
                <a:xfrm rot="20324094">
                  <a:off x="4094" y="3362"/>
                  <a:ext cx="142" cy="4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46 w 21600"/>
                    <a:gd name="T13" fmla="*/ 5635 h 21600"/>
                    <a:gd name="T14" fmla="*/ 18862 w 21600"/>
                    <a:gd name="T15" fmla="*/ 164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53548" tIns="26773" rIns="53548" bIns="26773" anchor="ctr"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68" name="Group 168"/>
              <p:cNvGrpSpPr>
                <a:grpSpLocks/>
              </p:cNvGrpSpPr>
              <p:nvPr/>
            </p:nvGrpSpPr>
            <p:grpSpPr bwMode="auto">
              <a:xfrm>
                <a:off x="3706" y="3198"/>
                <a:ext cx="412" cy="224"/>
                <a:chOff x="3706" y="3198"/>
                <a:chExt cx="412" cy="224"/>
              </a:xfrm>
            </p:grpSpPr>
            <p:grpSp>
              <p:nvGrpSpPr>
                <p:cNvPr id="269" name="Group 169"/>
                <p:cNvGrpSpPr>
                  <a:grpSpLocks/>
                </p:cNvGrpSpPr>
                <p:nvPr/>
              </p:nvGrpSpPr>
              <p:grpSpPr bwMode="auto">
                <a:xfrm>
                  <a:off x="3706" y="3208"/>
                  <a:ext cx="225" cy="214"/>
                  <a:chOff x="4411" y="1766"/>
                  <a:chExt cx="394" cy="374"/>
                </a:xfrm>
              </p:grpSpPr>
              <p:sp>
                <p:nvSpPr>
                  <p:cNvPr id="271" name="Oval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9" y="1766"/>
                    <a:ext cx="143" cy="14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2" name="Oval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9" y="1867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3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85" y="1780"/>
                    <a:ext cx="142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4" name="Oval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23" y="1780"/>
                    <a:ext cx="141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5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1" y="1895"/>
                    <a:ext cx="140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6" name="Oval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7" y="1991"/>
                    <a:ext cx="140" cy="14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7" name="Oval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3" y="1867"/>
                    <a:ext cx="142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8" name="Oval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1960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9" name="Oval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9" y="1960"/>
                    <a:ext cx="140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0" name="Oval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3" y="1816"/>
                    <a:ext cx="143" cy="15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Oval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94" y="1809"/>
                    <a:ext cx="143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Oval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03" y="1960"/>
                    <a:ext cx="144" cy="151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3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9" y="1895"/>
                    <a:ext cx="143" cy="15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70" name="AutoShape 183"/>
                <p:cNvSpPr>
                  <a:spLocks noChangeArrowheads="1"/>
                </p:cNvSpPr>
                <p:nvPr/>
              </p:nvSpPr>
              <p:spPr bwMode="auto">
                <a:xfrm rot="-1275906">
                  <a:off x="3898" y="3198"/>
                  <a:ext cx="220" cy="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38 w 21600"/>
                    <a:gd name="T13" fmla="*/ 5554 h 21600"/>
                    <a:gd name="T14" fmla="*/ 18851 w 21600"/>
                    <a:gd name="T15" fmla="*/ 1604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53548" tIns="26773" rIns="53548" bIns="26773" anchor="ctr">
                  <a:noAutofit/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18" name="Text Box 321"/>
          <p:cNvSpPr txBox="1">
            <a:spLocks noChangeArrowheads="1"/>
          </p:cNvSpPr>
          <p:nvPr/>
        </p:nvSpPr>
        <p:spPr bwMode="auto">
          <a:xfrm>
            <a:off x="9722943" y="3053035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fr-FR" baseline="30000" dirty="0" smtClean="0">
                <a:solidFill>
                  <a:srgbClr val="000066"/>
                </a:solidFill>
                <a:latin typeface="Comic Sans MS" pitchFamily="66" charset="0"/>
              </a:rPr>
              <a:t>243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Pu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19" name="Text Box 321"/>
          <p:cNvSpPr txBox="1">
            <a:spLocks noChangeArrowheads="1"/>
          </p:cNvSpPr>
          <p:nvPr/>
        </p:nvSpPr>
        <p:spPr bwMode="auto">
          <a:xfrm>
            <a:off x="9545271" y="4357913"/>
            <a:ext cx="56952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FF</a:t>
            </a:r>
            <a:endParaRPr lang="fr-FR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0285" y="4830384"/>
            <a:ext cx="6608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voies de réactions sont interdépendantes (</a:t>
            </a:r>
            <a:r>
              <a:rPr lang="fr-FR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= 1)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=&gt; la modification d’une voie de réaction se répercute sur les autres voies</a:t>
            </a:r>
            <a:endParaRPr lang="fr-FR" sz="2000" dirty="0"/>
          </a:p>
        </p:txBody>
      </p:sp>
      <p:sp>
        <p:nvSpPr>
          <p:cNvPr id="257" name="ZoneTexte 256"/>
          <p:cNvSpPr txBox="1"/>
          <p:nvPr/>
        </p:nvSpPr>
        <p:spPr>
          <a:xfrm>
            <a:off x="414167" y="44625"/>
            <a:ext cx="48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II)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Modélisations de </a:t>
            </a:r>
            <a:r>
              <a:rPr lang="fr-FR" sz="2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242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Pu(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n,f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8" name="ZoneTexte 257"/>
          <p:cNvSpPr txBox="1"/>
          <p:nvPr/>
        </p:nvSpPr>
        <p:spPr>
          <a:xfrm>
            <a:off x="497664" y="744231"/>
            <a:ext cx="517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Structure résonnante à 1 MeV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" name="Image 316"/>
          <p:cNvPicPr>
            <a:picLocks noChangeAspect="1"/>
          </p:cNvPicPr>
          <p:nvPr/>
        </p:nvPicPr>
        <p:blipFill rotWithShape="1">
          <a:blip r:embed="rId2"/>
          <a:srcRect l="33846" t="21588" r="39102" b="29088"/>
          <a:stretch/>
        </p:blipFill>
        <p:spPr>
          <a:xfrm>
            <a:off x="263352" y="2070930"/>
            <a:ext cx="3924475" cy="40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9" grpId="0"/>
      <p:bldP spid="260" grpId="0"/>
      <p:bldP spid="318" grpId="0"/>
      <p:bldP spid="31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09752" y="1412776"/>
            <a:ext cx="963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Études de la structure du </a:t>
            </a:r>
            <a:r>
              <a:rPr lang="fr-FR" sz="20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242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 (noyau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formé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après réaction (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n,n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’))</a:t>
            </a:r>
            <a:endParaRPr lang="fr-FR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846" t="21588" r="39102" b="29088"/>
          <a:stretch/>
        </p:blipFill>
        <p:spPr>
          <a:xfrm>
            <a:off x="263352" y="2070930"/>
            <a:ext cx="3924475" cy="4025029"/>
          </a:xfrm>
          <a:prstGeom prst="rect">
            <a:avLst/>
          </a:prstGeom>
        </p:spPr>
      </p:pic>
      <p:sp>
        <p:nvSpPr>
          <p:cNvPr id="257" name="ZoneTexte 256"/>
          <p:cNvSpPr txBox="1"/>
          <p:nvPr/>
        </p:nvSpPr>
        <p:spPr>
          <a:xfrm>
            <a:off x="4367808" y="185822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 états ajoutés (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low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lying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levels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), issus de </a:t>
            </a:r>
            <a:r>
              <a:rPr lang="fr-FR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AVXSF</a:t>
            </a:r>
            <a:endParaRPr lang="fr-FR" sz="16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4167" y="44625"/>
            <a:ext cx="488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II)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Modélisations de </a:t>
            </a:r>
            <a:r>
              <a:rPr lang="fr-FR" sz="2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242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Pu(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n,f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7664" y="744231"/>
            <a:ext cx="517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Structure résonnante à 1 MeV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578036" y="4466068"/>
            <a:ext cx="648072" cy="107440"/>
            <a:chOff x="3211108" y="4545696"/>
            <a:chExt cx="648072" cy="10744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3211108" y="4653136"/>
              <a:ext cx="6480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3211108" y="4581128"/>
              <a:ext cx="6480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211108" y="4545696"/>
              <a:ext cx="6480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367808" y="2269321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=&gt; meilleure description du début du continuum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=&gt; la voie de réaction (</a:t>
            </a:r>
            <a:r>
              <a:rPr lang="fr-F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n,n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’) se trouve renforcée après 1 MeV par ces nouveaux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états</a:t>
            </a:r>
            <a:endParaRPr lang="fr-FR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/>
          <a:stretch/>
        </p:blipFill>
        <p:spPr>
          <a:xfrm>
            <a:off x="4073160" y="3722266"/>
            <a:ext cx="4104456" cy="28030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14574" r="9028" b="6667"/>
          <a:stretch/>
        </p:blipFill>
        <p:spPr>
          <a:xfrm>
            <a:off x="4273788" y="3869825"/>
            <a:ext cx="3888896" cy="26247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14677" r="9028" b="6357"/>
          <a:stretch/>
        </p:blipFill>
        <p:spPr>
          <a:xfrm>
            <a:off x="8243009" y="3863185"/>
            <a:ext cx="3798979" cy="2631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7808" y="3244914"/>
            <a:ext cx="4233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=&gt; creux marqué dans la voie (</a:t>
            </a:r>
            <a:r>
              <a:rPr lang="fr-FR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n,f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endParaRPr lang="fr-F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82881" y="5805264"/>
            <a:ext cx="409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14" grpId="0"/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890840" y="702984"/>
            <a:ext cx="422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Problématique scientifique</a:t>
            </a:r>
            <a:endParaRPr lang="fr-FR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14167" y="44625"/>
            <a:ext cx="53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III) Développement instrumentaux</a:t>
            </a: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52" y="1292720"/>
            <a:ext cx="5206203" cy="3475441"/>
          </a:xfrm>
          <a:prstGeom prst="rect">
            <a:avLst/>
          </a:prstGeom>
        </p:spPr>
      </p:pic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5729104" y="2049531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objectif :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apporter notre contribution à ce paysage nébuleux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5703064" y="4089266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mesure du flux de neutron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indispensable pour les mesures de sections efficaces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551384" y="4985495"/>
            <a:ext cx="53285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technique des protons de recul : 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conversion du flux de neutrons en flux de protons par l’intermédiaire d’un matériau ‘radiateur’ riche en hydrogène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2" name="Flèche droite 61"/>
          <p:cNvSpPr/>
          <p:nvPr/>
        </p:nvSpPr>
        <p:spPr>
          <a:xfrm>
            <a:off x="6152252" y="5450378"/>
            <a:ext cx="720080" cy="393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7144608" y="5293271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- mesure </a:t>
            </a: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indépendante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fr-FR" sz="2000" dirty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fr-FR" sz="2000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Ds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~ 3-4%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11" name="Rectangle 36"/>
          <p:cNvSpPr>
            <a:spLocks noChangeArrowheads="1"/>
          </p:cNvSpPr>
          <p:nvPr/>
        </p:nvSpPr>
        <p:spPr bwMode="auto">
          <a:xfrm>
            <a:off x="5729104" y="1274583"/>
            <a:ext cx="5191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66"/>
                </a:solidFill>
                <a:latin typeface="Comic Sans MS" pitchFamily="66" charset="0"/>
              </a:rPr>
              <a:t>incertitudes :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sur la structure à 1 MeV, et sous le seuil de fission (E</a:t>
            </a:r>
            <a:r>
              <a:rPr lang="fr-FR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fr-FR" sz="2000" dirty="0" smtClean="0">
                <a:solidFill>
                  <a:srgbClr val="000066"/>
                </a:solidFill>
                <a:latin typeface="Comic Sans MS" pitchFamily="66" charset="0"/>
              </a:rPr>
              <a:t> &lt; 1 MeV)</a:t>
            </a:r>
            <a:endParaRPr lang="fr-FR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5737935" y="2942246"/>
            <a:ext cx="595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Comic Sans MS" panose="030F0702030302020204" pitchFamily="66" charset="0"/>
              </a:rPr>
              <a:t>Marini et al., Phys. </a:t>
            </a:r>
            <a:r>
              <a:rPr lang="fr-FR" sz="1600" b="1" i="1" dirty="0" err="1" smtClean="0">
                <a:latin typeface="Comic Sans MS" panose="030F0702030302020204" pitchFamily="66" charset="0"/>
              </a:rPr>
              <a:t>Rev</a:t>
            </a:r>
            <a:r>
              <a:rPr lang="fr-FR" sz="1600" b="1" i="1" dirty="0" smtClean="0">
                <a:latin typeface="Comic Sans MS" panose="030F0702030302020204" pitchFamily="66" charset="0"/>
              </a:rPr>
              <a:t>. C 96, 054604 (2017)</a:t>
            </a:r>
            <a:r>
              <a:rPr lang="fr-FR" sz="1400" b="1" i="1" dirty="0" smtClean="0">
                <a:latin typeface="Comic Sans MS" panose="030F0702030302020204" pitchFamily="66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expérience partielle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(uniquement </a:t>
            </a:r>
            <a:r>
              <a:rPr lang="fr-FR" dirty="0">
                <a:solidFill>
                  <a:srgbClr val="002060"/>
                </a:solidFill>
                <a:latin typeface="Comic Sans MS" panose="030F0702030302020204" pitchFamily="66" charset="0"/>
              </a:rPr>
              <a:t>quelques </a:t>
            </a:r>
            <a:r>
              <a:rPr lang="fr-F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points)</a:t>
            </a:r>
            <a:endParaRPr lang="fr-F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6" name="Groupe 125"/>
          <p:cNvGrpSpPr/>
          <p:nvPr/>
        </p:nvGrpSpPr>
        <p:grpSpPr>
          <a:xfrm>
            <a:off x="4007768" y="2760857"/>
            <a:ext cx="144016" cy="467734"/>
            <a:chOff x="120384" y="2712089"/>
            <a:chExt cx="144016" cy="467734"/>
          </a:xfrm>
        </p:grpSpPr>
        <p:grpSp>
          <p:nvGrpSpPr>
            <p:cNvPr id="124" name="Groupe 123"/>
            <p:cNvGrpSpPr/>
            <p:nvPr/>
          </p:nvGrpSpPr>
          <p:grpSpPr>
            <a:xfrm>
              <a:off x="144780" y="2712089"/>
              <a:ext cx="95224" cy="467734"/>
              <a:chOff x="121432" y="2712089"/>
              <a:chExt cx="144016" cy="467734"/>
            </a:xfrm>
          </p:grpSpPr>
          <p:cxnSp>
            <p:nvCxnSpPr>
              <p:cNvPr id="118" name="Connecteur droit 117"/>
              <p:cNvCxnSpPr/>
              <p:nvPr/>
            </p:nvCxnSpPr>
            <p:spPr>
              <a:xfrm>
                <a:off x="193440" y="2716530"/>
                <a:ext cx="0" cy="4588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V="1">
                <a:off x="121432" y="3179822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V="1">
                <a:off x="121432" y="2712089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riangle isocèle 116"/>
            <p:cNvSpPr/>
            <p:nvPr/>
          </p:nvSpPr>
          <p:spPr>
            <a:xfrm>
              <a:off x="120384" y="2877701"/>
              <a:ext cx="144016" cy="124152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2832796" y="3288793"/>
            <a:ext cx="144016" cy="467734"/>
            <a:chOff x="120384" y="2712089"/>
            <a:chExt cx="144016" cy="467734"/>
          </a:xfrm>
        </p:grpSpPr>
        <p:grpSp>
          <p:nvGrpSpPr>
            <p:cNvPr id="131" name="Groupe 130"/>
            <p:cNvGrpSpPr/>
            <p:nvPr/>
          </p:nvGrpSpPr>
          <p:grpSpPr>
            <a:xfrm>
              <a:off x="144780" y="2712089"/>
              <a:ext cx="95224" cy="467734"/>
              <a:chOff x="121432" y="2712089"/>
              <a:chExt cx="144016" cy="467734"/>
            </a:xfrm>
          </p:grpSpPr>
          <p:cxnSp>
            <p:nvCxnSpPr>
              <p:cNvPr id="133" name="Connecteur droit 132"/>
              <p:cNvCxnSpPr/>
              <p:nvPr/>
            </p:nvCxnSpPr>
            <p:spPr>
              <a:xfrm>
                <a:off x="193440" y="2716530"/>
                <a:ext cx="0" cy="4588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 flipV="1">
                <a:off x="121432" y="3179822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flipV="1">
                <a:off x="121432" y="2712089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riangle isocèle 131"/>
            <p:cNvSpPr/>
            <p:nvPr/>
          </p:nvSpPr>
          <p:spPr>
            <a:xfrm>
              <a:off x="120384" y="2877701"/>
              <a:ext cx="144016" cy="124152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1859720" y="2966472"/>
            <a:ext cx="144016" cy="467734"/>
            <a:chOff x="120384" y="2712089"/>
            <a:chExt cx="144016" cy="467734"/>
          </a:xfrm>
        </p:grpSpPr>
        <p:grpSp>
          <p:nvGrpSpPr>
            <p:cNvPr id="137" name="Groupe 136"/>
            <p:cNvGrpSpPr/>
            <p:nvPr/>
          </p:nvGrpSpPr>
          <p:grpSpPr>
            <a:xfrm>
              <a:off x="144780" y="2712089"/>
              <a:ext cx="95224" cy="467734"/>
              <a:chOff x="121432" y="2712089"/>
              <a:chExt cx="144016" cy="467734"/>
            </a:xfrm>
          </p:grpSpPr>
          <p:cxnSp>
            <p:nvCxnSpPr>
              <p:cNvPr id="139" name="Connecteur droit 138"/>
              <p:cNvCxnSpPr/>
              <p:nvPr/>
            </p:nvCxnSpPr>
            <p:spPr>
              <a:xfrm>
                <a:off x="193440" y="2716530"/>
                <a:ext cx="0" cy="4588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flipV="1">
                <a:off x="121432" y="3179822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 flipV="1">
                <a:off x="121432" y="2712089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riangle isocèle 137"/>
            <p:cNvSpPr/>
            <p:nvPr/>
          </p:nvSpPr>
          <p:spPr>
            <a:xfrm>
              <a:off x="120384" y="2877701"/>
              <a:ext cx="144016" cy="124152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1844816" y="3165098"/>
            <a:ext cx="144016" cy="467734"/>
            <a:chOff x="120384" y="2712089"/>
            <a:chExt cx="144016" cy="467734"/>
          </a:xfrm>
        </p:grpSpPr>
        <p:grpSp>
          <p:nvGrpSpPr>
            <p:cNvPr id="143" name="Groupe 142"/>
            <p:cNvGrpSpPr/>
            <p:nvPr/>
          </p:nvGrpSpPr>
          <p:grpSpPr>
            <a:xfrm>
              <a:off x="144780" y="2712089"/>
              <a:ext cx="95224" cy="467734"/>
              <a:chOff x="121432" y="2712089"/>
              <a:chExt cx="144016" cy="467734"/>
            </a:xfrm>
          </p:grpSpPr>
          <p:cxnSp>
            <p:nvCxnSpPr>
              <p:cNvPr id="145" name="Connecteur droit 144"/>
              <p:cNvCxnSpPr/>
              <p:nvPr/>
            </p:nvCxnSpPr>
            <p:spPr>
              <a:xfrm>
                <a:off x="193440" y="2716530"/>
                <a:ext cx="0" cy="4588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121432" y="3179822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 flipV="1">
                <a:off x="121432" y="2712089"/>
                <a:ext cx="14401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riangle isocèle 143"/>
            <p:cNvSpPr/>
            <p:nvPr/>
          </p:nvSpPr>
          <p:spPr>
            <a:xfrm>
              <a:off x="120384" y="2877701"/>
              <a:ext cx="144016" cy="124152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658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60" grpId="0"/>
      <p:bldP spid="61" grpId="0"/>
      <p:bldP spid="62" grpId="0" animBg="1"/>
      <p:bldP spid="63" grpId="0"/>
      <p:bldP spid="111" grpId="0"/>
      <p:bldP spid="115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46065</TotalTime>
  <Words>1201</Words>
  <Application>Microsoft Office PowerPoint</Application>
  <PresentationFormat>Grand écran</PresentationFormat>
  <Paragraphs>187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Symbol</vt:lpstr>
      <vt:lpstr>Times New Roman</vt:lpstr>
      <vt:lpstr>Verdana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Tourniquet</dc:title>
  <dc:creator>ludovic mathieu</dc:creator>
  <cp:keywords/>
  <dc:description/>
  <cp:lastModifiedBy>ludovic mathieu</cp:lastModifiedBy>
  <cp:revision>525</cp:revision>
  <cp:lastPrinted>2021-01-21T21:37:34Z</cp:lastPrinted>
  <dcterms:created xsi:type="dcterms:W3CDTF">2010-12-20T20:47:11Z</dcterms:created>
  <dcterms:modified xsi:type="dcterms:W3CDTF">2022-06-01T07:35:00Z</dcterms:modified>
  <cp:category/>
</cp:coreProperties>
</file>