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571" r:id="rId2"/>
    <p:sldId id="512" r:id="rId3"/>
    <p:sldId id="615" r:id="rId4"/>
    <p:sldId id="616" r:id="rId5"/>
    <p:sldId id="617" r:id="rId6"/>
    <p:sldId id="618" r:id="rId7"/>
    <p:sldId id="620" r:id="rId8"/>
    <p:sldId id="573" r:id="rId9"/>
  </p:sldIdLst>
  <p:sldSz cx="9144000" cy="6858000" type="screen4x3"/>
  <p:notesSz cx="6799263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9933"/>
    <a:srgbClr val="FF9900"/>
    <a:srgbClr val="0000FF"/>
    <a:srgbClr val="FF3300"/>
    <a:srgbClr val="0000CC"/>
    <a:srgbClr val="009999"/>
    <a:srgbClr val="006600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115" autoAdjust="0"/>
    <p:restoredTop sz="93963" autoAdjust="0"/>
  </p:normalViewPr>
  <p:slideViewPr>
    <p:cSldViewPr>
      <p:cViewPr varScale="1">
        <p:scale>
          <a:sx n="52" d="100"/>
          <a:sy n="52" d="100"/>
        </p:scale>
        <p:origin x="10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354" y="8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42" y="2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fld id="{D1002B13-BC30-4764-A389-5E725CC56412}" type="datetime1">
              <a:rPr lang="fr-FR" smtClean="0"/>
              <a:t>10/03/2022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600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r>
              <a:rPr lang="en-US" smtClean="0"/>
              <a:t>Séminaire Projets APC 2022</a:t>
            </a: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42" y="9431600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fld id="{CF2E21A0-389D-F64E-B29E-CE7CEBBF7A71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4430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42" y="2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A05768B-516A-4DA5-AA25-501BB76E4DF5}" type="datetime1">
              <a:rPr lang="fr-FR" smtClean="0"/>
              <a:t>10/03/2022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7" y="4716661"/>
            <a:ext cx="5439410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600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 smtClean="0"/>
              <a:t>Séminaire Projets APC 2022</a:t>
            </a: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42" y="9431600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9" tIns="48079" rIns="96159" bIns="4807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7FCB3199-F6AA-DE48-8B97-B4737578183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11646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tif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93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8218646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182" y="3958920"/>
            <a:ext cx="8218646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986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68839" y="160020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68839" y="395892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182" y="395892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475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8218646" cy="4515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182" y="1600200"/>
            <a:ext cx="8218646" cy="4515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Image 35"/>
          <p:cNvPicPr/>
          <p:nvPr/>
        </p:nvPicPr>
        <p:blipFill>
          <a:blip r:embed="rId2"/>
          <a:stretch/>
        </p:blipFill>
        <p:spPr>
          <a:xfrm>
            <a:off x="1954653" y="1600200"/>
            <a:ext cx="5223372" cy="4515840"/>
          </a:xfrm>
          <a:prstGeom prst="rect">
            <a:avLst/>
          </a:prstGeom>
          <a:ln>
            <a:noFill/>
          </a:ln>
        </p:spPr>
      </p:pic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1954653" y="1600200"/>
            <a:ext cx="5223372" cy="45158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182" y="1600200"/>
            <a:ext cx="8218646" cy="4515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pic>
        <p:nvPicPr>
          <p:cNvPr id="6" name="Image1"/>
          <p:cNvPicPr/>
          <p:nvPr userDrawn="1"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26813" y="182220"/>
            <a:ext cx="1632177" cy="545036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47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dirty="0"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8218646" cy="451584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3" name="ZoneTexte 2"/>
          <p:cNvSpPr txBox="1"/>
          <p:nvPr userDrawn="1"/>
        </p:nvSpPr>
        <p:spPr>
          <a:xfrm>
            <a:off x="2915816" y="6517302"/>
            <a:ext cx="4464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Séminaire</a:t>
            </a:r>
            <a:r>
              <a:rPr lang="fr-FR" sz="800" baseline="0" dirty="0" smtClean="0"/>
              <a:t> projets </a:t>
            </a:r>
            <a:r>
              <a:rPr lang="fr-FR" sz="800" dirty="0" smtClean="0"/>
              <a:t>APC 2022 – 24</a:t>
            </a:r>
            <a:r>
              <a:rPr lang="fr-FR" sz="800" baseline="0" dirty="0" smtClean="0"/>
              <a:t> mars 2022</a:t>
            </a:r>
            <a:endParaRPr lang="fr-FR" sz="800" dirty="0"/>
          </a:p>
        </p:txBody>
      </p:sp>
      <p:sp>
        <p:nvSpPr>
          <p:cNvPr id="4" name="ZoneTexte 3"/>
          <p:cNvSpPr txBox="1"/>
          <p:nvPr userDrawn="1"/>
        </p:nvSpPr>
        <p:spPr>
          <a:xfrm flipH="1">
            <a:off x="7957261" y="6430253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CD18D11-E135-49FD-9BA2-D69EB4B15871}" type="slidenum">
              <a:rPr lang="fr-FR" sz="800" smtClean="0"/>
              <a:t>‹N°›</a:t>
            </a:fld>
            <a:r>
              <a:rPr lang="fr-FR" sz="800" dirty="0" smtClean="0"/>
              <a:t> </a:t>
            </a:r>
            <a:r>
              <a:rPr lang="fr-FR" sz="1050" dirty="0" smtClean="0"/>
              <a:t> </a:t>
            </a:r>
            <a:endParaRPr lang="fr-FR" sz="1050" dirty="0"/>
          </a:p>
        </p:txBody>
      </p:sp>
      <p:pic>
        <p:nvPicPr>
          <p:cNvPr id="8" name="Picture 8" descr="logo apc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" y="13"/>
            <a:ext cx="793940" cy="612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772"/>
          <a:stretch/>
        </p:blipFill>
        <p:spPr>
          <a:xfrm>
            <a:off x="1428774" y="98642"/>
            <a:ext cx="509767" cy="405548"/>
          </a:xfrm>
          <a:prstGeom prst="rect">
            <a:avLst/>
          </a:prstGeom>
        </p:spPr>
      </p:pic>
      <p:pic>
        <p:nvPicPr>
          <p:cNvPr id="10" name="Image 9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48" y="53282"/>
            <a:ext cx="537692" cy="53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8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4010643" cy="4515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68839" y="1600200"/>
            <a:ext cx="4010643" cy="4515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217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17804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182" y="274680"/>
            <a:ext cx="8218646" cy="5251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81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182" y="395892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68839" y="1600200"/>
            <a:ext cx="4010643" cy="4515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946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4010643" cy="4515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68839" y="160020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68839" y="395892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473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182" y="160020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68839" y="1600200"/>
            <a:ext cx="4010643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182" y="3958920"/>
            <a:ext cx="8218646" cy="2153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123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457182" y="6245280"/>
            <a:ext cx="2132409" cy="47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2"/>
          <p:cNvSpPr/>
          <p:nvPr/>
        </p:nvSpPr>
        <p:spPr>
          <a:xfrm>
            <a:off x="3123856" y="6245280"/>
            <a:ext cx="2894268" cy="47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182" y="274680"/>
            <a:ext cx="8218646" cy="1132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182" y="1600200"/>
            <a:ext cx="8218646" cy="45158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661" spc="-1">
                <a:latin typeface="Arial"/>
              </a:rPr>
              <a:t>Cliquez pour éditer le format du plan de texte</a:t>
            </a:r>
            <a:endParaRPr/>
          </a:p>
          <a:p>
            <a:pPr marL="797386" lvl="1" indent="-29902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661" spc="-1">
                <a:latin typeface="Arial"/>
              </a:rPr>
              <a:t>Second niveau de plan</a:t>
            </a:r>
            <a:endParaRPr/>
          </a:p>
          <a:p>
            <a:pPr marL="1196078" lvl="2" indent="-265795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661" spc="-1">
                <a:latin typeface="Arial"/>
              </a:rPr>
              <a:t>Troisième niveau de plan</a:t>
            </a:r>
            <a:endParaRPr/>
          </a:p>
          <a:p>
            <a:pPr marL="1594771" lvl="3" indent="-199346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661" spc="-1">
                <a:latin typeface="Arial"/>
              </a:rPr>
              <a:t>Quatrième niveau de plan</a:t>
            </a:r>
            <a:endParaRPr/>
          </a:p>
          <a:p>
            <a:pPr marL="1993464" lvl="4" indent="-199346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661" spc="-1">
                <a:latin typeface="Arial"/>
              </a:rPr>
              <a:t>Cinquième niveau de plan</a:t>
            </a:r>
            <a:endParaRPr/>
          </a:p>
          <a:p>
            <a:pPr marL="2392157" lvl="5" indent="-199346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661" spc="-1">
                <a:latin typeface="Arial"/>
              </a:rPr>
              <a:t>Sixième niveau de plan</a:t>
            </a:r>
            <a:endParaRPr/>
          </a:p>
          <a:p>
            <a:pPr marL="2790850" lvl="6" indent="-199346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661" spc="-1">
                <a:latin typeface="Arial"/>
              </a:rPr>
              <a:t>Septième niveau de plan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3779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/>
    <p:bodyStyle>
      <a:lvl1pPr marL="398693" indent="-299020">
        <a:buClr>
          <a:srgbClr val="FFFFFF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2714" y="5403057"/>
            <a:ext cx="1075414" cy="10427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C362E8B-498B-DA4B-BB3C-6CEB08E110D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5395481"/>
            <a:ext cx="2262566" cy="1057855"/>
          </a:xfrm>
          <a:prstGeom prst="rect">
            <a:avLst/>
          </a:prstGeom>
        </p:spPr>
      </p:pic>
      <p:pic>
        <p:nvPicPr>
          <p:cNvPr id="12" name="Image 93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3443616" y="5435272"/>
            <a:ext cx="2470560" cy="1034011"/>
          </a:xfrm>
          <a:prstGeom prst="rect">
            <a:avLst/>
          </a:prstGeom>
          <a:ln>
            <a:noFill/>
          </a:ln>
        </p:spPr>
      </p:pic>
      <p:sp>
        <p:nvSpPr>
          <p:cNvPr id="16" name="ZoneTexte 15"/>
          <p:cNvSpPr txBox="1"/>
          <p:nvPr/>
        </p:nvSpPr>
        <p:spPr>
          <a:xfrm>
            <a:off x="2151118" y="326901"/>
            <a:ext cx="69928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Séminaire projets APC 2022</a:t>
            </a:r>
          </a:p>
          <a:p>
            <a:pPr algn="ctr"/>
            <a:endParaRPr lang="fr-FR" sz="2800" dirty="0"/>
          </a:p>
          <a:p>
            <a:pPr algn="ctr"/>
            <a:r>
              <a:rPr lang="fr-FR" sz="2800" i="1" dirty="0" smtClean="0"/>
              <a:t>Projet </a:t>
            </a:r>
          </a:p>
          <a:p>
            <a:pPr algn="ctr"/>
            <a:r>
              <a:rPr lang="fr-FR" sz="2800" i="1" dirty="0" smtClean="0"/>
              <a:t>Équipe </a:t>
            </a:r>
            <a:endParaRPr lang="fr-FR" sz="2800" i="1" dirty="0"/>
          </a:p>
        </p:txBody>
      </p:sp>
      <p:pic>
        <p:nvPicPr>
          <p:cNvPr id="17" name="Image 16" descr="Une image contenant piano, bus&#10;&#10;Description générée automatiquement">
            <a:extLst>
              <a:ext uri="{FF2B5EF4-FFF2-40B4-BE49-F238E27FC236}">
                <a16:creationId xmlns:a16="http://schemas.microsoft.com/office/drawing/2014/main" id="{99EC2466-58A8-9B4C-B22C-35C1FEAD761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27" y="3212976"/>
            <a:ext cx="2279943" cy="1161251"/>
          </a:xfrm>
          <a:prstGeom prst="rect">
            <a:avLst/>
          </a:prstGeom>
        </p:spPr>
      </p:pic>
      <p:pic>
        <p:nvPicPr>
          <p:cNvPr id="18" name="Picture 4" descr="C:\Users\admin\Documents\TRAVAIL\TARANIS\COMMUNICATION\Reunion_communication_APC_Taranis\Dossier_image_COM_TARANIS_V2\DSCN5143_V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860" y="1488928"/>
            <a:ext cx="2227854" cy="174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8DE06979-B607-184F-B09E-73AB0502A76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27" y="4360355"/>
            <a:ext cx="2809627" cy="103512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2454" y="1987560"/>
            <a:ext cx="2344918" cy="1858118"/>
          </a:xfrm>
          <a:prstGeom prst="rect">
            <a:avLst/>
          </a:prstGeom>
        </p:spPr>
      </p:pic>
      <p:pic>
        <p:nvPicPr>
          <p:cNvPr id="6" name="Image 5" descr="31215_20140224222259_dscf5740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8018" y="3633246"/>
            <a:ext cx="2339354" cy="175451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588935" y="2537601"/>
            <a:ext cx="2313185" cy="173488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8895" y="2929757"/>
            <a:ext cx="2199187" cy="250551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7767" y="4545513"/>
            <a:ext cx="2737802" cy="193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3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>
          <a:xfrm>
            <a:off x="1043608" y="1556792"/>
            <a:ext cx="6840760" cy="3508824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fr-FR" sz="1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fr-FR" dirty="0" smtClean="0">
                <a:solidFill>
                  <a:schemeClr val="tx1"/>
                </a:solidFill>
              </a:rPr>
              <a:t>Contexte générale de l’expérience 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fr-FR" sz="1800" dirty="0" smtClean="0">
                <a:solidFill>
                  <a:schemeClr val="tx1"/>
                </a:solidFill>
              </a:rPr>
              <a:t>Périmètre de contribution de l’APC </a:t>
            </a:r>
            <a:endParaRPr lang="fr-FR" sz="1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fr-FR" dirty="0" smtClean="0">
                <a:solidFill>
                  <a:schemeClr val="tx1"/>
                </a:solidFill>
              </a:rPr>
              <a:t>Equipe APC et organisation 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fr-FR" sz="1800" dirty="0" smtClean="0">
                <a:solidFill>
                  <a:schemeClr val="tx1"/>
                </a:solidFill>
              </a:rPr>
              <a:t>Principaux </a:t>
            </a:r>
            <a:r>
              <a:rPr lang="fr-FR" sz="1800" dirty="0" smtClean="0">
                <a:solidFill>
                  <a:schemeClr val="tx1"/>
                </a:solidFill>
              </a:rPr>
              <a:t>défis et jalons 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fr-FR" sz="1800" dirty="0" smtClean="0">
                <a:solidFill>
                  <a:schemeClr val="tx1"/>
                </a:solidFill>
              </a:rPr>
              <a:t>Conclusion 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316462" indent="-316462">
              <a:buAutoNum type="arabicPeriod"/>
            </a:pPr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93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768124" cy="504056"/>
          </a:xfrm>
        </p:spPr>
        <p:txBody>
          <a:bodyPr/>
          <a:lstStyle/>
          <a:p>
            <a:r>
              <a:rPr lang="fr-FR" sz="2400" b="1" dirty="0" smtClean="0"/>
              <a:t>Contexte générale de l’expérience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60725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14964"/>
            <a:ext cx="6912140" cy="562032"/>
          </a:xfrm>
        </p:spPr>
        <p:txBody>
          <a:bodyPr/>
          <a:lstStyle/>
          <a:p>
            <a:r>
              <a:rPr lang="fr-FR" sz="2400" b="1" dirty="0" smtClean="0"/>
              <a:t>Périmètre de contribution APC </a:t>
            </a:r>
            <a:endParaRPr lang="fr-FR" sz="24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134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696116" cy="562032"/>
          </a:xfrm>
        </p:spPr>
        <p:txBody>
          <a:bodyPr/>
          <a:lstStyle/>
          <a:p>
            <a:r>
              <a:rPr lang="fr-FR" sz="2400" b="1" dirty="0" smtClean="0"/>
              <a:t>Equipe et organisation APC </a:t>
            </a:r>
            <a:endParaRPr lang="fr-FR" sz="24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82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23728" y="18260"/>
            <a:ext cx="6912140" cy="144016"/>
          </a:xfrm>
        </p:spPr>
        <p:txBody>
          <a:bodyPr/>
          <a:lstStyle/>
          <a:p>
            <a:pPr>
              <a:lnSpc>
                <a:spcPct val="300000"/>
              </a:lnSpc>
            </a:pPr>
            <a:r>
              <a:rPr lang="fr-FR" sz="2400" b="1" dirty="0" smtClean="0">
                <a:solidFill>
                  <a:schemeClr val="tx1"/>
                </a:solidFill>
              </a:rPr>
              <a:t>Principaux défis, difficultés anticipées et jalons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>
          <a:xfrm>
            <a:off x="467544" y="908720"/>
            <a:ext cx="8218646" cy="480387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57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2051720" y="116632"/>
            <a:ext cx="6408084" cy="418016"/>
          </a:xfrm>
        </p:spPr>
        <p:txBody>
          <a:bodyPr/>
          <a:lstStyle/>
          <a:p>
            <a:r>
              <a:rPr lang="fr-FR" sz="2400" b="1" dirty="0" smtClean="0"/>
              <a:t>CONCLUSIONS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7783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79912" y="2924944"/>
            <a:ext cx="1591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THANK YOU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13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79409</TotalTime>
  <Words>46</Words>
  <Application>Microsoft Office PowerPoint</Application>
  <PresentationFormat>Affichage à l'écran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Symbol</vt:lpstr>
      <vt:lpstr>Wingdings</vt:lpstr>
      <vt:lpstr>Office Theme</vt:lpstr>
      <vt:lpstr>Présentation PowerPoint</vt:lpstr>
      <vt:lpstr>Présentation PowerPoint</vt:lpstr>
      <vt:lpstr>Contexte générale de l’expérience </vt:lpstr>
      <vt:lpstr>Périmètre de contribution APC </vt:lpstr>
      <vt:lpstr>Equipe et organisation APC </vt:lpstr>
      <vt:lpstr>Principaux défis, difficultés anticipées et jalons </vt:lpstr>
      <vt:lpstr>CONCLUSIONS 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EAOM 2018</dc:title>
  <dc:creator>Zerguerras Thomas</dc:creator>
  <cp:lastModifiedBy>Florence</cp:lastModifiedBy>
  <cp:revision>2375</cp:revision>
  <cp:lastPrinted>2021-12-07T16:30:14Z</cp:lastPrinted>
  <dcterms:created xsi:type="dcterms:W3CDTF">2012-01-25T07:47:26Z</dcterms:created>
  <dcterms:modified xsi:type="dcterms:W3CDTF">2022-03-11T10:32:52Z</dcterms:modified>
</cp:coreProperties>
</file>