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embeddedFontLst>
    <p:embeddedFont>
      <p:font typeface="Lemon" panose="02000000000000000000" pitchFamily="2" charset="77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QIzTij6eyrgGYUD8qvuvZqW4U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3"/>
    <p:restoredTop sz="94702"/>
  </p:normalViewPr>
  <p:slideViewPr>
    <p:cSldViewPr snapToGrid="0">
      <p:cViewPr varScale="1">
        <p:scale>
          <a:sx n="148" d="100"/>
          <a:sy n="148" d="100"/>
        </p:scale>
        <p:origin x="208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990601" y="6378090"/>
            <a:ext cx="94834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sz="1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 rot="5400000">
            <a:off x="3686909" y="-1489928"/>
            <a:ext cx="481818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/>
          <p:nvPr/>
        </p:nvSpPr>
        <p:spPr>
          <a:xfrm>
            <a:off x="6829494" y="6364235"/>
            <a:ext cx="37163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Union’s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2020 - Grant N° 824064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45877" y="6425157"/>
            <a:ext cx="608780" cy="2936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escape2020/wp3/eossr/-/releases/v0.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63520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binder.org/v2/git/https%3A%2F%2Fgitlab.in2p3.fr%2Fescape2020%2Fwp3%2Feossr/HE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ammapy/gammapy/pull/383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ammapy/gammapy/issues/38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lab.in2p3.fr/cc-in2p3-gitlab/maintenance/-/issues/18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dirty="0"/>
              <a:t>ESCAPE WP3</a:t>
            </a:r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fr-FR" dirty="0"/>
              <a:t>21/03/2022, Thomas Vuillaume, Enrique Garcia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5920352" y="220314"/>
            <a:ext cx="5293963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4400"/>
              <a:t>v0.5 released</a:t>
            </a:r>
            <a:endParaRPr sz="4400"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838200" y="1796143"/>
            <a:ext cx="6950529" cy="438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fr-FR" sz="2600"/>
              <a:t>This release introduces some bug fixes and a simplification of the upload of repositories </a:t>
            </a:r>
            <a:br>
              <a:rPr lang="fr-FR" sz="2600"/>
            </a:br>
            <a:r>
              <a:rPr lang="fr-FR" sz="2600"/>
              <a:t>(API break for users).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fr-FR" sz="2600"/>
              <a:t>Full changelog: </a:t>
            </a:r>
            <a:r>
              <a:rPr lang="fr-FR" sz="2600" u="sng">
                <a:solidFill>
                  <a:schemeClr val="hlink"/>
                </a:solidFill>
                <a:hlinkClick r:id="rId3"/>
              </a:rPr>
              <a:t>https://gitlab.in2p3.fr/escape2020/wp3/eossr/-/releases/v0.5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/>
          </a:p>
        </p:txBody>
      </p:sp>
      <p:sp>
        <p:nvSpPr>
          <p:cNvPr id="86" name="Google Shape;86;p2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21/03/2022</a:t>
            </a: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3657" y="2241707"/>
            <a:ext cx="4158343" cy="393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0793" y="257391"/>
            <a:ext cx="3677006" cy="7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OSSR: </a:t>
            </a:r>
            <a:r>
              <a:rPr lang="fr-FR" u="sng" dirty="0">
                <a:solidFill>
                  <a:schemeClr val="hlink"/>
                </a:solidFill>
                <a:hlinkClick r:id="rId3"/>
              </a:rPr>
              <a:t>https://zenodo.org/record/6352039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</a:t>
            </a:r>
            <a:r>
              <a:rPr lang="fr-FR" dirty="0" err="1"/>
              <a:t>pypi</a:t>
            </a:r>
            <a:r>
              <a:rPr lang="fr-FR" dirty="0"/>
              <a:t> : 	</a:t>
            </a:r>
            <a:r>
              <a:rPr lang="fr-FR" dirty="0" err="1">
                <a:latin typeface="Andale Mono" panose="020B0509000000000004" pitchFamily="49" charset="0"/>
                <a:ea typeface="Lemon"/>
                <a:cs typeface="Lemon"/>
                <a:sym typeface="Lemon"/>
              </a:rPr>
              <a:t>pip</a:t>
            </a:r>
            <a:r>
              <a:rPr lang="fr-FR" dirty="0">
                <a:latin typeface="Andale Mono" panose="020B0509000000000004" pitchFamily="49" charset="0"/>
                <a:ea typeface="Lemon"/>
                <a:cs typeface="Lemon"/>
                <a:sym typeface="Lemon"/>
              </a:rPr>
              <a:t> </a:t>
            </a:r>
            <a:r>
              <a:rPr lang="fr-FR" dirty="0" err="1">
                <a:latin typeface="Andale Mono" panose="020B0509000000000004" pitchFamily="49" charset="0"/>
                <a:ea typeface="Lemon"/>
                <a:cs typeface="Lemon"/>
                <a:sym typeface="Lemon"/>
              </a:rPr>
              <a:t>install</a:t>
            </a:r>
            <a:r>
              <a:rPr lang="fr-FR" dirty="0">
                <a:latin typeface="Andale Mono" panose="020B0509000000000004" pitchFamily="49" charset="0"/>
                <a:ea typeface="Lemon"/>
                <a:cs typeface="Lemon"/>
                <a:sym typeface="Lemon"/>
              </a:rPr>
              <a:t> </a:t>
            </a:r>
            <a:r>
              <a:rPr lang="fr-FR" dirty="0" err="1">
                <a:latin typeface="Andale Mono" panose="020B0509000000000004" pitchFamily="49" charset="0"/>
                <a:ea typeface="Lemon"/>
                <a:cs typeface="Lemon"/>
                <a:sym typeface="Lemon"/>
              </a:rPr>
              <a:t>eossr</a:t>
            </a:r>
            <a:r>
              <a:rPr lang="fr-FR" dirty="0">
                <a:latin typeface="Andale Mono" panose="020B0509000000000004" pitchFamily="49" charset="0"/>
                <a:ea typeface="Lemon"/>
                <a:cs typeface="Lemon"/>
                <a:sym typeface="Lemon"/>
              </a:rPr>
              <a:t>==0.5</a:t>
            </a:r>
            <a:endParaRPr dirty="0"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</a:t>
            </a:r>
            <a:r>
              <a:rPr lang="fr-FR" dirty="0">
                <a:latin typeface="Andale Mono" panose="020B0509000000000004" pitchFamily="49" charset="0"/>
                <a:ea typeface="Lemon"/>
                <a:cs typeface="Lemon"/>
                <a:sym typeface="Lemon"/>
              </a:rPr>
              <a:t>docker </a:t>
            </a:r>
            <a:r>
              <a:rPr lang="fr-FR" dirty="0" err="1">
                <a:latin typeface="Andale Mono" panose="020B0509000000000004" pitchFamily="49" charset="0"/>
                <a:ea typeface="Lemon"/>
                <a:cs typeface="Lemon"/>
                <a:sym typeface="Lemon"/>
              </a:rPr>
              <a:t>run</a:t>
            </a:r>
            <a:r>
              <a:rPr lang="fr-FR" dirty="0">
                <a:latin typeface="Andale Mono" panose="020B0509000000000004" pitchFamily="49" charset="0"/>
                <a:ea typeface="Lemon"/>
                <a:cs typeface="Lemon"/>
                <a:sym typeface="Lemon"/>
              </a:rPr>
              <a:t> gitlab-registry.in2p3.fr/escape2020/wp3/eossr:v0.5</a:t>
            </a:r>
            <a:endParaRPr dirty="0">
              <a:latin typeface="Andale Mono" panose="020B0509000000000004" pitchFamily="49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</a:t>
            </a:r>
            <a:r>
              <a:rPr lang="fr-FR" dirty="0" err="1"/>
              <a:t>mybinder</a:t>
            </a:r>
            <a:r>
              <a:rPr lang="fr-FR" dirty="0"/>
              <a:t>:  </a:t>
            </a:r>
            <a:r>
              <a:rPr lang="fr-FR" u="sng" dirty="0">
                <a:solidFill>
                  <a:schemeClr val="hlink"/>
                </a:solidFill>
                <a:hlinkClick r:id="rId4"/>
              </a:rPr>
              <a:t>https://mybinder.org/v2/git/https%3A%2F%2Fgitlab.in2p3.fr%2Fescape2020%2Fwp3%2Feossr/HEAD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21/03/2022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/>
              <a:t>gammapy OSSR onboarding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gammapy onboarding in the OSSR should be finalised with their next release (in a few weeks)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/>
              <a:t> a lot of exchanges with them to prepare it in the best way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https://github.com/gammapy/gammapy/pull/3833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 u="sng">
                <a:solidFill>
                  <a:schemeClr val="hlink"/>
                </a:solidFill>
                <a:hlinkClick r:id="rId4"/>
              </a:rPr>
              <a:t>https://github.com/gammapy/gammapy/issues/3847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21/03/2022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3F886-31A4-1A4D-A7B7-D2AD1220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Docker-in-Docker &amp; </a:t>
            </a:r>
            <a:r>
              <a:rPr lang="fr-FR" dirty="0" err="1"/>
              <a:t>gitlab</a:t>
            </a:r>
            <a:r>
              <a:rPr lang="fr-FR" dirty="0"/>
              <a:t> in2p3 💔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0D2F96-975C-3C41-8F75-0BB0F7BA9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https://gitlab.in2p3.fr/cc-in2p3-gitlab/maintenance/-/issues/184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ABDE6F-C6A6-F64E-81CA-9800133A1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842C12-24EF-6E4D-92DB-44AB945E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36800"/>
            <a:ext cx="5804997" cy="4521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D3C7DF-AD83-E14E-AE31-E9D45EE291C7}"/>
              </a:ext>
            </a:extLst>
          </p:cNvPr>
          <p:cNvSpPr txBox="1"/>
          <p:nvPr/>
        </p:nvSpPr>
        <p:spPr>
          <a:xfrm>
            <a:off x="6228080" y="2336800"/>
            <a:ext cx="53238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Affects </a:t>
            </a:r>
            <a:r>
              <a:rPr lang="fr-FR" sz="2200" dirty="0" err="1"/>
              <a:t>several</a:t>
            </a:r>
            <a:r>
              <a:rPr lang="fr-FR" sz="2200" dirty="0"/>
              <a:t> of </a:t>
            </a:r>
            <a:r>
              <a:rPr lang="fr-FR" sz="2200" dirty="0" err="1"/>
              <a:t>our</a:t>
            </a:r>
            <a:r>
              <a:rPr lang="fr-FR" sz="2200" dirty="0"/>
              <a:t> </a:t>
            </a:r>
            <a:r>
              <a:rPr lang="fr-FR" sz="2200" dirty="0" err="1"/>
              <a:t>repositories</a:t>
            </a:r>
            <a:r>
              <a:rPr lang="fr-FR" sz="2200" dirty="0"/>
              <a:t> and breaks or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 err="1"/>
              <a:t>Working</a:t>
            </a:r>
            <a:r>
              <a:rPr lang="fr-FR" sz="2200" dirty="0"/>
              <a:t> on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If </a:t>
            </a:r>
            <a:r>
              <a:rPr lang="fr-FR" sz="2200" dirty="0" err="1"/>
              <a:t>you</a:t>
            </a:r>
            <a:r>
              <a:rPr lang="fr-FR" sz="2200" dirty="0"/>
              <a:t> are in the </a:t>
            </a:r>
            <a:r>
              <a:rPr lang="fr-FR" sz="2200" dirty="0" err="1"/>
              <a:t>same</a:t>
            </a:r>
            <a:r>
              <a:rPr lang="fr-FR" sz="2200" dirty="0"/>
              <a:t> situation, let us know </a:t>
            </a:r>
            <a:r>
              <a:rPr lang="fr-FR" sz="2200" dirty="0" err="1"/>
              <a:t>so</a:t>
            </a:r>
            <a:r>
              <a:rPr lang="fr-FR" sz="2200" dirty="0"/>
              <a:t> </a:t>
            </a:r>
            <a:r>
              <a:rPr lang="fr-FR" sz="2200" dirty="0" err="1"/>
              <a:t>we</a:t>
            </a:r>
            <a:r>
              <a:rPr lang="fr-FR" sz="2200" dirty="0"/>
              <a:t> </a:t>
            </a:r>
            <a:r>
              <a:rPr lang="fr-FR" sz="2200" dirty="0" err="1"/>
              <a:t>can</a:t>
            </a:r>
            <a:r>
              <a:rPr lang="fr-FR" sz="2200" dirty="0"/>
              <a:t> </a:t>
            </a:r>
            <a:r>
              <a:rPr lang="fr-FR" sz="2200" dirty="0" err="1"/>
              <a:t>work</a:t>
            </a:r>
            <a:r>
              <a:rPr lang="fr-FR" sz="2200" dirty="0"/>
              <a:t> on </a:t>
            </a:r>
            <a:r>
              <a:rPr lang="fr-FR" sz="2200" dirty="0" err="1"/>
              <a:t>it</a:t>
            </a:r>
            <a:r>
              <a:rPr lang="fr-FR" sz="2200" dirty="0"/>
              <a:t> </a:t>
            </a:r>
            <a:r>
              <a:rPr lang="fr-FR" sz="2200" dirty="0" err="1"/>
              <a:t>together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520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dirty="0"/>
              <a:t>EDASS2022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838200" y="2178423"/>
            <a:ext cx="10515600" cy="399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Organisation meetings </a:t>
            </a:r>
            <a:r>
              <a:rPr lang="fr-FR" dirty="0" err="1"/>
              <a:t>with</a:t>
            </a:r>
            <a:r>
              <a:rPr lang="fr-FR" dirty="0"/>
              <a:t> LOC: Corinne, Julie, Nicolas, Hélène, Enrique, Marie, Maud, Thomas (</a:t>
            </a: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all!!!)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Date </a:t>
            </a:r>
            <a:r>
              <a:rPr lang="fr-FR" dirty="0" err="1"/>
              <a:t>is</a:t>
            </a:r>
            <a:r>
              <a:rPr lang="fr-FR" dirty="0"/>
              <a:t> set to </a:t>
            </a:r>
            <a:r>
              <a:rPr lang="fr-FR" dirty="0" err="1"/>
              <a:t>June</a:t>
            </a:r>
            <a:r>
              <a:rPr lang="fr-FR" dirty="0"/>
              <a:t> 19-24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fr-FR" dirty="0"/>
              <a:t>Jean XXIII </a:t>
            </a:r>
            <a:r>
              <a:rPr lang="fr-FR" dirty="0" err="1"/>
              <a:t>confirmed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Programme </a:t>
            </a:r>
            <a:r>
              <a:rPr lang="fr-FR" dirty="0" err="1"/>
              <a:t>under</a:t>
            </a:r>
            <a:r>
              <a:rPr lang="fr-FR" dirty="0"/>
              <a:t> construction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tutors</a:t>
            </a:r>
            <a:r>
              <a:rPr lang="fr-FR" dirty="0"/>
              <a:t> </a:t>
            </a:r>
            <a:r>
              <a:rPr lang="fr-FR" dirty="0" err="1"/>
              <a:t>contacted</a:t>
            </a:r>
            <a:r>
              <a:rPr lang="fr-FR" dirty="0"/>
              <a:t> (and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replied</a:t>
            </a:r>
            <a:r>
              <a:rPr lang="fr-FR" dirty="0"/>
              <a:t> by the positive)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21/03/2022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T. Vuillaume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1F3819-1B3A-C047-B870-EE21BEA7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953" y="0"/>
            <a:ext cx="6719047" cy="17900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5F6FA-2FD9-8146-A3E2-5AF99EE4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Google </a:t>
            </a:r>
            <a:r>
              <a:rPr lang="fr-FR" dirty="0" err="1"/>
              <a:t>Summer</a:t>
            </a:r>
            <a:r>
              <a:rPr lang="fr-FR" dirty="0"/>
              <a:t> of Code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1A881F-2323-1049-A50F-262A4C31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Google </a:t>
            </a:r>
            <a:r>
              <a:rPr lang="fr-FR" dirty="0" err="1"/>
              <a:t>summer</a:t>
            </a:r>
            <a:r>
              <a:rPr lang="fr-FR" dirty="0"/>
              <a:t> of code </a:t>
            </a:r>
            <a:r>
              <a:rPr lang="fr-FR" dirty="0" err="1"/>
              <a:t>student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on the </a:t>
            </a:r>
            <a:r>
              <a:rPr lang="fr-FR" dirty="0" err="1"/>
              <a:t>eOSSR</a:t>
            </a:r>
            <a:endParaRPr lang="fr-FR" dirty="0"/>
          </a:p>
          <a:p>
            <a:pPr lvl="1"/>
            <a:r>
              <a:rPr lang="fr-FR" dirty="0"/>
              <a:t>API to do a </a:t>
            </a:r>
            <a:r>
              <a:rPr lang="fr-FR" i="1" dirty="0" err="1"/>
              <a:t>Repository</a:t>
            </a:r>
            <a:r>
              <a:rPr lang="fr-FR" i="1" dirty="0"/>
              <a:t> as a Service</a:t>
            </a:r>
            <a:endParaRPr lang="fr-FR" dirty="0"/>
          </a:p>
          <a:p>
            <a:r>
              <a:rPr lang="fr-FR" dirty="0"/>
              <a:t>In relation </a:t>
            </a:r>
            <a:r>
              <a:rPr lang="fr-FR" dirty="0" err="1"/>
              <a:t>with</a:t>
            </a:r>
            <a:r>
              <a:rPr lang="fr-FR" dirty="0"/>
              <a:t> HSF </a:t>
            </a:r>
          </a:p>
          <a:p>
            <a:r>
              <a:rPr lang="fr-FR" dirty="0"/>
              <a:t>5 replies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students</a:t>
            </a:r>
            <a:endParaRPr lang="fr-FR" dirty="0"/>
          </a:p>
          <a:p>
            <a:pPr lvl="1"/>
            <a:r>
              <a:rPr lang="fr-FR" dirty="0" err="1"/>
              <a:t>Pre-selection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tests </a:t>
            </a:r>
            <a:r>
              <a:rPr lang="fr-FR" dirty="0" err="1"/>
              <a:t>prepared</a:t>
            </a:r>
            <a:r>
              <a:rPr lang="fr-FR" dirty="0"/>
              <a:t> by Enrique</a:t>
            </a:r>
          </a:p>
          <a:p>
            <a:r>
              <a:rPr lang="fr-FR" dirty="0"/>
              <a:t>2 </a:t>
            </a:r>
            <a:r>
              <a:rPr lang="fr-FR" dirty="0" err="1"/>
              <a:t>weeks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the deadline</a:t>
            </a:r>
          </a:p>
          <a:p>
            <a:r>
              <a:rPr lang="fr-FR" dirty="0"/>
              <a:t>Final </a:t>
            </a:r>
            <a:r>
              <a:rPr lang="fr-FR" dirty="0" err="1"/>
              <a:t>acceptance</a:t>
            </a:r>
            <a:r>
              <a:rPr lang="fr-FR" dirty="0"/>
              <a:t> by Google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676159-793D-4A49-B2A6-D457F05856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21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351</Words>
  <Application>Microsoft Macintosh PowerPoint</Application>
  <PresentationFormat>Grand écran</PresentationFormat>
  <Paragraphs>56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Lemon</vt:lpstr>
      <vt:lpstr>Arial</vt:lpstr>
      <vt:lpstr>Andale Mono</vt:lpstr>
      <vt:lpstr>Tema di Office</vt:lpstr>
      <vt:lpstr>ESCAPE WP3</vt:lpstr>
      <vt:lpstr>v0.5 released</vt:lpstr>
      <vt:lpstr>Présentation PowerPoint</vt:lpstr>
      <vt:lpstr>gammapy OSSR onboarding</vt:lpstr>
      <vt:lpstr>Docker-in-Docker &amp; gitlab in2p3 💔</vt:lpstr>
      <vt:lpstr>EDASS2022</vt:lpstr>
      <vt:lpstr>Google Summer of Code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WP3</dc:title>
  <dc:creator>Thomas Vuillaume</dc:creator>
  <cp:lastModifiedBy>Thomas Vuillaume</cp:lastModifiedBy>
  <cp:revision>8</cp:revision>
  <dcterms:created xsi:type="dcterms:W3CDTF">2022-03-04T08:36:36Z</dcterms:created>
  <dcterms:modified xsi:type="dcterms:W3CDTF">2022-03-21T13:17:06Z</dcterms:modified>
</cp:coreProperties>
</file>