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</p:sldMasterIdLst>
  <p:sldIdLst>
    <p:sldId id="256" r:id="rId5"/>
    <p:sldId id="257" r:id="rId6"/>
    <p:sldId id="258" r:id="rId7"/>
    <p:sldId id="259" r:id="rId8"/>
    <p:sldId id="260" r:id="rId9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8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1434960" cy="3719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5491440"/>
            <a:ext cx="1434960" cy="3719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1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549144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549144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6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792360" y="141768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277640" y="141768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549144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792360" y="549144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1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277640" y="549144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47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307080" y="1417680"/>
            <a:ext cx="1434960" cy="7799039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49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1434960" cy="7799039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51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700200" cy="7799039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1417680"/>
            <a:ext cx="700200" cy="7799039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322200" y="128160"/>
            <a:ext cx="12348360" cy="51109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56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57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1417680"/>
            <a:ext cx="700200" cy="7799039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58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549144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307080" y="1417680"/>
            <a:ext cx="1434960" cy="7799039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0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700200" cy="7799039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62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549144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4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65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5491440"/>
            <a:ext cx="1434960" cy="3719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8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1434960" cy="3719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69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5491440"/>
            <a:ext cx="1434960" cy="3719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71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549144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549144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76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792360" y="141768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78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277640" y="141768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79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549144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80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792360" y="549144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81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277640" y="5491440"/>
            <a:ext cx="461880" cy="371988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9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1434960" cy="7799039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1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700200" cy="7799039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2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1417680"/>
            <a:ext cx="700200" cy="7799039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322200" y="128160"/>
            <a:ext cx="12348360" cy="51109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1417680"/>
            <a:ext cx="700200" cy="7799039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549144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700200" cy="7799039"/>
          </a:xfrm>
          <a:prstGeom prst="rect">
            <a:avLst/>
          </a:prstGeom>
        </p:spPr>
        <p:txBody>
          <a:bodyPr lIns="0" tIns="0" rIns="0" bIns="0">
            <a:normAutofit fontScale="60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549144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042560" y="1417680"/>
            <a:ext cx="700200" cy="371988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26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5491440"/>
            <a:ext cx="1434960" cy="3719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Line 1" hidden="0"/>
          <p:cNvSpPr/>
          <p:nvPr isPhoto="0" userDrawn="0"/>
        </p:nvSpPr>
        <p:spPr bwMode="auto">
          <a:xfrm>
            <a:off x="660240" y="1295280"/>
            <a:ext cx="11823840" cy="360"/>
          </a:xfrm>
          <a:prstGeom prst="line">
            <a:avLst/>
          </a:prstGeom>
          <a:ln w="38160">
            <a:solidFill>
              <a:srgbClr val="6696B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 hidden="0"/>
          <p:cNvSpPr/>
          <p:nvPr isPhoto="0" userDrawn="0"/>
        </p:nvSpPr>
        <p:spPr bwMode="auto">
          <a:xfrm>
            <a:off x="660240" y="8534160"/>
            <a:ext cx="11823840" cy="360"/>
          </a:xfrm>
          <a:prstGeom prst="line">
            <a:avLst/>
          </a:prstGeom>
          <a:ln w="38160">
            <a:solidFill>
              <a:srgbClr val="4349AA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" descr="" hidden="0"/>
          <p:cNvPicPr/>
          <p:nvPr isPhoto="0" userDrawn="0"/>
        </p:nvPicPr>
        <p:blipFill>
          <a:blip r:embed="rId14"/>
          <a:stretch/>
        </p:blipFill>
        <p:spPr bwMode="auto">
          <a:xfrm>
            <a:off x="51840" y="0"/>
            <a:ext cx="2208600" cy="2130840"/>
          </a:xfrm>
          <a:prstGeom prst="rect">
            <a:avLst/>
          </a:prstGeom>
          <a:ln>
            <a:noFill/>
          </a:ln>
        </p:spPr>
      </p:pic>
      <p:sp>
        <p:nvSpPr>
          <p:cNvPr id="4" name="PlaceHolder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r>
              <a:rPr lang="fr-FR" sz="4400" b="0" strike="noStrike" spc="-1">
                <a:latin typeface="Arial"/>
              </a:rPr>
              <a:t>Cliquez pour éditer le format du texte-titre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  <a:endParaRPr lang="fr-FR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800" b="0" strike="noStrike" spc="-1">
                <a:latin typeface="Arial"/>
              </a:rPr>
              <a:t>Second niveau de plan</a:t>
            </a:r>
            <a:endParaRPr lang="fr-FR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latin typeface="Arial"/>
              </a:rPr>
              <a:t>Troisième niveau de plan</a:t>
            </a:r>
            <a:endParaRPr lang="fr-FR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-1">
                <a:latin typeface="Arial"/>
              </a:rPr>
              <a:t>Quatrième niveau de plan</a:t>
            </a:r>
            <a:endParaRPr lang="fr-FR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latin typeface="Arial"/>
              </a:rPr>
              <a:t>Cinquième niveau de plan</a:t>
            </a:r>
            <a:endParaRPr lang="fr-FR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latin typeface="Arial"/>
              </a:rPr>
              <a:t>Sixième niveau de plan</a:t>
            </a:r>
            <a:endParaRPr lang="fr-FR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latin typeface="Arial"/>
              </a:rPr>
              <a:t>Septième niveau de plan</a:t>
            </a:r>
            <a:endParaRPr lang="fr-FR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Line 1" hidden="0"/>
          <p:cNvSpPr/>
          <p:nvPr isPhoto="0" userDrawn="0"/>
        </p:nvSpPr>
        <p:spPr bwMode="auto">
          <a:xfrm>
            <a:off x="556560" y="695879"/>
            <a:ext cx="12075480" cy="360"/>
          </a:xfrm>
          <a:prstGeom prst="line">
            <a:avLst/>
          </a:prstGeom>
          <a:ln w="1800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22200" y="128160"/>
            <a:ext cx="12348360" cy="1102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fr-FR" sz="1800" b="0" strike="noStrike" spc="-1">
                <a:latin typeface="Arial"/>
              </a:rPr>
              <a:t>Cliquez pour éditer le format du texte-titre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4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07080" y="1417680"/>
            <a:ext cx="1434960" cy="7799039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  <a:endParaRPr lang="fr-FR" sz="18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-1">
                <a:latin typeface="Arial"/>
              </a:rPr>
              <a:t>Second niveau de plan</a:t>
            </a:r>
            <a:endParaRPr lang="fr-FR" sz="1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Troisième niveau de plan</a:t>
            </a:r>
            <a:endParaRPr lang="fr-FR" sz="18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-1">
                <a:latin typeface="Arial"/>
              </a:rPr>
              <a:t>Quatrième niveau de plan</a:t>
            </a:r>
            <a:endParaRPr lang="fr-FR" sz="18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Cinquième niveau de plan</a:t>
            </a:r>
            <a:endParaRPr lang="fr-FR" sz="18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Sixième niveau de plan</a:t>
            </a:r>
            <a:endParaRPr lang="fr-FR" sz="18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Septième niveau de plan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1814400" y="1417680"/>
            <a:ext cx="1434960" cy="7799039"/>
          </a:xfrm>
          <a:prstGeom prst="rect">
            <a:avLst/>
          </a:prstGeom>
        </p:spPr>
        <p:txBody>
          <a:bodyPr lIns="0" tIns="0" rIns="0" bIns="0">
            <a:normAutofit fontScale="1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  <a:endParaRPr lang="fr-FR" sz="18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-1">
                <a:latin typeface="Arial"/>
              </a:rPr>
              <a:t>Second niveau de plan</a:t>
            </a:r>
            <a:endParaRPr lang="fr-FR" sz="1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Troisième niveau de plan</a:t>
            </a:r>
            <a:endParaRPr lang="fr-FR" sz="18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-1">
                <a:latin typeface="Arial"/>
              </a:rPr>
              <a:t>Quatrième niveau de plan</a:t>
            </a:r>
            <a:endParaRPr lang="fr-FR" sz="18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Cinquième niveau de plan</a:t>
            </a:r>
            <a:endParaRPr lang="fr-FR" sz="18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Sixième niveau de plan</a:t>
            </a:r>
            <a:endParaRPr lang="fr-FR" sz="18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Septième niveau de plan</a:t>
            </a:r>
            <a:endParaRPr lang="fr-FR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" name="image10.png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203040" y="8218440"/>
            <a:ext cx="1340640" cy="1339200"/>
          </a:xfrm>
          <a:prstGeom prst="rect">
            <a:avLst/>
          </a:prstGeom>
          <a:ln>
            <a:noFill/>
          </a:ln>
        </p:spPr>
      </p:pic>
      <p:sp>
        <p:nvSpPr>
          <p:cNvPr id="83" name="CustomShape 1" hidden="0"/>
          <p:cNvSpPr/>
          <p:nvPr isPhoto="0" userDrawn="0"/>
        </p:nvSpPr>
        <p:spPr bwMode="auto">
          <a:xfrm>
            <a:off x="1008000" y="4601520"/>
            <a:ext cx="11728440" cy="178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fr-FR" sz="6000" b="1" strike="noStrike" spc="-1">
                <a:solidFill>
                  <a:srgbClr val="000000"/>
                </a:solidFill>
                <a:latin typeface="Arial"/>
                <a:ea typeface="DejaVu Sans"/>
              </a:rPr>
              <a:t>WR - PCIE400</a:t>
            </a:r>
            <a:endParaRPr lang="fr-FR" sz="6000" b="0" strike="noStrike" spc="-1">
              <a:latin typeface="Arial"/>
            </a:endParaRPr>
          </a:p>
        </p:txBody>
      </p:sp>
      <p:pic>
        <p:nvPicPr>
          <p:cNvPr id="84" name="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8159760" y="3253320"/>
            <a:ext cx="3503880" cy="279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CustomShape 1" hidden="0"/>
          <p:cNvSpPr/>
          <p:nvPr isPhoto="0" userDrawn="0"/>
        </p:nvSpPr>
        <p:spPr bwMode="auto">
          <a:xfrm>
            <a:off x="556200" y="219600"/>
            <a:ext cx="11695320" cy="4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1556000" y="0"/>
            <a:ext cx="1432080" cy="1033920"/>
          </a:xfrm>
          <a:prstGeom prst="rect">
            <a:avLst/>
          </a:prstGeom>
          <a:ln>
            <a:noFill/>
          </a:ln>
        </p:spPr>
      </p:pic>
      <p:sp>
        <p:nvSpPr>
          <p:cNvPr id="87" name="CustomShape 2" hidden="0"/>
          <p:cNvSpPr/>
          <p:nvPr isPhoto="0" userDrawn="0"/>
        </p:nvSpPr>
        <p:spPr bwMode="auto">
          <a:xfrm>
            <a:off x="555120" y="219600"/>
            <a:ext cx="11695320" cy="4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fr-FR" sz="3300" b="0" strike="noStrike" spc="-1">
                <a:solidFill>
                  <a:srgbClr val="000080"/>
                </a:solidFill>
                <a:latin typeface="Bitstream Vera Serif"/>
                <a:ea typeface="DejaVu Sans"/>
              </a:rPr>
              <a:t>WR Composants externe</a:t>
            </a:r>
            <a:endParaRPr lang="fr-FR" sz="3300" b="0" strike="noStrike" spc="-1">
              <a:latin typeface="Arial"/>
            </a:endParaRPr>
          </a:p>
        </p:txBody>
      </p:sp>
      <p:sp>
        <p:nvSpPr>
          <p:cNvPr id="88" name="CustomShape 3" hidden="0"/>
          <p:cNvSpPr/>
          <p:nvPr isPhoto="0" userDrawn="0"/>
        </p:nvSpPr>
        <p:spPr bwMode="auto">
          <a:xfrm>
            <a:off x="3312000" y="1080000"/>
            <a:ext cx="9647640" cy="35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noAutofit/>
          </a:bodyPr>
          <a:p>
            <a:pPr marL="432000" indent="-315720">
              <a:lnSpc>
                <a:spcPct val="100000"/>
              </a:lnSpc>
              <a:spcAft>
                <a:spcPts val="802"/>
              </a:spcAft>
              <a:buSzPct val="108072"/>
              <a:buChar char="*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PLL LMK04828 : SPI Configuration 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PCIExpress</a:t>
            </a:r>
            <a:endParaRPr lang="fr-FR" sz="2400" b="0" strike="noStrike" spc="-1">
              <a:latin typeface="Arial"/>
            </a:endParaRPr>
          </a:p>
          <a:p>
            <a:pPr marL="432000" indent="-315720">
              <a:lnSpc>
                <a:spcPct val="100000"/>
              </a:lnSpc>
              <a:spcAft>
                <a:spcPts val="802"/>
              </a:spcAft>
              <a:buSzPct val="108072"/>
              <a:buChar char="*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VCXO PLL : Configuration PTP core</a:t>
            </a:r>
            <a:endParaRPr lang="fr-FR" sz="2400" b="0" strike="noStrike" spc="-1">
              <a:latin typeface="Arial"/>
            </a:endParaRPr>
          </a:p>
          <a:p>
            <a:pPr marL="432000" indent="-315720">
              <a:lnSpc>
                <a:spcPct val="100000"/>
              </a:lnSpc>
              <a:spcAft>
                <a:spcPts val="802"/>
              </a:spcAft>
              <a:buSzPct val="108072"/>
              <a:buChar char="*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VCXO REFCLK :Configuration PTP core</a:t>
            </a:r>
            <a:endParaRPr lang="fr-FR" sz="2400" b="0" strike="noStrike" spc="-1">
              <a:latin typeface="Arial"/>
            </a:endParaRPr>
          </a:p>
          <a:p>
            <a:pPr marL="432000" indent="-315720">
              <a:lnSpc>
                <a:spcPct val="100000"/>
              </a:lnSpc>
              <a:spcAft>
                <a:spcPts val="802"/>
              </a:spcAft>
              <a:buSzPct val="108072"/>
              <a:buChar char="*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DAC 16b : Configuration PTP core</a:t>
            </a:r>
            <a:endParaRPr lang="fr-FR" sz="2400" b="0" strike="noStrike" spc="-1">
              <a:latin typeface="Arial"/>
            </a:endParaRPr>
          </a:p>
          <a:p>
            <a:pPr marL="432000" indent="-315720">
              <a:lnSpc>
                <a:spcPct val="100000"/>
              </a:lnSpc>
              <a:spcAft>
                <a:spcPts val="802"/>
              </a:spcAft>
              <a:buSzPct val="108072"/>
              <a:buChar char="*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VCXO DMTD </a:t>
            </a:r>
            <a:endParaRPr lang="fr-FR" sz="2400" b="0" strike="noStrike" spc="-1">
              <a:latin typeface="Arial"/>
            </a:endParaRPr>
          </a:p>
          <a:p>
            <a:pPr marL="432000" indent="-315720">
              <a:lnSpc>
                <a:spcPct val="100000"/>
              </a:lnSpc>
              <a:spcAft>
                <a:spcPts val="802"/>
              </a:spcAft>
              <a:buSzPct val="108072"/>
              <a:buChar char="*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Flash configuration : I2C configuration PTP 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core</a:t>
            </a:r>
            <a:endParaRPr lang="fr-FR" sz="2400" b="0" strike="noStrike" spc="-1">
              <a:latin typeface="Arial"/>
            </a:endParaRPr>
          </a:p>
          <a:p>
            <a:pPr marL="432000" indent="-315720">
              <a:lnSpc>
                <a:spcPct val="100000"/>
              </a:lnSpc>
              <a:spcAft>
                <a:spcPts val="802"/>
              </a:spcAft>
              <a:buSzPct val="108072"/>
              <a:buChar char="*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Liaison sériel : Configuration PCIExpress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89" name="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805320" y="4893120"/>
            <a:ext cx="9562680" cy="446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" name="CustomShape 1" hidden="0"/>
          <p:cNvSpPr/>
          <p:nvPr isPhoto="0" userDrawn="0"/>
        </p:nvSpPr>
        <p:spPr bwMode="auto">
          <a:xfrm>
            <a:off x="556200" y="219600"/>
            <a:ext cx="11695320" cy="4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1" name="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1571840" y="39960"/>
            <a:ext cx="1432080" cy="659520"/>
          </a:xfrm>
          <a:prstGeom prst="rect">
            <a:avLst/>
          </a:prstGeom>
          <a:ln>
            <a:noFill/>
          </a:ln>
        </p:spPr>
      </p:pic>
      <p:sp>
        <p:nvSpPr>
          <p:cNvPr id="92" name="CustomShape 2" hidden="0"/>
          <p:cNvSpPr/>
          <p:nvPr isPhoto="0" userDrawn="0"/>
        </p:nvSpPr>
        <p:spPr bwMode="auto">
          <a:xfrm>
            <a:off x="555120" y="219600"/>
            <a:ext cx="11695320" cy="4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fr-FR" sz="3300" b="0" strike="noStrike" spc="-1">
                <a:solidFill>
                  <a:srgbClr val="000080"/>
                </a:solidFill>
                <a:latin typeface="Bitstream Vera Serif"/>
                <a:ea typeface="DejaVu Sans"/>
              </a:rPr>
              <a:t>Modification firmware &amp; software WR IDROGEN </a:t>
            </a:r>
            <a:endParaRPr lang="fr-FR" sz="3300" b="0" strike="noStrike" spc="-1">
              <a:latin typeface="Arial"/>
            </a:endParaRPr>
          </a:p>
        </p:txBody>
      </p:sp>
      <p:sp>
        <p:nvSpPr>
          <p:cNvPr id="93" name="CustomShape 3" hidden="0"/>
          <p:cNvSpPr/>
          <p:nvPr isPhoto="0" userDrawn="0"/>
        </p:nvSpPr>
        <p:spPr bwMode="auto">
          <a:xfrm>
            <a:off x="1800000" y="1488240"/>
            <a:ext cx="6419520" cy="427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noAutofit/>
          </a:bodyPr>
          <a:p>
            <a:pPr marL="432000" indent="-315720">
              <a:lnSpc>
                <a:spcPct val="100000"/>
              </a:lnSpc>
              <a:spcAft>
                <a:spcPts val="802"/>
              </a:spcAft>
              <a:buSzPct val="108072"/>
              <a:buChar char="*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Firmware</a:t>
            </a:r>
            <a:endParaRPr lang="fr-FR" sz="24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Liaison sériel : AVALON UART QSYS</a:t>
            </a:r>
            <a:endParaRPr lang="fr-FR" sz="24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SPI : AVALON SPI QSYS</a:t>
            </a:r>
            <a:endParaRPr lang="fr-FR" sz="24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Flash configuration : Externe ou interne ?</a:t>
            </a:r>
            <a:endParaRPr lang="fr-FR" sz="24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Intégration mémoire I2C dans firmware</a:t>
            </a:r>
            <a:endParaRPr lang="fr-FR" sz="24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fr-FR" sz="2400" b="0" strike="noStrike" spc="-1">
              <a:latin typeface="Arial"/>
            </a:endParaRPr>
          </a:p>
          <a:p>
            <a:pPr marL="432000" indent="-315720">
              <a:lnSpc>
                <a:spcPct val="100000"/>
              </a:lnSpc>
              <a:spcAft>
                <a:spcPts val="802"/>
              </a:spcAft>
              <a:buSzPct val="108072"/>
              <a:buChar char="*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Software</a:t>
            </a:r>
            <a:endParaRPr lang="fr-FR" sz="24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Driver SPI</a:t>
            </a:r>
            <a:endParaRPr lang="fr-FR" sz="24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Driver UART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CustomShape 1" hidden="0"/>
          <p:cNvSpPr/>
          <p:nvPr isPhoto="0" userDrawn="0"/>
        </p:nvSpPr>
        <p:spPr bwMode="auto">
          <a:xfrm>
            <a:off x="556200" y="219600"/>
            <a:ext cx="11695320" cy="4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" hidden="0"/>
          <p:cNvSpPr/>
          <p:nvPr isPhoto="0" userDrawn="0"/>
        </p:nvSpPr>
        <p:spPr bwMode="auto">
          <a:xfrm>
            <a:off x="555120" y="219600"/>
            <a:ext cx="11695320" cy="4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fr-FR" sz="3300" b="0" strike="noStrike" spc="-1">
                <a:solidFill>
                  <a:srgbClr val="000080"/>
                </a:solidFill>
                <a:latin typeface="Bitstream Vera Serif"/>
                <a:ea typeface="DejaVu Sans"/>
              </a:rPr>
              <a:t>Modification Hardware WR IDROGEN </a:t>
            </a:r>
            <a:endParaRPr lang="fr-FR" sz="3300" b="0" strike="noStrike" spc="-1">
              <a:latin typeface="Arial"/>
            </a:endParaRPr>
          </a:p>
        </p:txBody>
      </p:sp>
      <p:pic>
        <p:nvPicPr>
          <p:cNvPr id="96" name="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216000" y="5353200"/>
            <a:ext cx="8894160" cy="4006800"/>
          </a:xfrm>
          <a:prstGeom prst="rect">
            <a:avLst/>
          </a:prstGeom>
          <a:ln>
            <a:noFill/>
          </a:ln>
        </p:spPr>
      </p:pic>
      <p:pic>
        <p:nvPicPr>
          <p:cNvPr id="97" name="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304560" y="1008000"/>
            <a:ext cx="8119440" cy="3948480"/>
          </a:xfrm>
          <a:prstGeom prst="rect">
            <a:avLst/>
          </a:prstGeom>
          <a:ln>
            <a:noFill/>
          </a:ln>
        </p:spPr>
      </p:pic>
      <p:sp>
        <p:nvSpPr>
          <p:cNvPr id="98" name="CustomShape 3" hidden="0"/>
          <p:cNvSpPr/>
          <p:nvPr isPhoto="0" userDrawn="0"/>
        </p:nvSpPr>
        <p:spPr bwMode="auto">
          <a:xfrm>
            <a:off x="6401880" y="4104000"/>
            <a:ext cx="2022120" cy="10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9" name="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8640000" y="804600"/>
            <a:ext cx="3654720" cy="1715400"/>
          </a:xfrm>
          <a:prstGeom prst="rect">
            <a:avLst/>
          </a:prstGeom>
          <a:ln>
            <a:noFill/>
          </a:ln>
        </p:spPr>
      </p:pic>
      <p:pic>
        <p:nvPicPr>
          <p:cNvPr id="100" name="" descr="" hidden="0"/>
          <p:cNvPicPr/>
          <p:nvPr isPhoto="0" userDrawn="0"/>
        </p:nvPicPr>
        <p:blipFill>
          <a:blip r:embed="rId5"/>
          <a:stretch/>
        </p:blipFill>
        <p:spPr bwMode="auto">
          <a:xfrm>
            <a:off x="6192000" y="4216320"/>
            <a:ext cx="2427480" cy="1039680"/>
          </a:xfrm>
          <a:prstGeom prst="rect">
            <a:avLst/>
          </a:prstGeom>
          <a:ln>
            <a:noFill/>
          </a:ln>
        </p:spPr>
      </p:pic>
      <p:sp>
        <p:nvSpPr>
          <p:cNvPr id="101" name="CustomShape 4" hidden="0"/>
          <p:cNvSpPr/>
          <p:nvPr isPhoto="0" userDrawn="0"/>
        </p:nvSpPr>
        <p:spPr bwMode="auto">
          <a:xfrm>
            <a:off x="9495360" y="8136000"/>
            <a:ext cx="3284640" cy="144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noAutofit/>
          </a:bodyPr>
          <a:p>
            <a:pPr marL="432000" indent="-315720">
              <a:lnSpc>
                <a:spcPct val="100000"/>
              </a:lnSpc>
              <a:spcAft>
                <a:spcPts val="802"/>
              </a:spcAft>
              <a:buSzPct val="108072"/>
              <a:buChar char="*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Liste IO FPGA</a:t>
            </a:r>
            <a:endParaRPr lang="fr-FR" sz="24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802"/>
              </a:spcAft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Tous en 3.3V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802"/>
              </a:spcAft>
              <a:defRPr/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102" name="" descr="" hidden="0"/>
          <p:cNvPicPr/>
          <p:nvPr isPhoto="0" userDrawn="0"/>
        </p:nvPicPr>
        <p:blipFill>
          <a:blip r:embed="rId6"/>
          <a:stretch/>
        </p:blipFill>
        <p:spPr bwMode="auto">
          <a:xfrm>
            <a:off x="8715960" y="2287080"/>
            <a:ext cx="3236040" cy="2320920"/>
          </a:xfrm>
          <a:prstGeom prst="rect">
            <a:avLst/>
          </a:prstGeom>
          <a:ln>
            <a:noFill/>
          </a:ln>
        </p:spPr>
      </p:pic>
      <p:pic>
        <p:nvPicPr>
          <p:cNvPr id="103" name="" descr="" hidden="0"/>
          <p:cNvPicPr/>
          <p:nvPr isPhoto="0" userDrawn="0"/>
        </p:nvPicPr>
        <p:blipFill>
          <a:blip r:embed="rId7"/>
          <a:stretch/>
        </p:blipFill>
        <p:spPr bwMode="auto">
          <a:xfrm>
            <a:off x="8856000" y="4490640"/>
            <a:ext cx="3103200" cy="2061360"/>
          </a:xfrm>
          <a:prstGeom prst="rect">
            <a:avLst/>
          </a:prstGeom>
          <a:ln>
            <a:noFill/>
          </a:ln>
        </p:spPr>
      </p:pic>
      <p:pic>
        <p:nvPicPr>
          <p:cNvPr id="104" name="" descr="" hidden="0"/>
          <p:cNvPicPr/>
          <p:nvPr isPhoto="0" userDrawn="0"/>
        </p:nvPicPr>
        <p:blipFill>
          <a:blip r:embed="rId8"/>
          <a:stretch/>
        </p:blipFill>
        <p:spPr bwMode="auto">
          <a:xfrm>
            <a:off x="9246960" y="6624000"/>
            <a:ext cx="3137040" cy="141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1504364" name="CustomShape 1" hidden="0"/>
          <p:cNvSpPr/>
          <p:nvPr isPhoto="0" userDrawn="0"/>
        </p:nvSpPr>
        <p:spPr bwMode="auto">
          <a:xfrm>
            <a:off x="556200" y="219600"/>
            <a:ext cx="11695320" cy="4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215261" name="CustomShape 2" hidden="0"/>
          <p:cNvSpPr/>
          <p:nvPr isPhoto="0" userDrawn="0"/>
        </p:nvSpPr>
        <p:spPr bwMode="auto">
          <a:xfrm>
            <a:off x="555120" y="219600"/>
            <a:ext cx="11695320" cy="4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fr-FR" sz="3300" b="0" strike="noStrike" spc="0">
                <a:solidFill>
                  <a:srgbClr val="000080"/>
                </a:solidFill>
                <a:latin typeface="Bitstream Vera Serif"/>
                <a:ea typeface="DejaVu Sans"/>
              </a:rPr>
              <a:t>Monitoring WR IDROGEN</a:t>
            </a:r>
            <a:endParaRPr lang="fr-FR" sz="3300" b="0" strike="noStrike" spc="0">
              <a:latin typeface="Arial"/>
            </a:endParaRPr>
          </a:p>
        </p:txBody>
      </p:sp>
      <p:sp>
        <p:nvSpPr>
          <p:cNvPr id="1177125704" name="CustomShape 3" hidden="0"/>
          <p:cNvSpPr/>
          <p:nvPr isPhoto="0" userDrawn="0"/>
        </p:nvSpPr>
        <p:spPr bwMode="auto">
          <a:xfrm>
            <a:off x="6401880" y="4104000"/>
            <a:ext cx="2022120" cy="10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138926" name="CustomShape 4" hidden="0"/>
          <p:cNvSpPr/>
          <p:nvPr isPhoto="0" userDrawn="0"/>
        </p:nvSpPr>
        <p:spPr bwMode="auto">
          <a:xfrm flipH="0" flipV="0">
            <a:off x="1265029" y="5541818"/>
            <a:ext cx="9077664" cy="2845129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noAutofit/>
          </a:bodyPr>
          <a:p>
            <a:pPr marL="349965" indent="-349965">
              <a:lnSpc>
                <a:spcPct val="100000"/>
              </a:lnSpc>
              <a:spcAft>
                <a:spcPts val="801"/>
              </a:spcAft>
              <a:buFont typeface="Arial"/>
              <a:buChar char="•"/>
              <a:defRPr/>
            </a:pPr>
            <a:r>
              <a:rPr lang="fr-FR" sz="2400" b="0" strike="noStrike" spc="0">
                <a:latin typeface="Arial"/>
              </a:rPr>
              <a:t>Monitoring du WR via PCIe</a:t>
            </a:r>
            <a:endParaRPr lang="fr-FR" sz="2400" b="0" strike="noStrike" spc="0">
              <a:latin typeface="Arial"/>
            </a:endParaRPr>
          </a:p>
          <a:p>
            <a:pPr marL="750015" lvl="1" indent="-349965">
              <a:lnSpc>
                <a:spcPct val="100000"/>
              </a:lnSpc>
              <a:spcAft>
                <a:spcPts val="801"/>
              </a:spcAft>
              <a:buFont typeface="Arial"/>
              <a:buChar char="•"/>
              <a:defRPr/>
            </a:pPr>
            <a:r>
              <a:rPr lang="fr-FR" sz="2400" b="0" strike="noStrike" spc="0">
                <a:latin typeface="Arial"/>
              </a:rPr>
              <a:t>Firmware : IP PCIe Altera</a:t>
            </a:r>
            <a:endParaRPr lang="fr-FR" sz="2400" b="0" strike="noStrike" spc="0">
              <a:latin typeface="Arial"/>
            </a:endParaRPr>
          </a:p>
          <a:p>
            <a:pPr marL="750015" lvl="1" indent="-349965">
              <a:lnSpc>
                <a:spcPct val="100000"/>
              </a:lnSpc>
              <a:spcAft>
                <a:spcPts val="801"/>
              </a:spcAft>
              <a:buFont typeface="Arial"/>
              <a:buChar char="•"/>
              <a:defRPr/>
            </a:pPr>
            <a:r>
              <a:rPr lang="fr-FR" sz="2400" b="0" strike="noStrike" spc="0">
                <a:latin typeface="Arial"/>
              </a:rPr>
              <a:t>Software : Application utilisateur en C</a:t>
            </a:r>
            <a:endParaRPr lang="fr-FR" sz="2400" b="0" strike="noStrike" spc="0">
              <a:latin typeface="Arial"/>
            </a:endParaRPr>
          </a:p>
          <a:p>
            <a:pPr lvl="1">
              <a:lnSpc>
                <a:spcPct val="100000"/>
              </a:lnSpc>
              <a:spcAft>
                <a:spcPts val="801"/>
              </a:spcAft>
              <a:defRPr/>
            </a:pPr>
            <a:endParaRPr lang="fr-FR" sz="2400" b="0" strike="noStrike" spc="0">
              <a:latin typeface="Arial"/>
            </a:endParaRPr>
          </a:p>
          <a:p>
            <a:pPr marL="349965" indent="-349965">
              <a:lnSpc>
                <a:spcPct val="100000"/>
              </a:lnSpc>
              <a:spcAft>
                <a:spcPts val="801"/>
              </a:spcAft>
              <a:buFont typeface="Arial"/>
              <a:buChar char="•"/>
              <a:defRPr/>
            </a:pPr>
            <a:r>
              <a:rPr lang="fr-FR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Monitoring via JTAG</a:t>
            </a:r>
            <a:r>
              <a:rPr lang="fr-FR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(en cour de réalisation)</a:t>
            </a:r>
            <a:endParaRPr lang="fr-FR" sz="24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750015" lvl="1" indent="-349965">
              <a:lnSpc>
                <a:spcPct val="100000"/>
              </a:lnSpc>
              <a:spcAft>
                <a:spcPts val="801"/>
              </a:spcAft>
              <a:buFont typeface="Arial"/>
              <a:buChar char="•"/>
              <a:defRPr/>
            </a:pPr>
            <a:r>
              <a:rPr lang="fr-FR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Application en Python</a:t>
            </a:r>
            <a:endParaRPr lang="fr-FR" sz="2400" b="0" strike="noStrike" spc="0">
              <a:latin typeface="Arial"/>
            </a:endParaRPr>
          </a:p>
          <a:p>
            <a:pPr>
              <a:lnSpc>
                <a:spcPct val="100000"/>
              </a:lnSpc>
              <a:spcAft>
                <a:spcPts val="801"/>
              </a:spcAft>
              <a:defRPr/>
            </a:pPr>
            <a:endParaRPr lang="fr-FR" sz="2400" b="0" strike="noStrike" spc="0">
              <a:latin typeface="Arial"/>
            </a:endParaRPr>
          </a:p>
          <a:p>
            <a:pPr>
              <a:lnSpc>
                <a:spcPct val="100000"/>
              </a:lnSpc>
              <a:spcAft>
                <a:spcPts val="801"/>
              </a:spcAft>
              <a:defRPr/>
            </a:pPr>
            <a:endParaRPr lang="fr-FR" sz="2400" b="0" strike="noStrike" spc="0">
              <a:latin typeface="Arial"/>
            </a:endParaRPr>
          </a:p>
        </p:txBody>
      </p:sp>
      <p:pic>
        <p:nvPicPr>
          <p:cNvPr id="133985271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869574" y="1512194"/>
            <a:ext cx="7064610" cy="3386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ONLYOFFICE/7.1.0.215</Application>
  <DocSecurity>0</DocSecurity>
  <PresentationFormat/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Theme 1</vt:lpstr>
      <vt:lpstr>Theme 2</vt:lpstr>
      <vt:lpstr>Slide 1</vt:lpstr>
      <vt:lpstr>Slide 2</vt:lpstr>
      <vt:lpstr>Slide 3</vt:lpstr>
      <vt:lpstr>Slide 4</vt:lpstr>
      <vt:lpstr>Slide 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>fr-FR</dc:language>
  <cp:lastModifiedBy/>
  <cp:revision>157</cp:revision>
  <dcterms:modified xsi:type="dcterms:W3CDTF">2022-09-29T08:04:09Z</dcterms:modified>
  <cp:category/>
  <cp:contentStatus/>
  <cp:version/>
</cp:coreProperties>
</file>