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notesSlides/notesSlide15.xml" ContentType="application/vnd.openxmlformats-officedocument.presentationml.notesSlide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13.xml" ContentType="application/vnd.openxmlformats-officedocument.presentationml.notesSlide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80" r:id="rId4"/>
    <p:sldId id="268" r:id="rId5"/>
    <p:sldId id="284" r:id="rId6"/>
    <p:sldId id="283" r:id="rId7"/>
    <p:sldId id="285" r:id="rId8"/>
    <p:sldId id="289" r:id="rId9"/>
    <p:sldId id="259" r:id="rId10"/>
    <p:sldId id="260" r:id="rId11"/>
    <p:sldId id="261" r:id="rId12"/>
    <p:sldId id="277" r:id="rId13"/>
    <p:sldId id="273" r:id="rId14"/>
    <p:sldId id="286" r:id="rId15"/>
    <p:sldId id="287" r:id="rId16"/>
    <p:sldId id="282" r:id="rId17"/>
    <p:sldId id="264" r:id="rId18"/>
    <p:sldId id="279" r:id="rId19"/>
    <p:sldId id="288" r:id="rId2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6" autoAdjust="0"/>
    <p:restoredTop sz="94660" autoAdjust="0"/>
  </p:normalViewPr>
  <p:slideViewPr>
    <p:cSldViewPr>
      <p:cViewPr>
        <p:scale>
          <a:sx n="106" d="100"/>
          <a:sy n="106" d="100"/>
        </p:scale>
        <p:origin x="-120" y="9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fs.admin.ch/bfs/portal/fr/index/themen/05/05/blank/key/baupreisindex/schweiz.html" TargetMode="External"/><Relationship Id="rId1" Type="http://schemas.openxmlformats.org/officeDocument/2006/relationships/hyperlink" Target="http://www.bfs.admin.ch/bfs/portal/fr/index/themen/05/04/blank/key/produzentenpreisindex/indexreih.html" TargetMode="External"/></Relationships>
</file>

<file path=ppt/diagrams/_rels/data18.xml.rels><?xml version="1.0" encoding="UTF-8" standalone="yes"?>
<Relationships xmlns="http://schemas.openxmlformats.org/package/2006/relationships"><Relationship Id="rId1" Type="http://schemas.openxmlformats.org/officeDocument/2006/relationships/hyperlink" Target="mailto:costing-euronu-panel@cern.ch" TargetMode="External"/></Relationships>
</file>

<file path=ppt/diagrams/_rels/drawing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fs.admin.ch/bfs/portal/fr/index/themen/05/05/blank/key/baupreisindex/schweiz.html" TargetMode="External"/><Relationship Id="rId1" Type="http://schemas.openxmlformats.org/officeDocument/2006/relationships/hyperlink" Target="http://www.bfs.admin.ch/bfs/portal/fr/index/themen/05/04/blank/key/produzentenpreisindex/indexreih.html" TargetMode="External"/></Relationships>
</file>

<file path=ppt/diagrams/_rels/drawing18.xml.rels><?xml version="1.0" encoding="UTF-8" standalone="yes"?>
<Relationships xmlns="http://schemas.openxmlformats.org/package/2006/relationships"><Relationship Id="rId1" Type="http://schemas.openxmlformats.org/officeDocument/2006/relationships/hyperlink" Target="mailto:costing-euronu-panel@cern.ch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893C3A-B45D-432D-B808-934B4DC56F1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2838AEF9-2067-4E5A-8156-31DA0CD519FA}">
      <dgm:prSet/>
      <dgm:spPr/>
      <dgm:t>
        <a:bodyPr/>
        <a:lstStyle/>
        <a:p>
          <a:pPr algn="ctr" rtl="0"/>
          <a:r>
            <a:rPr lang="en-GB" smtClean="0"/>
            <a:t>Project Costing Tool</a:t>
          </a:r>
          <a:endParaRPr lang="en-GB"/>
        </a:p>
      </dgm:t>
    </dgm:pt>
    <dgm:pt modelId="{0FBD6C3F-8279-47F2-9113-C03ABD2A991F}" type="parTrans" cxnId="{F569BC7F-9704-4021-9180-00B132D2E7D6}">
      <dgm:prSet/>
      <dgm:spPr/>
      <dgm:t>
        <a:bodyPr/>
        <a:lstStyle/>
        <a:p>
          <a:endParaRPr lang="en-GB"/>
        </a:p>
      </dgm:t>
    </dgm:pt>
    <dgm:pt modelId="{C3B88B20-8833-49F3-8EA5-87778FEDB4B3}" type="sibTrans" cxnId="{F569BC7F-9704-4021-9180-00B132D2E7D6}">
      <dgm:prSet/>
      <dgm:spPr/>
      <dgm:t>
        <a:bodyPr/>
        <a:lstStyle/>
        <a:p>
          <a:endParaRPr lang="en-GB"/>
        </a:p>
      </dgm:t>
    </dgm:pt>
    <dgm:pt modelId="{B5587E9F-A56A-465F-A5BA-6F22A518F2A8}" type="pres">
      <dgm:prSet presAssocID="{16893C3A-B45D-432D-B808-934B4DC56F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9C602B4-74F0-4D75-AF54-1025FD3322CD}" type="pres">
      <dgm:prSet presAssocID="{2838AEF9-2067-4E5A-8156-31DA0CD519F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5F9C7DC-434D-4A9A-B8C7-251A7A22F088}" type="presOf" srcId="{16893C3A-B45D-432D-B808-934B4DC56F15}" destId="{B5587E9F-A56A-465F-A5BA-6F22A518F2A8}" srcOrd="0" destOrd="0" presId="urn:microsoft.com/office/officeart/2005/8/layout/vList2"/>
    <dgm:cxn modelId="{7E218D96-E8F0-427E-8330-E7A84FF54179}" type="presOf" srcId="{2838AEF9-2067-4E5A-8156-31DA0CD519FA}" destId="{79C602B4-74F0-4D75-AF54-1025FD3322CD}" srcOrd="0" destOrd="0" presId="urn:microsoft.com/office/officeart/2005/8/layout/vList2"/>
    <dgm:cxn modelId="{F569BC7F-9704-4021-9180-00B132D2E7D6}" srcId="{16893C3A-B45D-432D-B808-934B4DC56F15}" destId="{2838AEF9-2067-4E5A-8156-31DA0CD519FA}" srcOrd="0" destOrd="0" parTransId="{0FBD6C3F-8279-47F2-9113-C03ABD2A991F}" sibTransId="{C3B88B20-8833-49F3-8EA5-87778FEDB4B3}"/>
    <dgm:cxn modelId="{8127BC48-5CD6-4883-8146-99DF9F80F600}" type="presParOf" srcId="{B5587E9F-A56A-465F-A5BA-6F22A518F2A8}" destId="{79C602B4-74F0-4D75-AF54-1025FD3322C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74ABD9B-3B44-4262-9AC2-A411623DF801}" type="doc">
      <dgm:prSet loTypeId="urn:microsoft.com/office/officeart/2005/8/layout/radial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3495688-9D35-477F-BB88-ABDEC14C5986}">
      <dgm:prSet/>
      <dgm:spPr/>
      <dgm:t>
        <a:bodyPr/>
        <a:lstStyle/>
        <a:p>
          <a:pPr rtl="0"/>
          <a:r>
            <a:rPr lang="en-GB" smtClean="0"/>
            <a:t>Cost at the current date</a:t>
          </a:r>
          <a:endParaRPr lang="en-GB"/>
        </a:p>
      </dgm:t>
    </dgm:pt>
    <dgm:pt modelId="{4534D550-484D-45DB-B92F-4CC82E05C3B8}" type="parTrans" cxnId="{E1A09A21-15CF-466E-BC4B-EB0CC61E8F7D}">
      <dgm:prSet/>
      <dgm:spPr/>
      <dgm:t>
        <a:bodyPr/>
        <a:lstStyle/>
        <a:p>
          <a:endParaRPr lang="en-GB"/>
        </a:p>
      </dgm:t>
    </dgm:pt>
    <dgm:pt modelId="{58B74CDA-B1CB-4AEB-916D-03BA7FD226D5}" type="sibTrans" cxnId="{E1A09A21-15CF-466E-BC4B-EB0CC61E8F7D}">
      <dgm:prSet/>
      <dgm:spPr/>
      <dgm:t>
        <a:bodyPr/>
        <a:lstStyle/>
        <a:p>
          <a:endParaRPr lang="en-GB"/>
        </a:p>
      </dgm:t>
    </dgm:pt>
    <dgm:pt modelId="{CB2EC5BB-DB56-4A42-A008-8B0B0C74AB07}">
      <dgm:prSet/>
      <dgm:spPr/>
      <dgm:t>
        <a:bodyPr/>
        <a:lstStyle/>
        <a:p>
          <a:pPr rtl="0"/>
          <a:r>
            <a:rPr lang="en-GB" smtClean="0"/>
            <a:t>Multiplicity applied to Proportional Estimates</a:t>
          </a:r>
          <a:endParaRPr lang="en-GB"/>
        </a:p>
      </dgm:t>
    </dgm:pt>
    <dgm:pt modelId="{D21FBEFF-2A8E-497C-ADD1-1211CFAFBAEE}" type="parTrans" cxnId="{AF1BA6B8-3A87-4125-BF0B-F6ECDF4A5628}">
      <dgm:prSet/>
      <dgm:spPr/>
      <dgm:t>
        <a:bodyPr/>
        <a:lstStyle/>
        <a:p>
          <a:endParaRPr lang="en-GB"/>
        </a:p>
      </dgm:t>
    </dgm:pt>
    <dgm:pt modelId="{7BE99595-18C5-40FF-9A84-62B9585A201A}" type="sibTrans" cxnId="{AF1BA6B8-3A87-4125-BF0B-F6ECDF4A5628}">
      <dgm:prSet/>
      <dgm:spPr/>
      <dgm:t>
        <a:bodyPr/>
        <a:lstStyle/>
        <a:p>
          <a:endParaRPr lang="en-GB"/>
        </a:p>
      </dgm:t>
    </dgm:pt>
    <dgm:pt modelId="{896D5C20-9515-4FE7-8FDA-D789C1C7A27D}">
      <dgm:prSet/>
      <dgm:spPr/>
      <dgm:t>
        <a:bodyPr/>
        <a:lstStyle/>
        <a:p>
          <a:pPr rtl="0"/>
          <a:r>
            <a:rPr lang="en-GB" smtClean="0"/>
            <a:t>One Reference Currency</a:t>
          </a:r>
        </a:p>
        <a:p>
          <a:pPr rtl="0"/>
          <a:r>
            <a:rPr lang="en-GB" smtClean="0"/>
            <a:t>Exchange rate at the estimate date</a:t>
          </a:r>
          <a:endParaRPr lang="en-GB"/>
        </a:p>
      </dgm:t>
    </dgm:pt>
    <dgm:pt modelId="{655B0D20-CACF-4695-BAD7-3CF2D88D0695}" type="parTrans" cxnId="{8D277DCB-3093-4F2E-9B0B-28677026BB4A}">
      <dgm:prSet/>
      <dgm:spPr/>
      <dgm:t>
        <a:bodyPr/>
        <a:lstStyle/>
        <a:p>
          <a:endParaRPr lang="en-GB"/>
        </a:p>
      </dgm:t>
    </dgm:pt>
    <dgm:pt modelId="{5FCA72CB-63B3-4BCD-B38F-867C2DFD2A4B}" type="sibTrans" cxnId="{8D277DCB-3093-4F2E-9B0B-28677026BB4A}">
      <dgm:prSet/>
      <dgm:spPr/>
      <dgm:t>
        <a:bodyPr/>
        <a:lstStyle/>
        <a:p>
          <a:endParaRPr lang="en-GB"/>
        </a:p>
      </dgm:t>
    </dgm:pt>
    <dgm:pt modelId="{446E8403-A630-4F4A-BFBA-427655B258BD}">
      <dgm:prSet custT="1"/>
      <dgm:spPr/>
      <dgm:t>
        <a:bodyPr/>
        <a:lstStyle/>
        <a:p>
          <a:pPr rtl="0"/>
          <a:r>
            <a:rPr lang="en-GB" sz="2000" smtClean="0"/>
            <a:t>Escalation factors</a:t>
          </a:r>
          <a:r>
            <a:rPr lang="fr-CH" sz="2000" smtClean="0"/>
            <a:t> </a:t>
          </a:r>
          <a:endParaRPr lang="en-GB" sz="2000"/>
        </a:p>
      </dgm:t>
    </dgm:pt>
    <dgm:pt modelId="{D4C461F7-74CD-4585-9598-6023AE5C2ADD}" type="parTrans" cxnId="{CEC0078A-E224-4770-B839-B6FDE94722E2}">
      <dgm:prSet/>
      <dgm:spPr/>
      <dgm:t>
        <a:bodyPr/>
        <a:lstStyle/>
        <a:p>
          <a:endParaRPr lang="en-GB"/>
        </a:p>
      </dgm:t>
    </dgm:pt>
    <dgm:pt modelId="{78BF7A72-9D31-47FA-9451-8BDF51972BF7}" type="sibTrans" cxnId="{CEC0078A-E224-4770-B839-B6FDE94722E2}">
      <dgm:prSet/>
      <dgm:spPr/>
      <dgm:t>
        <a:bodyPr/>
        <a:lstStyle/>
        <a:p>
          <a:endParaRPr lang="en-GB"/>
        </a:p>
      </dgm:t>
    </dgm:pt>
    <dgm:pt modelId="{F8B2D529-CA60-4C6B-BE93-4B4058E841EF}" type="pres">
      <dgm:prSet presAssocID="{A74ABD9B-3B44-4262-9AC2-A411623DF80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AB17481-CDFB-48F6-A081-DCAC5C75FDA4}" type="pres">
      <dgm:prSet presAssocID="{E3495688-9D35-477F-BB88-ABDEC14C5986}" presName="centerShape" presStyleLbl="node0" presStyleIdx="0" presStyleCnt="1"/>
      <dgm:spPr/>
      <dgm:t>
        <a:bodyPr/>
        <a:lstStyle/>
        <a:p>
          <a:endParaRPr lang="en-GB"/>
        </a:p>
      </dgm:t>
    </dgm:pt>
    <dgm:pt modelId="{7AD7359E-4981-4B5D-ACCA-FCF636437241}" type="pres">
      <dgm:prSet presAssocID="{D21FBEFF-2A8E-497C-ADD1-1211CFAFBAEE}" presName="parTrans" presStyleLbl="bgSibTrans2D1" presStyleIdx="0" presStyleCnt="3"/>
      <dgm:spPr/>
      <dgm:t>
        <a:bodyPr/>
        <a:lstStyle/>
        <a:p>
          <a:endParaRPr lang="en-GB"/>
        </a:p>
      </dgm:t>
    </dgm:pt>
    <dgm:pt modelId="{8E606244-F6AF-44CF-B435-989773155455}" type="pres">
      <dgm:prSet presAssocID="{CB2EC5BB-DB56-4A42-A008-8B0B0C74AB0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9F60F4-29E4-45BA-B6EB-2AD9C133AFAC}" type="pres">
      <dgm:prSet presAssocID="{655B0D20-CACF-4695-BAD7-3CF2D88D0695}" presName="parTrans" presStyleLbl="bgSibTrans2D1" presStyleIdx="1" presStyleCnt="3"/>
      <dgm:spPr/>
      <dgm:t>
        <a:bodyPr/>
        <a:lstStyle/>
        <a:p>
          <a:endParaRPr lang="en-GB"/>
        </a:p>
      </dgm:t>
    </dgm:pt>
    <dgm:pt modelId="{EA08673C-9EA7-42D3-A8F8-37E97EAA4FB7}" type="pres">
      <dgm:prSet presAssocID="{896D5C20-9515-4FE7-8FDA-D789C1C7A2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0F7066-6729-4315-80C9-3A975B576139}" type="pres">
      <dgm:prSet presAssocID="{D4C461F7-74CD-4585-9598-6023AE5C2ADD}" presName="parTrans" presStyleLbl="bgSibTrans2D1" presStyleIdx="2" presStyleCnt="3"/>
      <dgm:spPr/>
      <dgm:t>
        <a:bodyPr/>
        <a:lstStyle/>
        <a:p>
          <a:endParaRPr lang="en-GB"/>
        </a:p>
      </dgm:t>
    </dgm:pt>
    <dgm:pt modelId="{0BF95DFB-89C2-4397-ADAF-2BDE142566F9}" type="pres">
      <dgm:prSet presAssocID="{446E8403-A630-4F4A-BFBA-427655B258B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9463F85-4767-4BF0-84CB-EBDA18BA8301}" type="presOf" srcId="{655B0D20-CACF-4695-BAD7-3CF2D88D0695}" destId="{C69F60F4-29E4-45BA-B6EB-2AD9C133AFAC}" srcOrd="0" destOrd="0" presId="urn:microsoft.com/office/officeart/2005/8/layout/radial4"/>
    <dgm:cxn modelId="{89171C3F-4E70-4BA2-BF8D-2D6C93A66A2E}" type="presOf" srcId="{D4C461F7-74CD-4585-9598-6023AE5C2ADD}" destId="{0A0F7066-6729-4315-80C9-3A975B576139}" srcOrd="0" destOrd="0" presId="urn:microsoft.com/office/officeart/2005/8/layout/radial4"/>
    <dgm:cxn modelId="{E1A09A21-15CF-466E-BC4B-EB0CC61E8F7D}" srcId="{A74ABD9B-3B44-4262-9AC2-A411623DF801}" destId="{E3495688-9D35-477F-BB88-ABDEC14C5986}" srcOrd="0" destOrd="0" parTransId="{4534D550-484D-45DB-B92F-4CC82E05C3B8}" sibTransId="{58B74CDA-B1CB-4AEB-916D-03BA7FD226D5}"/>
    <dgm:cxn modelId="{4BA3A869-0668-4C19-93B4-B45A34DB8B33}" type="presOf" srcId="{E3495688-9D35-477F-BB88-ABDEC14C5986}" destId="{BAB17481-CDFB-48F6-A081-DCAC5C75FDA4}" srcOrd="0" destOrd="0" presId="urn:microsoft.com/office/officeart/2005/8/layout/radial4"/>
    <dgm:cxn modelId="{90CFDCDE-D1FE-453C-8CE6-7998D9C6759B}" type="presOf" srcId="{CB2EC5BB-DB56-4A42-A008-8B0B0C74AB07}" destId="{8E606244-F6AF-44CF-B435-989773155455}" srcOrd="0" destOrd="0" presId="urn:microsoft.com/office/officeart/2005/8/layout/radial4"/>
    <dgm:cxn modelId="{93460E6C-E7C8-4B72-B288-0D7A1958EFBB}" type="presOf" srcId="{446E8403-A630-4F4A-BFBA-427655B258BD}" destId="{0BF95DFB-89C2-4397-ADAF-2BDE142566F9}" srcOrd="0" destOrd="0" presId="urn:microsoft.com/office/officeart/2005/8/layout/radial4"/>
    <dgm:cxn modelId="{AF1BA6B8-3A87-4125-BF0B-F6ECDF4A5628}" srcId="{E3495688-9D35-477F-BB88-ABDEC14C5986}" destId="{CB2EC5BB-DB56-4A42-A008-8B0B0C74AB07}" srcOrd="0" destOrd="0" parTransId="{D21FBEFF-2A8E-497C-ADD1-1211CFAFBAEE}" sibTransId="{7BE99595-18C5-40FF-9A84-62B9585A201A}"/>
    <dgm:cxn modelId="{EBCB00EF-BA5E-45AC-A892-B06E7FBC238D}" type="presOf" srcId="{A74ABD9B-3B44-4262-9AC2-A411623DF801}" destId="{F8B2D529-CA60-4C6B-BE93-4B4058E841EF}" srcOrd="0" destOrd="0" presId="urn:microsoft.com/office/officeart/2005/8/layout/radial4"/>
    <dgm:cxn modelId="{1619959B-63AE-4E12-BB2E-7E30FAA093A4}" type="presOf" srcId="{896D5C20-9515-4FE7-8FDA-D789C1C7A27D}" destId="{EA08673C-9EA7-42D3-A8F8-37E97EAA4FB7}" srcOrd="0" destOrd="0" presId="urn:microsoft.com/office/officeart/2005/8/layout/radial4"/>
    <dgm:cxn modelId="{4FD2881C-B5F8-4232-B696-5620433EB2DE}" type="presOf" srcId="{D21FBEFF-2A8E-497C-ADD1-1211CFAFBAEE}" destId="{7AD7359E-4981-4B5D-ACCA-FCF636437241}" srcOrd="0" destOrd="0" presId="urn:microsoft.com/office/officeart/2005/8/layout/radial4"/>
    <dgm:cxn modelId="{CEC0078A-E224-4770-B839-B6FDE94722E2}" srcId="{E3495688-9D35-477F-BB88-ABDEC14C5986}" destId="{446E8403-A630-4F4A-BFBA-427655B258BD}" srcOrd="2" destOrd="0" parTransId="{D4C461F7-74CD-4585-9598-6023AE5C2ADD}" sibTransId="{78BF7A72-9D31-47FA-9451-8BDF51972BF7}"/>
    <dgm:cxn modelId="{8D277DCB-3093-4F2E-9B0B-28677026BB4A}" srcId="{E3495688-9D35-477F-BB88-ABDEC14C5986}" destId="{896D5C20-9515-4FE7-8FDA-D789C1C7A27D}" srcOrd="1" destOrd="0" parTransId="{655B0D20-CACF-4695-BAD7-3CF2D88D0695}" sibTransId="{5FCA72CB-63B3-4BCD-B38F-867C2DFD2A4B}"/>
    <dgm:cxn modelId="{39CA4078-66F0-4347-BCC9-A061095DD511}" type="presParOf" srcId="{F8B2D529-CA60-4C6B-BE93-4B4058E841EF}" destId="{BAB17481-CDFB-48F6-A081-DCAC5C75FDA4}" srcOrd="0" destOrd="0" presId="urn:microsoft.com/office/officeart/2005/8/layout/radial4"/>
    <dgm:cxn modelId="{2F85E49D-D307-4284-AFBD-D7F418C757CF}" type="presParOf" srcId="{F8B2D529-CA60-4C6B-BE93-4B4058E841EF}" destId="{7AD7359E-4981-4B5D-ACCA-FCF636437241}" srcOrd="1" destOrd="0" presId="urn:microsoft.com/office/officeart/2005/8/layout/radial4"/>
    <dgm:cxn modelId="{2692241A-6798-4EE0-9303-5101CA82F413}" type="presParOf" srcId="{F8B2D529-CA60-4C6B-BE93-4B4058E841EF}" destId="{8E606244-F6AF-44CF-B435-989773155455}" srcOrd="2" destOrd="0" presId="urn:microsoft.com/office/officeart/2005/8/layout/radial4"/>
    <dgm:cxn modelId="{6690F7D7-8C6B-45C0-91D6-25E7B9FC4B9F}" type="presParOf" srcId="{F8B2D529-CA60-4C6B-BE93-4B4058E841EF}" destId="{C69F60F4-29E4-45BA-B6EB-2AD9C133AFAC}" srcOrd="3" destOrd="0" presId="urn:microsoft.com/office/officeart/2005/8/layout/radial4"/>
    <dgm:cxn modelId="{077E2562-E731-43FF-B9CB-A45C47B481DD}" type="presParOf" srcId="{F8B2D529-CA60-4C6B-BE93-4B4058E841EF}" destId="{EA08673C-9EA7-42D3-A8F8-37E97EAA4FB7}" srcOrd="4" destOrd="0" presId="urn:microsoft.com/office/officeart/2005/8/layout/radial4"/>
    <dgm:cxn modelId="{30E6BE37-DB00-4342-9A87-B28343A9353B}" type="presParOf" srcId="{F8B2D529-CA60-4C6B-BE93-4B4058E841EF}" destId="{0A0F7066-6729-4315-80C9-3A975B576139}" srcOrd="5" destOrd="0" presId="urn:microsoft.com/office/officeart/2005/8/layout/radial4"/>
    <dgm:cxn modelId="{3142CDF6-D32A-4C84-8F78-C78175FCA94E}" type="presParOf" srcId="{F8B2D529-CA60-4C6B-BE93-4B4058E841EF}" destId="{0BF95DFB-89C2-4397-ADAF-2BDE142566F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FB4ACD4-ED70-485A-A07F-A0CD7A9EBDC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6954D79A-C0D2-4BD8-9803-6E08258778CC}">
      <dgm:prSet/>
      <dgm:spPr/>
      <dgm:t>
        <a:bodyPr/>
        <a:lstStyle/>
        <a:p>
          <a:pPr rtl="0"/>
          <a:r>
            <a:rPr lang="fr-CH" dirty="0" smtClean="0">
              <a:hlinkClick xmlns:r="http://schemas.openxmlformats.org/officeDocument/2006/relationships" r:id="rId1"/>
            </a:rPr>
            <a:t>Machine</a:t>
          </a:r>
          <a:r>
            <a:rPr lang="fr-CH" dirty="0" smtClean="0"/>
            <a:t> and </a:t>
          </a:r>
          <a:r>
            <a:rPr lang="fr-CH" dirty="0" smtClean="0">
              <a:hlinkClick xmlns:r="http://schemas.openxmlformats.org/officeDocument/2006/relationships" r:id="rId2"/>
            </a:rPr>
            <a:t>Construction</a:t>
          </a:r>
          <a:r>
            <a:rPr lang="en-GB" dirty="0" smtClean="0"/>
            <a:t> indexes</a:t>
          </a:r>
          <a:endParaRPr lang="en-GB" dirty="0"/>
        </a:p>
      </dgm:t>
    </dgm:pt>
    <dgm:pt modelId="{B0B40FAB-8E5A-49BB-A82E-0CDE88C92AFD}" type="parTrans" cxnId="{6DEBC697-D788-4264-8ED8-9367B6D34FAC}">
      <dgm:prSet/>
      <dgm:spPr/>
      <dgm:t>
        <a:bodyPr/>
        <a:lstStyle/>
        <a:p>
          <a:endParaRPr lang="en-GB"/>
        </a:p>
      </dgm:t>
    </dgm:pt>
    <dgm:pt modelId="{D6CFE46B-ABD8-4735-B015-010566371F1D}" type="sibTrans" cxnId="{6DEBC697-D788-4264-8ED8-9367B6D34FAC}">
      <dgm:prSet/>
      <dgm:spPr/>
      <dgm:t>
        <a:bodyPr/>
        <a:lstStyle/>
        <a:p>
          <a:endParaRPr lang="en-GB"/>
        </a:p>
      </dgm:t>
    </dgm:pt>
    <dgm:pt modelId="{7278E51B-264C-4061-AC9B-D0C9540982F7}" type="pres">
      <dgm:prSet presAssocID="{BFB4ACD4-ED70-485A-A07F-A0CD7A9EBD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F0BB150-AFAB-460B-9ED1-19448D7811FF}" type="pres">
      <dgm:prSet presAssocID="{6954D79A-C0D2-4BD8-9803-6E08258778C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C566DB2-21A2-49B9-97FB-6BE12CC413FA}" type="presOf" srcId="{6954D79A-C0D2-4BD8-9803-6E08258778CC}" destId="{1F0BB150-AFAB-460B-9ED1-19448D7811FF}" srcOrd="0" destOrd="0" presId="urn:microsoft.com/office/officeart/2005/8/layout/vList2"/>
    <dgm:cxn modelId="{6DEBC697-D788-4264-8ED8-9367B6D34FAC}" srcId="{BFB4ACD4-ED70-485A-A07F-A0CD7A9EBDC1}" destId="{6954D79A-C0D2-4BD8-9803-6E08258778CC}" srcOrd="0" destOrd="0" parTransId="{B0B40FAB-8E5A-49BB-A82E-0CDE88C92AFD}" sibTransId="{D6CFE46B-ABD8-4735-B015-010566371F1D}"/>
    <dgm:cxn modelId="{A1A71C5A-6C01-4DE1-BB63-0A4CAFAFDA5F}" type="presOf" srcId="{BFB4ACD4-ED70-485A-A07F-A0CD7A9EBDC1}" destId="{7278E51B-264C-4061-AC9B-D0C9540982F7}" srcOrd="0" destOrd="0" presId="urn:microsoft.com/office/officeart/2005/8/layout/vList2"/>
    <dgm:cxn modelId="{2E8A1797-C444-4AA0-B1A3-AFFEB6C59BB1}" type="presParOf" srcId="{7278E51B-264C-4061-AC9B-D0C9540982F7}" destId="{1F0BB150-AFAB-460B-9ED1-19448D7811F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D20077F-00E8-4ED9-BC41-8EE8F6431F3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BBEA27D-641E-493A-B283-CF82911AAAE3}">
      <dgm:prSet/>
      <dgm:spPr/>
      <dgm:t>
        <a:bodyPr/>
        <a:lstStyle/>
        <a:p>
          <a:pPr algn="ctr" rtl="0"/>
          <a:r>
            <a:rPr lang="en-GB" b="1" smtClean="0"/>
            <a:t>Cp(t) = Sum { </a:t>
          </a:r>
          <a:r>
            <a:rPr lang="en-GB" b="1" err="1" smtClean="0"/>
            <a:t>n</a:t>
          </a:r>
          <a:r>
            <a:rPr lang="en-GB" b="1" baseline="-25000" err="1" smtClean="0"/>
            <a:t>i</a:t>
          </a:r>
          <a:r>
            <a:rPr lang="en-GB" b="1" smtClean="0"/>
            <a:t> ∙ [</a:t>
          </a:r>
          <a:r>
            <a:rPr lang="en-GB" b="1" err="1" smtClean="0"/>
            <a:t>e</a:t>
          </a:r>
          <a:r>
            <a:rPr lang="en-GB" b="1" baseline="-25000" err="1" smtClean="0"/>
            <a:t>i</a:t>
          </a:r>
          <a:r>
            <a:rPr lang="en-GB" b="1" smtClean="0"/>
            <a:t> (t)/ </a:t>
          </a:r>
          <a:r>
            <a:rPr lang="en-GB" b="1" err="1" smtClean="0"/>
            <a:t>e</a:t>
          </a:r>
          <a:r>
            <a:rPr lang="en-GB" b="1" baseline="-25000" err="1" smtClean="0"/>
            <a:t>i</a:t>
          </a:r>
          <a:r>
            <a:rPr lang="en-GB" b="1" smtClean="0"/>
            <a:t> (</a:t>
          </a:r>
          <a:r>
            <a:rPr lang="en-GB" b="1" err="1" smtClean="0"/>
            <a:t>t</a:t>
          </a:r>
          <a:r>
            <a:rPr lang="en-GB" b="1" baseline="-25000" err="1" smtClean="0"/>
            <a:t>i</a:t>
          </a:r>
          <a:r>
            <a:rPr lang="en-GB" b="1" smtClean="0"/>
            <a:t>)] ∙ </a:t>
          </a:r>
          <a:r>
            <a:rPr lang="en-GB" b="1" err="1" smtClean="0"/>
            <a:t>r</a:t>
          </a:r>
          <a:r>
            <a:rPr lang="en-GB" b="1" baseline="-25000" err="1" smtClean="0"/>
            <a:t>i</a:t>
          </a:r>
          <a:r>
            <a:rPr lang="en-GB" b="1" smtClean="0"/>
            <a:t> (</a:t>
          </a:r>
          <a:r>
            <a:rPr lang="en-GB" b="1" err="1" smtClean="0"/>
            <a:t>t</a:t>
          </a:r>
          <a:r>
            <a:rPr lang="en-GB" b="1" baseline="-25000" err="1" smtClean="0"/>
            <a:t>i</a:t>
          </a:r>
          <a:r>
            <a:rPr lang="en-GB" b="1" smtClean="0"/>
            <a:t>) ∙ X</a:t>
          </a:r>
          <a:r>
            <a:rPr lang="en-GB" b="1" baseline="-25000" smtClean="0"/>
            <a:t>i</a:t>
          </a:r>
          <a:r>
            <a:rPr lang="en-GB" b="1" smtClean="0"/>
            <a:t> (</a:t>
          </a:r>
          <a:r>
            <a:rPr lang="en-GB" b="1" err="1" smtClean="0"/>
            <a:t>t</a:t>
          </a:r>
          <a:r>
            <a:rPr lang="en-GB" b="1" baseline="-25000" err="1" smtClean="0"/>
            <a:t>i</a:t>
          </a:r>
          <a:r>
            <a:rPr lang="en-GB" b="1" smtClean="0"/>
            <a:t>)}</a:t>
          </a:r>
          <a:endParaRPr lang="en-GB" b="1"/>
        </a:p>
      </dgm:t>
    </dgm:pt>
    <dgm:pt modelId="{8A66E1FB-1FD6-4CC2-8A07-3B3BA27B866E}" type="parTrans" cxnId="{D9AFC968-921A-48E4-94E5-F9A9345CA11F}">
      <dgm:prSet/>
      <dgm:spPr/>
      <dgm:t>
        <a:bodyPr/>
        <a:lstStyle/>
        <a:p>
          <a:endParaRPr lang="en-GB"/>
        </a:p>
      </dgm:t>
    </dgm:pt>
    <dgm:pt modelId="{B535BDE0-EEEC-4AA9-8E85-9A7D397FA762}" type="sibTrans" cxnId="{D9AFC968-921A-48E4-94E5-F9A9345CA11F}">
      <dgm:prSet/>
      <dgm:spPr/>
      <dgm:t>
        <a:bodyPr/>
        <a:lstStyle/>
        <a:p>
          <a:endParaRPr lang="en-GB"/>
        </a:p>
      </dgm:t>
    </dgm:pt>
    <dgm:pt modelId="{DD26092A-C597-45A3-AA1C-29D28296B9E8}">
      <dgm:prSet/>
      <dgm:spPr/>
      <dgm:t>
        <a:bodyPr/>
        <a:lstStyle/>
        <a:p>
          <a:pPr rtl="0"/>
          <a:r>
            <a:rPr lang="en-GB" err="1" smtClean="0"/>
            <a:t>i</a:t>
          </a:r>
          <a:r>
            <a:rPr lang="en-GB" smtClean="0"/>
            <a:t> the types of the items composing p</a:t>
          </a:r>
          <a:endParaRPr lang="en-GB"/>
        </a:p>
      </dgm:t>
    </dgm:pt>
    <dgm:pt modelId="{A61FD0D1-9E14-42B5-8D35-C5B99BF1E6B3}" type="parTrans" cxnId="{3C944C18-A83D-4AE2-9483-F8932D9E5607}">
      <dgm:prSet/>
      <dgm:spPr/>
      <dgm:t>
        <a:bodyPr/>
        <a:lstStyle/>
        <a:p>
          <a:endParaRPr lang="en-GB"/>
        </a:p>
      </dgm:t>
    </dgm:pt>
    <dgm:pt modelId="{9B361932-9D96-4F36-A23B-1E5C2F8E6E77}" type="sibTrans" cxnId="{3C944C18-A83D-4AE2-9483-F8932D9E5607}">
      <dgm:prSet/>
      <dgm:spPr/>
      <dgm:t>
        <a:bodyPr/>
        <a:lstStyle/>
        <a:p>
          <a:endParaRPr lang="en-GB"/>
        </a:p>
      </dgm:t>
    </dgm:pt>
    <dgm:pt modelId="{16FA845B-F7D2-4F71-A056-8BBFA62884DA}">
      <dgm:prSet/>
      <dgm:spPr/>
      <dgm:t>
        <a:bodyPr/>
        <a:lstStyle/>
        <a:p>
          <a:pPr rtl="0"/>
          <a:r>
            <a:rPr lang="en-GB" err="1" smtClean="0"/>
            <a:t>n</a:t>
          </a:r>
          <a:r>
            <a:rPr lang="en-GB" baseline="-25000" err="1" smtClean="0"/>
            <a:t>i</a:t>
          </a:r>
          <a:r>
            <a:rPr lang="en-GB" smtClean="0"/>
            <a:t> the multiplicity of the item </a:t>
          </a:r>
          <a:r>
            <a:rPr lang="en-GB" err="1" smtClean="0"/>
            <a:t>i</a:t>
          </a:r>
          <a:r>
            <a:rPr lang="en-GB" smtClean="0"/>
            <a:t> if </a:t>
          </a:r>
          <a:r>
            <a:rPr lang="en-GB" b="1" i="1" smtClean="0"/>
            <a:t>proportional</a:t>
          </a:r>
          <a:r>
            <a:rPr lang="en-GB" smtClean="0"/>
            <a:t> estimate</a:t>
          </a:r>
          <a:endParaRPr lang="en-GB"/>
        </a:p>
      </dgm:t>
    </dgm:pt>
    <dgm:pt modelId="{3AF2CEB8-D53B-415C-BA73-BABCFB8D33E8}" type="parTrans" cxnId="{7F46D95E-F94D-4C27-BCF3-18F646BFF307}">
      <dgm:prSet/>
      <dgm:spPr/>
      <dgm:t>
        <a:bodyPr/>
        <a:lstStyle/>
        <a:p>
          <a:endParaRPr lang="en-GB"/>
        </a:p>
      </dgm:t>
    </dgm:pt>
    <dgm:pt modelId="{E6598B4C-8F76-4DAD-8DC4-20F28A9BEA99}" type="sibTrans" cxnId="{7F46D95E-F94D-4C27-BCF3-18F646BFF307}">
      <dgm:prSet/>
      <dgm:spPr/>
      <dgm:t>
        <a:bodyPr/>
        <a:lstStyle/>
        <a:p>
          <a:endParaRPr lang="en-GB"/>
        </a:p>
      </dgm:t>
    </dgm:pt>
    <dgm:pt modelId="{FC347F43-2247-479A-B906-52E5816B18E4}">
      <dgm:prSet/>
      <dgm:spPr/>
      <dgm:t>
        <a:bodyPr/>
        <a:lstStyle/>
        <a:p>
          <a:pPr rtl="0"/>
          <a:r>
            <a:rPr lang="en-GB" err="1" smtClean="0"/>
            <a:t>r</a:t>
          </a:r>
          <a:r>
            <a:rPr lang="en-GB" baseline="-25000" err="1" smtClean="0"/>
            <a:t>i</a:t>
          </a:r>
          <a:r>
            <a:rPr lang="en-GB" smtClean="0"/>
            <a:t> the exchange rate at the estimate date</a:t>
          </a:r>
          <a:endParaRPr lang="en-GB"/>
        </a:p>
      </dgm:t>
    </dgm:pt>
    <dgm:pt modelId="{5CF52D3C-B7FC-4865-AC3D-8C08E42A4C92}" type="parTrans" cxnId="{0E938CF0-ACC6-4499-989A-F8E4FFAB8E77}">
      <dgm:prSet/>
      <dgm:spPr/>
      <dgm:t>
        <a:bodyPr/>
        <a:lstStyle/>
        <a:p>
          <a:endParaRPr lang="en-GB"/>
        </a:p>
      </dgm:t>
    </dgm:pt>
    <dgm:pt modelId="{83C355CF-10EF-4AD5-B80D-FDA85B131B09}" type="sibTrans" cxnId="{0E938CF0-ACC6-4499-989A-F8E4FFAB8E77}">
      <dgm:prSet/>
      <dgm:spPr/>
      <dgm:t>
        <a:bodyPr/>
        <a:lstStyle/>
        <a:p>
          <a:endParaRPr lang="en-GB"/>
        </a:p>
      </dgm:t>
    </dgm:pt>
    <dgm:pt modelId="{D8AA4E2E-7AB7-4738-93CA-4524551D8FFB}">
      <dgm:prSet/>
      <dgm:spPr/>
      <dgm:t>
        <a:bodyPr/>
        <a:lstStyle/>
        <a:p>
          <a:pPr rtl="0"/>
          <a:r>
            <a:rPr lang="en-GB" smtClean="0"/>
            <a:t>X</a:t>
          </a:r>
          <a:r>
            <a:rPr lang="en-GB" baseline="-25000" smtClean="0"/>
            <a:t>i</a:t>
          </a:r>
          <a:r>
            <a:rPr lang="en-GB" smtClean="0"/>
            <a:t> the estimate amount of the item </a:t>
          </a:r>
          <a:r>
            <a:rPr lang="en-GB" err="1" smtClean="0"/>
            <a:t>i</a:t>
          </a:r>
          <a:endParaRPr lang="en-GB"/>
        </a:p>
      </dgm:t>
    </dgm:pt>
    <dgm:pt modelId="{51B4D088-9E78-4D16-B231-70C5BE8AC9F7}" type="parTrans" cxnId="{BF1C56EB-BD7A-4539-BF74-0027155C36DB}">
      <dgm:prSet/>
      <dgm:spPr/>
      <dgm:t>
        <a:bodyPr/>
        <a:lstStyle/>
        <a:p>
          <a:endParaRPr lang="en-GB"/>
        </a:p>
      </dgm:t>
    </dgm:pt>
    <dgm:pt modelId="{251AD847-547D-45EC-96F8-A81F28DD2B51}" type="sibTrans" cxnId="{BF1C56EB-BD7A-4539-BF74-0027155C36DB}">
      <dgm:prSet/>
      <dgm:spPr/>
      <dgm:t>
        <a:bodyPr/>
        <a:lstStyle/>
        <a:p>
          <a:endParaRPr lang="en-GB"/>
        </a:p>
      </dgm:t>
    </dgm:pt>
    <dgm:pt modelId="{465343EB-E6C2-4604-80CD-7EDB2F49CB44}">
      <dgm:prSet/>
      <dgm:spPr/>
      <dgm:t>
        <a:bodyPr/>
        <a:lstStyle/>
        <a:p>
          <a:pPr rtl="0"/>
          <a:r>
            <a:rPr lang="en-GB" err="1" smtClean="0"/>
            <a:t>e</a:t>
          </a:r>
          <a:r>
            <a:rPr lang="en-GB" baseline="-25000" err="1" smtClean="0"/>
            <a:t>i</a:t>
          </a:r>
          <a:r>
            <a:rPr lang="en-GB" smtClean="0"/>
            <a:t> the escalation factor of the item </a:t>
          </a:r>
          <a:r>
            <a:rPr lang="en-GB" err="1" smtClean="0"/>
            <a:t>i</a:t>
          </a:r>
          <a:endParaRPr lang="en-GB"/>
        </a:p>
      </dgm:t>
    </dgm:pt>
    <dgm:pt modelId="{35541DDA-08CD-45F6-ADB1-FE570BA9C535}" type="parTrans" cxnId="{FB4034BE-8845-41F3-AA28-305809722B5D}">
      <dgm:prSet/>
      <dgm:spPr/>
      <dgm:t>
        <a:bodyPr/>
        <a:lstStyle/>
        <a:p>
          <a:endParaRPr lang="en-GB"/>
        </a:p>
      </dgm:t>
    </dgm:pt>
    <dgm:pt modelId="{5A0CEBFC-315A-41FE-BA27-12D77D5475CD}" type="sibTrans" cxnId="{FB4034BE-8845-41F3-AA28-305809722B5D}">
      <dgm:prSet/>
      <dgm:spPr/>
      <dgm:t>
        <a:bodyPr/>
        <a:lstStyle/>
        <a:p>
          <a:endParaRPr lang="en-GB"/>
        </a:p>
      </dgm:t>
    </dgm:pt>
    <dgm:pt modelId="{5340F649-A9DC-4627-B622-D06F9F6B96CA}">
      <dgm:prSet/>
      <dgm:spPr/>
      <dgm:t>
        <a:bodyPr/>
        <a:lstStyle/>
        <a:p>
          <a:pPr rtl="0"/>
          <a:r>
            <a:rPr lang="en-GB" noProof="0" smtClean="0"/>
            <a:t>t</a:t>
          </a:r>
          <a:r>
            <a:rPr lang="en-GB" baseline="0" noProof="0" smtClean="0"/>
            <a:t> the calculation date</a:t>
          </a:r>
          <a:endParaRPr lang="en-GB" noProof="0"/>
        </a:p>
      </dgm:t>
    </dgm:pt>
    <dgm:pt modelId="{8010E24F-B6CA-4933-88C5-0F3EDC34ACF7}" type="parTrans" cxnId="{5FBFB1E6-F7EB-4F1A-B046-74600093C04E}">
      <dgm:prSet/>
      <dgm:spPr/>
      <dgm:t>
        <a:bodyPr/>
        <a:lstStyle/>
        <a:p>
          <a:endParaRPr lang="en-GB"/>
        </a:p>
      </dgm:t>
    </dgm:pt>
    <dgm:pt modelId="{A6E215FE-E113-4BA6-B9D6-46C29201694C}" type="sibTrans" cxnId="{5FBFB1E6-F7EB-4F1A-B046-74600093C04E}">
      <dgm:prSet/>
      <dgm:spPr/>
      <dgm:t>
        <a:bodyPr/>
        <a:lstStyle/>
        <a:p>
          <a:endParaRPr lang="en-GB"/>
        </a:p>
      </dgm:t>
    </dgm:pt>
    <dgm:pt modelId="{AC45EE76-477B-48B9-80EF-860C55DA885A}">
      <dgm:prSet/>
      <dgm:spPr/>
      <dgm:t>
        <a:bodyPr/>
        <a:lstStyle/>
        <a:p>
          <a:pPr rtl="0"/>
          <a:r>
            <a:rPr lang="en-GB" noProof="0" err="1" smtClean="0"/>
            <a:t>t</a:t>
          </a:r>
          <a:r>
            <a:rPr lang="en-GB" baseline="-25000" noProof="0" err="1" smtClean="0"/>
            <a:t>i</a:t>
          </a:r>
          <a:r>
            <a:rPr lang="en-GB" noProof="0" smtClean="0"/>
            <a:t> the estimate date of the item </a:t>
          </a:r>
          <a:r>
            <a:rPr lang="en-GB" noProof="0" err="1" smtClean="0"/>
            <a:t>i</a:t>
          </a:r>
          <a:endParaRPr lang="en-GB" noProof="0"/>
        </a:p>
      </dgm:t>
    </dgm:pt>
    <dgm:pt modelId="{A23B3337-A245-4884-B08E-9F8D6719375F}" type="parTrans" cxnId="{A26FEDD5-CF61-4E86-AA5E-C22113A6F8CC}">
      <dgm:prSet/>
      <dgm:spPr/>
      <dgm:t>
        <a:bodyPr/>
        <a:lstStyle/>
        <a:p>
          <a:endParaRPr lang="en-GB"/>
        </a:p>
      </dgm:t>
    </dgm:pt>
    <dgm:pt modelId="{A3E360B9-55D2-4133-A166-4BBE24D2333D}" type="sibTrans" cxnId="{A26FEDD5-CF61-4E86-AA5E-C22113A6F8CC}">
      <dgm:prSet/>
      <dgm:spPr/>
      <dgm:t>
        <a:bodyPr/>
        <a:lstStyle/>
        <a:p>
          <a:endParaRPr lang="en-GB"/>
        </a:p>
      </dgm:t>
    </dgm:pt>
    <dgm:pt modelId="{A161B4BC-A395-43E1-A9B9-50646A686B7D}" type="pres">
      <dgm:prSet presAssocID="{AD20077F-00E8-4ED9-BC41-8EE8F6431F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531134D-D62C-4992-9004-4D2299BC2B3F}" type="pres">
      <dgm:prSet presAssocID="{DBBEA27D-641E-493A-B283-CF82911AAAE3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E17921-D526-4110-A16F-BAFF969E73F6}" type="pres">
      <dgm:prSet presAssocID="{B535BDE0-EEEC-4AA9-8E85-9A7D397FA762}" presName="spacer" presStyleCnt="0"/>
      <dgm:spPr/>
    </dgm:pt>
    <dgm:pt modelId="{48979D25-EF2B-497F-A5E8-2FC179F766DE}" type="pres">
      <dgm:prSet presAssocID="{DD26092A-C597-45A3-AA1C-29D28296B9E8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95C4BE-2C25-47F1-AC38-856894CA89CD}" type="pres">
      <dgm:prSet presAssocID="{9B361932-9D96-4F36-A23B-1E5C2F8E6E77}" presName="spacer" presStyleCnt="0"/>
      <dgm:spPr/>
    </dgm:pt>
    <dgm:pt modelId="{422586DE-9AC3-4722-ADCE-808C52A95181}" type="pres">
      <dgm:prSet presAssocID="{16FA845B-F7D2-4F71-A056-8BBFA62884DA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69EA42-F1CD-4FC7-A9D4-DE28822E1499}" type="pres">
      <dgm:prSet presAssocID="{E6598B4C-8F76-4DAD-8DC4-20F28A9BEA99}" presName="spacer" presStyleCnt="0"/>
      <dgm:spPr/>
    </dgm:pt>
    <dgm:pt modelId="{328C6696-1AC7-4637-B0A1-BDBE01A355D6}" type="pres">
      <dgm:prSet presAssocID="{FC347F43-2247-479A-B906-52E5816B18E4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282D36-64AE-4814-B216-A1BBB7893C8F}" type="pres">
      <dgm:prSet presAssocID="{83C355CF-10EF-4AD5-B80D-FDA85B131B09}" presName="spacer" presStyleCnt="0"/>
      <dgm:spPr/>
    </dgm:pt>
    <dgm:pt modelId="{64449FBB-3AC4-4CF6-BA0B-8F5CF0A0CC30}" type="pres">
      <dgm:prSet presAssocID="{D8AA4E2E-7AB7-4738-93CA-4524551D8FFB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8A276A-E179-4BAF-9597-341AD05A41AE}" type="pres">
      <dgm:prSet presAssocID="{251AD847-547D-45EC-96F8-A81F28DD2B51}" presName="spacer" presStyleCnt="0"/>
      <dgm:spPr/>
    </dgm:pt>
    <dgm:pt modelId="{3ECFA8B9-2C9A-488F-8E07-A3051FDAD8B3}" type="pres">
      <dgm:prSet presAssocID="{465343EB-E6C2-4604-80CD-7EDB2F49CB44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8F9AE7-1A1D-43C1-BA92-AF141812B4E0}" type="pres">
      <dgm:prSet presAssocID="{5A0CEBFC-315A-41FE-BA27-12D77D5475CD}" presName="spacer" presStyleCnt="0"/>
      <dgm:spPr/>
    </dgm:pt>
    <dgm:pt modelId="{BCDF2F6F-38BF-4ED5-8E53-D752B54BFE16}" type="pres">
      <dgm:prSet presAssocID="{5340F649-A9DC-4627-B622-D06F9F6B96CA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2C54CB-67B3-46C0-BCEB-3680CED657B9}" type="pres">
      <dgm:prSet presAssocID="{A6E215FE-E113-4BA6-B9D6-46C29201694C}" presName="spacer" presStyleCnt="0"/>
      <dgm:spPr/>
    </dgm:pt>
    <dgm:pt modelId="{6AD6D9CC-2765-4242-8C44-C32F5F309D34}" type="pres">
      <dgm:prSet presAssocID="{AC45EE76-477B-48B9-80EF-860C55DA885A}" presName="parentText" presStyleLbl="node1" presStyleIdx="7" presStyleCnt="8" custLinFactNeighborX="-34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E938CF0-ACC6-4499-989A-F8E4FFAB8E77}" srcId="{AD20077F-00E8-4ED9-BC41-8EE8F6431F3A}" destId="{FC347F43-2247-479A-B906-52E5816B18E4}" srcOrd="3" destOrd="0" parTransId="{5CF52D3C-B7FC-4865-AC3D-8C08E42A4C92}" sibTransId="{83C355CF-10EF-4AD5-B80D-FDA85B131B09}"/>
    <dgm:cxn modelId="{D9AFC968-921A-48E4-94E5-F9A9345CA11F}" srcId="{AD20077F-00E8-4ED9-BC41-8EE8F6431F3A}" destId="{DBBEA27D-641E-493A-B283-CF82911AAAE3}" srcOrd="0" destOrd="0" parTransId="{8A66E1FB-1FD6-4CC2-8A07-3B3BA27B866E}" sibTransId="{B535BDE0-EEEC-4AA9-8E85-9A7D397FA762}"/>
    <dgm:cxn modelId="{2F888B0D-6855-48D2-839A-3B2EF34A6F28}" type="presOf" srcId="{AC45EE76-477B-48B9-80EF-860C55DA885A}" destId="{6AD6D9CC-2765-4242-8C44-C32F5F309D34}" srcOrd="0" destOrd="0" presId="urn:microsoft.com/office/officeart/2005/8/layout/vList2"/>
    <dgm:cxn modelId="{14CA1EB9-3989-4307-A94D-8DEC388A1E1F}" type="presOf" srcId="{465343EB-E6C2-4604-80CD-7EDB2F49CB44}" destId="{3ECFA8B9-2C9A-488F-8E07-A3051FDAD8B3}" srcOrd="0" destOrd="0" presId="urn:microsoft.com/office/officeart/2005/8/layout/vList2"/>
    <dgm:cxn modelId="{FB4034BE-8845-41F3-AA28-305809722B5D}" srcId="{AD20077F-00E8-4ED9-BC41-8EE8F6431F3A}" destId="{465343EB-E6C2-4604-80CD-7EDB2F49CB44}" srcOrd="5" destOrd="0" parTransId="{35541DDA-08CD-45F6-ADB1-FE570BA9C535}" sibTransId="{5A0CEBFC-315A-41FE-BA27-12D77D5475CD}"/>
    <dgm:cxn modelId="{EB1C9A4B-7DED-4933-9C22-DD1483F85C42}" type="presOf" srcId="{D8AA4E2E-7AB7-4738-93CA-4524551D8FFB}" destId="{64449FBB-3AC4-4CF6-BA0B-8F5CF0A0CC30}" srcOrd="0" destOrd="0" presId="urn:microsoft.com/office/officeart/2005/8/layout/vList2"/>
    <dgm:cxn modelId="{A49D3E8C-ED2F-46B5-8A49-7B99F0A32841}" type="presOf" srcId="{5340F649-A9DC-4627-B622-D06F9F6B96CA}" destId="{BCDF2F6F-38BF-4ED5-8E53-D752B54BFE16}" srcOrd="0" destOrd="0" presId="urn:microsoft.com/office/officeart/2005/8/layout/vList2"/>
    <dgm:cxn modelId="{3C944C18-A83D-4AE2-9483-F8932D9E5607}" srcId="{AD20077F-00E8-4ED9-BC41-8EE8F6431F3A}" destId="{DD26092A-C597-45A3-AA1C-29D28296B9E8}" srcOrd="1" destOrd="0" parTransId="{A61FD0D1-9E14-42B5-8D35-C5B99BF1E6B3}" sibTransId="{9B361932-9D96-4F36-A23B-1E5C2F8E6E77}"/>
    <dgm:cxn modelId="{7F46D95E-F94D-4C27-BCF3-18F646BFF307}" srcId="{AD20077F-00E8-4ED9-BC41-8EE8F6431F3A}" destId="{16FA845B-F7D2-4F71-A056-8BBFA62884DA}" srcOrd="2" destOrd="0" parTransId="{3AF2CEB8-D53B-415C-BA73-BABCFB8D33E8}" sibTransId="{E6598B4C-8F76-4DAD-8DC4-20F28A9BEA99}"/>
    <dgm:cxn modelId="{2ABDC5FA-7F42-458B-A6A4-D16DA6823CA3}" type="presOf" srcId="{AD20077F-00E8-4ED9-BC41-8EE8F6431F3A}" destId="{A161B4BC-A395-43E1-A9B9-50646A686B7D}" srcOrd="0" destOrd="0" presId="urn:microsoft.com/office/officeart/2005/8/layout/vList2"/>
    <dgm:cxn modelId="{BF1C56EB-BD7A-4539-BF74-0027155C36DB}" srcId="{AD20077F-00E8-4ED9-BC41-8EE8F6431F3A}" destId="{D8AA4E2E-7AB7-4738-93CA-4524551D8FFB}" srcOrd="4" destOrd="0" parTransId="{51B4D088-9E78-4D16-B231-70C5BE8AC9F7}" sibTransId="{251AD847-547D-45EC-96F8-A81F28DD2B51}"/>
    <dgm:cxn modelId="{B50E5B19-278D-4FCF-8E29-8264162E7177}" type="presOf" srcId="{DD26092A-C597-45A3-AA1C-29D28296B9E8}" destId="{48979D25-EF2B-497F-A5E8-2FC179F766DE}" srcOrd="0" destOrd="0" presId="urn:microsoft.com/office/officeart/2005/8/layout/vList2"/>
    <dgm:cxn modelId="{4D9ABF8A-1623-4762-ACD2-CA97E381C19B}" type="presOf" srcId="{DBBEA27D-641E-493A-B283-CF82911AAAE3}" destId="{2531134D-D62C-4992-9004-4D2299BC2B3F}" srcOrd="0" destOrd="0" presId="urn:microsoft.com/office/officeart/2005/8/layout/vList2"/>
    <dgm:cxn modelId="{5FBFB1E6-F7EB-4F1A-B046-74600093C04E}" srcId="{AD20077F-00E8-4ED9-BC41-8EE8F6431F3A}" destId="{5340F649-A9DC-4627-B622-D06F9F6B96CA}" srcOrd="6" destOrd="0" parTransId="{8010E24F-B6CA-4933-88C5-0F3EDC34ACF7}" sibTransId="{A6E215FE-E113-4BA6-B9D6-46C29201694C}"/>
    <dgm:cxn modelId="{0FEBFDA4-91BD-4DC1-BF86-BAFEBF2622C4}" type="presOf" srcId="{16FA845B-F7D2-4F71-A056-8BBFA62884DA}" destId="{422586DE-9AC3-4722-ADCE-808C52A95181}" srcOrd="0" destOrd="0" presId="urn:microsoft.com/office/officeart/2005/8/layout/vList2"/>
    <dgm:cxn modelId="{42A5BAAB-A612-4AFD-8FCD-25293F92EE53}" type="presOf" srcId="{FC347F43-2247-479A-B906-52E5816B18E4}" destId="{328C6696-1AC7-4637-B0A1-BDBE01A355D6}" srcOrd="0" destOrd="0" presId="urn:microsoft.com/office/officeart/2005/8/layout/vList2"/>
    <dgm:cxn modelId="{A26FEDD5-CF61-4E86-AA5E-C22113A6F8CC}" srcId="{AD20077F-00E8-4ED9-BC41-8EE8F6431F3A}" destId="{AC45EE76-477B-48B9-80EF-860C55DA885A}" srcOrd="7" destOrd="0" parTransId="{A23B3337-A245-4884-B08E-9F8D6719375F}" sibTransId="{A3E360B9-55D2-4133-A166-4BBE24D2333D}"/>
    <dgm:cxn modelId="{4EF3BEFA-E9D9-4256-81D9-640BD0BDDF73}" type="presParOf" srcId="{A161B4BC-A395-43E1-A9B9-50646A686B7D}" destId="{2531134D-D62C-4992-9004-4D2299BC2B3F}" srcOrd="0" destOrd="0" presId="urn:microsoft.com/office/officeart/2005/8/layout/vList2"/>
    <dgm:cxn modelId="{F5419316-6282-4D83-BE3B-63EC607B6CD9}" type="presParOf" srcId="{A161B4BC-A395-43E1-A9B9-50646A686B7D}" destId="{56E17921-D526-4110-A16F-BAFF969E73F6}" srcOrd="1" destOrd="0" presId="urn:microsoft.com/office/officeart/2005/8/layout/vList2"/>
    <dgm:cxn modelId="{96A17349-C794-44F4-9909-F7B656762D36}" type="presParOf" srcId="{A161B4BC-A395-43E1-A9B9-50646A686B7D}" destId="{48979D25-EF2B-497F-A5E8-2FC179F766DE}" srcOrd="2" destOrd="0" presId="urn:microsoft.com/office/officeart/2005/8/layout/vList2"/>
    <dgm:cxn modelId="{8C968318-5A59-44A1-BB81-5909ED13E9C2}" type="presParOf" srcId="{A161B4BC-A395-43E1-A9B9-50646A686B7D}" destId="{D395C4BE-2C25-47F1-AC38-856894CA89CD}" srcOrd="3" destOrd="0" presId="urn:microsoft.com/office/officeart/2005/8/layout/vList2"/>
    <dgm:cxn modelId="{67069837-B984-4B41-A986-160BCEBE49E9}" type="presParOf" srcId="{A161B4BC-A395-43E1-A9B9-50646A686B7D}" destId="{422586DE-9AC3-4722-ADCE-808C52A95181}" srcOrd="4" destOrd="0" presId="urn:microsoft.com/office/officeart/2005/8/layout/vList2"/>
    <dgm:cxn modelId="{48DB028C-7C07-45C8-BB3E-79D2B6883548}" type="presParOf" srcId="{A161B4BC-A395-43E1-A9B9-50646A686B7D}" destId="{F069EA42-F1CD-4FC7-A9D4-DE28822E1499}" srcOrd="5" destOrd="0" presId="urn:microsoft.com/office/officeart/2005/8/layout/vList2"/>
    <dgm:cxn modelId="{A4CE6A17-5356-4CD4-968E-2CF2F006366B}" type="presParOf" srcId="{A161B4BC-A395-43E1-A9B9-50646A686B7D}" destId="{328C6696-1AC7-4637-B0A1-BDBE01A355D6}" srcOrd="6" destOrd="0" presId="urn:microsoft.com/office/officeart/2005/8/layout/vList2"/>
    <dgm:cxn modelId="{1A565E89-8E82-4F5C-824E-8500633D0863}" type="presParOf" srcId="{A161B4BC-A395-43E1-A9B9-50646A686B7D}" destId="{18282D36-64AE-4814-B216-A1BBB7893C8F}" srcOrd="7" destOrd="0" presId="urn:microsoft.com/office/officeart/2005/8/layout/vList2"/>
    <dgm:cxn modelId="{39FF7127-C173-4979-BE5C-20CD62296F43}" type="presParOf" srcId="{A161B4BC-A395-43E1-A9B9-50646A686B7D}" destId="{64449FBB-3AC4-4CF6-BA0B-8F5CF0A0CC30}" srcOrd="8" destOrd="0" presId="urn:microsoft.com/office/officeart/2005/8/layout/vList2"/>
    <dgm:cxn modelId="{F6834C46-4F0E-4E24-9FDD-7D303E5232AC}" type="presParOf" srcId="{A161B4BC-A395-43E1-A9B9-50646A686B7D}" destId="{EF8A276A-E179-4BAF-9597-341AD05A41AE}" srcOrd="9" destOrd="0" presId="urn:microsoft.com/office/officeart/2005/8/layout/vList2"/>
    <dgm:cxn modelId="{5811ADCF-E4F5-4974-877D-B22742B31D73}" type="presParOf" srcId="{A161B4BC-A395-43E1-A9B9-50646A686B7D}" destId="{3ECFA8B9-2C9A-488F-8E07-A3051FDAD8B3}" srcOrd="10" destOrd="0" presId="urn:microsoft.com/office/officeart/2005/8/layout/vList2"/>
    <dgm:cxn modelId="{79E7CD37-CC33-42E3-96EF-77CFC4A21562}" type="presParOf" srcId="{A161B4BC-A395-43E1-A9B9-50646A686B7D}" destId="{3C8F9AE7-1A1D-43C1-BA92-AF141812B4E0}" srcOrd="11" destOrd="0" presId="urn:microsoft.com/office/officeart/2005/8/layout/vList2"/>
    <dgm:cxn modelId="{B6710EB3-4435-41FC-9645-803C1EAF3311}" type="presParOf" srcId="{A161B4BC-A395-43E1-A9B9-50646A686B7D}" destId="{BCDF2F6F-38BF-4ED5-8E53-D752B54BFE16}" srcOrd="12" destOrd="0" presId="urn:microsoft.com/office/officeart/2005/8/layout/vList2"/>
    <dgm:cxn modelId="{495B60A9-2A1D-46A7-BD25-BAFF8D2015D3}" type="presParOf" srcId="{A161B4BC-A395-43E1-A9B9-50646A686B7D}" destId="{092C54CB-67B3-46C0-BCEB-3680CED657B9}" srcOrd="13" destOrd="0" presId="urn:microsoft.com/office/officeart/2005/8/layout/vList2"/>
    <dgm:cxn modelId="{ED5C035E-FE65-4E73-AF46-464F5FCB7F27}" type="presParOf" srcId="{A161B4BC-A395-43E1-A9B9-50646A686B7D}" destId="{6AD6D9CC-2765-4242-8C44-C32F5F309D34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A6A6841-4F36-4169-A895-69B24E2C3FA3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FF50835-1416-40A8-8B3C-5E1D06AC7727}">
      <dgm:prSet/>
      <dgm:spPr/>
      <dgm:t>
        <a:bodyPr/>
        <a:lstStyle/>
        <a:p>
          <a:pPr rtl="0"/>
          <a:r>
            <a:rPr lang="en-GB" smtClean="0"/>
            <a:t>Calculation feature from</a:t>
          </a:r>
          <a:r>
            <a:rPr lang="en-GB" i="1" smtClean="0"/>
            <a:t> </a:t>
          </a:r>
          <a:r>
            <a:rPr lang="en-GB" smtClean="0"/>
            <a:t>the PBS view</a:t>
          </a:r>
          <a:endParaRPr lang="en-GB"/>
        </a:p>
      </dgm:t>
    </dgm:pt>
    <dgm:pt modelId="{701F5136-9A06-48E1-9EAF-478651430641}" type="parTrans" cxnId="{95FB7DAD-1082-4A1E-8FB7-F351BB7EB8B6}">
      <dgm:prSet/>
      <dgm:spPr/>
      <dgm:t>
        <a:bodyPr/>
        <a:lstStyle/>
        <a:p>
          <a:endParaRPr lang="en-GB"/>
        </a:p>
      </dgm:t>
    </dgm:pt>
    <dgm:pt modelId="{4C629F5A-2B44-4E59-B730-64A376287E81}" type="sibTrans" cxnId="{95FB7DAD-1082-4A1E-8FB7-F351BB7EB8B6}">
      <dgm:prSet/>
      <dgm:spPr/>
      <dgm:t>
        <a:bodyPr/>
        <a:lstStyle/>
        <a:p>
          <a:endParaRPr lang="en-GB"/>
        </a:p>
      </dgm:t>
    </dgm:pt>
    <dgm:pt modelId="{8E3F14B8-5673-430D-B622-744350ABC038}" type="pres">
      <dgm:prSet presAssocID="{1A6A6841-4F36-4169-A895-69B24E2C3F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2728F2D-7BA2-4F4A-A5AD-991F9E765753}" type="pres">
      <dgm:prSet presAssocID="{DFF50835-1416-40A8-8B3C-5E1D06AC7727}" presName="linNode" presStyleCnt="0"/>
      <dgm:spPr/>
    </dgm:pt>
    <dgm:pt modelId="{46BC7150-12D6-4412-8824-180347DDEC4E}" type="pres">
      <dgm:prSet presAssocID="{DFF50835-1416-40A8-8B3C-5E1D06AC7727}" presName="parentText" presStyleLbl="node1" presStyleIdx="0" presStyleCnt="1" custScaleX="276934" custLinFactNeighborX="354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5FB7DAD-1082-4A1E-8FB7-F351BB7EB8B6}" srcId="{1A6A6841-4F36-4169-A895-69B24E2C3FA3}" destId="{DFF50835-1416-40A8-8B3C-5E1D06AC7727}" srcOrd="0" destOrd="0" parTransId="{701F5136-9A06-48E1-9EAF-478651430641}" sibTransId="{4C629F5A-2B44-4E59-B730-64A376287E81}"/>
    <dgm:cxn modelId="{C6170663-AAC4-4D12-A487-8A5BEE8D1CEF}" type="presOf" srcId="{1A6A6841-4F36-4169-A895-69B24E2C3FA3}" destId="{8E3F14B8-5673-430D-B622-744350ABC038}" srcOrd="0" destOrd="0" presId="urn:microsoft.com/office/officeart/2005/8/layout/vList5"/>
    <dgm:cxn modelId="{BD0C6EC8-DE21-45D9-802C-ECAD16410FA0}" type="presOf" srcId="{DFF50835-1416-40A8-8B3C-5E1D06AC7727}" destId="{46BC7150-12D6-4412-8824-180347DDEC4E}" srcOrd="0" destOrd="0" presId="urn:microsoft.com/office/officeart/2005/8/layout/vList5"/>
    <dgm:cxn modelId="{6EF05645-E4A1-477F-9B36-BB352B8D3EB1}" type="presParOf" srcId="{8E3F14B8-5673-430D-B622-744350ABC038}" destId="{E2728F2D-7BA2-4F4A-A5AD-991F9E765753}" srcOrd="0" destOrd="0" presId="urn:microsoft.com/office/officeart/2005/8/layout/vList5"/>
    <dgm:cxn modelId="{77738178-9BBD-47F5-ACAE-76B91CCA2846}" type="presParOf" srcId="{E2728F2D-7BA2-4F4A-A5AD-991F9E765753}" destId="{46BC7150-12D6-4412-8824-180347DDEC4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A6A6841-4F36-4169-A895-69B24E2C3FA3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D05DC57-BC38-413B-99D9-DEE47020029C}">
      <dgm:prSet/>
      <dgm:spPr/>
      <dgm:t>
        <a:bodyPr/>
        <a:lstStyle/>
        <a:p>
          <a:pPr rtl="0"/>
          <a:r>
            <a:rPr lang="en-GB" smtClean="0"/>
            <a:t>Excel Export</a:t>
          </a:r>
          <a:endParaRPr lang="en-GB"/>
        </a:p>
      </dgm:t>
    </dgm:pt>
    <dgm:pt modelId="{80742BC8-DDED-44BC-900A-ED0A6799C53B}" type="parTrans" cxnId="{24C0CA4A-891A-4156-A9E7-4964589EEA8A}">
      <dgm:prSet/>
      <dgm:spPr/>
      <dgm:t>
        <a:bodyPr/>
        <a:lstStyle/>
        <a:p>
          <a:endParaRPr lang="en-GB"/>
        </a:p>
      </dgm:t>
    </dgm:pt>
    <dgm:pt modelId="{3E8607E7-A540-4366-ADFA-4F9042E8BC72}" type="sibTrans" cxnId="{24C0CA4A-891A-4156-A9E7-4964589EEA8A}">
      <dgm:prSet/>
      <dgm:spPr/>
      <dgm:t>
        <a:bodyPr/>
        <a:lstStyle/>
        <a:p>
          <a:endParaRPr lang="en-GB"/>
        </a:p>
      </dgm:t>
    </dgm:pt>
    <dgm:pt modelId="{8D84CCEA-F424-4BC8-871E-2489764DEFA5}">
      <dgm:prSet/>
      <dgm:spPr/>
      <dgm:t>
        <a:bodyPr/>
        <a:lstStyle/>
        <a:p>
          <a:pPr rtl="0"/>
          <a:r>
            <a:rPr lang="en-GB" noProof="0" smtClean="0"/>
            <a:t>Filters and dimensions</a:t>
          </a:r>
          <a:endParaRPr lang="en-GB" noProof="0"/>
        </a:p>
      </dgm:t>
    </dgm:pt>
    <dgm:pt modelId="{AB184094-398B-4537-BB14-D0F7DE103D96}" type="parTrans" cxnId="{B835B381-3F93-4FFB-B04E-9932EF0EFD77}">
      <dgm:prSet/>
      <dgm:spPr/>
      <dgm:t>
        <a:bodyPr/>
        <a:lstStyle/>
        <a:p>
          <a:endParaRPr lang="en-GB"/>
        </a:p>
      </dgm:t>
    </dgm:pt>
    <dgm:pt modelId="{D9112DB8-CDDF-4C51-B084-0A99AD9EACDD}" type="sibTrans" cxnId="{B835B381-3F93-4FFB-B04E-9932EF0EFD77}">
      <dgm:prSet/>
      <dgm:spPr/>
      <dgm:t>
        <a:bodyPr/>
        <a:lstStyle/>
        <a:p>
          <a:endParaRPr lang="en-GB"/>
        </a:p>
      </dgm:t>
    </dgm:pt>
    <dgm:pt modelId="{20CA6D6B-9477-4CF1-A678-28BDCF7E7DDF}">
      <dgm:prSet/>
      <dgm:spPr/>
      <dgm:t>
        <a:bodyPr/>
        <a:lstStyle/>
        <a:p>
          <a:pPr rtl="0"/>
          <a:r>
            <a:rPr lang="en-GB" smtClean="0"/>
            <a:t>Crosstab report</a:t>
          </a:r>
          <a:endParaRPr lang="en-GB"/>
        </a:p>
      </dgm:t>
    </dgm:pt>
    <dgm:pt modelId="{E26607FD-5689-4DFE-8E5B-C9E4E3904F9D}" type="parTrans" cxnId="{61376A7F-F5A3-4493-AE1B-D8F8D1434C3D}">
      <dgm:prSet/>
      <dgm:spPr/>
      <dgm:t>
        <a:bodyPr/>
        <a:lstStyle/>
        <a:p>
          <a:endParaRPr lang="en-GB"/>
        </a:p>
      </dgm:t>
    </dgm:pt>
    <dgm:pt modelId="{0B166477-E3E9-4A12-B59D-D94913261E94}" type="sibTrans" cxnId="{61376A7F-F5A3-4493-AE1B-D8F8D1434C3D}">
      <dgm:prSet/>
      <dgm:spPr/>
      <dgm:t>
        <a:bodyPr/>
        <a:lstStyle/>
        <a:p>
          <a:endParaRPr lang="en-GB"/>
        </a:p>
      </dgm:t>
    </dgm:pt>
    <dgm:pt modelId="{8E3F14B8-5673-430D-B622-744350ABC038}" type="pres">
      <dgm:prSet presAssocID="{1A6A6841-4F36-4169-A895-69B24E2C3F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17E8039-FFAC-465D-96E8-E2CD2074381E}" type="pres">
      <dgm:prSet presAssocID="{20CA6D6B-9477-4CF1-A678-28BDCF7E7DDF}" presName="linNode" presStyleCnt="0"/>
      <dgm:spPr/>
    </dgm:pt>
    <dgm:pt modelId="{BA0B73C8-5D78-4ADD-88D2-20BF291834C5}" type="pres">
      <dgm:prSet presAssocID="{20CA6D6B-9477-4CF1-A678-28BDCF7E7DDF}" presName="parentText" presStyleLbl="node1" presStyleIdx="0" presStyleCnt="1" custScaleX="7843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E040EAE-D355-4B08-87A1-DC6D01949DF6}" type="pres">
      <dgm:prSet presAssocID="{20CA6D6B-9477-4CF1-A678-28BDCF7E7DDF}" presName="descendantText" presStyleLbl="alignAccFollowNode1" presStyleIdx="0" presStyleCnt="1" custLinFactNeighborY="654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4C0CA4A-891A-4156-A9E7-4964589EEA8A}" srcId="{20CA6D6B-9477-4CF1-A678-28BDCF7E7DDF}" destId="{8D05DC57-BC38-413B-99D9-DEE47020029C}" srcOrd="1" destOrd="0" parTransId="{80742BC8-DDED-44BC-900A-ED0A6799C53B}" sibTransId="{3E8607E7-A540-4366-ADFA-4F9042E8BC72}"/>
    <dgm:cxn modelId="{B835B381-3F93-4FFB-B04E-9932EF0EFD77}" srcId="{20CA6D6B-9477-4CF1-A678-28BDCF7E7DDF}" destId="{8D84CCEA-F424-4BC8-871E-2489764DEFA5}" srcOrd="0" destOrd="0" parTransId="{AB184094-398B-4537-BB14-D0F7DE103D96}" sibTransId="{D9112DB8-CDDF-4C51-B084-0A99AD9EACDD}"/>
    <dgm:cxn modelId="{949B9789-F6DB-452B-88E4-38F4F1451965}" type="presOf" srcId="{1A6A6841-4F36-4169-A895-69B24E2C3FA3}" destId="{8E3F14B8-5673-430D-B622-744350ABC038}" srcOrd="0" destOrd="0" presId="urn:microsoft.com/office/officeart/2005/8/layout/vList5"/>
    <dgm:cxn modelId="{61376A7F-F5A3-4493-AE1B-D8F8D1434C3D}" srcId="{1A6A6841-4F36-4169-A895-69B24E2C3FA3}" destId="{20CA6D6B-9477-4CF1-A678-28BDCF7E7DDF}" srcOrd="0" destOrd="0" parTransId="{E26607FD-5689-4DFE-8E5B-C9E4E3904F9D}" sibTransId="{0B166477-E3E9-4A12-B59D-D94913261E94}"/>
    <dgm:cxn modelId="{C4B287FF-7AEA-4027-9312-0C9A24E2ABDB}" type="presOf" srcId="{20CA6D6B-9477-4CF1-A678-28BDCF7E7DDF}" destId="{BA0B73C8-5D78-4ADD-88D2-20BF291834C5}" srcOrd="0" destOrd="0" presId="urn:microsoft.com/office/officeart/2005/8/layout/vList5"/>
    <dgm:cxn modelId="{6EB68EBB-AD5E-4CBB-83CE-E7500E5671EC}" type="presOf" srcId="{8D05DC57-BC38-413B-99D9-DEE47020029C}" destId="{DE040EAE-D355-4B08-87A1-DC6D01949DF6}" srcOrd="0" destOrd="1" presId="urn:microsoft.com/office/officeart/2005/8/layout/vList5"/>
    <dgm:cxn modelId="{3EC4E9AE-80C9-40FF-B3F6-736B150DA280}" type="presOf" srcId="{8D84CCEA-F424-4BC8-871E-2489764DEFA5}" destId="{DE040EAE-D355-4B08-87A1-DC6D01949DF6}" srcOrd="0" destOrd="0" presId="urn:microsoft.com/office/officeart/2005/8/layout/vList5"/>
    <dgm:cxn modelId="{5311AB2F-B905-4BEA-B612-389868021833}" type="presParOf" srcId="{8E3F14B8-5673-430D-B622-744350ABC038}" destId="{C17E8039-FFAC-465D-96E8-E2CD2074381E}" srcOrd="0" destOrd="0" presId="urn:microsoft.com/office/officeart/2005/8/layout/vList5"/>
    <dgm:cxn modelId="{F74426E9-D141-4955-9E65-2474226054F9}" type="presParOf" srcId="{C17E8039-FFAC-465D-96E8-E2CD2074381E}" destId="{BA0B73C8-5D78-4ADD-88D2-20BF291834C5}" srcOrd="0" destOrd="0" presId="urn:microsoft.com/office/officeart/2005/8/layout/vList5"/>
    <dgm:cxn modelId="{DFA7B394-EA86-4E37-9071-288F473873AC}" type="presParOf" srcId="{C17E8039-FFAC-465D-96E8-E2CD2074381E}" destId="{DE040EAE-D355-4B08-87A1-DC6D01949DF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1CF906F-6329-410B-89C0-8F3A61F73367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E7CA84D-6A86-495E-841D-A5A7353D8554}">
      <dgm:prSet/>
      <dgm:spPr/>
      <dgm:t>
        <a:bodyPr/>
        <a:lstStyle/>
        <a:p>
          <a:pPr rtl="0"/>
          <a:r>
            <a:rPr lang="en-GB" smtClean="0"/>
            <a:t>Technical uncertainty</a:t>
          </a:r>
          <a:endParaRPr lang="en-GB"/>
        </a:p>
      </dgm:t>
    </dgm:pt>
    <dgm:pt modelId="{96F703C1-DBC5-4A3A-9305-86CB3282239A}" type="parTrans" cxnId="{2AD233F4-6001-4C0C-9F37-65CC3C2DE7E6}">
      <dgm:prSet/>
      <dgm:spPr/>
      <dgm:t>
        <a:bodyPr/>
        <a:lstStyle/>
        <a:p>
          <a:endParaRPr lang="en-GB"/>
        </a:p>
      </dgm:t>
    </dgm:pt>
    <dgm:pt modelId="{623AE7D6-8BE1-4874-AF36-23460E0E5769}" type="sibTrans" cxnId="{2AD233F4-6001-4C0C-9F37-65CC3C2DE7E6}">
      <dgm:prSet/>
      <dgm:spPr/>
      <dgm:t>
        <a:bodyPr/>
        <a:lstStyle/>
        <a:p>
          <a:endParaRPr lang="en-GB"/>
        </a:p>
      </dgm:t>
    </dgm:pt>
    <dgm:pt modelId="{35F714EB-E5A9-4EAF-AEF4-E2FAFFBFF40A}">
      <dgm:prSet/>
      <dgm:spPr/>
      <dgm:t>
        <a:bodyPr/>
        <a:lstStyle/>
        <a:p>
          <a:pPr rtl="0"/>
          <a:r>
            <a:rPr lang="en-GB" smtClean="0"/>
            <a:t>Price uncertainty</a:t>
          </a:r>
          <a:endParaRPr lang="en-GB"/>
        </a:p>
      </dgm:t>
    </dgm:pt>
    <dgm:pt modelId="{39286CF1-5B17-4E8B-847A-0CEA3D2F1382}" type="parTrans" cxnId="{AD1A7593-E89A-4864-BC97-43F654E09A29}">
      <dgm:prSet/>
      <dgm:spPr/>
      <dgm:t>
        <a:bodyPr/>
        <a:lstStyle/>
        <a:p>
          <a:endParaRPr lang="en-GB"/>
        </a:p>
      </dgm:t>
    </dgm:pt>
    <dgm:pt modelId="{EF7CB1C1-2F12-4350-9C84-D4467C50322F}" type="sibTrans" cxnId="{AD1A7593-E89A-4864-BC97-43F654E09A29}">
      <dgm:prSet/>
      <dgm:spPr/>
      <dgm:t>
        <a:bodyPr/>
        <a:lstStyle/>
        <a:p>
          <a:endParaRPr lang="en-GB"/>
        </a:p>
      </dgm:t>
    </dgm:pt>
    <dgm:pt modelId="{60F077C5-3D7C-4E92-B956-1FC54A60A0B3}">
      <dgm:prSet/>
      <dgm:spPr/>
      <dgm:t>
        <a:bodyPr/>
        <a:lstStyle/>
        <a:p>
          <a:pPr rtl="0"/>
          <a:r>
            <a:rPr lang="en-GB" smtClean="0"/>
            <a:t>Total uncertainty</a:t>
          </a:r>
          <a:endParaRPr lang="en-GB"/>
        </a:p>
      </dgm:t>
    </dgm:pt>
    <dgm:pt modelId="{21365C66-EB46-424D-A83E-6BF4399B47B8}" type="parTrans" cxnId="{6BAA3853-99AF-47E9-9C76-F0528C5DFA3E}">
      <dgm:prSet/>
      <dgm:spPr/>
      <dgm:t>
        <a:bodyPr/>
        <a:lstStyle/>
        <a:p>
          <a:endParaRPr lang="en-GB"/>
        </a:p>
      </dgm:t>
    </dgm:pt>
    <dgm:pt modelId="{E74B389C-361F-4195-8A07-852CFE2CC9DF}" type="sibTrans" cxnId="{6BAA3853-99AF-47E9-9C76-F0528C5DFA3E}">
      <dgm:prSet/>
      <dgm:spPr/>
      <dgm:t>
        <a:bodyPr/>
        <a:lstStyle/>
        <a:p>
          <a:endParaRPr lang="en-GB"/>
        </a:p>
      </dgm:t>
    </dgm:pt>
    <dgm:pt modelId="{FD9C3D5F-3512-458D-AB49-A3EB16F21128}" type="pres">
      <dgm:prSet presAssocID="{81CF906F-6329-410B-89C0-8F3A61F7336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1D888C9-DAD4-4C13-90D8-3774DA6AC23E}" type="pres">
      <dgm:prSet presAssocID="{9E7CA84D-6A86-495E-841D-A5A7353D855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EE08F0F-9C18-4EAF-B767-6B372C57BA25}" type="pres">
      <dgm:prSet presAssocID="{623AE7D6-8BE1-4874-AF36-23460E0E5769}" presName="spacerL" presStyleCnt="0"/>
      <dgm:spPr/>
    </dgm:pt>
    <dgm:pt modelId="{268563CB-1FFF-454F-BC58-669A0845DF07}" type="pres">
      <dgm:prSet presAssocID="{623AE7D6-8BE1-4874-AF36-23460E0E5769}" presName="sibTrans" presStyleLbl="sibTrans2D1" presStyleIdx="0" presStyleCnt="2"/>
      <dgm:spPr/>
      <dgm:t>
        <a:bodyPr/>
        <a:lstStyle/>
        <a:p>
          <a:endParaRPr lang="en-GB"/>
        </a:p>
      </dgm:t>
    </dgm:pt>
    <dgm:pt modelId="{57C1BD7A-10C4-4B6A-8033-DC5F3A063EDF}" type="pres">
      <dgm:prSet presAssocID="{623AE7D6-8BE1-4874-AF36-23460E0E5769}" presName="spacerR" presStyleCnt="0"/>
      <dgm:spPr/>
    </dgm:pt>
    <dgm:pt modelId="{5EB3B5E7-9285-400C-9AC4-D54E453F4D1F}" type="pres">
      <dgm:prSet presAssocID="{35F714EB-E5A9-4EAF-AEF4-E2FAFFBFF40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340D23-9150-4A49-BCFA-9D60D389F5B9}" type="pres">
      <dgm:prSet presAssocID="{EF7CB1C1-2F12-4350-9C84-D4467C50322F}" presName="spacerL" presStyleCnt="0"/>
      <dgm:spPr/>
    </dgm:pt>
    <dgm:pt modelId="{2F7D97AC-1424-46F3-8D36-C315DD7D544C}" type="pres">
      <dgm:prSet presAssocID="{EF7CB1C1-2F12-4350-9C84-D4467C50322F}" presName="sibTrans" presStyleLbl="sibTrans2D1" presStyleIdx="1" presStyleCnt="2"/>
      <dgm:spPr/>
      <dgm:t>
        <a:bodyPr/>
        <a:lstStyle/>
        <a:p>
          <a:endParaRPr lang="en-GB"/>
        </a:p>
      </dgm:t>
    </dgm:pt>
    <dgm:pt modelId="{B197F4FA-61E2-4729-996C-D4582636D735}" type="pres">
      <dgm:prSet presAssocID="{EF7CB1C1-2F12-4350-9C84-D4467C50322F}" presName="spacerR" presStyleCnt="0"/>
      <dgm:spPr/>
    </dgm:pt>
    <dgm:pt modelId="{E12A19B0-DD49-49DA-A4BA-45570B29AE7C}" type="pres">
      <dgm:prSet presAssocID="{60F077C5-3D7C-4E92-B956-1FC54A60A0B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8EEB669-6380-4E47-9A02-912297366A0E}" type="presOf" srcId="{9E7CA84D-6A86-495E-841D-A5A7353D8554}" destId="{F1D888C9-DAD4-4C13-90D8-3774DA6AC23E}" srcOrd="0" destOrd="0" presId="urn:microsoft.com/office/officeart/2005/8/layout/equation1"/>
    <dgm:cxn modelId="{6BAA3853-99AF-47E9-9C76-F0528C5DFA3E}" srcId="{81CF906F-6329-410B-89C0-8F3A61F73367}" destId="{60F077C5-3D7C-4E92-B956-1FC54A60A0B3}" srcOrd="2" destOrd="0" parTransId="{21365C66-EB46-424D-A83E-6BF4399B47B8}" sibTransId="{E74B389C-361F-4195-8A07-852CFE2CC9DF}"/>
    <dgm:cxn modelId="{6BBB5A44-3701-449D-842F-625B665D5921}" type="presOf" srcId="{81CF906F-6329-410B-89C0-8F3A61F73367}" destId="{FD9C3D5F-3512-458D-AB49-A3EB16F21128}" srcOrd="0" destOrd="0" presId="urn:microsoft.com/office/officeart/2005/8/layout/equation1"/>
    <dgm:cxn modelId="{6BB28C30-4219-4DA6-90A4-4556ADA77806}" type="presOf" srcId="{35F714EB-E5A9-4EAF-AEF4-E2FAFFBFF40A}" destId="{5EB3B5E7-9285-400C-9AC4-D54E453F4D1F}" srcOrd="0" destOrd="0" presId="urn:microsoft.com/office/officeart/2005/8/layout/equation1"/>
    <dgm:cxn modelId="{2AD233F4-6001-4C0C-9F37-65CC3C2DE7E6}" srcId="{81CF906F-6329-410B-89C0-8F3A61F73367}" destId="{9E7CA84D-6A86-495E-841D-A5A7353D8554}" srcOrd="0" destOrd="0" parTransId="{96F703C1-DBC5-4A3A-9305-86CB3282239A}" sibTransId="{623AE7D6-8BE1-4874-AF36-23460E0E5769}"/>
    <dgm:cxn modelId="{2F729DAD-3FDD-4806-AAFB-59808401A645}" type="presOf" srcId="{EF7CB1C1-2F12-4350-9C84-D4467C50322F}" destId="{2F7D97AC-1424-46F3-8D36-C315DD7D544C}" srcOrd="0" destOrd="0" presId="urn:microsoft.com/office/officeart/2005/8/layout/equation1"/>
    <dgm:cxn modelId="{473D28C1-2BD4-4CB4-97E6-82058476F7DA}" type="presOf" srcId="{623AE7D6-8BE1-4874-AF36-23460E0E5769}" destId="{268563CB-1FFF-454F-BC58-669A0845DF07}" srcOrd="0" destOrd="0" presId="urn:microsoft.com/office/officeart/2005/8/layout/equation1"/>
    <dgm:cxn modelId="{6DB5DD61-7EEC-463E-A058-0D024990B576}" type="presOf" srcId="{60F077C5-3D7C-4E92-B956-1FC54A60A0B3}" destId="{E12A19B0-DD49-49DA-A4BA-45570B29AE7C}" srcOrd="0" destOrd="0" presId="urn:microsoft.com/office/officeart/2005/8/layout/equation1"/>
    <dgm:cxn modelId="{AD1A7593-E89A-4864-BC97-43F654E09A29}" srcId="{81CF906F-6329-410B-89C0-8F3A61F73367}" destId="{35F714EB-E5A9-4EAF-AEF4-E2FAFFBFF40A}" srcOrd="1" destOrd="0" parTransId="{39286CF1-5B17-4E8B-847A-0CEA3D2F1382}" sibTransId="{EF7CB1C1-2F12-4350-9C84-D4467C50322F}"/>
    <dgm:cxn modelId="{C55A97F6-83EE-4040-BC6B-38A1F63F9C26}" type="presParOf" srcId="{FD9C3D5F-3512-458D-AB49-A3EB16F21128}" destId="{F1D888C9-DAD4-4C13-90D8-3774DA6AC23E}" srcOrd="0" destOrd="0" presId="urn:microsoft.com/office/officeart/2005/8/layout/equation1"/>
    <dgm:cxn modelId="{3BE799BE-8CFC-470E-B89D-618A21E5DA5A}" type="presParOf" srcId="{FD9C3D5F-3512-458D-AB49-A3EB16F21128}" destId="{DEE08F0F-9C18-4EAF-B767-6B372C57BA25}" srcOrd="1" destOrd="0" presId="urn:microsoft.com/office/officeart/2005/8/layout/equation1"/>
    <dgm:cxn modelId="{E51A63AE-6F5A-4159-A9A3-12BA7659770E}" type="presParOf" srcId="{FD9C3D5F-3512-458D-AB49-A3EB16F21128}" destId="{268563CB-1FFF-454F-BC58-669A0845DF07}" srcOrd="2" destOrd="0" presId="urn:microsoft.com/office/officeart/2005/8/layout/equation1"/>
    <dgm:cxn modelId="{51684CF5-E9A9-47FB-AF96-FB4FA0A5CC63}" type="presParOf" srcId="{FD9C3D5F-3512-458D-AB49-A3EB16F21128}" destId="{57C1BD7A-10C4-4B6A-8033-DC5F3A063EDF}" srcOrd="3" destOrd="0" presId="urn:microsoft.com/office/officeart/2005/8/layout/equation1"/>
    <dgm:cxn modelId="{DF8AE4B4-1C02-4652-8627-0CC56FB834BF}" type="presParOf" srcId="{FD9C3D5F-3512-458D-AB49-A3EB16F21128}" destId="{5EB3B5E7-9285-400C-9AC4-D54E453F4D1F}" srcOrd="4" destOrd="0" presId="urn:microsoft.com/office/officeart/2005/8/layout/equation1"/>
    <dgm:cxn modelId="{F8A7DA3D-D0FA-41A0-9123-EAEE1683630A}" type="presParOf" srcId="{FD9C3D5F-3512-458D-AB49-A3EB16F21128}" destId="{66340D23-9150-4A49-BCFA-9D60D389F5B9}" srcOrd="5" destOrd="0" presId="urn:microsoft.com/office/officeart/2005/8/layout/equation1"/>
    <dgm:cxn modelId="{80688A9A-F0FB-4F0A-B0DA-3B02FE788002}" type="presParOf" srcId="{FD9C3D5F-3512-458D-AB49-A3EB16F21128}" destId="{2F7D97AC-1424-46F3-8D36-C315DD7D544C}" srcOrd="6" destOrd="0" presId="urn:microsoft.com/office/officeart/2005/8/layout/equation1"/>
    <dgm:cxn modelId="{9F3BC426-766F-4F14-B25D-423FD90DFBCF}" type="presParOf" srcId="{FD9C3D5F-3512-458D-AB49-A3EB16F21128}" destId="{B197F4FA-61E2-4729-996C-D4582636D735}" srcOrd="7" destOrd="0" presId="urn:microsoft.com/office/officeart/2005/8/layout/equation1"/>
    <dgm:cxn modelId="{03FC4EE3-BAC0-42FC-9DC8-A9BC6F186411}" type="presParOf" srcId="{FD9C3D5F-3512-458D-AB49-A3EB16F21128}" destId="{E12A19B0-DD49-49DA-A4BA-45570B29AE7C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55FFE1A-3E94-4663-B786-1BCE98A88F29}" type="doc">
      <dgm:prSet loTypeId="urn:microsoft.com/office/officeart/2005/8/layout/radial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B42B59C-EC71-46F3-980F-FB7240A60ED5}">
      <dgm:prSet/>
      <dgm:spPr/>
      <dgm:t>
        <a:bodyPr/>
        <a:lstStyle/>
        <a:p>
          <a:pPr rtl="0"/>
          <a:r>
            <a:rPr lang="en-GB" dirty="0" err="1" smtClean="0"/>
            <a:t>EUROnu</a:t>
          </a:r>
          <a:r>
            <a:rPr lang="en-GB" dirty="0" smtClean="0"/>
            <a:t> </a:t>
          </a:r>
          <a:r>
            <a:rPr lang="en-GB" dirty="0" smtClean="0"/>
            <a:t>projects</a:t>
          </a:r>
          <a:endParaRPr lang="en-GB" dirty="0"/>
        </a:p>
      </dgm:t>
    </dgm:pt>
    <dgm:pt modelId="{C14771AE-3733-4FB8-9C8E-C434D252D399}" type="parTrans" cxnId="{71107221-EBCA-41FF-B7AF-6F64445A3541}">
      <dgm:prSet/>
      <dgm:spPr/>
      <dgm:t>
        <a:bodyPr/>
        <a:lstStyle/>
        <a:p>
          <a:endParaRPr lang="en-GB"/>
        </a:p>
      </dgm:t>
    </dgm:pt>
    <dgm:pt modelId="{4FBB2F65-2B89-4D77-866C-1E715C4D0CE7}" type="sibTrans" cxnId="{71107221-EBCA-41FF-B7AF-6F64445A3541}">
      <dgm:prSet/>
      <dgm:spPr/>
      <dgm:t>
        <a:bodyPr/>
        <a:lstStyle/>
        <a:p>
          <a:endParaRPr lang="en-GB"/>
        </a:p>
      </dgm:t>
    </dgm:pt>
    <dgm:pt modelId="{27EA292A-BE52-46AC-8FE5-0CE604A13194}">
      <dgm:prSet/>
      <dgm:spPr/>
      <dgm:t>
        <a:bodyPr/>
        <a:lstStyle/>
        <a:p>
          <a:pPr rtl="0"/>
          <a:r>
            <a:rPr lang="en-GB" dirty="0" smtClean="0"/>
            <a:t>PBS content configuration (levels, fields,...)</a:t>
          </a:r>
          <a:endParaRPr lang="en-GB" dirty="0"/>
        </a:p>
      </dgm:t>
    </dgm:pt>
    <dgm:pt modelId="{9A8A2CE5-4D14-4B15-B151-B8DB7C1EF1AF}" type="parTrans" cxnId="{CEEEC0ED-909D-4FB1-8EC7-8859A2C8C42C}">
      <dgm:prSet/>
      <dgm:spPr/>
      <dgm:t>
        <a:bodyPr/>
        <a:lstStyle/>
        <a:p>
          <a:endParaRPr lang="en-GB"/>
        </a:p>
      </dgm:t>
    </dgm:pt>
    <dgm:pt modelId="{ED53D0BD-4500-400A-A512-CA5030897F0E}" type="sibTrans" cxnId="{CEEEC0ED-909D-4FB1-8EC7-8859A2C8C42C}">
      <dgm:prSet/>
      <dgm:spPr/>
      <dgm:t>
        <a:bodyPr/>
        <a:lstStyle/>
        <a:p>
          <a:endParaRPr lang="en-GB"/>
        </a:p>
      </dgm:t>
    </dgm:pt>
    <dgm:pt modelId="{5B73C84F-3AC2-4377-BB44-647DFEB34FDA}">
      <dgm:prSet/>
      <dgm:spPr/>
      <dgm:t>
        <a:bodyPr/>
        <a:lstStyle/>
        <a:p>
          <a:pPr rtl="0"/>
          <a:r>
            <a:rPr lang="en-GB" dirty="0" smtClean="0"/>
            <a:t>Calculation methods</a:t>
          </a:r>
          <a:endParaRPr lang="en-GB" dirty="0"/>
        </a:p>
      </dgm:t>
    </dgm:pt>
    <dgm:pt modelId="{6520D708-9129-4BAA-9BD2-93EF1E9DA099}" type="parTrans" cxnId="{88C61CB2-CC6E-4BC7-B253-0256F545D50B}">
      <dgm:prSet/>
      <dgm:spPr/>
      <dgm:t>
        <a:bodyPr/>
        <a:lstStyle/>
        <a:p>
          <a:endParaRPr lang="en-GB"/>
        </a:p>
      </dgm:t>
    </dgm:pt>
    <dgm:pt modelId="{5C1DE47E-B108-47F9-B2A4-BB606EE6A3D8}" type="sibTrans" cxnId="{88C61CB2-CC6E-4BC7-B253-0256F545D50B}">
      <dgm:prSet/>
      <dgm:spPr/>
      <dgm:t>
        <a:bodyPr/>
        <a:lstStyle/>
        <a:p>
          <a:endParaRPr lang="en-GB"/>
        </a:p>
      </dgm:t>
    </dgm:pt>
    <dgm:pt modelId="{BB92EB28-7C75-4F82-9059-DFA8770A7525}">
      <dgm:prSet/>
      <dgm:spPr/>
      <dgm:t>
        <a:bodyPr/>
        <a:lstStyle/>
        <a:p>
          <a:pPr rtl="0"/>
          <a:r>
            <a:rPr lang="en-GB" dirty="0" smtClean="0"/>
            <a:t>Compare different </a:t>
          </a:r>
          <a:r>
            <a:rPr lang="en-GB" dirty="0" err="1" smtClean="0"/>
            <a:t>configs</a:t>
          </a:r>
          <a:r>
            <a:rPr lang="en-GB" dirty="0" smtClean="0"/>
            <a:t>/scenarios</a:t>
          </a:r>
          <a:endParaRPr lang="en-GB" dirty="0"/>
        </a:p>
      </dgm:t>
    </dgm:pt>
    <dgm:pt modelId="{C93AF6E4-2373-42B9-809D-00057B21151F}" type="parTrans" cxnId="{1485B0A3-20F4-43C8-B4D8-3EA7DD43C890}">
      <dgm:prSet/>
      <dgm:spPr/>
      <dgm:t>
        <a:bodyPr/>
        <a:lstStyle/>
        <a:p>
          <a:endParaRPr lang="en-GB"/>
        </a:p>
      </dgm:t>
    </dgm:pt>
    <dgm:pt modelId="{C26620D5-436B-4185-A2B4-81441CA410D2}" type="sibTrans" cxnId="{1485B0A3-20F4-43C8-B4D8-3EA7DD43C890}">
      <dgm:prSet/>
      <dgm:spPr/>
      <dgm:t>
        <a:bodyPr/>
        <a:lstStyle/>
        <a:p>
          <a:endParaRPr lang="en-GB"/>
        </a:p>
      </dgm:t>
    </dgm:pt>
    <dgm:pt modelId="{8522B8D5-349B-4983-AFAB-B0C202C94A62}">
      <dgm:prSet/>
      <dgm:spPr/>
      <dgm:t>
        <a:bodyPr/>
        <a:lstStyle/>
        <a:p>
          <a:pPr rtl="0"/>
          <a:r>
            <a:rPr lang="en-GB" dirty="0" smtClean="0"/>
            <a:t>Costing Knowledge Base </a:t>
          </a:r>
          <a:r>
            <a:rPr lang="en-GB" dirty="0" smtClean="0"/>
            <a:t>(parameterized?)</a:t>
          </a:r>
          <a:endParaRPr lang="en-GB" dirty="0"/>
        </a:p>
      </dgm:t>
    </dgm:pt>
    <dgm:pt modelId="{5FE745FA-1470-4B31-8421-66621FE38882}" type="parTrans" cxnId="{47D0D6DA-6FE8-4F96-8A42-60818DBE6F7B}">
      <dgm:prSet/>
      <dgm:spPr/>
      <dgm:t>
        <a:bodyPr/>
        <a:lstStyle/>
        <a:p>
          <a:endParaRPr lang="en-GB"/>
        </a:p>
      </dgm:t>
    </dgm:pt>
    <dgm:pt modelId="{BDEF13D8-330A-42BD-8CD0-D21C1838291F}" type="sibTrans" cxnId="{47D0D6DA-6FE8-4F96-8A42-60818DBE6F7B}">
      <dgm:prSet/>
      <dgm:spPr/>
      <dgm:t>
        <a:bodyPr/>
        <a:lstStyle/>
        <a:p>
          <a:endParaRPr lang="en-GB"/>
        </a:p>
      </dgm:t>
    </dgm:pt>
    <dgm:pt modelId="{C19CEEAB-55BF-4DBD-B81E-3311F6375831}" type="pres">
      <dgm:prSet presAssocID="{855FFE1A-3E94-4663-B786-1BCE98A88F2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C7DDBB-6F3B-4C20-96E1-373D71D050F5}" type="pres">
      <dgm:prSet presAssocID="{DB42B59C-EC71-46F3-980F-FB7240A60ED5}" presName="centerShape" presStyleLbl="node0" presStyleIdx="0" presStyleCnt="1"/>
      <dgm:spPr/>
      <dgm:t>
        <a:bodyPr/>
        <a:lstStyle/>
        <a:p>
          <a:endParaRPr lang="en-GB"/>
        </a:p>
      </dgm:t>
    </dgm:pt>
    <dgm:pt modelId="{A72CA753-58E1-46F2-B172-F56A195C3D7C}" type="pres">
      <dgm:prSet presAssocID="{9A8A2CE5-4D14-4B15-B151-B8DB7C1EF1AF}" presName="parTrans" presStyleLbl="bgSibTrans2D1" presStyleIdx="0" presStyleCnt="4"/>
      <dgm:spPr/>
      <dgm:t>
        <a:bodyPr/>
        <a:lstStyle/>
        <a:p>
          <a:endParaRPr lang="en-GB"/>
        </a:p>
      </dgm:t>
    </dgm:pt>
    <dgm:pt modelId="{20784FA2-87D1-49B2-9059-E54BAE35668A}" type="pres">
      <dgm:prSet presAssocID="{27EA292A-BE52-46AC-8FE5-0CE604A1319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FEC0A2-891B-4DC1-99FD-86DED78980F1}" type="pres">
      <dgm:prSet presAssocID="{6520D708-9129-4BAA-9BD2-93EF1E9DA099}" presName="parTrans" presStyleLbl="bgSibTrans2D1" presStyleIdx="1" presStyleCnt="4"/>
      <dgm:spPr/>
      <dgm:t>
        <a:bodyPr/>
        <a:lstStyle/>
        <a:p>
          <a:endParaRPr lang="en-GB"/>
        </a:p>
      </dgm:t>
    </dgm:pt>
    <dgm:pt modelId="{61E44303-AD9E-45AC-BDCE-246E540A65E0}" type="pres">
      <dgm:prSet presAssocID="{5B73C84F-3AC2-4377-BB44-647DFEB34FD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386069-A3A4-4BB1-B05B-DF1FE5A717DF}" type="pres">
      <dgm:prSet presAssocID="{C93AF6E4-2373-42B9-809D-00057B21151F}" presName="parTrans" presStyleLbl="bgSibTrans2D1" presStyleIdx="2" presStyleCnt="4"/>
      <dgm:spPr/>
      <dgm:t>
        <a:bodyPr/>
        <a:lstStyle/>
        <a:p>
          <a:endParaRPr lang="en-GB"/>
        </a:p>
      </dgm:t>
    </dgm:pt>
    <dgm:pt modelId="{1A5285B8-9747-487F-9AEC-3843CE80E5D3}" type="pres">
      <dgm:prSet presAssocID="{BB92EB28-7C75-4F82-9059-DFA8770A752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D68479-74CB-48DB-A826-E9222C747CF2}" type="pres">
      <dgm:prSet presAssocID="{5FE745FA-1470-4B31-8421-66621FE38882}" presName="parTrans" presStyleLbl="bgSibTrans2D1" presStyleIdx="3" presStyleCnt="4"/>
      <dgm:spPr/>
      <dgm:t>
        <a:bodyPr/>
        <a:lstStyle/>
        <a:p>
          <a:endParaRPr lang="en-GB"/>
        </a:p>
      </dgm:t>
    </dgm:pt>
    <dgm:pt modelId="{87311996-BB69-4F6D-817B-424795ECB7BE}" type="pres">
      <dgm:prSet presAssocID="{8522B8D5-349B-4983-AFAB-B0C202C94A6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8AC8963-83FB-4866-BFDE-A1CBAB1B6675}" type="presOf" srcId="{BB92EB28-7C75-4F82-9059-DFA8770A7525}" destId="{1A5285B8-9747-487F-9AEC-3843CE80E5D3}" srcOrd="0" destOrd="0" presId="urn:microsoft.com/office/officeart/2005/8/layout/radial4"/>
    <dgm:cxn modelId="{D7C0EA5D-C4F2-4806-8444-41080C62A15E}" type="presOf" srcId="{27EA292A-BE52-46AC-8FE5-0CE604A13194}" destId="{20784FA2-87D1-49B2-9059-E54BAE35668A}" srcOrd="0" destOrd="0" presId="urn:microsoft.com/office/officeart/2005/8/layout/radial4"/>
    <dgm:cxn modelId="{42063E61-8B10-4FA3-93C2-778C62BF5EFD}" type="presOf" srcId="{6520D708-9129-4BAA-9BD2-93EF1E9DA099}" destId="{5EFEC0A2-891B-4DC1-99FD-86DED78980F1}" srcOrd="0" destOrd="0" presId="urn:microsoft.com/office/officeart/2005/8/layout/radial4"/>
    <dgm:cxn modelId="{47D0D6DA-6FE8-4F96-8A42-60818DBE6F7B}" srcId="{DB42B59C-EC71-46F3-980F-FB7240A60ED5}" destId="{8522B8D5-349B-4983-AFAB-B0C202C94A62}" srcOrd="3" destOrd="0" parTransId="{5FE745FA-1470-4B31-8421-66621FE38882}" sibTransId="{BDEF13D8-330A-42BD-8CD0-D21C1838291F}"/>
    <dgm:cxn modelId="{5BD8C715-BB3B-4A59-B71A-322EEAE60868}" type="presOf" srcId="{855FFE1A-3E94-4663-B786-1BCE98A88F29}" destId="{C19CEEAB-55BF-4DBD-B81E-3311F6375831}" srcOrd="0" destOrd="0" presId="urn:microsoft.com/office/officeart/2005/8/layout/radial4"/>
    <dgm:cxn modelId="{71107221-EBCA-41FF-B7AF-6F64445A3541}" srcId="{855FFE1A-3E94-4663-B786-1BCE98A88F29}" destId="{DB42B59C-EC71-46F3-980F-FB7240A60ED5}" srcOrd="0" destOrd="0" parTransId="{C14771AE-3733-4FB8-9C8E-C434D252D399}" sibTransId="{4FBB2F65-2B89-4D77-866C-1E715C4D0CE7}"/>
    <dgm:cxn modelId="{CEEEC0ED-909D-4FB1-8EC7-8859A2C8C42C}" srcId="{DB42B59C-EC71-46F3-980F-FB7240A60ED5}" destId="{27EA292A-BE52-46AC-8FE5-0CE604A13194}" srcOrd="0" destOrd="0" parTransId="{9A8A2CE5-4D14-4B15-B151-B8DB7C1EF1AF}" sibTransId="{ED53D0BD-4500-400A-A512-CA5030897F0E}"/>
    <dgm:cxn modelId="{457B07D5-30A7-432A-B9BD-96F3C80E1A05}" type="presOf" srcId="{C93AF6E4-2373-42B9-809D-00057B21151F}" destId="{AD386069-A3A4-4BB1-B05B-DF1FE5A717DF}" srcOrd="0" destOrd="0" presId="urn:microsoft.com/office/officeart/2005/8/layout/radial4"/>
    <dgm:cxn modelId="{2F16BA65-2E57-42FD-BA41-16A46B3FFF72}" type="presOf" srcId="{5FE745FA-1470-4B31-8421-66621FE38882}" destId="{72D68479-74CB-48DB-A826-E9222C747CF2}" srcOrd="0" destOrd="0" presId="urn:microsoft.com/office/officeart/2005/8/layout/radial4"/>
    <dgm:cxn modelId="{88C61CB2-CC6E-4BC7-B253-0256F545D50B}" srcId="{DB42B59C-EC71-46F3-980F-FB7240A60ED5}" destId="{5B73C84F-3AC2-4377-BB44-647DFEB34FDA}" srcOrd="1" destOrd="0" parTransId="{6520D708-9129-4BAA-9BD2-93EF1E9DA099}" sibTransId="{5C1DE47E-B108-47F9-B2A4-BB606EE6A3D8}"/>
    <dgm:cxn modelId="{271655E7-7DD6-46C3-9E86-DFFE55A3277A}" type="presOf" srcId="{8522B8D5-349B-4983-AFAB-B0C202C94A62}" destId="{87311996-BB69-4F6D-817B-424795ECB7BE}" srcOrd="0" destOrd="0" presId="urn:microsoft.com/office/officeart/2005/8/layout/radial4"/>
    <dgm:cxn modelId="{1485B0A3-20F4-43C8-B4D8-3EA7DD43C890}" srcId="{DB42B59C-EC71-46F3-980F-FB7240A60ED5}" destId="{BB92EB28-7C75-4F82-9059-DFA8770A7525}" srcOrd="2" destOrd="0" parTransId="{C93AF6E4-2373-42B9-809D-00057B21151F}" sibTransId="{C26620D5-436B-4185-A2B4-81441CA410D2}"/>
    <dgm:cxn modelId="{90674AF6-1C50-4256-A78D-1A34FE760167}" type="presOf" srcId="{9A8A2CE5-4D14-4B15-B151-B8DB7C1EF1AF}" destId="{A72CA753-58E1-46F2-B172-F56A195C3D7C}" srcOrd="0" destOrd="0" presId="urn:microsoft.com/office/officeart/2005/8/layout/radial4"/>
    <dgm:cxn modelId="{691F1175-6AAA-4611-8704-C6A1F413C53F}" type="presOf" srcId="{5B73C84F-3AC2-4377-BB44-647DFEB34FDA}" destId="{61E44303-AD9E-45AC-BDCE-246E540A65E0}" srcOrd="0" destOrd="0" presId="urn:microsoft.com/office/officeart/2005/8/layout/radial4"/>
    <dgm:cxn modelId="{CFD49147-F0A4-4DA2-A534-EF4646F5692C}" type="presOf" srcId="{DB42B59C-EC71-46F3-980F-FB7240A60ED5}" destId="{7AC7DDBB-6F3B-4C20-96E1-373D71D050F5}" srcOrd="0" destOrd="0" presId="urn:microsoft.com/office/officeart/2005/8/layout/radial4"/>
    <dgm:cxn modelId="{D04AE89A-2AFA-4E23-8DA4-6D6AAB63BAC0}" type="presParOf" srcId="{C19CEEAB-55BF-4DBD-B81E-3311F6375831}" destId="{7AC7DDBB-6F3B-4C20-96E1-373D71D050F5}" srcOrd="0" destOrd="0" presId="urn:microsoft.com/office/officeart/2005/8/layout/radial4"/>
    <dgm:cxn modelId="{9DE53032-99E8-4C43-9D13-90B7C5E4D2AD}" type="presParOf" srcId="{C19CEEAB-55BF-4DBD-B81E-3311F6375831}" destId="{A72CA753-58E1-46F2-B172-F56A195C3D7C}" srcOrd="1" destOrd="0" presId="urn:microsoft.com/office/officeart/2005/8/layout/radial4"/>
    <dgm:cxn modelId="{FF4FBDD6-5255-4066-B93D-A983089673D6}" type="presParOf" srcId="{C19CEEAB-55BF-4DBD-B81E-3311F6375831}" destId="{20784FA2-87D1-49B2-9059-E54BAE35668A}" srcOrd="2" destOrd="0" presId="urn:microsoft.com/office/officeart/2005/8/layout/radial4"/>
    <dgm:cxn modelId="{2D1D7B24-B3DE-46E3-9F77-C5113EB33032}" type="presParOf" srcId="{C19CEEAB-55BF-4DBD-B81E-3311F6375831}" destId="{5EFEC0A2-891B-4DC1-99FD-86DED78980F1}" srcOrd="3" destOrd="0" presId="urn:microsoft.com/office/officeart/2005/8/layout/radial4"/>
    <dgm:cxn modelId="{E14B5AD7-6F6E-4DC0-B9B4-F3AB10F93D0D}" type="presParOf" srcId="{C19CEEAB-55BF-4DBD-B81E-3311F6375831}" destId="{61E44303-AD9E-45AC-BDCE-246E540A65E0}" srcOrd="4" destOrd="0" presId="urn:microsoft.com/office/officeart/2005/8/layout/radial4"/>
    <dgm:cxn modelId="{DAC6F01D-0BF9-4A40-9EC4-882A0AAD4368}" type="presParOf" srcId="{C19CEEAB-55BF-4DBD-B81E-3311F6375831}" destId="{AD386069-A3A4-4BB1-B05B-DF1FE5A717DF}" srcOrd="5" destOrd="0" presId="urn:microsoft.com/office/officeart/2005/8/layout/radial4"/>
    <dgm:cxn modelId="{2ACB47F2-2D2A-4823-9FF0-E23ED7791DF7}" type="presParOf" srcId="{C19CEEAB-55BF-4DBD-B81E-3311F6375831}" destId="{1A5285B8-9747-487F-9AEC-3843CE80E5D3}" srcOrd="6" destOrd="0" presId="urn:microsoft.com/office/officeart/2005/8/layout/radial4"/>
    <dgm:cxn modelId="{B134B165-EB0C-4D00-877C-3BAE2E89B3F4}" type="presParOf" srcId="{C19CEEAB-55BF-4DBD-B81E-3311F6375831}" destId="{72D68479-74CB-48DB-A826-E9222C747CF2}" srcOrd="7" destOrd="0" presId="urn:microsoft.com/office/officeart/2005/8/layout/radial4"/>
    <dgm:cxn modelId="{905D6B55-3C1E-4BB5-811B-AE0169B1F15D}" type="presParOf" srcId="{C19CEEAB-55BF-4DBD-B81E-3311F6375831}" destId="{87311996-BB69-4F6D-817B-424795ECB7BE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E76609F-B006-4E40-A8F2-0BC756AC66A5}" type="doc">
      <dgm:prSet loTypeId="urn:microsoft.com/office/officeart/2005/8/layout/cycle4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21FF77C-B76B-4D05-94E9-F26E02919510}">
      <dgm:prSet/>
      <dgm:spPr/>
      <dgm:t>
        <a:bodyPr/>
        <a:lstStyle/>
        <a:p>
          <a:pPr rtl="0"/>
          <a:r>
            <a:rPr lang="en-GB" smtClean="0"/>
            <a:t>Define / Update PBS</a:t>
          </a:r>
          <a:endParaRPr lang="en-GB"/>
        </a:p>
      </dgm:t>
    </dgm:pt>
    <dgm:pt modelId="{2A213C9E-E925-47BE-B06E-5F968A0EB557}" type="parTrans" cxnId="{F87EAC03-E01B-4200-B9B0-E3A1695CCDA3}">
      <dgm:prSet/>
      <dgm:spPr/>
      <dgm:t>
        <a:bodyPr/>
        <a:lstStyle/>
        <a:p>
          <a:endParaRPr lang="en-GB"/>
        </a:p>
      </dgm:t>
    </dgm:pt>
    <dgm:pt modelId="{FE7AE0A6-C984-4605-BFBF-47D3828A1605}" type="sibTrans" cxnId="{F87EAC03-E01B-4200-B9B0-E3A1695CCDA3}">
      <dgm:prSet/>
      <dgm:spPr/>
      <dgm:t>
        <a:bodyPr/>
        <a:lstStyle/>
        <a:p>
          <a:endParaRPr lang="en-GB"/>
        </a:p>
      </dgm:t>
    </dgm:pt>
    <dgm:pt modelId="{62915636-30AD-4B52-8B50-9E9B061DC9BC}">
      <dgm:prSet/>
      <dgm:spPr/>
      <dgm:t>
        <a:bodyPr/>
        <a:lstStyle/>
        <a:p>
          <a:pPr rtl="0"/>
          <a:r>
            <a:rPr lang="en-GB" smtClean="0"/>
            <a:t>Work on estimates </a:t>
          </a:r>
          <a:endParaRPr lang="en-GB"/>
        </a:p>
      </dgm:t>
    </dgm:pt>
    <dgm:pt modelId="{FB0A1C15-F707-4603-B035-4E03AA4C5FBC}" type="parTrans" cxnId="{EF33D3BA-8358-4CB9-A230-C34F6EAE673B}">
      <dgm:prSet/>
      <dgm:spPr/>
      <dgm:t>
        <a:bodyPr/>
        <a:lstStyle/>
        <a:p>
          <a:endParaRPr lang="en-GB"/>
        </a:p>
      </dgm:t>
    </dgm:pt>
    <dgm:pt modelId="{A0FE1DA1-8439-41DC-9F87-AC1993802480}" type="sibTrans" cxnId="{EF33D3BA-8358-4CB9-A230-C34F6EAE673B}">
      <dgm:prSet/>
      <dgm:spPr/>
      <dgm:t>
        <a:bodyPr/>
        <a:lstStyle/>
        <a:p>
          <a:endParaRPr lang="en-GB"/>
        </a:p>
      </dgm:t>
    </dgm:pt>
    <dgm:pt modelId="{29A991FC-03C9-4281-AD98-D78542FD45F8}">
      <dgm:prSet/>
      <dgm:spPr/>
      <dgm:t>
        <a:bodyPr/>
        <a:lstStyle/>
        <a:p>
          <a:pPr rtl="0"/>
          <a:r>
            <a:rPr lang="en-GB" smtClean="0"/>
            <a:t>Analytical</a:t>
          </a:r>
          <a:endParaRPr lang="en-GB"/>
        </a:p>
      </dgm:t>
    </dgm:pt>
    <dgm:pt modelId="{F79F2243-B896-4295-83BF-BEDFE4C6F4D8}" type="parTrans" cxnId="{D76AB71B-922C-4C04-8D46-A152FF222012}">
      <dgm:prSet/>
      <dgm:spPr/>
      <dgm:t>
        <a:bodyPr/>
        <a:lstStyle/>
        <a:p>
          <a:endParaRPr lang="en-GB"/>
        </a:p>
      </dgm:t>
    </dgm:pt>
    <dgm:pt modelId="{0B911025-1D52-40F0-852E-2CB9EAC43067}" type="sibTrans" cxnId="{D76AB71B-922C-4C04-8D46-A152FF222012}">
      <dgm:prSet/>
      <dgm:spPr/>
      <dgm:t>
        <a:bodyPr/>
        <a:lstStyle/>
        <a:p>
          <a:endParaRPr lang="en-GB"/>
        </a:p>
      </dgm:t>
    </dgm:pt>
    <dgm:pt modelId="{45B01F36-D1CA-4A66-8D9D-8BE6019613A6}">
      <dgm:prSet/>
      <dgm:spPr/>
      <dgm:t>
        <a:bodyPr/>
        <a:lstStyle/>
        <a:p>
          <a:pPr rtl="0"/>
          <a:r>
            <a:rPr lang="en-GB" smtClean="0"/>
            <a:t>Scaling</a:t>
          </a:r>
          <a:endParaRPr lang="en-GB"/>
        </a:p>
      </dgm:t>
    </dgm:pt>
    <dgm:pt modelId="{839DBA3E-1105-4911-9E73-A33662525EB8}" type="parTrans" cxnId="{5D005BBE-6619-4B8D-982B-D17A7BF37FA5}">
      <dgm:prSet/>
      <dgm:spPr/>
      <dgm:t>
        <a:bodyPr/>
        <a:lstStyle/>
        <a:p>
          <a:endParaRPr lang="en-GB"/>
        </a:p>
      </dgm:t>
    </dgm:pt>
    <dgm:pt modelId="{6EA473C1-5973-4E6B-93E6-695C8E0CCB24}" type="sibTrans" cxnId="{5D005BBE-6619-4B8D-982B-D17A7BF37FA5}">
      <dgm:prSet/>
      <dgm:spPr/>
      <dgm:t>
        <a:bodyPr/>
        <a:lstStyle/>
        <a:p>
          <a:endParaRPr lang="en-GB"/>
        </a:p>
      </dgm:t>
    </dgm:pt>
    <dgm:pt modelId="{3916D5AB-8DE9-4A34-B315-51BD0673A83F}">
      <dgm:prSet/>
      <dgm:spPr/>
      <dgm:t>
        <a:bodyPr/>
        <a:lstStyle/>
        <a:p>
          <a:pPr rtl="0"/>
          <a:r>
            <a:rPr lang="en-GB" smtClean="0"/>
            <a:t>Enter data in the tool and produce reports</a:t>
          </a:r>
          <a:endParaRPr lang="en-GB"/>
        </a:p>
      </dgm:t>
    </dgm:pt>
    <dgm:pt modelId="{535BDB49-00EE-4CB4-95EE-03E6C85330C2}" type="parTrans" cxnId="{835EF01E-3918-412B-AC9E-9FD8370E2222}">
      <dgm:prSet/>
      <dgm:spPr/>
      <dgm:t>
        <a:bodyPr/>
        <a:lstStyle/>
        <a:p>
          <a:endParaRPr lang="en-GB"/>
        </a:p>
      </dgm:t>
    </dgm:pt>
    <dgm:pt modelId="{9FBF8A13-F6DA-4621-8471-D29D85F47C46}" type="sibTrans" cxnId="{835EF01E-3918-412B-AC9E-9FD8370E2222}">
      <dgm:prSet/>
      <dgm:spPr/>
      <dgm:t>
        <a:bodyPr/>
        <a:lstStyle/>
        <a:p>
          <a:endParaRPr lang="en-GB"/>
        </a:p>
      </dgm:t>
    </dgm:pt>
    <dgm:pt modelId="{6759AAD9-C8D4-4FF4-B1D7-AAC399A14C9C}">
      <dgm:prSet/>
      <dgm:spPr/>
      <dgm:t>
        <a:bodyPr/>
        <a:lstStyle/>
        <a:p>
          <a:pPr rtl="0"/>
          <a:r>
            <a:rPr lang="en-GB" smtClean="0"/>
            <a:t>Freeze a version</a:t>
          </a:r>
          <a:endParaRPr lang="en-GB"/>
        </a:p>
      </dgm:t>
    </dgm:pt>
    <dgm:pt modelId="{FD1B35D7-8143-4765-BE72-63AA3D0A0500}" type="parTrans" cxnId="{1FC09113-335F-44A0-A008-C619CA039794}">
      <dgm:prSet/>
      <dgm:spPr/>
      <dgm:t>
        <a:bodyPr/>
        <a:lstStyle/>
        <a:p>
          <a:endParaRPr lang="en-GB"/>
        </a:p>
      </dgm:t>
    </dgm:pt>
    <dgm:pt modelId="{E56EF5F6-73E8-45E9-8C9C-7281A00366F3}" type="sibTrans" cxnId="{1FC09113-335F-44A0-A008-C619CA039794}">
      <dgm:prSet/>
      <dgm:spPr/>
      <dgm:t>
        <a:bodyPr/>
        <a:lstStyle/>
        <a:p>
          <a:endParaRPr lang="en-GB"/>
        </a:p>
      </dgm:t>
    </dgm:pt>
    <dgm:pt modelId="{670A4C98-77D6-4E26-94EE-47DA0D663529}" type="pres">
      <dgm:prSet presAssocID="{8E76609F-B006-4E40-A8F2-0BC756AC66A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D9908D1-9C19-4810-82C0-56984E70CEC5}" type="pres">
      <dgm:prSet presAssocID="{8E76609F-B006-4E40-A8F2-0BC756AC66A5}" presName="children" presStyleCnt="0"/>
      <dgm:spPr/>
    </dgm:pt>
    <dgm:pt modelId="{90D81625-8F8B-418C-9D2B-A6DAB0FCDFC2}" type="pres">
      <dgm:prSet presAssocID="{8E76609F-B006-4E40-A8F2-0BC756AC66A5}" presName="child2group" presStyleCnt="0"/>
      <dgm:spPr/>
    </dgm:pt>
    <dgm:pt modelId="{0E9782EC-290B-48D4-96BB-AD5457AE4502}" type="pres">
      <dgm:prSet presAssocID="{8E76609F-B006-4E40-A8F2-0BC756AC66A5}" presName="child2" presStyleLbl="bgAcc1" presStyleIdx="0" presStyleCnt="1"/>
      <dgm:spPr/>
      <dgm:t>
        <a:bodyPr/>
        <a:lstStyle/>
        <a:p>
          <a:endParaRPr lang="en-GB"/>
        </a:p>
      </dgm:t>
    </dgm:pt>
    <dgm:pt modelId="{970BF622-1DDD-41B0-936E-4D20A6738D75}" type="pres">
      <dgm:prSet presAssocID="{8E76609F-B006-4E40-A8F2-0BC756AC66A5}" presName="child2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725166-6646-475E-BBE7-817B2D7101A7}" type="pres">
      <dgm:prSet presAssocID="{8E76609F-B006-4E40-A8F2-0BC756AC66A5}" presName="childPlaceholder" presStyleCnt="0"/>
      <dgm:spPr/>
    </dgm:pt>
    <dgm:pt modelId="{F9BDFFBE-0245-4BC3-9A47-1E61D480FFED}" type="pres">
      <dgm:prSet presAssocID="{8E76609F-B006-4E40-A8F2-0BC756AC66A5}" presName="circle" presStyleCnt="0"/>
      <dgm:spPr/>
    </dgm:pt>
    <dgm:pt modelId="{33BFC27D-A477-449C-9997-77D38F9B50AD}" type="pres">
      <dgm:prSet presAssocID="{8E76609F-B006-4E40-A8F2-0BC756AC66A5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37BE80-0198-48BE-B08F-BD445ABE8423}" type="pres">
      <dgm:prSet presAssocID="{8E76609F-B006-4E40-A8F2-0BC756AC66A5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08C1FD-7BB4-490F-8355-04EC4BDA45D8}" type="pres">
      <dgm:prSet presAssocID="{8E76609F-B006-4E40-A8F2-0BC756AC66A5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9E4CA6-6A03-4CE7-972D-9C29D1D7E6C5}" type="pres">
      <dgm:prSet presAssocID="{8E76609F-B006-4E40-A8F2-0BC756AC66A5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D63654-7C3A-424E-AE18-ADD29FC49ACC}" type="pres">
      <dgm:prSet presAssocID="{8E76609F-B006-4E40-A8F2-0BC756AC66A5}" presName="quadrantPlaceholder" presStyleCnt="0"/>
      <dgm:spPr/>
    </dgm:pt>
    <dgm:pt modelId="{F081FFD3-978C-4B60-A0EA-40D4B1DD4202}" type="pres">
      <dgm:prSet presAssocID="{8E76609F-B006-4E40-A8F2-0BC756AC66A5}" presName="center1" presStyleLbl="fgShp" presStyleIdx="0" presStyleCnt="2"/>
      <dgm:spPr/>
    </dgm:pt>
    <dgm:pt modelId="{1CAFEA1E-C23D-4B13-9CF3-4F18A4EDE5DD}" type="pres">
      <dgm:prSet presAssocID="{8E76609F-B006-4E40-A8F2-0BC756AC66A5}" presName="center2" presStyleLbl="fgShp" presStyleIdx="1" presStyleCnt="2"/>
      <dgm:spPr/>
    </dgm:pt>
  </dgm:ptLst>
  <dgm:cxnLst>
    <dgm:cxn modelId="{F87EAC03-E01B-4200-B9B0-E3A1695CCDA3}" srcId="{8E76609F-B006-4E40-A8F2-0BC756AC66A5}" destId="{221FF77C-B76B-4D05-94E9-F26E02919510}" srcOrd="0" destOrd="0" parTransId="{2A213C9E-E925-47BE-B06E-5F968A0EB557}" sibTransId="{FE7AE0A6-C984-4605-BFBF-47D3828A1605}"/>
    <dgm:cxn modelId="{757B2B73-E76E-42C0-940A-9EAE13C533E2}" type="presOf" srcId="{45B01F36-D1CA-4A66-8D9D-8BE6019613A6}" destId="{970BF622-1DDD-41B0-936E-4D20A6738D75}" srcOrd="1" destOrd="1" presId="urn:microsoft.com/office/officeart/2005/8/layout/cycle4"/>
    <dgm:cxn modelId="{EF33D3BA-8358-4CB9-A230-C34F6EAE673B}" srcId="{8E76609F-B006-4E40-A8F2-0BC756AC66A5}" destId="{62915636-30AD-4B52-8B50-9E9B061DC9BC}" srcOrd="1" destOrd="0" parTransId="{FB0A1C15-F707-4603-B035-4E03AA4C5FBC}" sibTransId="{A0FE1DA1-8439-41DC-9F87-AC1993802480}"/>
    <dgm:cxn modelId="{835EF01E-3918-412B-AC9E-9FD8370E2222}" srcId="{8E76609F-B006-4E40-A8F2-0BC756AC66A5}" destId="{3916D5AB-8DE9-4A34-B315-51BD0673A83F}" srcOrd="2" destOrd="0" parTransId="{535BDB49-00EE-4CB4-95EE-03E6C85330C2}" sibTransId="{9FBF8A13-F6DA-4621-8471-D29D85F47C46}"/>
    <dgm:cxn modelId="{07038CDB-B853-4098-855B-0E9848F904A5}" type="presOf" srcId="{221FF77C-B76B-4D05-94E9-F26E02919510}" destId="{33BFC27D-A477-449C-9997-77D38F9B50AD}" srcOrd="0" destOrd="0" presId="urn:microsoft.com/office/officeart/2005/8/layout/cycle4"/>
    <dgm:cxn modelId="{1FC09113-335F-44A0-A008-C619CA039794}" srcId="{8E76609F-B006-4E40-A8F2-0BC756AC66A5}" destId="{6759AAD9-C8D4-4FF4-B1D7-AAC399A14C9C}" srcOrd="3" destOrd="0" parTransId="{FD1B35D7-8143-4765-BE72-63AA3D0A0500}" sibTransId="{E56EF5F6-73E8-45E9-8C9C-7281A00366F3}"/>
    <dgm:cxn modelId="{5D005BBE-6619-4B8D-982B-D17A7BF37FA5}" srcId="{62915636-30AD-4B52-8B50-9E9B061DC9BC}" destId="{45B01F36-D1CA-4A66-8D9D-8BE6019613A6}" srcOrd="1" destOrd="0" parTransId="{839DBA3E-1105-4911-9E73-A33662525EB8}" sibTransId="{6EA473C1-5973-4E6B-93E6-695C8E0CCB24}"/>
    <dgm:cxn modelId="{F3E70F9B-1C97-4A2A-9CA2-A025B04F920F}" type="presOf" srcId="{6759AAD9-C8D4-4FF4-B1D7-AAC399A14C9C}" destId="{799E4CA6-6A03-4CE7-972D-9C29D1D7E6C5}" srcOrd="0" destOrd="0" presId="urn:microsoft.com/office/officeart/2005/8/layout/cycle4"/>
    <dgm:cxn modelId="{9CF2F528-F1A2-4C4C-8DE7-F7C203AAE1B6}" type="presOf" srcId="{8E76609F-B006-4E40-A8F2-0BC756AC66A5}" destId="{670A4C98-77D6-4E26-94EE-47DA0D663529}" srcOrd="0" destOrd="0" presId="urn:microsoft.com/office/officeart/2005/8/layout/cycle4"/>
    <dgm:cxn modelId="{538BB2DC-F6AB-4F6F-9C13-347CE26A3BF5}" type="presOf" srcId="{3916D5AB-8DE9-4A34-B315-51BD0673A83F}" destId="{9008C1FD-7BB4-490F-8355-04EC4BDA45D8}" srcOrd="0" destOrd="0" presId="urn:microsoft.com/office/officeart/2005/8/layout/cycle4"/>
    <dgm:cxn modelId="{13696028-16A6-4731-9D0B-896A918C5EDB}" type="presOf" srcId="{62915636-30AD-4B52-8B50-9E9B061DC9BC}" destId="{3A37BE80-0198-48BE-B08F-BD445ABE8423}" srcOrd="0" destOrd="0" presId="urn:microsoft.com/office/officeart/2005/8/layout/cycle4"/>
    <dgm:cxn modelId="{872F6020-5DDD-4CDE-990F-166BCBB7B540}" type="presOf" srcId="{29A991FC-03C9-4281-AD98-D78542FD45F8}" destId="{0E9782EC-290B-48D4-96BB-AD5457AE4502}" srcOrd="0" destOrd="0" presId="urn:microsoft.com/office/officeart/2005/8/layout/cycle4"/>
    <dgm:cxn modelId="{BE8D2135-F135-43D9-83DE-9B77B192AD5F}" type="presOf" srcId="{45B01F36-D1CA-4A66-8D9D-8BE6019613A6}" destId="{0E9782EC-290B-48D4-96BB-AD5457AE4502}" srcOrd="0" destOrd="1" presId="urn:microsoft.com/office/officeart/2005/8/layout/cycle4"/>
    <dgm:cxn modelId="{D76AB71B-922C-4C04-8D46-A152FF222012}" srcId="{62915636-30AD-4B52-8B50-9E9B061DC9BC}" destId="{29A991FC-03C9-4281-AD98-D78542FD45F8}" srcOrd="0" destOrd="0" parTransId="{F79F2243-B896-4295-83BF-BEDFE4C6F4D8}" sibTransId="{0B911025-1D52-40F0-852E-2CB9EAC43067}"/>
    <dgm:cxn modelId="{987A4699-ACFB-48D0-8818-C8EC11349AA5}" type="presOf" srcId="{29A991FC-03C9-4281-AD98-D78542FD45F8}" destId="{970BF622-1DDD-41B0-936E-4D20A6738D75}" srcOrd="1" destOrd="0" presId="urn:microsoft.com/office/officeart/2005/8/layout/cycle4"/>
    <dgm:cxn modelId="{8A078C23-C42A-4188-BE7C-8A17BE9330D6}" type="presParOf" srcId="{670A4C98-77D6-4E26-94EE-47DA0D663529}" destId="{AD9908D1-9C19-4810-82C0-56984E70CEC5}" srcOrd="0" destOrd="0" presId="urn:microsoft.com/office/officeart/2005/8/layout/cycle4"/>
    <dgm:cxn modelId="{9EEBA694-D6BF-4259-A5F5-5905CC8F4A72}" type="presParOf" srcId="{AD9908D1-9C19-4810-82C0-56984E70CEC5}" destId="{90D81625-8F8B-418C-9D2B-A6DAB0FCDFC2}" srcOrd="0" destOrd="0" presId="urn:microsoft.com/office/officeart/2005/8/layout/cycle4"/>
    <dgm:cxn modelId="{2EFFC8F3-351F-4EC9-9E23-92A214DB54E0}" type="presParOf" srcId="{90D81625-8F8B-418C-9D2B-A6DAB0FCDFC2}" destId="{0E9782EC-290B-48D4-96BB-AD5457AE4502}" srcOrd="0" destOrd="0" presId="urn:microsoft.com/office/officeart/2005/8/layout/cycle4"/>
    <dgm:cxn modelId="{E18F79E2-FFF2-4855-87FD-140C028396F2}" type="presParOf" srcId="{90D81625-8F8B-418C-9D2B-A6DAB0FCDFC2}" destId="{970BF622-1DDD-41B0-936E-4D20A6738D75}" srcOrd="1" destOrd="0" presId="urn:microsoft.com/office/officeart/2005/8/layout/cycle4"/>
    <dgm:cxn modelId="{F36771F0-9401-4B80-B51C-01F226FDC372}" type="presParOf" srcId="{AD9908D1-9C19-4810-82C0-56984E70CEC5}" destId="{6A725166-6646-475E-BBE7-817B2D7101A7}" srcOrd="1" destOrd="0" presId="urn:microsoft.com/office/officeart/2005/8/layout/cycle4"/>
    <dgm:cxn modelId="{E1AEC06F-FF73-4EDA-8782-C666B16CE43E}" type="presParOf" srcId="{670A4C98-77D6-4E26-94EE-47DA0D663529}" destId="{F9BDFFBE-0245-4BC3-9A47-1E61D480FFED}" srcOrd="1" destOrd="0" presId="urn:microsoft.com/office/officeart/2005/8/layout/cycle4"/>
    <dgm:cxn modelId="{D8029EEE-B683-4DCA-B0E4-BEAAFFC3AF29}" type="presParOf" srcId="{F9BDFFBE-0245-4BC3-9A47-1E61D480FFED}" destId="{33BFC27D-A477-449C-9997-77D38F9B50AD}" srcOrd="0" destOrd="0" presId="urn:microsoft.com/office/officeart/2005/8/layout/cycle4"/>
    <dgm:cxn modelId="{E5DBA61B-D91C-44C5-8705-D79CDF699879}" type="presParOf" srcId="{F9BDFFBE-0245-4BC3-9A47-1E61D480FFED}" destId="{3A37BE80-0198-48BE-B08F-BD445ABE8423}" srcOrd="1" destOrd="0" presId="urn:microsoft.com/office/officeart/2005/8/layout/cycle4"/>
    <dgm:cxn modelId="{EB5E7E99-8AD5-4524-B135-B7ACF324F027}" type="presParOf" srcId="{F9BDFFBE-0245-4BC3-9A47-1E61D480FFED}" destId="{9008C1FD-7BB4-490F-8355-04EC4BDA45D8}" srcOrd="2" destOrd="0" presId="urn:microsoft.com/office/officeart/2005/8/layout/cycle4"/>
    <dgm:cxn modelId="{69DB9477-56B7-44CA-87E3-CF0D2AE1E0B7}" type="presParOf" srcId="{F9BDFFBE-0245-4BC3-9A47-1E61D480FFED}" destId="{799E4CA6-6A03-4CE7-972D-9C29D1D7E6C5}" srcOrd="3" destOrd="0" presId="urn:microsoft.com/office/officeart/2005/8/layout/cycle4"/>
    <dgm:cxn modelId="{6C44D676-BE5C-4337-BAC6-CB6C3967EDA4}" type="presParOf" srcId="{F9BDFFBE-0245-4BC3-9A47-1E61D480FFED}" destId="{C1D63654-7C3A-424E-AE18-ADD29FC49ACC}" srcOrd="4" destOrd="0" presId="urn:microsoft.com/office/officeart/2005/8/layout/cycle4"/>
    <dgm:cxn modelId="{88921C40-64B4-40EE-BAD3-C904939E202F}" type="presParOf" srcId="{670A4C98-77D6-4E26-94EE-47DA0D663529}" destId="{F081FFD3-978C-4B60-A0EA-40D4B1DD4202}" srcOrd="2" destOrd="0" presId="urn:microsoft.com/office/officeart/2005/8/layout/cycle4"/>
    <dgm:cxn modelId="{98FF3595-0F82-4332-9019-9822D207AE5F}" type="presParOf" srcId="{670A4C98-77D6-4E26-94EE-47DA0D663529}" destId="{1CAFEA1E-C23D-4B13-9CF3-4F18A4EDE5DD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2F13E66-D43B-4C38-AE24-8A3C888605E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7B50084-4313-45D6-BB41-7EF2772CAACF}">
      <dgm:prSet/>
      <dgm:spPr/>
      <dgm:t>
        <a:bodyPr/>
        <a:lstStyle/>
        <a:p>
          <a:pPr rtl="0"/>
          <a:r>
            <a:rPr lang="en-GB" smtClean="0"/>
            <a:t>PBS definition in an Excel file</a:t>
          </a:r>
          <a:endParaRPr lang="en-GB"/>
        </a:p>
      </dgm:t>
    </dgm:pt>
    <dgm:pt modelId="{24091E22-BB40-423C-B3C7-8B91919BB8BB}" type="parTrans" cxnId="{D50DBFC0-39A0-4F35-AA6E-E58E9448D54A}">
      <dgm:prSet/>
      <dgm:spPr/>
      <dgm:t>
        <a:bodyPr/>
        <a:lstStyle/>
        <a:p>
          <a:endParaRPr lang="en-GB"/>
        </a:p>
      </dgm:t>
    </dgm:pt>
    <dgm:pt modelId="{EFEFE49B-E432-4F5C-96B3-2D6FD5AAB837}" type="sibTrans" cxnId="{D50DBFC0-39A0-4F35-AA6E-E58E9448D54A}">
      <dgm:prSet/>
      <dgm:spPr/>
      <dgm:t>
        <a:bodyPr/>
        <a:lstStyle/>
        <a:p>
          <a:endParaRPr lang="en-GB"/>
        </a:p>
      </dgm:t>
    </dgm:pt>
    <dgm:pt modelId="{E16D827E-2029-4044-B816-A980BC711C0A}">
      <dgm:prSet/>
      <dgm:spPr/>
      <dgm:t>
        <a:bodyPr/>
        <a:lstStyle/>
        <a:p>
          <a:pPr rtl="0"/>
          <a:r>
            <a:rPr lang="en-GB" smtClean="0"/>
            <a:t>Easier to start with</a:t>
          </a:r>
          <a:endParaRPr lang="en-GB"/>
        </a:p>
      </dgm:t>
    </dgm:pt>
    <dgm:pt modelId="{56613CBB-9755-4C22-BB77-D46E348C5FC2}" type="parTrans" cxnId="{FF79A953-90C7-4692-A1DE-0548819C8A65}">
      <dgm:prSet/>
      <dgm:spPr/>
      <dgm:t>
        <a:bodyPr/>
        <a:lstStyle/>
        <a:p>
          <a:endParaRPr lang="en-GB"/>
        </a:p>
      </dgm:t>
    </dgm:pt>
    <dgm:pt modelId="{DD16DCFD-722C-4F09-9892-B6C1FEC084F4}" type="sibTrans" cxnId="{FF79A953-90C7-4692-A1DE-0548819C8A65}">
      <dgm:prSet/>
      <dgm:spPr/>
      <dgm:t>
        <a:bodyPr/>
        <a:lstStyle/>
        <a:p>
          <a:endParaRPr lang="en-GB"/>
        </a:p>
      </dgm:t>
    </dgm:pt>
    <dgm:pt modelId="{5662783F-30B1-4461-BD5E-8E7EAB2F8FD4}">
      <dgm:prSet/>
      <dgm:spPr/>
      <dgm:t>
        <a:bodyPr/>
        <a:lstStyle/>
        <a:p>
          <a:pPr rtl="0"/>
          <a:r>
            <a:rPr lang="en-GB" smtClean="0"/>
            <a:t>Faster for large amount of data</a:t>
          </a:r>
          <a:endParaRPr lang="en-GB"/>
        </a:p>
      </dgm:t>
    </dgm:pt>
    <dgm:pt modelId="{19094308-BEE2-43BF-A914-C1D7ACE0CEA0}" type="parTrans" cxnId="{BE9D13DB-2278-4064-A3A1-715B6E61F04B}">
      <dgm:prSet/>
      <dgm:spPr/>
      <dgm:t>
        <a:bodyPr/>
        <a:lstStyle/>
        <a:p>
          <a:endParaRPr lang="en-GB"/>
        </a:p>
      </dgm:t>
    </dgm:pt>
    <dgm:pt modelId="{68B9D1D1-06ED-457D-A5B0-3876B0B80751}" type="sibTrans" cxnId="{BE9D13DB-2278-4064-A3A1-715B6E61F04B}">
      <dgm:prSet/>
      <dgm:spPr/>
      <dgm:t>
        <a:bodyPr/>
        <a:lstStyle/>
        <a:p>
          <a:endParaRPr lang="en-GB"/>
        </a:p>
      </dgm:t>
    </dgm:pt>
    <dgm:pt modelId="{E79BB283-639D-44F2-A188-A60746453DA6}">
      <dgm:prSet/>
      <dgm:spPr/>
      <dgm:t>
        <a:bodyPr/>
        <a:lstStyle/>
        <a:p>
          <a:pPr rtl="0"/>
          <a:r>
            <a:rPr lang="en-GB" dirty="0" smtClean="0"/>
            <a:t>Template will be sent to Work Packages second week of June</a:t>
          </a:r>
          <a:endParaRPr lang="en-GB" dirty="0"/>
        </a:p>
      </dgm:t>
    </dgm:pt>
    <dgm:pt modelId="{EE77AAE2-8F66-493D-96F2-CB928E527075}" type="parTrans" cxnId="{FEB7D7BC-D842-4A2F-A609-59824F402986}">
      <dgm:prSet/>
      <dgm:spPr/>
      <dgm:t>
        <a:bodyPr/>
        <a:lstStyle/>
        <a:p>
          <a:endParaRPr lang="en-GB"/>
        </a:p>
      </dgm:t>
    </dgm:pt>
    <dgm:pt modelId="{80AB3F7B-1B66-4B23-A107-2190B642046E}" type="sibTrans" cxnId="{FEB7D7BC-D842-4A2F-A609-59824F402986}">
      <dgm:prSet/>
      <dgm:spPr/>
      <dgm:t>
        <a:bodyPr/>
        <a:lstStyle/>
        <a:p>
          <a:endParaRPr lang="en-GB"/>
        </a:p>
      </dgm:t>
    </dgm:pt>
    <dgm:pt modelId="{085BB012-3D66-462D-B443-794376D38AFE}">
      <dgm:prSet/>
      <dgm:spPr/>
      <dgm:t>
        <a:bodyPr/>
        <a:lstStyle/>
        <a:p>
          <a:pPr rtl="0"/>
          <a:r>
            <a:rPr lang="en-GB" dirty="0" smtClean="0"/>
            <a:t>User and access rights – based on CERN Nice account – June</a:t>
          </a:r>
          <a:endParaRPr lang="en-GB" dirty="0"/>
        </a:p>
      </dgm:t>
    </dgm:pt>
    <dgm:pt modelId="{327FEB18-FF71-4577-8C43-502EF111339D}" type="parTrans" cxnId="{C28951F8-3F1C-4FB4-88A1-A09038983384}">
      <dgm:prSet/>
      <dgm:spPr/>
      <dgm:t>
        <a:bodyPr/>
        <a:lstStyle/>
        <a:p>
          <a:endParaRPr lang="en-GB"/>
        </a:p>
      </dgm:t>
    </dgm:pt>
    <dgm:pt modelId="{06110A6E-2713-4996-B890-999511CBD331}" type="sibTrans" cxnId="{C28951F8-3F1C-4FB4-88A1-A09038983384}">
      <dgm:prSet/>
      <dgm:spPr/>
      <dgm:t>
        <a:bodyPr/>
        <a:lstStyle/>
        <a:p>
          <a:endParaRPr lang="en-GB"/>
        </a:p>
      </dgm:t>
    </dgm:pt>
    <dgm:pt modelId="{5A89B093-FAD9-4C2D-ACA9-D75DCD15263D}">
      <dgm:prSet/>
      <dgm:spPr/>
      <dgm:t>
        <a:bodyPr/>
        <a:lstStyle/>
        <a:p>
          <a:pPr rtl="0"/>
          <a:r>
            <a:rPr lang="en-GB" dirty="0" smtClean="0"/>
            <a:t>Access to the application from July</a:t>
          </a:r>
          <a:endParaRPr lang="en-GB" dirty="0"/>
        </a:p>
      </dgm:t>
    </dgm:pt>
    <dgm:pt modelId="{696239A2-79C9-48B9-A9DF-E30C29420A93}" type="parTrans" cxnId="{617B9E83-57D7-4DAB-B9F3-413C4C245070}">
      <dgm:prSet/>
      <dgm:spPr/>
      <dgm:t>
        <a:bodyPr/>
        <a:lstStyle/>
        <a:p>
          <a:endParaRPr lang="en-GB"/>
        </a:p>
      </dgm:t>
    </dgm:pt>
    <dgm:pt modelId="{13B4622A-08DA-4E2F-BD7B-4C6043EEF8CE}" type="sibTrans" cxnId="{617B9E83-57D7-4DAB-B9F3-413C4C245070}">
      <dgm:prSet/>
      <dgm:spPr/>
      <dgm:t>
        <a:bodyPr/>
        <a:lstStyle/>
        <a:p>
          <a:endParaRPr lang="en-GB"/>
        </a:p>
      </dgm:t>
    </dgm:pt>
    <dgm:pt modelId="{8D4B85C5-37AC-4264-9540-2141F86D21DC}">
      <dgm:prSet/>
      <dgm:spPr/>
      <dgm:t>
        <a:bodyPr tIns="3600" bIns="3600"/>
        <a:lstStyle/>
        <a:p>
          <a:pPr rtl="0"/>
          <a:r>
            <a:rPr lang="en-GB" dirty="0" smtClean="0"/>
            <a:t>Contact: </a:t>
          </a:r>
          <a:r>
            <a:rPr lang="en-GB" i="1" dirty="0" smtClean="0">
              <a:hlinkClick xmlns:r="http://schemas.openxmlformats.org/officeDocument/2006/relationships" r:id="rId1"/>
            </a:rPr>
            <a:t>costing-euronu-panel@cern.ch</a:t>
          </a:r>
          <a:endParaRPr lang="en-GB" i="1" dirty="0" smtClean="0"/>
        </a:p>
        <a:p>
          <a:pPr rtl="0"/>
          <a:r>
            <a:rPr lang="en-GB" i="1" dirty="0" smtClean="0"/>
            <a:t>	Group responsible for  collecting data and for loading them</a:t>
          </a:r>
          <a:endParaRPr lang="en-GB" i="1" dirty="0"/>
        </a:p>
      </dgm:t>
    </dgm:pt>
    <dgm:pt modelId="{269A3E0A-A026-48F9-8FDC-D8C3545A85C3}" type="parTrans" cxnId="{BB0C274F-4080-481F-A5A8-97CCFBFDF27A}">
      <dgm:prSet/>
      <dgm:spPr/>
      <dgm:t>
        <a:bodyPr/>
        <a:lstStyle/>
        <a:p>
          <a:endParaRPr lang="en-GB"/>
        </a:p>
      </dgm:t>
    </dgm:pt>
    <dgm:pt modelId="{ADAC9977-FE4F-4169-B489-0C19D5087EEA}" type="sibTrans" cxnId="{BB0C274F-4080-481F-A5A8-97CCFBFDF27A}">
      <dgm:prSet/>
      <dgm:spPr/>
      <dgm:t>
        <a:bodyPr/>
        <a:lstStyle/>
        <a:p>
          <a:endParaRPr lang="en-GB"/>
        </a:p>
      </dgm:t>
    </dgm:pt>
    <dgm:pt modelId="{E767168F-23F1-4578-8FE5-53C0F0DE3EBB}" type="pres">
      <dgm:prSet presAssocID="{32F13E66-D43B-4C38-AE24-8A3C888605E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E8D6DEB-2E33-4137-BB00-898D89605E8A}" type="pres">
      <dgm:prSet presAssocID="{57B50084-4313-45D6-BB41-7EF2772CAAC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C056DF-A6E4-47C1-A941-C6CE2CBA514F}" type="pres">
      <dgm:prSet presAssocID="{57B50084-4313-45D6-BB41-7EF2772CAAC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71FBA2-6D92-42B3-9D35-554DBDF00E76}" type="pres">
      <dgm:prSet presAssocID="{085BB012-3D66-462D-B443-794376D38AF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66EE35-49F8-46A8-9E78-647DEF255BF3}" type="pres">
      <dgm:prSet presAssocID="{06110A6E-2713-4996-B890-999511CBD331}" presName="spacer" presStyleCnt="0"/>
      <dgm:spPr/>
    </dgm:pt>
    <dgm:pt modelId="{DC798585-FE03-4F99-9EF6-AC4BC1B355DF}" type="pres">
      <dgm:prSet presAssocID="{5A89B093-FAD9-4C2D-ACA9-D75DCD15263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8A2F16-41BE-4127-AE5C-BA6A0BF8C90B}" type="pres">
      <dgm:prSet presAssocID="{13B4622A-08DA-4E2F-BD7B-4C6043EEF8CE}" presName="spacer" presStyleCnt="0"/>
      <dgm:spPr/>
    </dgm:pt>
    <dgm:pt modelId="{AD7C1A2D-72CF-4DAC-A23F-C39981FA8567}" type="pres">
      <dgm:prSet presAssocID="{8D4B85C5-37AC-4264-9540-2141F86D21DC}" presName="parentText" presStyleLbl="node1" presStyleIdx="3" presStyleCnt="4" custScaleY="193061" custLinFactNeighborX="3993" custLinFactNeighborY="-223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EB7D7BC-D842-4A2F-A609-59824F402986}" srcId="{57B50084-4313-45D6-BB41-7EF2772CAACF}" destId="{E79BB283-639D-44F2-A188-A60746453DA6}" srcOrd="2" destOrd="0" parTransId="{EE77AAE2-8F66-493D-96F2-CB928E527075}" sibTransId="{80AB3F7B-1B66-4B23-A107-2190B642046E}"/>
    <dgm:cxn modelId="{F19BDB5A-6614-4127-85A6-B822590C8577}" type="presOf" srcId="{8D4B85C5-37AC-4264-9540-2141F86D21DC}" destId="{AD7C1A2D-72CF-4DAC-A23F-C39981FA8567}" srcOrd="0" destOrd="0" presId="urn:microsoft.com/office/officeart/2005/8/layout/vList2"/>
    <dgm:cxn modelId="{A604234A-1F04-477C-A281-FAF67DCE0C1A}" type="presOf" srcId="{E79BB283-639D-44F2-A188-A60746453DA6}" destId="{F2C056DF-A6E4-47C1-A941-C6CE2CBA514F}" srcOrd="0" destOrd="2" presId="urn:microsoft.com/office/officeart/2005/8/layout/vList2"/>
    <dgm:cxn modelId="{617B9E83-57D7-4DAB-B9F3-413C4C245070}" srcId="{32F13E66-D43B-4C38-AE24-8A3C888605EE}" destId="{5A89B093-FAD9-4C2D-ACA9-D75DCD15263D}" srcOrd="2" destOrd="0" parTransId="{696239A2-79C9-48B9-A9DF-E30C29420A93}" sibTransId="{13B4622A-08DA-4E2F-BD7B-4C6043EEF8CE}"/>
    <dgm:cxn modelId="{6DCD3C92-4F11-4F3F-AE17-D96C5E708BB6}" type="presOf" srcId="{57B50084-4313-45D6-BB41-7EF2772CAACF}" destId="{CE8D6DEB-2E33-4137-BB00-898D89605E8A}" srcOrd="0" destOrd="0" presId="urn:microsoft.com/office/officeart/2005/8/layout/vList2"/>
    <dgm:cxn modelId="{F01A8B35-EA02-4585-94CC-7ABA7A803C13}" type="presOf" srcId="{5662783F-30B1-4461-BD5E-8E7EAB2F8FD4}" destId="{F2C056DF-A6E4-47C1-A941-C6CE2CBA514F}" srcOrd="0" destOrd="1" presId="urn:microsoft.com/office/officeart/2005/8/layout/vList2"/>
    <dgm:cxn modelId="{FF79A953-90C7-4692-A1DE-0548819C8A65}" srcId="{57B50084-4313-45D6-BB41-7EF2772CAACF}" destId="{E16D827E-2029-4044-B816-A980BC711C0A}" srcOrd="0" destOrd="0" parTransId="{56613CBB-9755-4C22-BB77-D46E348C5FC2}" sibTransId="{DD16DCFD-722C-4F09-9892-B6C1FEC084F4}"/>
    <dgm:cxn modelId="{D50DBFC0-39A0-4F35-AA6E-E58E9448D54A}" srcId="{32F13E66-D43B-4C38-AE24-8A3C888605EE}" destId="{57B50084-4313-45D6-BB41-7EF2772CAACF}" srcOrd="0" destOrd="0" parTransId="{24091E22-BB40-423C-B3C7-8B91919BB8BB}" sibTransId="{EFEFE49B-E432-4F5C-96B3-2D6FD5AAB837}"/>
    <dgm:cxn modelId="{02F533AE-4DE6-4EA0-A7B7-15FC3258992C}" type="presOf" srcId="{E16D827E-2029-4044-B816-A980BC711C0A}" destId="{F2C056DF-A6E4-47C1-A941-C6CE2CBA514F}" srcOrd="0" destOrd="0" presId="urn:microsoft.com/office/officeart/2005/8/layout/vList2"/>
    <dgm:cxn modelId="{BE9D13DB-2278-4064-A3A1-715B6E61F04B}" srcId="{57B50084-4313-45D6-BB41-7EF2772CAACF}" destId="{5662783F-30B1-4461-BD5E-8E7EAB2F8FD4}" srcOrd="1" destOrd="0" parTransId="{19094308-BEE2-43BF-A914-C1D7ACE0CEA0}" sibTransId="{68B9D1D1-06ED-457D-A5B0-3876B0B80751}"/>
    <dgm:cxn modelId="{2698772E-006F-4050-B900-8F1E0A0D2832}" type="presOf" srcId="{32F13E66-D43B-4C38-AE24-8A3C888605EE}" destId="{E767168F-23F1-4578-8FE5-53C0F0DE3EBB}" srcOrd="0" destOrd="0" presId="urn:microsoft.com/office/officeart/2005/8/layout/vList2"/>
    <dgm:cxn modelId="{C28951F8-3F1C-4FB4-88A1-A09038983384}" srcId="{32F13E66-D43B-4C38-AE24-8A3C888605EE}" destId="{085BB012-3D66-462D-B443-794376D38AFE}" srcOrd="1" destOrd="0" parTransId="{327FEB18-FF71-4577-8C43-502EF111339D}" sibTransId="{06110A6E-2713-4996-B890-999511CBD331}"/>
    <dgm:cxn modelId="{71891C6F-CD7D-44EF-9839-15E96A32CD75}" type="presOf" srcId="{5A89B093-FAD9-4C2D-ACA9-D75DCD15263D}" destId="{DC798585-FE03-4F99-9EF6-AC4BC1B355DF}" srcOrd="0" destOrd="0" presId="urn:microsoft.com/office/officeart/2005/8/layout/vList2"/>
    <dgm:cxn modelId="{BB0C274F-4080-481F-A5A8-97CCFBFDF27A}" srcId="{32F13E66-D43B-4C38-AE24-8A3C888605EE}" destId="{8D4B85C5-37AC-4264-9540-2141F86D21DC}" srcOrd="3" destOrd="0" parTransId="{269A3E0A-A026-48F9-8FDC-D8C3545A85C3}" sibTransId="{ADAC9977-FE4F-4169-B489-0C19D5087EEA}"/>
    <dgm:cxn modelId="{D376244E-070D-498D-82B6-2E7EF39A74C6}" type="presOf" srcId="{085BB012-3D66-462D-B443-794376D38AFE}" destId="{3671FBA2-6D92-42B3-9D35-554DBDF00E76}" srcOrd="0" destOrd="0" presId="urn:microsoft.com/office/officeart/2005/8/layout/vList2"/>
    <dgm:cxn modelId="{689DA68A-8BFF-495B-A06F-C55007235829}" type="presParOf" srcId="{E767168F-23F1-4578-8FE5-53C0F0DE3EBB}" destId="{CE8D6DEB-2E33-4137-BB00-898D89605E8A}" srcOrd="0" destOrd="0" presId="urn:microsoft.com/office/officeart/2005/8/layout/vList2"/>
    <dgm:cxn modelId="{85CB9472-0AF8-4D95-93F8-D712AC5ADE57}" type="presParOf" srcId="{E767168F-23F1-4578-8FE5-53C0F0DE3EBB}" destId="{F2C056DF-A6E4-47C1-A941-C6CE2CBA514F}" srcOrd="1" destOrd="0" presId="urn:microsoft.com/office/officeart/2005/8/layout/vList2"/>
    <dgm:cxn modelId="{684F95FB-46E9-493D-812B-E93EE6EA41BD}" type="presParOf" srcId="{E767168F-23F1-4578-8FE5-53C0F0DE3EBB}" destId="{3671FBA2-6D92-42B3-9D35-554DBDF00E76}" srcOrd="2" destOrd="0" presId="urn:microsoft.com/office/officeart/2005/8/layout/vList2"/>
    <dgm:cxn modelId="{8038D0D3-A84C-48A1-A715-25CA0340DECF}" type="presParOf" srcId="{E767168F-23F1-4578-8FE5-53C0F0DE3EBB}" destId="{1266EE35-49F8-46A8-9E78-647DEF255BF3}" srcOrd="3" destOrd="0" presId="urn:microsoft.com/office/officeart/2005/8/layout/vList2"/>
    <dgm:cxn modelId="{31CD2E2B-17E4-4201-BA54-FB40113F17DA}" type="presParOf" srcId="{E767168F-23F1-4578-8FE5-53C0F0DE3EBB}" destId="{DC798585-FE03-4F99-9EF6-AC4BC1B355DF}" srcOrd="4" destOrd="0" presId="urn:microsoft.com/office/officeart/2005/8/layout/vList2"/>
    <dgm:cxn modelId="{BA9BF62E-400D-4B35-8BFA-4EF9AF3FBE43}" type="presParOf" srcId="{E767168F-23F1-4578-8FE5-53C0F0DE3EBB}" destId="{A68A2F16-41BE-4127-AE5C-BA6A0BF8C90B}" srcOrd="5" destOrd="0" presId="urn:microsoft.com/office/officeart/2005/8/layout/vList2"/>
    <dgm:cxn modelId="{65B5FD5E-8638-4D07-B83B-399E77B4BE14}" type="presParOf" srcId="{E767168F-23F1-4578-8FE5-53C0F0DE3EBB}" destId="{AD7C1A2D-72CF-4DAC-A23F-C39981FA856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3255DA-DD07-4C56-B7C5-FE48E516A23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A7F683D-64A6-474D-AC94-53546A13D38C}">
      <dgm:prSet/>
      <dgm:spPr/>
      <dgm:t>
        <a:bodyPr/>
        <a:lstStyle/>
        <a:p>
          <a:pPr rtl="0"/>
          <a:r>
            <a:rPr lang="en-GB" dirty="0" smtClean="0"/>
            <a:t>Tool functionalities</a:t>
          </a:r>
          <a:endParaRPr lang="en-GB" dirty="0"/>
        </a:p>
      </dgm:t>
    </dgm:pt>
    <dgm:pt modelId="{5EFA708C-3602-4562-A486-526979D2BB88}" type="parTrans" cxnId="{CFFE9507-F7CC-4F58-AB5A-D87D934B32F5}">
      <dgm:prSet/>
      <dgm:spPr/>
      <dgm:t>
        <a:bodyPr/>
        <a:lstStyle/>
        <a:p>
          <a:endParaRPr lang="en-GB"/>
        </a:p>
      </dgm:t>
    </dgm:pt>
    <dgm:pt modelId="{711391F5-87E5-41AD-A1E7-4B2E1D1231CE}" type="sibTrans" cxnId="{CFFE9507-F7CC-4F58-AB5A-D87D934B32F5}">
      <dgm:prSet/>
      <dgm:spPr/>
      <dgm:t>
        <a:bodyPr/>
        <a:lstStyle/>
        <a:p>
          <a:endParaRPr lang="en-GB"/>
        </a:p>
      </dgm:t>
    </dgm:pt>
    <dgm:pt modelId="{C8306D3A-28C8-4AC0-9EFF-2A555878E3E1}">
      <dgm:prSet/>
      <dgm:spPr/>
      <dgm:t>
        <a:bodyPr/>
        <a:lstStyle/>
        <a:p>
          <a:pPr rtl="0"/>
          <a:r>
            <a:rPr lang="en-GB" dirty="0" smtClean="0"/>
            <a:t>Further improvements</a:t>
          </a:r>
          <a:endParaRPr lang="en-GB" dirty="0"/>
        </a:p>
      </dgm:t>
    </dgm:pt>
    <dgm:pt modelId="{802FED07-A28E-4113-97B4-43DBC8A03609}" type="parTrans" cxnId="{F7A48C56-1406-4725-AA78-87BD7C95CC83}">
      <dgm:prSet/>
      <dgm:spPr/>
      <dgm:t>
        <a:bodyPr/>
        <a:lstStyle/>
        <a:p>
          <a:endParaRPr lang="en-GB"/>
        </a:p>
      </dgm:t>
    </dgm:pt>
    <dgm:pt modelId="{774AEAC1-0235-432B-8723-F291B98953D2}" type="sibTrans" cxnId="{F7A48C56-1406-4725-AA78-87BD7C95CC83}">
      <dgm:prSet/>
      <dgm:spPr/>
      <dgm:t>
        <a:bodyPr/>
        <a:lstStyle/>
        <a:p>
          <a:endParaRPr lang="en-GB"/>
        </a:p>
      </dgm:t>
    </dgm:pt>
    <dgm:pt modelId="{91EEE7FD-6C9F-4421-9B24-1DDE5841493F}">
      <dgm:prSet/>
      <dgm:spPr/>
      <dgm:t>
        <a:bodyPr/>
        <a:lstStyle/>
        <a:p>
          <a:pPr rtl="0"/>
          <a:r>
            <a:rPr lang="en-GB" dirty="0" smtClean="0"/>
            <a:t>Main objectives</a:t>
          </a:r>
        </a:p>
      </dgm:t>
    </dgm:pt>
    <dgm:pt modelId="{2E8DA77A-C70E-4C72-A6D7-3D28D71D2114}" type="parTrans" cxnId="{94586F72-CB32-4294-B80A-39A97F99CBFD}">
      <dgm:prSet/>
      <dgm:spPr/>
      <dgm:t>
        <a:bodyPr/>
        <a:lstStyle/>
        <a:p>
          <a:endParaRPr lang="en-GB"/>
        </a:p>
      </dgm:t>
    </dgm:pt>
    <dgm:pt modelId="{CC1A930D-4CAD-443B-BA05-EBC3B602FEB2}" type="sibTrans" cxnId="{94586F72-CB32-4294-B80A-39A97F99CBFD}">
      <dgm:prSet/>
      <dgm:spPr/>
      <dgm:t>
        <a:bodyPr/>
        <a:lstStyle/>
        <a:p>
          <a:endParaRPr lang="en-GB"/>
        </a:p>
      </dgm:t>
    </dgm:pt>
    <dgm:pt modelId="{7B1CFC2C-7127-4A89-9AE4-7ABC65E4C48E}">
      <dgm:prSet/>
      <dgm:spPr/>
      <dgm:t>
        <a:bodyPr/>
        <a:lstStyle/>
        <a:p>
          <a:pPr rtl="0"/>
          <a:r>
            <a:rPr lang="en-GB" smtClean="0"/>
            <a:t>EUROnu </a:t>
          </a:r>
          <a:r>
            <a:rPr lang="en-GB" dirty="0" smtClean="0"/>
            <a:t>setup planning</a:t>
          </a:r>
          <a:endParaRPr lang="en-GB" dirty="0"/>
        </a:p>
      </dgm:t>
    </dgm:pt>
    <dgm:pt modelId="{30AE3E07-3A45-4F83-87C5-B29B2509E430}" type="parTrans" cxnId="{C457D334-7311-4181-8DC5-64C61E6F3D83}">
      <dgm:prSet/>
      <dgm:spPr/>
    </dgm:pt>
    <dgm:pt modelId="{05B07E96-9904-459C-BFF8-3D8D20CE949D}" type="sibTrans" cxnId="{C457D334-7311-4181-8DC5-64C61E6F3D83}">
      <dgm:prSet/>
      <dgm:spPr/>
    </dgm:pt>
    <dgm:pt modelId="{1D05CD70-EA0E-4E78-9ABF-BC2C17CBA9C0}" type="pres">
      <dgm:prSet presAssocID="{6F3255DA-DD07-4C56-B7C5-FE48E516A23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9A54593-D869-438C-9343-C3810CFE085B}" type="pres">
      <dgm:prSet presAssocID="{91EEE7FD-6C9F-4421-9B24-1DDE5841493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4A1B2B-E390-4CD3-8332-E1C2CB3A0E27}" type="pres">
      <dgm:prSet presAssocID="{CC1A930D-4CAD-443B-BA05-EBC3B602FEB2}" presName="spacer" presStyleCnt="0"/>
      <dgm:spPr/>
    </dgm:pt>
    <dgm:pt modelId="{751155EB-EEF0-48DE-9770-8D650E420A50}" type="pres">
      <dgm:prSet presAssocID="{3A7F683D-64A6-474D-AC94-53546A13D38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40CE3E-B6D6-4AB8-943B-76FA8690289C}" type="pres">
      <dgm:prSet presAssocID="{711391F5-87E5-41AD-A1E7-4B2E1D1231CE}" presName="spacer" presStyleCnt="0"/>
      <dgm:spPr/>
    </dgm:pt>
    <dgm:pt modelId="{2AFA8B79-6A84-4366-9B6D-3089B6684E9A}" type="pres">
      <dgm:prSet presAssocID="{C8306D3A-28C8-4AC0-9EFF-2A555878E3E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053F8D-18EB-4680-99FD-017C04DB35BF}" type="pres">
      <dgm:prSet presAssocID="{774AEAC1-0235-432B-8723-F291B98953D2}" presName="spacer" presStyleCnt="0"/>
      <dgm:spPr/>
    </dgm:pt>
    <dgm:pt modelId="{B311DFC2-836A-4F07-A9FF-6676F39091CC}" type="pres">
      <dgm:prSet presAssocID="{7B1CFC2C-7127-4A89-9AE4-7ABC65E4C48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2B4813D-6A64-4F98-8C3F-38724E431EC1}" type="presOf" srcId="{7B1CFC2C-7127-4A89-9AE4-7ABC65E4C48E}" destId="{B311DFC2-836A-4F07-A9FF-6676F39091CC}" srcOrd="0" destOrd="0" presId="urn:microsoft.com/office/officeart/2005/8/layout/vList2"/>
    <dgm:cxn modelId="{CFFE9507-F7CC-4F58-AB5A-D87D934B32F5}" srcId="{6F3255DA-DD07-4C56-B7C5-FE48E516A236}" destId="{3A7F683D-64A6-474D-AC94-53546A13D38C}" srcOrd="1" destOrd="0" parTransId="{5EFA708C-3602-4562-A486-526979D2BB88}" sibTransId="{711391F5-87E5-41AD-A1E7-4B2E1D1231CE}"/>
    <dgm:cxn modelId="{F7A48C56-1406-4725-AA78-87BD7C95CC83}" srcId="{6F3255DA-DD07-4C56-B7C5-FE48E516A236}" destId="{C8306D3A-28C8-4AC0-9EFF-2A555878E3E1}" srcOrd="2" destOrd="0" parTransId="{802FED07-A28E-4113-97B4-43DBC8A03609}" sibTransId="{774AEAC1-0235-432B-8723-F291B98953D2}"/>
    <dgm:cxn modelId="{6849BC2E-CE51-4429-A8A0-C68954E96F1A}" type="presOf" srcId="{3A7F683D-64A6-474D-AC94-53546A13D38C}" destId="{751155EB-EEF0-48DE-9770-8D650E420A50}" srcOrd="0" destOrd="0" presId="urn:microsoft.com/office/officeart/2005/8/layout/vList2"/>
    <dgm:cxn modelId="{48913350-AA3D-4761-A031-6BA56044E56B}" type="presOf" srcId="{6F3255DA-DD07-4C56-B7C5-FE48E516A236}" destId="{1D05CD70-EA0E-4E78-9ABF-BC2C17CBA9C0}" srcOrd="0" destOrd="0" presId="urn:microsoft.com/office/officeart/2005/8/layout/vList2"/>
    <dgm:cxn modelId="{94586F72-CB32-4294-B80A-39A97F99CBFD}" srcId="{6F3255DA-DD07-4C56-B7C5-FE48E516A236}" destId="{91EEE7FD-6C9F-4421-9B24-1DDE5841493F}" srcOrd="0" destOrd="0" parTransId="{2E8DA77A-C70E-4C72-A6D7-3D28D71D2114}" sibTransId="{CC1A930D-4CAD-443B-BA05-EBC3B602FEB2}"/>
    <dgm:cxn modelId="{4BACC9D3-AF5A-42CB-8791-EB684300BE06}" type="presOf" srcId="{91EEE7FD-6C9F-4421-9B24-1DDE5841493F}" destId="{99A54593-D869-438C-9343-C3810CFE085B}" srcOrd="0" destOrd="0" presId="urn:microsoft.com/office/officeart/2005/8/layout/vList2"/>
    <dgm:cxn modelId="{BB1B1D88-FC7C-412E-86E4-F76BDAD01C97}" type="presOf" srcId="{C8306D3A-28C8-4AC0-9EFF-2A555878E3E1}" destId="{2AFA8B79-6A84-4366-9B6D-3089B6684E9A}" srcOrd="0" destOrd="0" presId="urn:microsoft.com/office/officeart/2005/8/layout/vList2"/>
    <dgm:cxn modelId="{C457D334-7311-4181-8DC5-64C61E6F3D83}" srcId="{6F3255DA-DD07-4C56-B7C5-FE48E516A236}" destId="{7B1CFC2C-7127-4A89-9AE4-7ABC65E4C48E}" srcOrd="3" destOrd="0" parTransId="{30AE3E07-3A45-4F83-87C5-B29B2509E430}" sibTransId="{05B07E96-9904-459C-BFF8-3D8D20CE949D}"/>
    <dgm:cxn modelId="{AF432304-3FB0-4488-ADAD-C962D758A32D}" type="presParOf" srcId="{1D05CD70-EA0E-4E78-9ABF-BC2C17CBA9C0}" destId="{99A54593-D869-438C-9343-C3810CFE085B}" srcOrd="0" destOrd="0" presId="urn:microsoft.com/office/officeart/2005/8/layout/vList2"/>
    <dgm:cxn modelId="{530799B4-359A-4571-AFEA-46254C2E3C5A}" type="presParOf" srcId="{1D05CD70-EA0E-4E78-9ABF-BC2C17CBA9C0}" destId="{144A1B2B-E390-4CD3-8332-E1C2CB3A0E27}" srcOrd="1" destOrd="0" presId="urn:microsoft.com/office/officeart/2005/8/layout/vList2"/>
    <dgm:cxn modelId="{21477C2F-C92E-4E14-8157-341881C18FF8}" type="presParOf" srcId="{1D05CD70-EA0E-4E78-9ABF-BC2C17CBA9C0}" destId="{751155EB-EEF0-48DE-9770-8D650E420A50}" srcOrd="2" destOrd="0" presId="urn:microsoft.com/office/officeart/2005/8/layout/vList2"/>
    <dgm:cxn modelId="{7D1E3EBB-557C-4E15-B9B7-CB125D41D0BA}" type="presParOf" srcId="{1D05CD70-EA0E-4E78-9ABF-BC2C17CBA9C0}" destId="{2840CE3E-B6D6-4AB8-943B-76FA8690289C}" srcOrd="3" destOrd="0" presId="urn:microsoft.com/office/officeart/2005/8/layout/vList2"/>
    <dgm:cxn modelId="{840B11CC-22F6-40FF-BDC9-3C1C92657196}" type="presParOf" srcId="{1D05CD70-EA0E-4E78-9ABF-BC2C17CBA9C0}" destId="{2AFA8B79-6A84-4366-9B6D-3089B6684E9A}" srcOrd="4" destOrd="0" presId="urn:microsoft.com/office/officeart/2005/8/layout/vList2"/>
    <dgm:cxn modelId="{AA14E3F9-4380-4653-B4F5-8FB1DF820188}" type="presParOf" srcId="{1D05CD70-EA0E-4E78-9ABF-BC2C17CBA9C0}" destId="{FA053F8D-18EB-4680-99FD-017C04DB35BF}" srcOrd="5" destOrd="0" presId="urn:microsoft.com/office/officeart/2005/8/layout/vList2"/>
    <dgm:cxn modelId="{2DB8EB44-A02D-42B7-A98F-A669BC4430F1}" type="presParOf" srcId="{1D05CD70-EA0E-4E78-9ABF-BC2C17CBA9C0}" destId="{B311DFC2-836A-4F07-A9FF-6676F39091C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BAF092-772F-465B-9947-3E055FE26C9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A862DD0-FB36-4D6E-8118-CCB618053F54}">
      <dgm:prSet custT="1"/>
      <dgm:spPr/>
      <dgm:t>
        <a:bodyPr/>
        <a:lstStyle/>
        <a:p>
          <a:pPr rtl="0"/>
          <a:r>
            <a:rPr lang="en-GB" sz="2800" smtClean="0"/>
            <a:t>Centralize costing data</a:t>
          </a:r>
          <a:endParaRPr lang="en-GB" sz="2800"/>
        </a:p>
      </dgm:t>
    </dgm:pt>
    <dgm:pt modelId="{32CB1D38-6F8D-48FB-AD67-5E4E950D8DA3}" type="parTrans" cxnId="{38C50340-1AF9-43E3-8D96-F638B854DFEA}">
      <dgm:prSet/>
      <dgm:spPr/>
      <dgm:t>
        <a:bodyPr/>
        <a:lstStyle/>
        <a:p>
          <a:endParaRPr lang="en-GB"/>
        </a:p>
      </dgm:t>
    </dgm:pt>
    <dgm:pt modelId="{0A86A093-C1AE-46FC-B82E-DE51E4035029}" type="sibTrans" cxnId="{38C50340-1AF9-43E3-8D96-F638B854DFEA}">
      <dgm:prSet/>
      <dgm:spPr/>
      <dgm:t>
        <a:bodyPr/>
        <a:lstStyle/>
        <a:p>
          <a:endParaRPr lang="en-GB"/>
        </a:p>
      </dgm:t>
    </dgm:pt>
    <dgm:pt modelId="{384AE378-0C39-49D4-92AD-3BEAA219F543}">
      <dgm:prSet custT="1"/>
      <dgm:spPr/>
      <dgm:t>
        <a:bodyPr/>
        <a:lstStyle/>
        <a:p>
          <a:pPr rtl="0"/>
          <a:r>
            <a:rPr lang="en-GB" sz="2800" smtClean="0"/>
            <a:t>Standardize calculation methods</a:t>
          </a:r>
          <a:endParaRPr lang="en-GB" sz="2800"/>
        </a:p>
      </dgm:t>
    </dgm:pt>
    <dgm:pt modelId="{F79EA078-233A-4B6C-A6C8-01C42DFD3047}" type="parTrans" cxnId="{74098641-6BAB-47ED-8C4D-F1B7FAF6E204}">
      <dgm:prSet/>
      <dgm:spPr/>
      <dgm:t>
        <a:bodyPr/>
        <a:lstStyle/>
        <a:p>
          <a:endParaRPr lang="en-GB"/>
        </a:p>
      </dgm:t>
    </dgm:pt>
    <dgm:pt modelId="{5CA51733-C9E5-41E5-8338-9BAB122BC0DF}" type="sibTrans" cxnId="{74098641-6BAB-47ED-8C4D-F1B7FAF6E204}">
      <dgm:prSet/>
      <dgm:spPr/>
      <dgm:t>
        <a:bodyPr/>
        <a:lstStyle/>
        <a:p>
          <a:endParaRPr lang="en-GB"/>
        </a:p>
      </dgm:t>
    </dgm:pt>
    <dgm:pt modelId="{6C1183B7-266B-4CFF-B770-8DD0A7AE3EE5}">
      <dgm:prSet custT="1"/>
      <dgm:spPr/>
      <dgm:t>
        <a:bodyPr/>
        <a:lstStyle/>
        <a:p>
          <a:pPr rtl="0"/>
          <a:r>
            <a:rPr lang="en-GB" sz="2800" smtClean="0"/>
            <a:t>Compare the various </a:t>
          </a:r>
          <a:r>
            <a:rPr lang="en-GB" sz="2800" err="1" smtClean="0"/>
            <a:t>EUROnu</a:t>
          </a:r>
          <a:r>
            <a:rPr lang="en-GB" sz="2800" smtClean="0"/>
            <a:t> configurations</a:t>
          </a:r>
          <a:endParaRPr lang="en-GB" sz="2800" b="1"/>
        </a:p>
      </dgm:t>
    </dgm:pt>
    <dgm:pt modelId="{CAE01BD1-8B85-415F-BB40-BA51C505D45C}" type="parTrans" cxnId="{5C85C1D6-6920-4BA3-B8A8-76C63AE53E24}">
      <dgm:prSet/>
      <dgm:spPr/>
      <dgm:t>
        <a:bodyPr/>
        <a:lstStyle/>
        <a:p>
          <a:endParaRPr lang="en-GB"/>
        </a:p>
      </dgm:t>
    </dgm:pt>
    <dgm:pt modelId="{1BCDE844-E7B1-4F3E-A9EE-721E71148570}" type="sibTrans" cxnId="{5C85C1D6-6920-4BA3-B8A8-76C63AE53E24}">
      <dgm:prSet/>
      <dgm:spPr/>
      <dgm:t>
        <a:bodyPr/>
        <a:lstStyle/>
        <a:p>
          <a:endParaRPr lang="en-GB"/>
        </a:p>
      </dgm:t>
    </dgm:pt>
    <dgm:pt modelId="{E27E6076-6D1C-4548-BECD-B3F5B5F36E4D}">
      <dgm:prSet custT="1"/>
      <dgm:spPr/>
      <dgm:t>
        <a:bodyPr/>
        <a:lstStyle/>
        <a:p>
          <a:r>
            <a:rPr lang="en-GB" sz="2800" smtClean="0"/>
            <a:t>Collaborative tool (web application)</a:t>
          </a:r>
          <a:endParaRPr lang="en-GB" sz="2800"/>
        </a:p>
      </dgm:t>
    </dgm:pt>
    <dgm:pt modelId="{67557102-18E5-4D49-9B45-2976928BC436}" type="parTrans" cxnId="{1C035E9C-E9F3-4292-B5EF-2B3AF737941F}">
      <dgm:prSet/>
      <dgm:spPr/>
      <dgm:t>
        <a:bodyPr/>
        <a:lstStyle/>
        <a:p>
          <a:endParaRPr lang="en-GB"/>
        </a:p>
      </dgm:t>
    </dgm:pt>
    <dgm:pt modelId="{51859FB0-9B0C-4426-AEA0-2B0829EC2D5A}" type="sibTrans" cxnId="{1C035E9C-E9F3-4292-B5EF-2B3AF737941F}">
      <dgm:prSet/>
      <dgm:spPr/>
      <dgm:t>
        <a:bodyPr/>
        <a:lstStyle/>
        <a:p>
          <a:endParaRPr lang="en-GB"/>
        </a:p>
      </dgm:t>
    </dgm:pt>
    <dgm:pt modelId="{A9F9FE8F-3B63-4656-8230-E2E7BFC38F57}" type="pres">
      <dgm:prSet presAssocID="{69BAF092-772F-465B-9947-3E055FE26C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0334B24-3633-4CA6-B8B3-5FB5B78A37D6}" type="pres">
      <dgm:prSet presAssocID="{8A862DD0-FB36-4D6E-8118-CCB618053F5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540E95-0568-487B-A565-3E7709C7BB99}" type="pres">
      <dgm:prSet presAssocID="{0A86A093-C1AE-46FC-B82E-DE51E4035029}" presName="spacer" presStyleCnt="0"/>
      <dgm:spPr/>
    </dgm:pt>
    <dgm:pt modelId="{5E2C73EE-FE8F-4C90-929B-59E8DB34132F}" type="pres">
      <dgm:prSet presAssocID="{384AE378-0C39-49D4-92AD-3BEAA219F54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9D532D-2954-41C4-A439-6BA88A4420B6}" type="pres">
      <dgm:prSet presAssocID="{5CA51733-C9E5-41E5-8338-9BAB122BC0DF}" presName="spacer" presStyleCnt="0"/>
      <dgm:spPr/>
    </dgm:pt>
    <dgm:pt modelId="{41CB077E-6822-4C85-9781-E00670F13A2C}" type="pres">
      <dgm:prSet presAssocID="{E27E6076-6D1C-4548-BECD-B3F5B5F36E4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C5CBAA-687A-4455-A966-B1A267E59BB3}" type="pres">
      <dgm:prSet presAssocID="{51859FB0-9B0C-4426-AEA0-2B0829EC2D5A}" presName="spacer" presStyleCnt="0"/>
      <dgm:spPr/>
    </dgm:pt>
    <dgm:pt modelId="{DE13D878-C525-49B9-A1CA-895BC1BB17E7}" type="pres">
      <dgm:prSet presAssocID="{6C1183B7-266B-4CFF-B770-8DD0A7AE3EE5}" presName="parentText" presStyleLbl="node1" presStyleIdx="3" presStyleCnt="4" custLinFactNeighborX="-5556" custLinFactNeighborY="937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4098641-6BAB-47ED-8C4D-F1B7FAF6E204}" srcId="{69BAF092-772F-465B-9947-3E055FE26C92}" destId="{384AE378-0C39-49D4-92AD-3BEAA219F543}" srcOrd="1" destOrd="0" parTransId="{F79EA078-233A-4B6C-A6C8-01C42DFD3047}" sibTransId="{5CA51733-C9E5-41E5-8338-9BAB122BC0DF}"/>
    <dgm:cxn modelId="{38C50340-1AF9-43E3-8D96-F638B854DFEA}" srcId="{69BAF092-772F-465B-9947-3E055FE26C92}" destId="{8A862DD0-FB36-4D6E-8118-CCB618053F54}" srcOrd="0" destOrd="0" parTransId="{32CB1D38-6F8D-48FB-AD67-5E4E950D8DA3}" sibTransId="{0A86A093-C1AE-46FC-B82E-DE51E4035029}"/>
    <dgm:cxn modelId="{1C035E9C-E9F3-4292-B5EF-2B3AF737941F}" srcId="{69BAF092-772F-465B-9947-3E055FE26C92}" destId="{E27E6076-6D1C-4548-BECD-B3F5B5F36E4D}" srcOrd="2" destOrd="0" parTransId="{67557102-18E5-4D49-9B45-2976928BC436}" sibTransId="{51859FB0-9B0C-4426-AEA0-2B0829EC2D5A}"/>
    <dgm:cxn modelId="{9BF7E87B-74A8-4AB7-8818-064710AFEB06}" type="presOf" srcId="{8A862DD0-FB36-4D6E-8118-CCB618053F54}" destId="{70334B24-3633-4CA6-B8B3-5FB5B78A37D6}" srcOrd="0" destOrd="0" presId="urn:microsoft.com/office/officeart/2005/8/layout/vList2"/>
    <dgm:cxn modelId="{967CE232-D713-4000-8D22-05E1ECAEC773}" type="presOf" srcId="{6C1183B7-266B-4CFF-B770-8DD0A7AE3EE5}" destId="{DE13D878-C525-49B9-A1CA-895BC1BB17E7}" srcOrd="0" destOrd="0" presId="urn:microsoft.com/office/officeart/2005/8/layout/vList2"/>
    <dgm:cxn modelId="{4C0815A5-C97B-451A-AD6D-E2A49BC39634}" type="presOf" srcId="{E27E6076-6D1C-4548-BECD-B3F5B5F36E4D}" destId="{41CB077E-6822-4C85-9781-E00670F13A2C}" srcOrd="0" destOrd="0" presId="urn:microsoft.com/office/officeart/2005/8/layout/vList2"/>
    <dgm:cxn modelId="{F8DECEF0-6A4C-4F70-BEA5-2DD5275E0479}" type="presOf" srcId="{69BAF092-772F-465B-9947-3E055FE26C92}" destId="{A9F9FE8F-3B63-4656-8230-E2E7BFC38F57}" srcOrd="0" destOrd="0" presId="urn:microsoft.com/office/officeart/2005/8/layout/vList2"/>
    <dgm:cxn modelId="{5C85C1D6-6920-4BA3-B8A8-76C63AE53E24}" srcId="{69BAF092-772F-465B-9947-3E055FE26C92}" destId="{6C1183B7-266B-4CFF-B770-8DD0A7AE3EE5}" srcOrd="3" destOrd="0" parTransId="{CAE01BD1-8B85-415F-BB40-BA51C505D45C}" sibTransId="{1BCDE844-E7B1-4F3E-A9EE-721E71148570}"/>
    <dgm:cxn modelId="{6EBCB23C-E4E8-420D-8466-810E6899C7FD}" type="presOf" srcId="{384AE378-0C39-49D4-92AD-3BEAA219F543}" destId="{5E2C73EE-FE8F-4C90-929B-59E8DB34132F}" srcOrd="0" destOrd="0" presId="urn:microsoft.com/office/officeart/2005/8/layout/vList2"/>
    <dgm:cxn modelId="{6082EA7F-8C46-4984-BD9A-D1259EB25820}" type="presParOf" srcId="{A9F9FE8F-3B63-4656-8230-E2E7BFC38F57}" destId="{70334B24-3633-4CA6-B8B3-5FB5B78A37D6}" srcOrd="0" destOrd="0" presId="urn:microsoft.com/office/officeart/2005/8/layout/vList2"/>
    <dgm:cxn modelId="{5A65480D-DBB8-4C43-8862-7826BE00AA1B}" type="presParOf" srcId="{A9F9FE8F-3B63-4656-8230-E2E7BFC38F57}" destId="{AF540E95-0568-487B-A565-3E7709C7BB99}" srcOrd="1" destOrd="0" presId="urn:microsoft.com/office/officeart/2005/8/layout/vList2"/>
    <dgm:cxn modelId="{D930D793-0489-49B4-A628-A310B120ED38}" type="presParOf" srcId="{A9F9FE8F-3B63-4656-8230-E2E7BFC38F57}" destId="{5E2C73EE-FE8F-4C90-929B-59E8DB34132F}" srcOrd="2" destOrd="0" presId="urn:microsoft.com/office/officeart/2005/8/layout/vList2"/>
    <dgm:cxn modelId="{070DD60D-BDFA-4479-A679-FDEEC0611DD8}" type="presParOf" srcId="{A9F9FE8F-3B63-4656-8230-E2E7BFC38F57}" destId="{1C9D532D-2954-41C4-A439-6BA88A4420B6}" srcOrd="3" destOrd="0" presId="urn:microsoft.com/office/officeart/2005/8/layout/vList2"/>
    <dgm:cxn modelId="{27AE840C-16B7-46A9-86AE-1862E7339F1E}" type="presParOf" srcId="{A9F9FE8F-3B63-4656-8230-E2E7BFC38F57}" destId="{41CB077E-6822-4C85-9781-E00670F13A2C}" srcOrd="4" destOrd="0" presId="urn:microsoft.com/office/officeart/2005/8/layout/vList2"/>
    <dgm:cxn modelId="{7562A306-5F00-44D4-A71C-6ED2544D8C18}" type="presParOf" srcId="{A9F9FE8F-3B63-4656-8230-E2E7BFC38F57}" destId="{28C5CBAA-687A-4455-A966-B1A267E59BB3}" srcOrd="5" destOrd="0" presId="urn:microsoft.com/office/officeart/2005/8/layout/vList2"/>
    <dgm:cxn modelId="{2445479F-A50C-4D21-8DDC-CAAA8E76D5E3}" type="presParOf" srcId="{A9F9FE8F-3B63-4656-8230-E2E7BFC38F57}" destId="{DE13D878-C525-49B9-A1CA-895BC1BB17E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ACCE92-1810-4AFB-A379-F4840AC480B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4A61A97-040F-40A0-92C5-8025FB75BB78}">
      <dgm:prSet/>
      <dgm:spPr/>
      <dgm:t>
        <a:bodyPr/>
        <a:lstStyle/>
        <a:p>
          <a:pPr rtl="0"/>
          <a:r>
            <a:rPr lang="en-GB" smtClean="0"/>
            <a:t>Project Breakdown Structure</a:t>
          </a:r>
          <a:endParaRPr lang="en-GB"/>
        </a:p>
      </dgm:t>
    </dgm:pt>
    <dgm:pt modelId="{864B9C40-9187-4BA2-8D3C-861993841B7B}" type="parTrans" cxnId="{9FC99550-7F1B-44F6-B9F5-BA9ADC6CB9F4}">
      <dgm:prSet/>
      <dgm:spPr/>
      <dgm:t>
        <a:bodyPr/>
        <a:lstStyle/>
        <a:p>
          <a:endParaRPr lang="en-GB"/>
        </a:p>
      </dgm:t>
    </dgm:pt>
    <dgm:pt modelId="{7117CA8B-E38B-4059-9C11-B776BE1EDE87}" type="sibTrans" cxnId="{9FC99550-7F1B-44F6-B9F5-BA9ADC6CB9F4}">
      <dgm:prSet/>
      <dgm:spPr/>
      <dgm:t>
        <a:bodyPr/>
        <a:lstStyle/>
        <a:p>
          <a:endParaRPr lang="en-GB"/>
        </a:p>
      </dgm:t>
    </dgm:pt>
    <dgm:pt modelId="{470E5902-1BF3-488F-B640-BACB52466D51}">
      <dgm:prSet/>
      <dgm:spPr/>
      <dgm:t>
        <a:bodyPr/>
        <a:lstStyle/>
        <a:p>
          <a:pPr rtl="0"/>
          <a:r>
            <a:rPr lang="en-GB" smtClean="0"/>
            <a:t>Estimates on PBS nodes</a:t>
          </a:r>
          <a:endParaRPr lang="en-GB"/>
        </a:p>
      </dgm:t>
    </dgm:pt>
    <dgm:pt modelId="{35767AF9-99B6-4416-B023-5AB94BA6F11A}" type="parTrans" cxnId="{5A092323-834F-4E56-B0CB-6626FB46A8BF}">
      <dgm:prSet/>
      <dgm:spPr/>
      <dgm:t>
        <a:bodyPr/>
        <a:lstStyle/>
        <a:p>
          <a:endParaRPr lang="en-GB"/>
        </a:p>
      </dgm:t>
    </dgm:pt>
    <dgm:pt modelId="{D83D0224-AC48-4E0C-B402-680778605283}" type="sibTrans" cxnId="{5A092323-834F-4E56-B0CB-6626FB46A8BF}">
      <dgm:prSet/>
      <dgm:spPr/>
      <dgm:t>
        <a:bodyPr/>
        <a:lstStyle/>
        <a:p>
          <a:endParaRPr lang="en-GB"/>
        </a:p>
      </dgm:t>
    </dgm:pt>
    <dgm:pt modelId="{06E550EA-6622-4BE0-9CF7-0492DC8C998F}">
      <dgm:prSet/>
      <dgm:spPr/>
      <dgm:t>
        <a:bodyPr/>
        <a:lstStyle/>
        <a:p>
          <a:pPr rtl="0"/>
          <a:r>
            <a:rPr lang="en-GB" smtClean="0"/>
            <a:t>Calculations</a:t>
          </a:r>
          <a:endParaRPr lang="en-GB"/>
        </a:p>
      </dgm:t>
    </dgm:pt>
    <dgm:pt modelId="{D25BA740-CDF9-49CB-A6A7-AEC7693D87F9}" type="parTrans" cxnId="{20148E38-4F15-4CB6-9524-2E4AFEB5866F}">
      <dgm:prSet/>
      <dgm:spPr/>
      <dgm:t>
        <a:bodyPr/>
        <a:lstStyle/>
        <a:p>
          <a:endParaRPr lang="en-GB"/>
        </a:p>
      </dgm:t>
    </dgm:pt>
    <dgm:pt modelId="{24B226D5-A8F9-4272-A399-3C1FEB317EFA}" type="sibTrans" cxnId="{20148E38-4F15-4CB6-9524-2E4AFEB5866F}">
      <dgm:prSet/>
      <dgm:spPr/>
      <dgm:t>
        <a:bodyPr/>
        <a:lstStyle/>
        <a:p>
          <a:endParaRPr lang="en-GB"/>
        </a:p>
      </dgm:t>
    </dgm:pt>
    <dgm:pt modelId="{61FF305D-1321-485B-B250-C9F400B2BE9A}">
      <dgm:prSet/>
      <dgm:spPr/>
      <dgm:t>
        <a:bodyPr/>
        <a:lstStyle/>
        <a:p>
          <a:pPr rtl="0"/>
          <a:r>
            <a:rPr lang="en-GB" smtClean="0"/>
            <a:t>Reports</a:t>
          </a:r>
          <a:endParaRPr lang="en-GB"/>
        </a:p>
      </dgm:t>
    </dgm:pt>
    <dgm:pt modelId="{58C9B1EE-929F-4B62-83A0-2B5F6982DC17}" type="parTrans" cxnId="{BBAEDBEC-FFB0-4CBD-9ECD-EBFFF1EEAC26}">
      <dgm:prSet/>
      <dgm:spPr/>
      <dgm:t>
        <a:bodyPr/>
        <a:lstStyle/>
        <a:p>
          <a:endParaRPr lang="en-GB"/>
        </a:p>
      </dgm:t>
    </dgm:pt>
    <dgm:pt modelId="{25228666-A1B4-43D9-AA29-4B269092C5AA}" type="sibTrans" cxnId="{BBAEDBEC-FFB0-4CBD-9ECD-EBFFF1EEAC26}">
      <dgm:prSet/>
      <dgm:spPr/>
      <dgm:t>
        <a:bodyPr/>
        <a:lstStyle/>
        <a:p>
          <a:endParaRPr lang="en-GB"/>
        </a:p>
      </dgm:t>
    </dgm:pt>
    <dgm:pt modelId="{2B3B8CA1-9326-4173-B787-70CE9BDA7ACB}" type="pres">
      <dgm:prSet presAssocID="{A8ACCE92-1810-4AFB-A379-F4840AC480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8622217-1E84-4984-B6BC-DFC83E193644}" type="pres">
      <dgm:prSet presAssocID="{84A61A97-040F-40A0-92C5-8025FB75BB78}" presName="parentText" presStyleLbl="node1" presStyleIdx="0" presStyleCnt="4" custLinFactNeighborY="-798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6D3808-D176-497C-BE90-73F8620927CA}" type="pres">
      <dgm:prSet presAssocID="{7117CA8B-E38B-4059-9C11-B776BE1EDE87}" presName="spacer" presStyleCnt="0"/>
      <dgm:spPr/>
    </dgm:pt>
    <dgm:pt modelId="{F244DFE8-467D-49A9-9C54-4D9C3EFB8A6A}" type="pres">
      <dgm:prSet presAssocID="{470E5902-1BF3-488F-B640-BACB52466D5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81CDF3-CD65-452A-951F-04A74FF5843A}" type="pres">
      <dgm:prSet presAssocID="{D83D0224-AC48-4E0C-B402-680778605283}" presName="spacer" presStyleCnt="0"/>
      <dgm:spPr/>
    </dgm:pt>
    <dgm:pt modelId="{1D020B2D-0A46-4142-B659-33DE35CD0826}" type="pres">
      <dgm:prSet presAssocID="{06E550EA-6622-4BE0-9CF7-0492DC8C998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958E83-B390-4E1C-9C0C-3F1DEA9B5990}" type="pres">
      <dgm:prSet presAssocID="{24B226D5-A8F9-4272-A399-3C1FEB317EFA}" presName="spacer" presStyleCnt="0"/>
      <dgm:spPr/>
    </dgm:pt>
    <dgm:pt modelId="{15AA3DE4-EFF8-482D-BAC1-71F43EFCDC3A}" type="pres">
      <dgm:prSet presAssocID="{61FF305D-1321-485B-B250-C9F400B2BE9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FC99550-7F1B-44F6-B9F5-BA9ADC6CB9F4}" srcId="{A8ACCE92-1810-4AFB-A379-F4840AC480B2}" destId="{84A61A97-040F-40A0-92C5-8025FB75BB78}" srcOrd="0" destOrd="0" parTransId="{864B9C40-9187-4BA2-8D3C-861993841B7B}" sibTransId="{7117CA8B-E38B-4059-9C11-B776BE1EDE87}"/>
    <dgm:cxn modelId="{A348E07F-FCE7-4316-BC59-24E411A24742}" type="presOf" srcId="{61FF305D-1321-485B-B250-C9F400B2BE9A}" destId="{15AA3DE4-EFF8-482D-BAC1-71F43EFCDC3A}" srcOrd="0" destOrd="0" presId="urn:microsoft.com/office/officeart/2005/8/layout/vList2"/>
    <dgm:cxn modelId="{D409470E-F86B-43BF-836D-432874E9BF43}" type="presOf" srcId="{A8ACCE92-1810-4AFB-A379-F4840AC480B2}" destId="{2B3B8CA1-9326-4173-B787-70CE9BDA7ACB}" srcOrd="0" destOrd="0" presId="urn:microsoft.com/office/officeart/2005/8/layout/vList2"/>
    <dgm:cxn modelId="{5A092323-834F-4E56-B0CB-6626FB46A8BF}" srcId="{A8ACCE92-1810-4AFB-A379-F4840AC480B2}" destId="{470E5902-1BF3-488F-B640-BACB52466D51}" srcOrd="1" destOrd="0" parTransId="{35767AF9-99B6-4416-B023-5AB94BA6F11A}" sibTransId="{D83D0224-AC48-4E0C-B402-680778605283}"/>
    <dgm:cxn modelId="{20148E38-4F15-4CB6-9524-2E4AFEB5866F}" srcId="{A8ACCE92-1810-4AFB-A379-F4840AC480B2}" destId="{06E550EA-6622-4BE0-9CF7-0492DC8C998F}" srcOrd="2" destOrd="0" parTransId="{D25BA740-CDF9-49CB-A6A7-AEC7693D87F9}" sibTransId="{24B226D5-A8F9-4272-A399-3C1FEB317EFA}"/>
    <dgm:cxn modelId="{B040B2DB-86A0-4772-8A5C-611AFB8B58E5}" type="presOf" srcId="{470E5902-1BF3-488F-B640-BACB52466D51}" destId="{F244DFE8-467D-49A9-9C54-4D9C3EFB8A6A}" srcOrd="0" destOrd="0" presId="urn:microsoft.com/office/officeart/2005/8/layout/vList2"/>
    <dgm:cxn modelId="{BBAEDBEC-FFB0-4CBD-9ECD-EBFFF1EEAC26}" srcId="{A8ACCE92-1810-4AFB-A379-F4840AC480B2}" destId="{61FF305D-1321-485B-B250-C9F400B2BE9A}" srcOrd="3" destOrd="0" parTransId="{58C9B1EE-929F-4B62-83A0-2B5F6982DC17}" sibTransId="{25228666-A1B4-43D9-AA29-4B269092C5AA}"/>
    <dgm:cxn modelId="{83BFD0B8-93A2-4AC8-A607-72687A9A58C6}" type="presOf" srcId="{84A61A97-040F-40A0-92C5-8025FB75BB78}" destId="{E8622217-1E84-4984-B6BC-DFC83E193644}" srcOrd="0" destOrd="0" presId="urn:microsoft.com/office/officeart/2005/8/layout/vList2"/>
    <dgm:cxn modelId="{1FCB141D-430E-49F3-829C-812718DF54C3}" type="presOf" srcId="{06E550EA-6622-4BE0-9CF7-0492DC8C998F}" destId="{1D020B2D-0A46-4142-B659-33DE35CD0826}" srcOrd="0" destOrd="0" presId="urn:microsoft.com/office/officeart/2005/8/layout/vList2"/>
    <dgm:cxn modelId="{78EAF6A1-0DD2-4A49-B0D1-96B96BE0188F}" type="presParOf" srcId="{2B3B8CA1-9326-4173-B787-70CE9BDA7ACB}" destId="{E8622217-1E84-4984-B6BC-DFC83E193644}" srcOrd="0" destOrd="0" presId="urn:microsoft.com/office/officeart/2005/8/layout/vList2"/>
    <dgm:cxn modelId="{4792845A-334C-4A83-8840-2ED59F7DFE1E}" type="presParOf" srcId="{2B3B8CA1-9326-4173-B787-70CE9BDA7ACB}" destId="{FA6D3808-D176-497C-BE90-73F8620927CA}" srcOrd="1" destOrd="0" presId="urn:microsoft.com/office/officeart/2005/8/layout/vList2"/>
    <dgm:cxn modelId="{EC2061EB-868A-46B2-99BB-1B485202450F}" type="presParOf" srcId="{2B3B8CA1-9326-4173-B787-70CE9BDA7ACB}" destId="{F244DFE8-467D-49A9-9C54-4D9C3EFB8A6A}" srcOrd="2" destOrd="0" presId="urn:microsoft.com/office/officeart/2005/8/layout/vList2"/>
    <dgm:cxn modelId="{81F1A63F-172A-449E-A4B6-D38EE28A8312}" type="presParOf" srcId="{2B3B8CA1-9326-4173-B787-70CE9BDA7ACB}" destId="{3881CDF3-CD65-452A-951F-04A74FF5843A}" srcOrd="3" destOrd="0" presId="urn:microsoft.com/office/officeart/2005/8/layout/vList2"/>
    <dgm:cxn modelId="{E0DEC2D6-D04B-4004-9C0F-F195A7CF1F03}" type="presParOf" srcId="{2B3B8CA1-9326-4173-B787-70CE9BDA7ACB}" destId="{1D020B2D-0A46-4142-B659-33DE35CD0826}" srcOrd="4" destOrd="0" presId="urn:microsoft.com/office/officeart/2005/8/layout/vList2"/>
    <dgm:cxn modelId="{9F46444A-E106-495E-9AD2-A4E0A9DED9B1}" type="presParOf" srcId="{2B3B8CA1-9326-4173-B787-70CE9BDA7ACB}" destId="{C7958E83-B390-4E1C-9C0C-3F1DEA9B5990}" srcOrd="5" destOrd="0" presId="urn:microsoft.com/office/officeart/2005/8/layout/vList2"/>
    <dgm:cxn modelId="{ED9A3A50-2D96-4C70-9E34-EE6087C1E3A4}" type="presParOf" srcId="{2B3B8CA1-9326-4173-B787-70CE9BDA7ACB}" destId="{15AA3DE4-EFF8-482D-BAC1-71F43EFCDC3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6C2BE8-A4BF-44A3-A10B-2BC51907A5E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02243CB-0994-4CD7-8BD2-0523FB36BBAA}">
      <dgm:prSet/>
      <dgm:spPr/>
      <dgm:t>
        <a:bodyPr/>
        <a:lstStyle/>
        <a:p>
          <a:pPr rtl="0"/>
          <a:r>
            <a:rPr lang="en-GB" b="1" smtClean="0"/>
            <a:t>Level 0 - Project</a:t>
          </a:r>
          <a:endParaRPr lang="en-GB" b="1"/>
        </a:p>
      </dgm:t>
    </dgm:pt>
    <dgm:pt modelId="{30AE8560-117B-4C08-871C-352A07CBCCD9}" type="parTrans" cxnId="{BAAA90CE-5199-480B-A37E-63AC6C6BEAA2}">
      <dgm:prSet/>
      <dgm:spPr/>
      <dgm:t>
        <a:bodyPr/>
        <a:lstStyle/>
        <a:p>
          <a:endParaRPr lang="en-GB"/>
        </a:p>
      </dgm:t>
    </dgm:pt>
    <dgm:pt modelId="{E3960FD1-7DBB-4F2E-920D-58BC607390F7}" type="sibTrans" cxnId="{BAAA90CE-5199-480B-A37E-63AC6C6BEAA2}">
      <dgm:prSet/>
      <dgm:spPr/>
      <dgm:t>
        <a:bodyPr/>
        <a:lstStyle/>
        <a:p>
          <a:endParaRPr lang="en-GB"/>
        </a:p>
      </dgm:t>
    </dgm:pt>
    <dgm:pt modelId="{A66DB181-B587-4075-9B97-370B73F210C8}">
      <dgm:prSet/>
      <dgm:spPr/>
      <dgm:t>
        <a:bodyPr/>
        <a:lstStyle/>
        <a:p>
          <a:pPr rtl="0"/>
          <a:r>
            <a:rPr lang="en-GB" b="1" smtClean="0"/>
            <a:t>Level 1 - Beam and Services</a:t>
          </a:r>
          <a:endParaRPr lang="en-GB"/>
        </a:p>
      </dgm:t>
    </dgm:pt>
    <dgm:pt modelId="{8C67F22B-3F06-4CA0-918D-4F0441CA5173}" type="parTrans" cxnId="{7A6CA4DA-64E4-4CAF-A3A1-69830B27B138}">
      <dgm:prSet/>
      <dgm:spPr/>
      <dgm:t>
        <a:bodyPr/>
        <a:lstStyle/>
        <a:p>
          <a:endParaRPr lang="en-GB"/>
        </a:p>
      </dgm:t>
    </dgm:pt>
    <dgm:pt modelId="{D910645E-4FA1-4453-898B-0407A701D8DD}" type="sibTrans" cxnId="{7A6CA4DA-64E4-4CAF-A3A1-69830B27B138}">
      <dgm:prSet/>
      <dgm:spPr/>
      <dgm:t>
        <a:bodyPr/>
        <a:lstStyle/>
        <a:p>
          <a:endParaRPr lang="en-GB"/>
        </a:p>
      </dgm:t>
    </dgm:pt>
    <dgm:pt modelId="{7E852E96-5335-4160-8835-ACA071B0E047}">
      <dgm:prSet/>
      <dgm:spPr/>
      <dgm:t>
        <a:bodyPr/>
        <a:lstStyle/>
        <a:p>
          <a:pPr rtl="0"/>
          <a:r>
            <a:rPr lang="en-GB" b="1" smtClean="0"/>
            <a:t>Level 2 - Domain</a:t>
          </a:r>
          <a:endParaRPr lang="en-GB"/>
        </a:p>
      </dgm:t>
    </dgm:pt>
    <dgm:pt modelId="{2A884C81-BB3F-4BDB-9216-7EB956C8EE1C}" type="parTrans" cxnId="{3510C29E-FD89-4A76-AE72-A3FA63FA25C1}">
      <dgm:prSet/>
      <dgm:spPr/>
      <dgm:t>
        <a:bodyPr/>
        <a:lstStyle/>
        <a:p>
          <a:endParaRPr lang="en-GB"/>
        </a:p>
      </dgm:t>
    </dgm:pt>
    <dgm:pt modelId="{E16826E7-8FE6-435C-80BF-791DA1B3C06A}" type="sibTrans" cxnId="{3510C29E-FD89-4A76-AE72-A3FA63FA25C1}">
      <dgm:prSet/>
      <dgm:spPr/>
      <dgm:t>
        <a:bodyPr/>
        <a:lstStyle/>
        <a:p>
          <a:endParaRPr lang="en-GB"/>
        </a:p>
      </dgm:t>
    </dgm:pt>
    <dgm:pt modelId="{C98D0515-28C7-4BEA-BD50-70E2F3546C50}">
      <dgm:prSet/>
      <dgm:spPr/>
      <dgm:t>
        <a:bodyPr/>
        <a:lstStyle/>
        <a:p>
          <a:pPr rtl="0"/>
          <a:r>
            <a:rPr lang="en-GB" b="1" smtClean="0"/>
            <a:t>Level 3 - Sub-Domain</a:t>
          </a:r>
          <a:endParaRPr lang="en-GB"/>
        </a:p>
      </dgm:t>
    </dgm:pt>
    <dgm:pt modelId="{30720A70-45C0-4285-AA96-860456DD421C}" type="parTrans" cxnId="{EA70983A-EFA2-4DF2-984B-C9D1E466C8C1}">
      <dgm:prSet/>
      <dgm:spPr/>
      <dgm:t>
        <a:bodyPr/>
        <a:lstStyle/>
        <a:p>
          <a:endParaRPr lang="en-GB"/>
        </a:p>
      </dgm:t>
    </dgm:pt>
    <dgm:pt modelId="{6F9287F5-5301-4095-8708-D7326DC8F512}" type="sibTrans" cxnId="{EA70983A-EFA2-4DF2-984B-C9D1E466C8C1}">
      <dgm:prSet/>
      <dgm:spPr/>
      <dgm:t>
        <a:bodyPr/>
        <a:lstStyle/>
        <a:p>
          <a:endParaRPr lang="en-GB"/>
        </a:p>
      </dgm:t>
    </dgm:pt>
    <dgm:pt modelId="{50061C57-FA55-46AF-A92E-918A1C00125B}">
      <dgm:prSet/>
      <dgm:spPr/>
      <dgm:t>
        <a:bodyPr/>
        <a:lstStyle/>
        <a:p>
          <a:pPr rtl="0"/>
          <a:r>
            <a:rPr lang="en-GB" b="1" smtClean="0"/>
            <a:t>Level 4 - System</a:t>
          </a:r>
          <a:endParaRPr lang="en-GB"/>
        </a:p>
      </dgm:t>
    </dgm:pt>
    <dgm:pt modelId="{FE4F801A-4D18-4C21-8EA8-CA52399B05AD}" type="parTrans" cxnId="{7FA7BF1B-2B8F-47F6-9666-59EF5A5C78E4}">
      <dgm:prSet/>
      <dgm:spPr/>
      <dgm:t>
        <a:bodyPr/>
        <a:lstStyle/>
        <a:p>
          <a:endParaRPr lang="en-GB"/>
        </a:p>
      </dgm:t>
    </dgm:pt>
    <dgm:pt modelId="{BA7CD96D-6380-46C2-B4DE-E4BB4B0BA435}" type="sibTrans" cxnId="{7FA7BF1B-2B8F-47F6-9666-59EF5A5C78E4}">
      <dgm:prSet/>
      <dgm:spPr/>
      <dgm:t>
        <a:bodyPr/>
        <a:lstStyle/>
        <a:p>
          <a:endParaRPr lang="en-GB"/>
        </a:p>
      </dgm:t>
    </dgm:pt>
    <dgm:pt modelId="{B2132440-A387-49E0-B353-1E2AE28333DF}">
      <dgm:prSet/>
      <dgm:spPr/>
      <dgm:t>
        <a:bodyPr/>
        <a:lstStyle/>
        <a:p>
          <a:pPr rtl="0"/>
          <a:r>
            <a:rPr lang="en-GB" b="1" smtClean="0"/>
            <a:t>Level 5 - Component</a:t>
          </a:r>
        </a:p>
      </dgm:t>
    </dgm:pt>
    <dgm:pt modelId="{47EE5938-0B1F-41EB-BA2A-257F4CABAEE4}" type="parTrans" cxnId="{0D67DEA6-270E-406F-876B-8C3EB96F2349}">
      <dgm:prSet/>
      <dgm:spPr/>
      <dgm:t>
        <a:bodyPr/>
        <a:lstStyle/>
        <a:p>
          <a:endParaRPr lang="en-GB"/>
        </a:p>
      </dgm:t>
    </dgm:pt>
    <dgm:pt modelId="{5DA2EB2C-4A7E-4AC2-930F-E508AF045EFB}" type="sibTrans" cxnId="{0D67DEA6-270E-406F-876B-8C3EB96F2349}">
      <dgm:prSet/>
      <dgm:spPr/>
      <dgm:t>
        <a:bodyPr/>
        <a:lstStyle/>
        <a:p>
          <a:endParaRPr lang="en-GB"/>
        </a:p>
      </dgm:t>
    </dgm:pt>
    <dgm:pt modelId="{0FF0BF76-C5B8-4F02-A427-96BF6019071C}">
      <dgm:prSet/>
      <dgm:spPr/>
      <dgm:t>
        <a:bodyPr/>
        <a:lstStyle/>
        <a:p>
          <a:pPr rtl="0"/>
          <a:r>
            <a:rPr lang="en-GB" b="1" smtClean="0"/>
            <a:t>Level 6 – Sub-component</a:t>
          </a:r>
        </a:p>
      </dgm:t>
    </dgm:pt>
    <dgm:pt modelId="{25D40D4A-6869-4382-98F8-6F688A99BFB2}" type="parTrans" cxnId="{CDE3EE8E-74D9-4CD9-A660-C8FDFD0917B0}">
      <dgm:prSet/>
      <dgm:spPr/>
      <dgm:t>
        <a:bodyPr/>
        <a:lstStyle/>
        <a:p>
          <a:endParaRPr lang="en-GB"/>
        </a:p>
      </dgm:t>
    </dgm:pt>
    <dgm:pt modelId="{EBD4381A-51CE-4335-A1F7-9BD94EADECA4}" type="sibTrans" cxnId="{CDE3EE8E-74D9-4CD9-A660-C8FDFD0917B0}">
      <dgm:prSet/>
      <dgm:spPr/>
      <dgm:t>
        <a:bodyPr/>
        <a:lstStyle/>
        <a:p>
          <a:endParaRPr lang="en-GB"/>
        </a:p>
      </dgm:t>
    </dgm:pt>
    <dgm:pt modelId="{FE4E4A6E-722A-475F-9508-B60BA4FAAE75}" type="pres">
      <dgm:prSet presAssocID="{136C2BE8-A4BF-44A3-A10B-2BC51907A5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30E2D39-8DD8-4D3B-AAF6-CA5404AC9225}" type="pres">
      <dgm:prSet presAssocID="{102243CB-0994-4CD7-8BD2-0523FB36BBAA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BF426D-6B15-44C1-BAB9-447D4C93E638}" type="pres">
      <dgm:prSet presAssocID="{E3960FD1-7DBB-4F2E-920D-58BC607390F7}" presName="spacer" presStyleCnt="0"/>
      <dgm:spPr/>
    </dgm:pt>
    <dgm:pt modelId="{4CAE0237-640D-4B99-A6A7-84DA1C6E2E10}" type="pres">
      <dgm:prSet presAssocID="{A66DB181-B587-4075-9B97-370B73F210C8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F61DA7-724A-480F-A3F9-2E6E2E86CAB1}" type="pres">
      <dgm:prSet presAssocID="{D910645E-4FA1-4453-898B-0407A701D8DD}" presName="spacer" presStyleCnt="0"/>
      <dgm:spPr/>
    </dgm:pt>
    <dgm:pt modelId="{C79E0311-7C8C-4693-9E24-BC9828D80201}" type="pres">
      <dgm:prSet presAssocID="{7E852E96-5335-4160-8835-ACA071B0E047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D0F4CA-DA70-41CA-917F-3AE2ADEC1446}" type="pres">
      <dgm:prSet presAssocID="{E16826E7-8FE6-435C-80BF-791DA1B3C06A}" presName="spacer" presStyleCnt="0"/>
      <dgm:spPr/>
    </dgm:pt>
    <dgm:pt modelId="{0D1D1848-F8D6-4025-ACCC-D40A3C9364BE}" type="pres">
      <dgm:prSet presAssocID="{C98D0515-28C7-4BEA-BD50-70E2F3546C50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636B3F-CA26-45A4-895E-73D527E5E13A}" type="pres">
      <dgm:prSet presAssocID="{6F9287F5-5301-4095-8708-D7326DC8F512}" presName="spacer" presStyleCnt="0"/>
      <dgm:spPr/>
    </dgm:pt>
    <dgm:pt modelId="{7AAC2633-BAA2-45B0-961A-D01B08656CB3}" type="pres">
      <dgm:prSet presAssocID="{50061C57-FA55-46AF-A92E-918A1C00125B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06EE21-68B4-4F9C-9996-438F081D6478}" type="pres">
      <dgm:prSet presAssocID="{BA7CD96D-6380-46C2-B4DE-E4BB4B0BA435}" presName="spacer" presStyleCnt="0"/>
      <dgm:spPr/>
    </dgm:pt>
    <dgm:pt modelId="{FD9BF201-F7F9-49B2-AD97-6B4AD902C7AC}" type="pres">
      <dgm:prSet presAssocID="{B2132440-A387-49E0-B353-1E2AE28333DF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2A2392-1093-43FC-B61F-E7C67F0535A2}" type="pres">
      <dgm:prSet presAssocID="{5DA2EB2C-4A7E-4AC2-930F-E508AF045EFB}" presName="spacer" presStyleCnt="0"/>
      <dgm:spPr/>
    </dgm:pt>
    <dgm:pt modelId="{3DB674E1-DE5F-4C35-BBC8-2E52938ACB79}" type="pres">
      <dgm:prSet presAssocID="{0FF0BF76-C5B8-4F02-A427-96BF6019071C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4E771C5-B80D-416C-BC50-BA8337BB2E9A}" type="presOf" srcId="{A66DB181-B587-4075-9B97-370B73F210C8}" destId="{4CAE0237-640D-4B99-A6A7-84DA1C6E2E10}" srcOrd="0" destOrd="0" presId="urn:microsoft.com/office/officeart/2005/8/layout/vList2"/>
    <dgm:cxn modelId="{55A2818B-506F-472F-A040-3243E8C13BEA}" type="presOf" srcId="{B2132440-A387-49E0-B353-1E2AE28333DF}" destId="{FD9BF201-F7F9-49B2-AD97-6B4AD902C7AC}" srcOrd="0" destOrd="0" presId="urn:microsoft.com/office/officeart/2005/8/layout/vList2"/>
    <dgm:cxn modelId="{B35564B3-EBBC-4898-A39D-629D492D439A}" type="presOf" srcId="{7E852E96-5335-4160-8835-ACA071B0E047}" destId="{C79E0311-7C8C-4693-9E24-BC9828D80201}" srcOrd="0" destOrd="0" presId="urn:microsoft.com/office/officeart/2005/8/layout/vList2"/>
    <dgm:cxn modelId="{46AF349D-6AC9-44EC-B1CA-D1C948C1DFD6}" type="presOf" srcId="{C98D0515-28C7-4BEA-BD50-70E2F3546C50}" destId="{0D1D1848-F8D6-4025-ACCC-D40A3C9364BE}" srcOrd="0" destOrd="0" presId="urn:microsoft.com/office/officeart/2005/8/layout/vList2"/>
    <dgm:cxn modelId="{7A6CA4DA-64E4-4CAF-A3A1-69830B27B138}" srcId="{136C2BE8-A4BF-44A3-A10B-2BC51907A5E2}" destId="{A66DB181-B587-4075-9B97-370B73F210C8}" srcOrd="1" destOrd="0" parTransId="{8C67F22B-3F06-4CA0-918D-4F0441CA5173}" sibTransId="{D910645E-4FA1-4453-898B-0407A701D8DD}"/>
    <dgm:cxn modelId="{FEF634D2-F819-46E6-95B4-3F091168B366}" type="presOf" srcId="{0FF0BF76-C5B8-4F02-A427-96BF6019071C}" destId="{3DB674E1-DE5F-4C35-BBC8-2E52938ACB79}" srcOrd="0" destOrd="0" presId="urn:microsoft.com/office/officeart/2005/8/layout/vList2"/>
    <dgm:cxn modelId="{7FA7BF1B-2B8F-47F6-9666-59EF5A5C78E4}" srcId="{136C2BE8-A4BF-44A3-A10B-2BC51907A5E2}" destId="{50061C57-FA55-46AF-A92E-918A1C00125B}" srcOrd="4" destOrd="0" parTransId="{FE4F801A-4D18-4C21-8EA8-CA52399B05AD}" sibTransId="{BA7CD96D-6380-46C2-B4DE-E4BB4B0BA435}"/>
    <dgm:cxn modelId="{BAAA90CE-5199-480B-A37E-63AC6C6BEAA2}" srcId="{136C2BE8-A4BF-44A3-A10B-2BC51907A5E2}" destId="{102243CB-0994-4CD7-8BD2-0523FB36BBAA}" srcOrd="0" destOrd="0" parTransId="{30AE8560-117B-4C08-871C-352A07CBCCD9}" sibTransId="{E3960FD1-7DBB-4F2E-920D-58BC607390F7}"/>
    <dgm:cxn modelId="{3510C29E-FD89-4A76-AE72-A3FA63FA25C1}" srcId="{136C2BE8-A4BF-44A3-A10B-2BC51907A5E2}" destId="{7E852E96-5335-4160-8835-ACA071B0E047}" srcOrd="2" destOrd="0" parTransId="{2A884C81-BB3F-4BDB-9216-7EB956C8EE1C}" sibTransId="{E16826E7-8FE6-435C-80BF-791DA1B3C06A}"/>
    <dgm:cxn modelId="{7D82E65D-866F-4340-B106-90F1680610A5}" type="presOf" srcId="{136C2BE8-A4BF-44A3-A10B-2BC51907A5E2}" destId="{FE4E4A6E-722A-475F-9508-B60BA4FAAE75}" srcOrd="0" destOrd="0" presId="urn:microsoft.com/office/officeart/2005/8/layout/vList2"/>
    <dgm:cxn modelId="{CDE3EE8E-74D9-4CD9-A660-C8FDFD0917B0}" srcId="{136C2BE8-A4BF-44A3-A10B-2BC51907A5E2}" destId="{0FF0BF76-C5B8-4F02-A427-96BF6019071C}" srcOrd="6" destOrd="0" parTransId="{25D40D4A-6869-4382-98F8-6F688A99BFB2}" sibTransId="{EBD4381A-51CE-4335-A1F7-9BD94EADECA4}"/>
    <dgm:cxn modelId="{0D67DEA6-270E-406F-876B-8C3EB96F2349}" srcId="{136C2BE8-A4BF-44A3-A10B-2BC51907A5E2}" destId="{B2132440-A387-49E0-B353-1E2AE28333DF}" srcOrd="5" destOrd="0" parTransId="{47EE5938-0B1F-41EB-BA2A-257F4CABAEE4}" sibTransId="{5DA2EB2C-4A7E-4AC2-930F-E508AF045EFB}"/>
    <dgm:cxn modelId="{4C18DE90-59FE-469E-AE47-6982BFA1A0DB}" type="presOf" srcId="{50061C57-FA55-46AF-A92E-918A1C00125B}" destId="{7AAC2633-BAA2-45B0-961A-D01B08656CB3}" srcOrd="0" destOrd="0" presId="urn:microsoft.com/office/officeart/2005/8/layout/vList2"/>
    <dgm:cxn modelId="{B4593067-F187-4B47-AB4E-BF848A298C2D}" type="presOf" srcId="{102243CB-0994-4CD7-8BD2-0523FB36BBAA}" destId="{730E2D39-8DD8-4D3B-AAF6-CA5404AC9225}" srcOrd="0" destOrd="0" presId="urn:microsoft.com/office/officeart/2005/8/layout/vList2"/>
    <dgm:cxn modelId="{EA70983A-EFA2-4DF2-984B-C9D1E466C8C1}" srcId="{136C2BE8-A4BF-44A3-A10B-2BC51907A5E2}" destId="{C98D0515-28C7-4BEA-BD50-70E2F3546C50}" srcOrd="3" destOrd="0" parTransId="{30720A70-45C0-4285-AA96-860456DD421C}" sibTransId="{6F9287F5-5301-4095-8708-D7326DC8F512}"/>
    <dgm:cxn modelId="{04AAE689-52A4-43EF-8C8A-54CFF0A938A9}" type="presParOf" srcId="{FE4E4A6E-722A-475F-9508-B60BA4FAAE75}" destId="{730E2D39-8DD8-4D3B-AAF6-CA5404AC9225}" srcOrd="0" destOrd="0" presId="urn:microsoft.com/office/officeart/2005/8/layout/vList2"/>
    <dgm:cxn modelId="{357FF267-6ADB-4E31-B831-4233AA4C9200}" type="presParOf" srcId="{FE4E4A6E-722A-475F-9508-B60BA4FAAE75}" destId="{C7BF426D-6B15-44C1-BAB9-447D4C93E638}" srcOrd="1" destOrd="0" presId="urn:microsoft.com/office/officeart/2005/8/layout/vList2"/>
    <dgm:cxn modelId="{DB827935-1AA7-4BB7-A1D9-DCBB6C2225F1}" type="presParOf" srcId="{FE4E4A6E-722A-475F-9508-B60BA4FAAE75}" destId="{4CAE0237-640D-4B99-A6A7-84DA1C6E2E10}" srcOrd="2" destOrd="0" presId="urn:microsoft.com/office/officeart/2005/8/layout/vList2"/>
    <dgm:cxn modelId="{C5E8C5A1-BA45-40FF-A5C2-0BAE11E0DCA5}" type="presParOf" srcId="{FE4E4A6E-722A-475F-9508-B60BA4FAAE75}" destId="{29F61DA7-724A-480F-A3F9-2E6E2E86CAB1}" srcOrd="3" destOrd="0" presId="urn:microsoft.com/office/officeart/2005/8/layout/vList2"/>
    <dgm:cxn modelId="{89841D13-FF13-4CCE-94EF-FD58679B8C5D}" type="presParOf" srcId="{FE4E4A6E-722A-475F-9508-B60BA4FAAE75}" destId="{C79E0311-7C8C-4693-9E24-BC9828D80201}" srcOrd="4" destOrd="0" presId="urn:microsoft.com/office/officeart/2005/8/layout/vList2"/>
    <dgm:cxn modelId="{D90C525A-D7C0-42F6-81C0-A5CAA4B0CCFB}" type="presParOf" srcId="{FE4E4A6E-722A-475F-9508-B60BA4FAAE75}" destId="{53D0F4CA-DA70-41CA-917F-3AE2ADEC1446}" srcOrd="5" destOrd="0" presId="urn:microsoft.com/office/officeart/2005/8/layout/vList2"/>
    <dgm:cxn modelId="{286FA253-3F21-4A60-9CE5-70CF58803720}" type="presParOf" srcId="{FE4E4A6E-722A-475F-9508-B60BA4FAAE75}" destId="{0D1D1848-F8D6-4025-ACCC-D40A3C9364BE}" srcOrd="6" destOrd="0" presId="urn:microsoft.com/office/officeart/2005/8/layout/vList2"/>
    <dgm:cxn modelId="{CB02AC26-66B5-4501-89C5-937C2E95C7CE}" type="presParOf" srcId="{FE4E4A6E-722A-475F-9508-B60BA4FAAE75}" destId="{AF636B3F-CA26-45A4-895E-73D527E5E13A}" srcOrd="7" destOrd="0" presId="urn:microsoft.com/office/officeart/2005/8/layout/vList2"/>
    <dgm:cxn modelId="{D72A1E52-ABCD-47F3-87B4-041C640DB908}" type="presParOf" srcId="{FE4E4A6E-722A-475F-9508-B60BA4FAAE75}" destId="{7AAC2633-BAA2-45B0-961A-D01B08656CB3}" srcOrd="8" destOrd="0" presId="urn:microsoft.com/office/officeart/2005/8/layout/vList2"/>
    <dgm:cxn modelId="{47419E52-59A2-4D55-A8E3-072C8EEB387F}" type="presParOf" srcId="{FE4E4A6E-722A-475F-9508-B60BA4FAAE75}" destId="{6F06EE21-68B4-4F9C-9996-438F081D6478}" srcOrd="9" destOrd="0" presId="urn:microsoft.com/office/officeart/2005/8/layout/vList2"/>
    <dgm:cxn modelId="{A178137A-FE51-4B32-8D55-D2E31B25D3F1}" type="presParOf" srcId="{FE4E4A6E-722A-475F-9508-B60BA4FAAE75}" destId="{FD9BF201-F7F9-49B2-AD97-6B4AD902C7AC}" srcOrd="10" destOrd="0" presId="urn:microsoft.com/office/officeart/2005/8/layout/vList2"/>
    <dgm:cxn modelId="{B0E251B3-7449-4FB5-A5C7-3D1195281CE1}" type="presParOf" srcId="{FE4E4A6E-722A-475F-9508-B60BA4FAAE75}" destId="{C62A2392-1093-43FC-B61F-E7C67F0535A2}" srcOrd="11" destOrd="0" presId="urn:microsoft.com/office/officeart/2005/8/layout/vList2"/>
    <dgm:cxn modelId="{5CA09C42-2B1D-4A27-A89D-BF190942C711}" type="presParOf" srcId="{FE4E4A6E-722A-475F-9508-B60BA4FAAE75}" destId="{3DB674E1-DE5F-4C35-BBC8-2E52938ACB7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6C2BE8-A4BF-44A3-A10B-2BC51907A5E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02243CB-0994-4CD7-8BD2-0523FB36BBAA}">
      <dgm:prSet/>
      <dgm:spPr/>
      <dgm:t>
        <a:bodyPr/>
        <a:lstStyle/>
        <a:p>
          <a:pPr rtl="0"/>
          <a:r>
            <a:rPr lang="en-GB" b="1" smtClean="0"/>
            <a:t>Create</a:t>
          </a:r>
          <a:endParaRPr lang="en-GB" b="1"/>
        </a:p>
      </dgm:t>
    </dgm:pt>
    <dgm:pt modelId="{30AE8560-117B-4C08-871C-352A07CBCCD9}" type="parTrans" cxnId="{BAAA90CE-5199-480B-A37E-63AC6C6BEAA2}">
      <dgm:prSet/>
      <dgm:spPr/>
      <dgm:t>
        <a:bodyPr/>
        <a:lstStyle/>
        <a:p>
          <a:endParaRPr lang="en-GB"/>
        </a:p>
      </dgm:t>
    </dgm:pt>
    <dgm:pt modelId="{E3960FD1-7DBB-4F2E-920D-58BC607390F7}" type="sibTrans" cxnId="{BAAA90CE-5199-480B-A37E-63AC6C6BEAA2}">
      <dgm:prSet/>
      <dgm:spPr/>
      <dgm:t>
        <a:bodyPr/>
        <a:lstStyle/>
        <a:p>
          <a:endParaRPr lang="en-GB"/>
        </a:p>
      </dgm:t>
    </dgm:pt>
    <dgm:pt modelId="{A66DB181-B587-4075-9B97-370B73F210C8}">
      <dgm:prSet/>
      <dgm:spPr/>
      <dgm:t>
        <a:bodyPr/>
        <a:lstStyle/>
        <a:p>
          <a:pPr rtl="0"/>
          <a:r>
            <a:rPr lang="en-GB" b="1" smtClean="0"/>
            <a:t>Delete</a:t>
          </a:r>
          <a:endParaRPr lang="en-GB"/>
        </a:p>
      </dgm:t>
    </dgm:pt>
    <dgm:pt modelId="{8C67F22B-3F06-4CA0-918D-4F0441CA5173}" type="parTrans" cxnId="{7A6CA4DA-64E4-4CAF-A3A1-69830B27B138}">
      <dgm:prSet/>
      <dgm:spPr/>
      <dgm:t>
        <a:bodyPr/>
        <a:lstStyle/>
        <a:p>
          <a:endParaRPr lang="en-GB"/>
        </a:p>
      </dgm:t>
    </dgm:pt>
    <dgm:pt modelId="{D910645E-4FA1-4453-898B-0407A701D8DD}" type="sibTrans" cxnId="{7A6CA4DA-64E4-4CAF-A3A1-69830B27B138}">
      <dgm:prSet/>
      <dgm:spPr/>
      <dgm:t>
        <a:bodyPr/>
        <a:lstStyle/>
        <a:p>
          <a:endParaRPr lang="en-GB"/>
        </a:p>
      </dgm:t>
    </dgm:pt>
    <dgm:pt modelId="{7E852E96-5335-4160-8835-ACA071B0E047}">
      <dgm:prSet/>
      <dgm:spPr/>
      <dgm:t>
        <a:bodyPr/>
        <a:lstStyle/>
        <a:p>
          <a:pPr rtl="0"/>
          <a:r>
            <a:rPr lang="en-GB" b="1" smtClean="0"/>
            <a:t>Re-order</a:t>
          </a:r>
          <a:endParaRPr lang="en-GB"/>
        </a:p>
      </dgm:t>
    </dgm:pt>
    <dgm:pt modelId="{2A884C81-BB3F-4BDB-9216-7EB956C8EE1C}" type="parTrans" cxnId="{3510C29E-FD89-4A76-AE72-A3FA63FA25C1}">
      <dgm:prSet/>
      <dgm:spPr/>
      <dgm:t>
        <a:bodyPr/>
        <a:lstStyle/>
        <a:p>
          <a:endParaRPr lang="en-GB"/>
        </a:p>
      </dgm:t>
    </dgm:pt>
    <dgm:pt modelId="{E16826E7-8FE6-435C-80BF-791DA1B3C06A}" type="sibTrans" cxnId="{3510C29E-FD89-4A76-AE72-A3FA63FA25C1}">
      <dgm:prSet/>
      <dgm:spPr/>
      <dgm:t>
        <a:bodyPr/>
        <a:lstStyle/>
        <a:p>
          <a:endParaRPr lang="en-GB"/>
        </a:p>
      </dgm:t>
    </dgm:pt>
    <dgm:pt modelId="{FE4E4A6E-722A-475F-9508-B60BA4FAAE75}" type="pres">
      <dgm:prSet presAssocID="{136C2BE8-A4BF-44A3-A10B-2BC51907A5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30E2D39-8DD8-4D3B-AAF6-CA5404AC9225}" type="pres">
      <dgm:prSet presAssocID="{102243CB-0994-4CD7-8BD2-0523FB36BBA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BF426D-6B15-44C1-BAB9-447D4C93E638}" type="pres">
      <dgm:prSet presAssocID="{E3960FD1-7DBB-4F2E-920D-58BC607390F7}" presName="spacer" presStyleCnt="0"/>
      <dgm:spPr/>
    </dgm:pt>
    <dgm:pt modelId="{4CAE0237-640D-4B99-A6A7-84DA1C6E2E10}" type="pres">
      <dgm:prSet presAssocID="{A66DB181-B587-4075-9B97-370B73F210C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F61DA7-724A-480F-A3F9-2E6E2E86CAB1}" type="pres">
      <dgm:prSet presAssocID="{D910645E-4FA1-4453-898B-0407A701D8DD}" presName="spacer" presStyleCnt="0"/>
      <dgm:spPr/>
    </dgm:pt>
    <dgm:pt modelId="{C79E0311-7C8C-4693-9E24-BC9828D80201}" type="pres">
      <dgm:prSet presAssocID="{7E852E96-5335-4160-8835-ACA071B0E04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7C9A684-9110-482F-92CD-12990615EFAA}" type="presOf" srcId="{7E852E96-5335-4160-8835-ACA071B0E047}" destId="{C79E0311-7C8C-4693-9E24-BC9828D80201}" srcOrd="0" destOrd="0" presId="urn:microsoft.com/office/officeart/2005/8/layout/vList2"/>
    <dgm:cxn modelId="{F95273E3-58A4-4DED-A725-C3ADC3E5284C}" type="presOf" srcId="{A66DB181-B587-4075-9B97-370B73F210C8}" destId="{4CAE0237-640D-4B99-A6A7-84DA1C6E2E10}" srcOrd="0" destOrd="0" presId="urn:microsoft.com/office/officeart/2005/8/layout/vList2"/>
    <dgm:cxn modelId="{7A6CA4DA-64E4-4CAF-A3A1-69830B27B138}" srcId="{136C2BE8-A4BF-44A3-A10B-2BC51907A5E2}" destId="{A66DB181-B587-4075-9B97-370B73F210C8}" srcOrd="1" destOrd="0" parTransId="{8C67F22B-3F06-4CA0-918D-4F0441CA5173}" sibTransId="{D910645E-4FA1-4453-898B-0407A701D8DD}"/>
    <dgm:cxn modelId="{BAAA90CE-5199-480B-A37E-63AC6C6BEAA2}" srcId="{136C2BE8-A4BF-44A3-A10B-2BC51907A5E2}" destId="{102243CB-0994-4CD7-8BD2-0523FB36BBAA}" srcOrd="0" destOrd="0" parTransId="{30AE8560-117B-4C08-871C-352A07CBCCD9}" sibTransId="{E3960FD1-7DBB-4F2E-920D-58BC607390F7}"/>
    <dgm:cxn modelId="{3510C29E-FD89-4A76-AE72-A3FA63FA25C1}" srcId="{136C2BE8-A4BF-44A3-A10B-2BC51907A5E2}" destId="{7E852E96-5335-4160-8835-ACA071B0E047}" srcOrd="2" destOrd="0" parTransId="{2A884C81-BB3F-4BDB-9216-7EB956C8EE1C}" sibTransId="{E16826E7-8FE6-435C-80BF-791DA1B3C06A}"/>
    <dgm:cxn modelId="{3C5C894E-492D-4875-9BBC-A034FBBD047D}" type="presOf" srcId="{136C2BE8-A4BF-44A3-A10B-2BC51907A5E2}" destId="{FE4E4A6E-722A-475F-9508-B60BA4FAAE75}" srcOrd="0" destOrd="0" presId="urn:microsoft.com/office/officeart/2005/8/layout/vList2"/>
    <dgm:cxn modelId="{9AB6621B-056F-4813-B823-36C6B1F7A8B7}" type="presOf" srcId="{102243CB-0994-4CD7-8BD2-0523FB36BBAA}" destId="{730E2D39-8DD8-4D3B-AAF6-CA5404AC9225}" srcOrd="0" destOrd="0" presId="urn:microsoft.com/office/officeart/2005/8/layout/vList2"/>
    <dgm:cxn modelId="{48238DD5-3A22-42E4-AC6B-DC98BA9AB20C}" type="presParOf" srcId="{FE4E4A6E-722A-475F-9508-B60BA4FAAE75}" destId="{730E2D39-8DD8-4D3B-AAF6-CA5404AC9225}" srcOrd="0" destOrd="0" presId="urn:microsoft.com/office/officeart/2005/8/layout/vList2"/>
    <dgm:cxn modelId="{34969813-FB4F-4C82-9B46-1C0A87FBDB4D}" type="presParOf" srcId="{FE4E4A6E-722A-475F-9508-B60BA4FAAE75}" destId="{C7BF426D-6B15-44C1-BAB9-447D4C93E638}" srcOrd="1" destOrd="0" presId="urn:microsoft.com/office/officeart/2005/8/layout/vList2"/>
    <dgm:cxn modelId="{7C845B69-3E5B-40CA-84E9-814B9F8E5710}" type="presParOf" srcId="{FE4E4A6E-722A-475F-9508-B60BA4FAAE75}" destId="{4CAE0237-640D-4B99-A6A7-84DA1C6E2E10}" srcOrd="2" destOrd="0" presId="urn:microsoft.com/office/officeart/2005/8/layout/vList2"/>
    <dgm:cxn modelId="{27CA040A-1CD0-4A11-B0DC-1DFD525FDC70}" type="presParOf" srcId="{FE4E4A6E-722A-475F-9508-B60BA4FAAE75}" destId="{29F61DA7-724A-480F-A3F9-2E6E2E86CAB1}" srcOrd="3" destOrd="0" presId="urn:microsoft.com/office/officeart/2005/8/layout/vList2"/>
    <dgm:cxn modelId="{507799FA-807C-47CC-9DFC-EA19E514F5AD}" type="presParOf" srcId="{FE4E4A6E-722A-475F-9508-B60BA4FAAE75}" destId="{C79E0311-7C8C-4693-9E24-BC9828D8020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36C2BE8-A4BF-44A3-A10B-2BC51907A5E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02243CB-0994-4CD7-8BD2-0523FB36BBAA}">
      <dgm:prSet/>
      <dgm:spPr/>
      <dgm:t>
        <a:bodyPr/>
        <a:lstStyle/>
        <a:p>
          <a:pPr rtl="0"/>
          <a:r>
            <a:rPr lang="en-GB" b="1" dirty="0" smtClean="0"/>
            <a:t>Initial setup</a:t>
          </a:r>
          <a:endParaRPr lang="en-GB" b="1" dirty="0"/>
        </a:p>
      </dgm:t>
    </dgm:pt>
    <dgm:pt modelId="{30AE8560-117B-4C08-871C-352A07CBCCD9}" type="parTrans" cxnId="{BAAA90CE-5199-480B-A37E-63AC6C6BEAA2}">
      <dgm:prSet/>
      <dgm:spPr/>
      <dgm:t>
        <a:bodyPr/>
        <a:lstStyle/>
        <a:p>
          <a:endParaRPr lang="en-GB"/>
        </a:p>
      </dgm:t>
    </dgm:pt>
    <dgm:pt modelId="{E3960FD1-7DBB-4F2E-920D-58BC607390F7}" type="sibTrans" cxnId="{BAAA90CE-5199-480B-A37E-63AC6C6BEAA2}">
      <dgm:prSet/>
      <dgm:spPr/>
      <dgm:t>
        <a:bodyPr/>
        <a:lstStyle/>
        <a:p>
          <a:endParaRPr lang="en-GB"/>
        </a:p>
      </dgm:t>
    </dgm:pt>
    <dgm:pt modelId="{A66DB181-B587-4075-9B97-370B73F210C8}">
      <dgm:prSet/>
      <dgm:spPr/>
      <dgm:t>
        <a:bodyPr/>
        <a:lstStyle/>
        <a:p>
          <a:pPr rtl="0"/>
          <a:r>
            <a:rPr lang="en-GB" b="1" dirty="0" smtClean="0"/>
            <a:t>Large modifications</a:t>
          </a:r>
          <a:endParaRPr lang="en-GB" dirty="0"/>
        </a:p>
      </dgm:t>
    </dgm:pt>
    <dgm:pt modelId="{8C67F22B-3F06-4CA0-918D-4F0441CA5173}" type="parTrans" cxnId="{7A6CA4DA-64E4-4CAF-A3A1-69830B27B138}">
      <dgm:prSet/>
      <dgm:spPr/>
      <dgm:t>
        <a:bodyPr/>
        <a:lstStyle/>
        <a:p>
          <a:endParaRPr lang="en-GB"/>
        </a:p>
      </dgm:t>
    </dgm:pt>
    <dgm:pt modelId="{D910645E-4FA1-4453-898B-0407A701D8DD}" type="sibTrans" cxnId="{7A6CA4DA-64E4-4CAF-A3A1-69830B27B138}">
      <dgm:prSet/>
      <dgm:spPr/>
      <dgm:t>
        <a:bodyPr/>
        <a:lstStyle/>
        <a:p>
          <a:endParaRPr lang="en-GB"/>
        </a:p>
      </dgm:t>
    </dgm:pt>
    <dgm:pt modelId="{C7FC7F9B-6596-4FFA-B05E-0A38044995B8}">
      <dgm:prSet/>
      <dgm:spPr/>
      <dgm:t>
        <a:bodyPr/>
        <a:lstStyle/>
        <a:p>
          <a:pPr rtl="0"/>
          <a:r>
            <a:rPr lang="en-GB" b="1" dirty="0" smtClean="0"/>
            <a:t>No user interface to directly upload data</a:t>
          </a:r>
          <a:endParaRPr lang="en-GB" b="1" dirty="0"/>
        </a:p>
      </dgm:t>
    </dgm:pt>
    <dgm:pt modelId="{D9308F3F-EF52-46C8-8FEC-B3A42A7B8604}" type="parTrans" cxnId="{E135D6C8-06A5-4616-AFC2-F09A98841424}">
      <dgm:prSet/>
      <dgm:spPr/>
      <dgm:t>
        <a:bodyPr/>
        <a:lstStyle/>
        <a:p>
          <a:endParaRPr lang="en-GB"/>
        </a:p>
      </dgm:t>
    </dgm:pt>
    <dgm:pt modelId="{999C2995-56CE-4E6A-B4A9-B6CBA7891013}" type="sibTrans" cxnId="{E135D6C8-06A5-4616-AFC2-F09A98841424}">
      <dgm:prSet/>
      <dgm:spPr/>
      <dgm:t>
        <a:bodyPr/>
        <a:lstStyle/>
        <a:p>
          <a:endParaRPr lang="en-GB"/>
        </a:p>
      </dgm:t>
    </dgm:pt>
    <dgm:pt modelId="{FE4E4A6E-722A-475F-9508-B60BA4FAAE75}" type="pres">
      <dgm:prSet presAssocID="{136C2BE8-A4BF-44A3-A10B-2BC51907A5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30E2D39-8DD8-4D3B-AAF6-CA5404AC9225}" type="pres">
      <dgm:prSet presAssocID="{102243CB-0994-4CD7-8BD2-0523FB36BBA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BF426D-6B15-44C1-BAB9-447D4C93E638}" type="pres">
      <dgm:prSet presAssocID="{E3960FD1-7DBB-4F2E-920D-58BC607390F7}" presName="spacer" presStyleCnt="0"/>
      <dgm:spPr/>
    </dgm:pt>
    <dgm:pt modelId="{4CAE0237-640D-4B99-A6A7-84DA1C6E2E10}" type="pres">
      <dgm:prSet presAssocID="{A66DB181-B587-4075-9B97-370B73F210C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F61DA7-724A-480F-A3F9-2E6E2E86CAB1}" type="pres">
      <dgm:prSet presAssocID="{D910645E-4FA1-4453-898B-0407A701D8DD}" presName="spacer" presStyleCnt="0"/>
      <dgm:spPr/>
    </dgm:pt>
    <dgm:pt modelId="{31ED028B-BDA3-42D7-9EA9-3D8A5B172AAD}" type="pres">
      <dgm:prSet presAssocID="{C7FC7F9B-6596-4FFA-B05E-0A38044995B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2CAB836-9EF4-43B5-A309-67DC2B28ED72}" type="presOf" srcId="{C7FC7F9B-6596-4FFA-B05E-0A38044995B8}" destId="{31ED028B-BDA3-42D7-9EA9-3D8A5B172AAD}" srcOrd="0" destOrd="0" presId="urn:microsoft.com/office/officeart/2005/8/layout/vList2"/>
    <dgm:cxn modelId="{7A6CA4DA-64E4-4CAF-A3A1-69830B27B138}" srcId="{136C2BE8-A4BF-44A3-A10B-2BC51907A5E2}" destId="{A66DB181-B587-4075-9B97-370B73F210C8}" srcOrd="1" destOrd="0" parTransId="{8C67F22B-3F06-4CA0-918D-4F0441CA5173}" sibTransId="{D910645E-4FA1-4453-898B-0407A701D8DD}"/>
    <dgm:cxn modelId="{59766599-8DFF-4C18-9DB0-7DC65961BBA1}" type="presOf" srcId="{102243CB-0994-4CD7-8BD2-0523FB36BBAA}" destId="{730E2D39-8DD8-4D3B-AAF6-CA5404AC9225}" srcOrd="0" destOrd="0" presId="urn:microsoft.com/office/officeart/2005/8/layout/vList2"/>
    <dgm:cxn modelId="{E135D6C8-06A5-4616-AFC2-F09A98841424}" srcId="{136C2BE8-A4BF-44A3-A10B-2BC51907A5E2}" destId="{C7FC7F9B-6596-4FFA-B05E-0A38044995B8}" srcOrd="2" destOrd="0" parTransId="{D9308F3F-EF52-46C8-8FEC-B3A42A7B8604}" sibTransId="{999C2995-56CE-4E6A-B4A9-B6CBA7891013}"/>
    <dgm:cxn modelId="{BAAA90CE-5199-480B-A37E-63AC6C6BEAA2}" srcId="{136C2BE8-A4BF-44A3-A10B-2BC51907A5E2}" destId="{102243CB-0994-4CD7-8BD2-0523FB36BBAA}" srcOrd="0" destOrd="0" parTransId="{30AE8560-117B-4C08-871C-352A07CBCCD9}" sibTransId="{E3960FD1-7DBB-4F2E-920D-58BC607390F7}"/>
    <dgm:cxn modelId="{EBB4A515-3E6D-48EE-A289-4B26D151CC0F}" type="presOf" srcId="{136C2BE8-A4BF-44A3-A10B-2BC51907A5E2}" destId="{FE4E4A6E-722A-475F-9508-B60BA4FAAE75}" srcOrd="0" destOrd="0" presId="urn:microsoft.com/office/officeart/2005/8/layout/vList2"/>
    <dgm:cxn modelId="{659D82CB-6EC0-42D3-937D-632F409C8B69}" type="presOf" srcId="{A66DB181-B587-4075-9B97-370B73F210C8}" destId="{4CAE0237-640D-4B99-A6A7-84DA1C6E2E10}" srcOrd="0" destOrd="0" presId="urn:microsoft.com/office/officeart/2005/8/layout/vList2"/>
    <dgm:cxn modelId="{359523D0-FC9C-4A0C-B03B-4476DCA877E0}" type="presParOf" srcId="{FE4E4A6E-722A-475F-9508-B60BA4FAAE75}" destId="{730E2D39-8DD8-4D3B-AAF6-CA5404AC9225}" srcOrd="0" destOrd="0" presId="urn:microsoft.com/office/officeart/2005/8/layout/vList2"/>
    <dgm:cxn modelId="{3E8F0CD3-6251-484F-89BD-15A5AF340790}" type="presParOf" srcId="{FE4E4A6E-722A-475F-9508-B60BA4FAAE75}" destId="{C7BF426D-6B15-44C1-BAB9-447D4C93E638}" srcOrd="1" destOrd="0" presId="urn:microsoft.com/office/officeart/2005/8/layout/vList2"/>
    <dgm:cxn modelId="{120D5742-7543-46A4-B305-7A1B8583F781}" type="presParOf" srcId="{FE4E4A6E-722A-475F-9508-B60BA4FAAE75}" destId="{4CAE0237-640D-4B99-A6A7-84DA1C6E2E10}" srcOrd="2" destOrd="0" presId="urn:microsoft.com/office/officeart/2005/8/layout/vList2"/>
    <dgm:cxn modelId="{AC6DA77B-0F6A-4A9B-BAF7-9640C4EDE0D6}" type="presParOf" srcId="{FE4E4A6E-722A-475F-9508-B60BA4FAAE75}" destId="{29F61DA7-724A-480F-A3F9-2E6E2E86CAB1}" srcOrd="3" destOrd="0" presId="urn:microsoft.com/office/officeart/2005/8/layout/vList2"/>
    <dgm:cxn modelId="{EF1D38B4-A072-4D56-8878-5CB3F9565A81}" type="presParOf" srcId="{FE4E4A6E-722A-475F-9508-B60BA4FAAE75}" destId="{31ED028B-BDA3-42D7-9EA9-3D8A5B172AA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E42B8E-71D2-4376-A65E-957E2219AE84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6AC6781-C468-4F2D-9513-CB89538B97C0}">
      <dgm:prSet custT="1"/>
      <dgm:spPr/>
      <dgm:t>
        <a:bodyPr/>
        <a:lstStyle/>
        <a:p>
          <a:pPr rtl="0"/>
          <a:r>
            <a:rPr lang="en-GB" sz="2000" b="0" smtClean="0"/>
            <a:t>Common</a:t>
          </a:r>
          <a:endParaRPr lang="en-GB" sz="2000" b="0"/>
        </a:p>
      </dgm:t>
    </dgm:pt>
    <dgm:pt modelId="{D431C5EB-3AC9-43E4-8B0C-4EDA85E9C1BD}" type="parTrans" cxnId="{3B3EBDD3-E1F9-4FF0-94E1-00866E3A44F7}">
      <dgm:prSet/>
      <dgm:spPr/>
      <dgm:t>
        <a:bodyPr/>
        <a:lstStyle/>
        <a:p>
          <a:endParaRPr lang="en-GB"/>
        </a:p>
      </dgm:t>
    </dgm:pt>
    <dgm:pt modelId="{B250204D-18A2-4C8D-96F4-1D6A4962F172}" type="sibTrans" cxnId="{3B3EBDD3-E1F9-4FF0-94E1-00866E3A44F7}">
      <dgm:prSet/>
      <dgm:spPr/>
      <dgm:t>
        <a:bodyPr/>
        <a:lstStyle/>
        <a:p>
          <a:endParaRPr lang="en-GB"/>
        </a:p>
      </dgm:t>
    </dgm:pt>
    <dgm:pt modelId="{90AF3B41-2C2C-4C60-9ABF-FA7474D7D7B0}">
      <dgm:prSet custT="1"/>
      <dgm:spPr/>
      <dgm:t>
        <a:bodyPr/>
        <a:lstStyle/>
        <a:p>
          <a:pPr rtl="0"/>
          <a:r>
            <a:rPr lang="fr-CH" sz="1400" smtClean="0"/>
            <a:t>Name</a:t>
          </a:r>
          <a:endParaRPr lang="en-GB" sz="1400"/>
        </a:p>
      </dgm:t>
    </dgm:pt>
    <dgm:pt modelId="{232798DD-C423-43CE-AF7B-44F9E69301A5}" type="parTrans" cxnId="{B68DA1EC-C31B-41BC-BE37-2B023A5AC4F7}">
      <dgm:prSet/>
      <dgm:spPr/>
      <dgm:t>
        <a:bodyPr/>
        <a:lstStyle/>
        <a:p>
          <a:endParaRPr lang="en-GB"/>
        </a:p>
      </dgm:t>
    </dgm:pt>
    <dgm:pt modelId="{A84CA24D-25EE-42A7-92EF-DA0D3130CE52}" type="sibTrans" cxnId="{B68DA1EC-C31B-41BC-BE37-2B023A5AC4F7}">
      <dgm:prSet/>
      <dgm:spPr/>
      <dgm:t>
        <a:bodyPr/>
        <a:lstStyle/>
        <a:p>
          <a:endParaRPr lang="en-GB"/>
        </a:p>
      </dgm:t>
    </dgm:pt>
    <dgm:pt modelId="{49CFA020-D4FE-4245-8D5B-3E26A1531E0D}">
      <dgm:prSet custT="1"/>
      <dgm:spPr/>
      <dgm:t>
        <a:bodyPr/>
        <a:lstStyle/>
        <a:p>
          <a:pPr rtl="0"/>
          <a:r>
            <a:rPr lang="fr-CH" sz="1400" smtClean="0"/>
            <a:t>Date of </a:t>
          </a:r>
          <a:r>
            <a:rPr lang="fr-CH" sz="1400" err="1" smtClean="0"/>
            <a:t>estimate</a:t>
          </a:r>
          <a:endParaRPr lang="fr-CH" sz="1400"/>
        </a:p>
      </dgm:t>
    </dgm:pt>
    <dgm:pt modelId="{829D81CB-FA11-41E7-B025-DC9BD29EC2B4}" type="parTrans" cxnId="{EC1A88EE-BA71-401A-8D79-A2D7740099D3}">
      <dgm:prSet/>
      <dgm:spPr/>
      <dgm:t>
        <a:bodyPr/>
        <a:lstStyle/>
        <a:p>
          <a:endParaRPr lang="en-GB"/>
        </a:p>
      </dgm:t>
    </dgm:pt>
    <dgm:pt modelId="{EE88A9B2-449A-4F19-B4C3-0623B4A96D66}" type="sibTrans" cxnId="{EC1A88EE-BA71-401A-8D79-A2D7740099D3}">
      <dgm:prSet/>
      <dgm:spPr/>
      <dgm:t>
        <a:bodyPr/>
        <a:lstStyle/>
        <a:p>
          <a:endParaRPr lang="en-GB"/>
        </a:p>
      </dgm:t>
    </dgm:pt>
    <dgm:pt modelId="{8C3A1566-ECFA-4D32-B460-5E48732F2A23}">
      <dgm:prSet custT="1"/>
      <dgm:spPr/>
      <dgm:t>
        <a:bodyPr/>
        <a:lstStyle/>
        <a:p>
          <a:pPr rtl="0"/>
          <a:r>
            <a:rPr lang="fr-CH" sz="1400" smtClean="0"/>
            <a:t>Document </a:t>
          </a:r>
          <a:r>
            <a:rPr lang="fr-CH" sz="1400" err="1" smtClean="0"/>
            <a:t>link</a:t>
          </a:r>
          <a:r>
            <a:rPr lang="fr-CH" sz="1400" smtClean="0"/>
            <a:t> (EDMS, CERN system)</a:t>
          </a:r>
          <a:endParaRPr lang="en-GB" sz="1400"/>
        </a:p>
      </dgm:t>
    </dgm:pt>
    <dgm:pt modelId="{7C30BAEA-F8B8-40AD-B778-56BECD0325EB}" type="parTrans" cxnId="{2BDF5497-59DB-490D-B7DA-19A9AD151CB2}">
      <dgm:prSet/>
      <dgm:spPr/>
      <dgm:t>
        <a:bodyPr/>
        <a:lstStyle/>
        <a:p>
          <a:endParaRPr lang="en-GB"/>
        </a:p>
      </dgm:t>
    </dgm:pt>
    <dgm:pt modelId="{E2354851-467D-42C6-BA6A-B99A6C3CEC09}" type="sibTrans" cxnId="{2BDF5497-59DB-490D-B7DA-19A9AD151CB2}">
      <dgm:prSet/>
      <dgm:spPr/>
      <dgm:t>
        <a:bodyPr/>
        <a:lstStyle/>
        <a:p>
          <a:endParaRPr lang="en-GB"/>
        </a:p>
      </dgm:t>
    </dgm:pt>
    <dgm:pt modelId="{551277A1-9980-4221-B7C4-CCC4A9EB62A5}">
      <dgm:prSet custT="1"/>
      <dgm:spPr/>
      <dgm:t>
        <a:bodyPr/>
        <a:lstStyle/>
        <a:p>
          <a:pPr rtl="0"/>
          <a:r>
            <a:rPr lang="en-GB" sz="1400" smtClean="0"/>
            <a:t>Technical uncertainty</a:t>
          </a:r>
          <a:endParaRPr lang="en-GB" sz="1400"/>
        </a:p>
      </dgm:t>
    </dgm:pt>
    <dgm:pt modelId="{0D5A1DD5-DAC6-4201-9EEA-F30EB5619143}" type="parTrans" cxnId="{DF96CF99-1196-4435-A3E0-D3B11B424144}">
      <dgm:prSet/>
      <dgm:spPr/>
      <dgm:t>
        <a:bodyPr/>
        <a:lstStyle/>
        <a:p>
          <a:endParaRPr lang="en-GB"/>
        </a:p>
      </dgm:t>
    </dgm:pt>
    <dgm:pt modelId="{A6017CDD-9F8B-4422-B1DB-E0F02962D19B}" type="sibTrans" cxnId="{DF96CF99-1196-4435-A3E0-D3B11B424144}">
      <dgm:prSet/>
      <dgm:spPr/>
      <dgm:t>
        <a:bodyPr/>
        <a:lstStyle/>
        <a:p>
          <a:endParaRPr lang="en-GB"/>
        </a:p>
      </dgm:t>
    </dgm:pt>
    <dgm:pt modelId="{83086EF8-923C-4E87-87B9-1341D303DB9C}">
      <dgm:prSet custT="1"/>
      <dgm:spPr/>
      <dgm:t>
        <a:bodyPr/>
        <a:lstStyle/>
        <a:p>
          <a:pPr rtl="0"/>
          <a:r>
            <a:rPr lang="en-GB" sz="2000" smtClean="0"/>
            <a:t>Level specific</a:t>
          </a:r>
          <a:endParaRPr lang="en-GB" sz="2000"/>
        </a:p>
      </dgm:t>
    </dgm:pt>
    <dgm:pt modelId="{6B5D087E-DC59-4471-9700-391D6C118C5D}" type="parTrans" cxnId="{CDAAC399-F839-435F-A72B-06F79DDC0624}">
      <dgm:prSet/>
      <dgm:spPr/>
      <dgm:t>
        <a:bodyPr/>
        <a:lstStyle/>
        <a:p>
          <a:endParaRPr lang="en-GB"/>
        </a:p>
      </dgm:t>
    </dgm:pt>
    <dgm:pt modelId="{C25E0A43-97A5-43E0-A9FC-9B3DC599613F}" type="sibTrans" cxnId="{CDAAC399-F839-435F-A72B-06F79DDC0624}">
      <dgm:prSet/>
      <dgm:spPr/>
      <dgm:t>
        <a:bodyPr/>
        <a:lstStyle/>
        <a:p>
          <a:endParaRPr lang="en-GB"/>
        </a:p>
      </dgm:t>
    </dgm:pt>
    <dgm:pt modelId="{D5466AA4-4A48-4C50-B051-A51B523C62FB}">
      <dgm:prSet custT="1"/>
      <dgm:spPr/>
      <dgm:t>
        <a:bodyPr/>
        <a:lstStyle/>
        <a:p>
          <a:pPr rtl="0"/>
          <a:r>
            <a:rPr lang="en-GB" sz="1400" smtClean="0"/>
            <a:t>Multiplicity</a:t>
          </a:r>
          <a:endParaRPr lang="en-GB" sz="1400"/>
        </a:p>
      </dgm:t>
    </dgm:pt>
    <dgm:pt modelId="{AA3469AE-3DD5-46C9-8D7F-7EA71EB9ED61}" type="parTrans" cxnId="{6BAFBE05-BE0D-4D4E-8EA0-A02CA9969659}">
      <dgm:prSet/>
      <dgm:spPr/>
      <dgm:t>
        <a:bodyPr/>
        <a:lstStyle/>
        <a:p>
          <a:endParaRPr lang="en-GB"/>
        </a:p>
      </dgm:t>
    </dgm:pt>
    <dgm:pt modelId="{38D17139-7652-4C56-BBB0-01B1C78994BD}" type="sibTrans" cxnId="{6BAFBE05-BE0D-4D4E-8EA0-A02CA9969659}">
      <dgm:prSet/>
      <dgm:spPr/>
      <dgm:t>
        <a:bodyPr/>
        <a:lstStyle/>
        <a:p>
          <a:endParaRPr lang="en-GB"/>
        </a:p>
      </dgm:t>
    </dgm:pt>
    <dgm:pt modelId="{984D8BDD-04F6-44AF-B4B6-FDB7B53E3984}">
      <dgm:prSet custT="1"/>
      <dgm:spPr/>
      <dgm:t>
        <a:bodyPr/>
        <a:lstStyle/>
        <a:p>
          <a:pPr rtl="0"/>
          <a:r>
            <a:rPr lang="en-GB" sz="1400" smtClean="0"/>
            <a:t>Technical responsible and expert</a:t>
          </a:r>
          <a:endParaRPr lang="en-GB" sz="1400"/>
        </a:p>
      </dgm:t>
    </dgm:pt>
    <dgm:pt modelId="{C64B03FA-0FD2-4645-AD80-91C8E20772DC}" type="parTrans" cxnId="{D9728DFC-730C-4968-9B28-6F7C730FB993}">
      <dgm:prSet/>
      <dgm:spPr/>
      <dgm:t>
        <a:bodyPr/>
        <a:lstStyle/>
        <a:p>
          <a:endParaRPr lang="en-GB"/>
        </a:p>
      </dgm:t>
    </dgm:pt>
    <dgm:pt modelId="{02E4C094-89E8-49CA-9898-E282CC8AB38F}" type="sibTrans" cxnId="{D9728DFC-730C-4968-9B28-6F7C730FB993}">
      <dgm:prSet/>
      <dgm:spPr/>
      <dgm:t>
        <a:bodyPr/>
        <a:lstStyle/>
        <a:p>
          <a:endParaRPr lang="en-GB"/>
        </a:p>
      </dgm:t>
    </dgm:pt>
    <dgm:pt modelId="{4B19D682-E43D-4628-9714-2799B6B708AB}">
      <dgm:prSet custT="1"/>
      <dgm:spPr/>
      <dgm:t>
        <a:bodyPr/>
        <a:lstStyle/>
        <a:p>
          <a:r>
            <a:rPr lang="en-GB" sz="1400" smtClean="0"/>
            <a:t>Expected offers</a:t>
          </a:r>
          <a:endParaRPr lang="en-GB" sz="1400"/>
        </a:p>
      </dgm:t>
    </dgm:pt>
    <dgm:pt modelId="{05128680-F997-422C-BF64-658CBEDC7A97}" type="parTrans" cxnId="{32E2BA4F-EB37-442B-ADA0-1A6EBB427DA4}">
      <dgm:prSet/>
      <dgm:spPr/>
      <dgm:t>
        <a:bodyPr/>
        <a:lstStyle/>
        <a:p>
          <a:endParaRPr lang="en-GB"/>
        </a:p>
      </dgm:t>
    </dgm:pt>
    <dgm:pt modelId="{6ABBD89D-6F56-4C48-8018-D382F23C2C02}" type="sibTrans" cxnId="{32E2BA4F-EB37-442B-ADA0-1A6EBB427DA4}">
      <dgm:prSet/>
      <dgm:spPr/>
      <dgm:t>
        <a:bodyPr/>
        <a:lstStyle/>
        <a:p>
          <a:endParaRPr lang="en-GB"/>
        </a:p>
      </dgm:t>
    </dgm:pt>
    <dgm:pt modelId="{DC46376A-30D1-409E-9A1F-AF6B42AF1AD2}">
      <dgm:prSet custT="1"/>
      <dgm:spPr/>
      <dgm:t>
        <a:bodyPr/>
        <a:lstStyle/>
        <a:p>
          <a:pPr rtl="0"/>
          <a:r>
            <a:rPr lang="en-GB" sz="1400" smtClean="0"/>
            <a:t>Industrial index</a:t>
          </a:r>
          <a:endParaRPr lang="en-GB" sz="1400"/>
        </a:p>
      </dgm:t>
    </dgm:pt>
    <dgm:pt modelId="{2D043046-58C5-4965-8044-0F3A29A89A04}" type="parTrans" cxnId="{553EF3A5-EEA4-47D9-8B30-D9231095D0C4}">
      <dgm:prSet/>
      <dgm:spPr/>
    </dgm:pt>
    <dgm:pt modelId="{F25F9E07-BC74-45F2-A83D-0D21DFA06D5A}" type="sibTrans" cxnId="{553EF3A5-EEA4-47D9-8B30-D9231095D0C4}">
      <dgm:prSet/>
      <dgm:spPr/>
    </dgm:pt>
    <dgm:pt modelId="{9F4EF34B-BB61-4A75-AC74-24CD850FA306}" type="pres">
      <dgm:prSet presAssocID="{F4E42B8E-71D2-4376-A65E-957E2219AE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D6FCEDE-5F8C-4624-B579-9AB28103597D}" type="pres">
      <dgm:prSet presAssocID="{76AC6781-C468-4F2D-9513-CB89538B97C0}" presName="linNode" presStyleCnt="0"/>
      <dgm:spPr/>
      <dgm:t>
        <a:bodyPr/>
        <a:lstStyle/>
        <a:p>
          <a:endParaRPr lang="en-GB"/>
        </a:p>
      </dgm:t>
    </dgm:pt>
    <dgm:pt modelId="{B05C329E-4543-4A10-8A3D-563135D7F435}" type="pres">
      <dgm:prSet presAssocID="{76AC6781-C468-4F2D-9513-CB89538B97C0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D0371E-2746-410E-AA72-93C41401A341}" type="pres">
      <dgm:prSet presAssocID="{76AC6781-C468-4F2D-9513-CB89538B97C0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8B8FD5-5FD5-42E8-BC60-FFC3FD3A8B12}" type="pres">
      <dgm:prSet presAssocID="{B250204D-18A2-4C8D-96F4-1D6A4962F172}" presName="sp" presStyleCnt="0"/>
      <dgm:spPr/>
      <dgm:t>
        <a:bodyPr/>
        <a:lstStyle/>
        <a:p>
          <a:endParaRPr lang="en-GB"/>
        </a:p>
      </dgm:t>
    </dgm:pt>
    <dgm:pt modelId="{A86E1C10-3213-4779-9098-1AF094A50162}" type="pres">
      <dgm:prSet presAssocID="{83086EF8-923C-4E87-87B9-1341D303DB9C}" presName="linNode" presStyleCnt="0"/>
      <dgm:spPr/>
      <dgm:t>
        <a:bodyPr/>
        <a:lstStyle/>
        <a:p>
          <a:endParaRPr lang="en-GB"/>
        </a:p>
      </dgm:t>
    </dgm:pt>
    <dgm:pt modelId="{EB3EF78D-9872-42E4-97C4-0B04A5BA1F1D}" type="pres">
      <dgm:prSet presAssocID="{83086EF8-923C-4E87-87B9-1341D303DB9C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E2289E-0600-4CDA-944A-5E73AEBF1B21}" type="pres">
      <dgm:prSet presAssocID="{83086EF8-923C-4E87-87B9-1341D303DB9C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2E2BA4F-EB37-442B-ADA0-1A6EBB427DA4}" srcId="{83086EF8-923C-4E87-87B9-1341D303DB9C}" destId="{4B19D682-E43D-4628-9714-2799B6B708AB}" srcOrd="3" destOrd="0" parTransId="{05128680-F997-422C-BF64-658CBEDC7A97}" sibTransId="{6ABBD89D-6F56-4C48-8018-D382F23C2C02}"/>
    <dgm:cxn modelId="{6BAFBE05-BE0D-4D4E-8EA0-A02CA9969659}" srcId="{83086EF8-923C-4E87-87B9-1341D303DB9C}" destId="{D5466AA4-4A48-4C50-B051-A51B523C62FB}" srcOrd="0" destOrd="0" parTransId="{AA3469AE-3DD5-46C9-8D7F-7EA71EB9ED61}" sibTransId="{38D17139-7652-4C56-BBB0-01B1C78994BD}"/>
    <dgm:cxn modelId="{412EABED-491E-42A0-8A37-084ADF579660}" type="presOf" srcId="{984D8BDD-04F6-44AF-B4B6-FDB7B53E3984}" destId="{07E2289E-0600-4CDA-944A-5E73AEBF1B21}" srcOrd="0" destOrd="2" presId="urn:microsoft.com/office/officeart/2005/8/layout/vList5"/>
    <dgm:cxn modelId="{DF96CF99-1196-4435-A3E0-D3B11B424144}" srcId="{76AC6781-C468-4F2D-9513-CB89538B97C0}" destId="{551277A1-9980-4221-B7C4-CCC4A9EB62A5}" srcOrd="2" destOrd="0" parTransId="{0D5A1DD5-DAC6-4201-9EEA-F30EB5619143}" sibTransId="{A6017CDD-9F8B-4422-B1DB-E0F02962D19B}"/>
    <dgm:cxn modelId="{A4EFDCE8-D449-4699-B175-BF8938678877}" type="presOf" srcId="{551277A1-9980-4221-B7C4-CCC4A9EB62A5}" destId="{0AD0371E-2746-410E-AA72-93C41401A341}" srcOrd="0" destOrd="2" presId="urn:microsoft.com/office/officeart/2005/8/layout/vList5"/>
    <dgm:cxn modelId="{D9728DFC-730C-4968-9B28-6F7C730FB993}" srcId="{83086EF8-923C-4E87-87B9-1341D303DB9C}" destId="{984D8BDD-04F6-44AF-B4B6-FDB7B53E3984}" srcOrd="2" destOrd="0" parTransId="{C64B03FA-0FD2-4645-AD80-91C8E20772DC}" sibTransId="{02E4C094-89E8-49CA-9898-E282CC8AB38F}"/>
    <dgm:cxn modelId="{A97F3970-77EB-4833-8E24-010D298765BE}" type="presOf" srcId="{F4E42B8E-71D2-4376-A65E-957E2219AE84}" destId="{9F4EF34B-BB61-4A75-AC74-24CD850FA306}" srcOrd="0" destOrd="0" presId="urn:microsoft.com/office/officeart/2005/8/layout/vList5"/>
    <dgm:cxn modelId="{36FCCE8E-BB37-4CFF-A9D3-AB7E544BA358}" type="presOf" srcId="{8C3A1566-ECFA-4D32-B460-5E48732F2A23}" destId="{0AD0371E-2746-410E-AA72-93C41401A341}" srcOrd="0" destOrd="3" presId="urn:microsoft.com/office/officeart/2005/8/layout/vList5"/>
    <dgm:cxn modelId="{60404BE5-0964-4C9C-9874-EF34C5E44131}" type="presOf" srcId="{DC46376A-30D1-409E-9A1F-AF6B42AF1AD2}" destId="{07E2289E-0600-4CDA-944A-5E73AEBF1B21}" srcOrd="0" destOrd="1" presId="urn:microsoft.com/office/officeart/2005/8/layout/vList5"/>
    <dgm:cxn modelId="{EC1A88EE-BA71-401A-8D79-A2D7740099D3}" srcId="{76AC6781-C468-4F2D-9513-CB89538B97C0}" destId="{49CFA020-D4FE-4245-8D5B-3E26A1531E0D}" srcOrd="1" destOrd="0" parTransId="{829D81CB-FA11-41E7-B025-DC9BD29EC2B4}" sibTransId="{EE88A9B2-449A-4F19-B4C3-0623B4A96D66}"/>
    <dgm:cxn modelId="{6B7D4716-F4BD-436B-96E9-96490A30813C}" type="presOf" srcId="{4B19D682-E43D-4628-9714-2799B6B708AB}" destId="{07E2289E-0600-4CDA-944A-5E73AEBF1B21}" srcOrd="0" destOrd="3" presId="urn:microsoft.com/office/officeart/2005/8/layout/vList5"/>
    <dgm:cxn modelId="{3B3EBDD3-E1F9-4FF0-94E1-00866E3A44F7}" srcId="{F4E42B8E-71D2-4376-A65E-957E2219AE84}" destId="{76AC6781-C468-4F2D-9513-CB89538B97C0}" srcOrd="0" destOrd="0" parTransId="{D431C5EB-3AC9-43E4-8B0C-4EDA85E9C1BD}" sibTransId="{B250204D-18A2-4C8D-96F4-1D6A4962F172}"/>
    <dgm:cxn modelId="{188D169F-0F03-465B-A628-83466868FAEF}" type="presOf" srcId="{49CFA020-D4FE-4245-8D5B-3E26A1531E0D}" destId="{0AD0371E-2746-410E-AA72-93C41401A341}" srcOrd="0" destOrd="1" presId="urn:microsoft.com/office/officeart/2005/8/layout/vList5"/>
    <dgm:cxn modelId="{855918F0-8AA9-4244-A46A-AE521175C635}" type="presOf" srcId="{83086EF8-923C-4E87-87B9-1341D303DB9C}" destId="{EB3EF78D-9872-42E4-97C4-0B04A5BA1F1D}" srcOrd="0" destOrd="0" presId="urn:microsoft.com/office/officeart/2005/8/layout/vList5"/>
    <dgm:cxn modelId="{553EF3A5-EEA4-47D9-8B30-D9231095D0C4}" srcId="{83086EF8-923C-4E87-87B9-1341D303DB9C}" destId="{DC46376A-30D1-409E-9A1F-AF6B42AF1AD2}" srcOrd="1" destOrd="0" parTransId="{2D043046-58C5-4965-8044-0F3A29A89A04}" sibTransId="{F25F9E07-BC74-45F2-A83D-0D21DFA06D5A}"/>
    <dgm:cxn modelId="{2BDF5497-59DB-490D-B7DA-19A9AD151CB2}" srcId="{76AC6781-C468-4F2D-9513-CB89538B97C0}" destId="{8C3A1566-ECFA-4D32-B460-5E48732F2A23}" srcOrd="3" destOrd="0" parTransId="{7C30BAEA-F8B8-40AD-B778-56BECD0325EB}" sibTransId="{E2354851-467D-42C6-BA6A-B99A6C3CEC09}"/>
    <dgm:cxn modelId="{AB858AF9-9081-4711-8EBD-D6B642075A0B}" type="presOf" srcId="{76AC6781-C468-4F2D-9513-CB89538B97C0}" destId="{B05C329E-4543-4A10-8A3D-563135D7F435}" srcOrd="0" destOrd="0" presId="urn:microsoft.com/office/officeart/2005/8/layout/vList5"/>
    <dgm:cxn modelId="{41C7CFBE-7A32-4E7F-BDD7-E053540F76D0}" type="presOf" srcId="{90AF3B41-2C2C-4C60-9ABF-FA7474D7D7B0}" destId="{0AD0371E-2746-410E-AA72-93C41401A341}" srcOrd="0" destOrd="0" presId="urn:microsoft.com/office/officeart/2005/8/layout/vList5"/>
    <dgm:cxn modelId="{CDAAC399-F839-435F-A72B-06F79DDC0624}" srcId="{F4E42B8E-71D2-4376-A65E-957E2219AE84}" destId="{83086EF8-923C-4E87-87B9-1341D303DB9C}" srcOrd="1" destOrd="0" parTransId="{6B5D087E-DC59-4471-9700-391D6C118C5D}" sibTransId="{C25E0A43-97A5-43E0-A9FC-9B3DC599613F}"/>
    <dgm:cxn modelId="{9B907EE1-5599-42B3-B5BD-30395B560BF5}" type="presOf" srcId="{D5466AA4-4A48-4C50-B051-A51B523C62FB}" destId="{07E2289E-0600-4CDA-944A-5E73AEBF1B21}" srcOrd="0" destOrd="0" presId="urn:microsoft.com/office/officeart/2005/8/layout/vList5"/>
    <dgm:cxn modelId="{B68DA1EC-C31B-41BC-BE37-2B023A5AC4F7}" srcId="{76AC6781-C468-4F2D-9513-CB89538B97C0}" destId="{90AF3B41-2C2C-4C60-9ABF-FA7474D7D7B0}" srcOrd="0" destOrd="0" parTransId="{232798DD-C423-43CE-AF7B-44F9E69301A5}" sibTransId="{A84CA24D-25EE-42A7-92EF-DA0D3130CE52}"/>
    <dgm:cxn modelId="{36C8E1E1-0439-4979-8A31-49ACC958BED6}" type="presParOf" srcId="{9F4EF34B-BB61-4A75-AC74-24CD850FA306}" destId="{ED6FCEDE-5F8C-4624-B579-9AB28103597D}" srcOrd="0" destOrd="0" presId="urn:microsoft.com/office/officeart/2005/8/layout/vList5"/>
    <dgm:cxn modelId="{77D5267B-EA7C-483A-844B-0C6971A86D2C}" type="presParOf" srcId="{ED6FCEDE-5F8C-4624-B579-9AB28103597D}" destId="{B05C329E-4543-4A10-8A3D-563135D7F435}" srcOrd="0" destOrd="0" presId="urn:microsoft.com/office/officeart/2005/8/layout/vList5"/>
    <dgm:cxn modelId="{DEEDB322-1233-4B0C-98ED-6CCEEF135E9F}" type="presParOf" srcId="{ED6FCEDE-5F8C-4624-B579-9AB28103597D}" destId="{0AD0371E-2746-410E-AA72-93C41401A341}" srcOrd="1" destOrd="0" presId="urn:microsoft.com/office/officeart/2005/8/layout/vList5"/>
    <dgm:cxn modelId="{781C8EEE-9A78-4E24-8C16-524CDEC287DD}" type="presParOf" srcId="{9F4EF34B-BB61-4A75-AC74-24CD850FA306}" destId="{AB8B8FD5-5FD5-42E8-BC60-FFC3FD3A8B12}" srcOrd="1" destOrd="0" presId="urn:microsoft.com/office/officeart/2005/8/layout/vList5"/>
    <dgm:cxn modelId="{460FC002-B348-4611-B5DB-43AA61394DC8}" type="presParOf" srcId="{9F4EF34B-BB61-4A75-AC74-24CD850FA306}" destId="{A86E1C10-3213-4779-9098-1AF094A50162}" srcOrd="2" destOrd="0" presId="urn:microsoft.com/office/officeart/2005/8/layout/vList5"/>
    <dgm:cxn modelId="{1801358D-7F47-403A-ADBE-E3FC69917E18}" type="presParOf" srcId="{A86E1C10-3213-4779-9098-1AF094A50162}" destId="{EB3EF78D-9872-42E4-97C4-0B04A5BA1F1D}" srcOrd="0" destOrd="0" presId="urn:microsoft.com/office/officeart/2005/8/layout/vList5"/>
    <dgm:cxn modelId="{539F8C38-8D36-4543-9548-6F9F82F94F24}" type="presParOf" srcId="{A86E1C10-3213-4779-9098-1AF094A50162}" destId="{07E2289E-0600-4CDA-944A-5E73AEBF1B2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F760B5D-AFC6-43E4-8563-BE15A2589FBC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E1B670C-704A-4431-83B6-A678B27DEFA2}">
      <dgm:prSet/>
      <dgm:spPr/>
      <dgm:t>
        <a:bodyPr/>
        <a:lstStyle/>
        <a:p>
          <a:pPr rtl="0"/>
          <a:r>
            <a:rPr lang="en-GB" smtClean="0"/>
            <a:t>Start date and duration</a:t>
          </a:r>
          <a:endParaRPr lang="en-GB"/>
        </a:p>
      </dgm:t>
    </dgm:pt>
    <dgm:pt modelId="{3924FF01-C8EB-4704-8EBF-14AC2AA11E3F}" type="parTrans" cxnId="{D4AA8B41-C9E8-493A-9DA9-36E8F8D025A2}">
      <dgm:prSet/>
      <dgm:spPr/>
      <dgm:t>
        <a:bodyPr/>
        <a:lstStyle/>
        <a:p>
          <a:endParaRPr lang="en-GB"/>
        </a:p>
      </dgm:t>
    </dgm:pt>
    <dgm:pt modelId="{FBD36AB9-CD26-49D8-B604-22ABA10C5806}" type="sibTrans" cxnId="{D4AA8B41-C9E8-493A-9DA9-36E8F8D025A2}">
      <dgm:prSet/>
      <dgm:spPr/>
      <dgm:t>
        <a:bodyPr/>
        <a:lstStyle/>
        <a:p>
          <a:endParaRPr lang="en-GB"/>
        </a:p>
      </dgm:t>
    </dgm:pt>
    <dgm:pt modelId="{CBD5EB23-20E3-4C45-B539-319DF30D9990}">
      <dgm:prSet/>
      <dgm:spPr/>
      <dgm:t>
        <a:bodyPr/>
        <a:lstStyle/>
        <a:p>
          <a:pPr rtl="0"/>
          <a:r>
            <a:rPr lang="fr-CH" smtClean="0"/>
            <a:t>Manpower</a:t>
          </a:r>
          <a:endParaRPr lang="en-GB"/>
        </a:p>
      </dgm:t>
    </dgm:pt>
    <dgm:pt modelId="{BA43A9F4-77DB-4A6B-874C-2CA5CC34528F}" type="parTrans" cxnId="{933C62BB-3FB6-46F9-A137-A65B1A14DEE0}">
      <dgm:prSet/>
      <dgm:spPr/>
      <dgm:t>
        <a:bodyPr/>
        <a:lstStyle/>
        <a:p>
          <a:endParaRPr lang="en-GB"/>
        </a:p>
      </dgm:t>
    </dgm:pt>
    <dgm:pt modelId="{11FC96AF-757E-49ED-BFB8-54349AA323C1}" type="sibTrans" cxnId="{933C62BB-3FB6-46F9-A137-A65B1A14DEE0}">
      <dgm:prSet/>
      <dgm:spPr/>
      <dgm:t>
        <a:bodyPr/>
        <a:lstStyle/>
        <a:p>
          <a:endParaRPr lang="en-GB"/>
        </a:p>
      </dgm:t>
    </dgm:pt>
    <dgm:pt modelId="{98DE0648-D67C-4F06-BE7F-4E937762E139}">
      <dgm:prSet custT="1"/>
      <dgm:spPr/>
      <dgm:t>
        <a:bodyPr/>
        <a:lstStyle/>
        <a:p>
          <a:pPr rtl="0"/>
          <a:r>
            <a:rPr lang="en-GB" sz="1400" smtClean="0"/>
            <a:t>Proportional Cost</a:t>
          </a:r>
          <a:endParaRPr lang="en-GB" sz="1400"/>
        </a:p>
      </dgm:t>
    </dgm:pt>
    <dgm:pt modelId="{0924C12A-E453-4FA4-B1C4-53AE779FE9F1}" type="parTrans" cxnId="{7EC140BD-DD60-4A67-A31E-C2367CD07817}">
      <dgm:prSet/>
      <dgm:spPr/>
      <dgm:t>
        <a:bodyPr/>
        <a:lstStyle/>
        <a:p>
          <a:endParaRPr lang="en-GB"/>
        </a:p>
      </dgm:t>
    </dgm:pt>
    <dgm:pt modelId="{B97CB585-3541-4AF2-B9FE-40B2A9A4A11D}" type="sibTrans" cxnId="{7EC140BD-DD60-4A67-A31E-C2367CD07817}">
      <dgm:prSet/>
      <dgm:spPr/>
      <dgm:t>
        <a:bodyPr/>
        <a:lstStyle/>
        <a:p>
          <a:endParaRPr lang="en-GB"/>
        </a:p>
      </dgm:t>
    </dgm:pt>
    <dgm:pt modelId="{6C28DA8E-787E-4F20-B8B6-C2440593C42D}">
      <dgm:prSet/>
      <dgm:spPr/>
      <dgm:t>
        <a:bodyPr/>
        <a:lstStyle/>
        <a:p>
          <a:pPr rtl="0"/>
          <a:r>
            <a:rPr lang="en-GB" smtClean="0"/>
            <a:t>Material</a:t>
          </a:r>
          <a:endParaRPr lang="en-GB"/>
        </a:p>
      </dgm:t>
    </dgm:pt>
    <dgm:pt modelId="{F3B7461C-83C2-43EB-97E7-E0F7CB98C2F8}" type="parTrans" cxnId="{9FA16CE4-1708-4D27-97CD-492C1F1ABFD1}">
      <dgm:prSet/>
      <dgm:spPr/>
      <dgm:t>
        <a:bodyPr/>
        <a:lstStyle/>
        <a:p>
          <a:endParaRPr lang="en-GB"/>
        </a:p>
      </dgm:t>
    </dgm:pt>
    <dgm:pt modelId="{FA9C71A3-8DF9-4E20-8962-2B238A05DBDB}" type="sibTrans" cxnId="{9FA16CE4-1708-4D27-97CD-492C1F1ABFD1}">
      <dgm:prSet/>
      <dgm:spPr/>
      <dgm:t>
        <a:bodyPr/>
        <a:lstStyle/>
        <a:p>
          <a:endParaRPr lang="en-GB"/>
        </a:p>
      </dgm:t>
    </dgm:pt>
    <dgm:pt modelId="{2922801C-A4F4-4E7A-AD0C-43FA3C4563EA}">
      <dgm:prSet custT="1"/>
      <dgm:spPr/>
      <dgm:t>
        <a:bodyPr/>
        <a:lstStyle/>
        <a:p>
          <a:pPr rtl="0"/>
          <a:r>
            <a:rPr lang="en-GB" sz="1400" smtClean="0"/>
            <a:t>Fixed Cost</a:t>
          </a:r>
          <a:endParaRPr lang="en-GB" sz="1400"/>
        </a:p>
      </dgm:t>
    </dgm:pt>
    <dgm:pt modelId="{2C5CA405-C3BA-45D9-A035-C60F999992A6}" type="parTrans" cxnId="{C17D3547-AA9F-4CCE-98FA-14D6E4A76169}">
      <dgm:prSet/>
      <dgm:spPr/>
      <dgm:t>
        <a:bodyPr/>
        <a:lstStyle/>
        <a:p>
          <a:endParaRPr lang="en-GB"/>
        </a:p>
      </dgm:t>
    </dgm:pt>
    <dgm:pt modelId="{900AFCF9-AE18-4D00-85F2-D9988357FCA7}" type="sibTrans" cxnId="{C17D3547-AA9F-4CCE-98FA-14D6E4A76169}">
      <dgm:prSet/>
      <dgm:spPr/>
      <dgm:t>
        <a:bodyPr/>
        <a:lstStyle/>
        <a:p>
          <a:endParaRPr lang="en-GB"/>
        </a:p>
      </dgm:t>
    </dgm:pt>
    <dgm:pt modelId="{77C3BA20-D23C-4CAA-A31C-65DA54BD08CC}">
      <dgm:prSet custT="1"/>
      <dgm:spPr/>
      <dgm:t>
        <a:bodyPr/>
        <a:lstStyle/>
        <a:p>
          <a:pPr rtl="0"/>
          <a:r>
            <a:rPr lang="en-GB" sz="1400" smtClean="0"/>
            <a:t>Proportional Cost</a:t>
          </a:r>
          <a:endParaRPr lang="en-GB" sz="1400"/>
        </a:p>
      </dgm:t>
    </dgm:pt>
    <dgm:pt modelId="{12197D5D-5928-48A9-8590-B7FBF2C7045B}" type="parTrans" cxnId="{42235A1C-B82D-4855-BF33-8940381A94F8}">
      <dgm:prSet/>
      <dgm:spPr/>
      <dgm:t>
        <a:bodyPr/>
        <a:lstStyle/>
        <a:p>
          <a:endParaRPr lang="en-GB"/>
        </a:p>
      </dgm:t>
    </dgm:pt>
    <dgm:pt modelId="{AB362604-0639-41D8-8AFE-C6BEF6C04F72}" type="sibTrans" cxnId="{42235A1C-B82D-4855-BF33-8940381A94F8}">
      <dgm:prSet/>
      <dgm:spPr/>
      <dgm:t>
        <a:bodyPr/>
        <a:lstStyle/>
        <a:p>
          <a:endParaRPr lang="en-GB"/>
        </a:p>
      </dgm:t>
    </dgm:pt>
    <dgm:pt modelId="{224BE3CD-325A-464E-AF6B-83BB039C6026}">
      <dgm:prSet custT="1"/>
      <dgm:spPr/>
      <dgm:t>
        <a:bodyPr/>
        <a:lstStyle/>
        <a:p>
          <a:pPr rtl="0"/>
          <a:r>
            <a:rPr lang="en-GB" sz="1400" smtClean="0"/>
            <a:t>Currency</a:t>
          </a:r>
          <a:endParaRPr lang="en-GB" sz="1400"/>
        </a:p>
      </dgm:t>
    </dgm:pt>
    <dgm:pt modelId="{AD43B12B-3D77-420A-915E-59020D8CDBB2}" type="parTrans" cxnId="{D3714C4B-AEE4-44D6-945F-63648B344AD6}">
      <dgm:prSet/>
      <dgm:spPr/>
      <dgm:t>
        <a:bodyPr/>
        <a:lstStyle/>
        <a:p>
          <a:endParaRPr lang="en-GB"/>
        </a:p>
      </dgm:t>
    </dgm:pt>
    <dgm:pt modelId="{01E88AD9-8B27-41F8-A984-2517D3CF03A6}" type="sibTrans" cxnId="{D3714C4B-AEE4-44D6-945F-63648B344AD6}">
      <dgm:prSet/>
      <dgm:spPr/>
      <dgm:t>
        <a:bodyPr/>
        <a:lstStyle/>
        <a:p>
          <a:endParaRPr lang="en-GB"/>
        </a:p>
      </dgm:t>
    </dgm:pt>
    <dgm:pt modelId="{0C19DEA7-07E6-4929-9830-89DED3ADEB88}" type="pres">
      <dgm:prSet presAssocID="{4F760B5D-AFC6-43E4-8563-BE15A2589F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982F1D2-F8F4-49FD-8B39-9FCF71072ED8}" type="pres">
      <dgm:prSet presAssocID="{EE1B670C-704A-4431-83B6-A678B27DEFA2}" presName="linNode" presStyleCnt="0"/>
      <dgm:spPr/>
    </dgm:pt>
    <dgm:pt modelId="{41C8FD7C-AA2B-4193-888B-92C1E982CFA7}" type="pres">
      <dgm:prSet presAssocID="{EE1B670C-704A-4431-83B6-A678B27DEFA2}" presName="parentText" presStyleLbl="node1" presStyleIdx="0" presStyleCnt="3" custLinFactNeighborY="-1208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98853B-B012-4C27-BD7A-09B9CF3A5E9A}" type="pres">
      <dgm:prSet presAssocID="{FBD36AB9-CD26-49D8-B604-22ABA10C5806}" presName="sp" presStyleCnt="0"/>
      <dgm:spPr/>
    </dgm:pt>
    <dgm:pt modelId="{24B23526-A4EB-4F88-BD90-687D97A76844}" type="pres">
      <dgm:prSet presAssocID="{CBD5EB23-20E3-4C45-B539-319DF30D9990}" presName="linNode" presStyleCnt="0"/>
      <dgm:spPr/>
    </dgm:pt>
    <dgm:pt modelId="{55F65BE5-9DDB-495F-A22A-98D6AF63E5C3}" type="pres">
      <dgm:prSet presAssocID="{CBD5EB23-20E3-4C45-B539-319DF30D9990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3495BA-6343-474B-B503-CE569B350F50}" type="pres">
      <dgm:prSet presAssocID="{CBD5EB23-20E3-4C45-B539-319DF30D9990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80A4E34-1F48-4C35-BBF8-76D1A24B7612}" type="pres">
      <dgm:prSet presAssocID="{11FC96AF-757E-49ED-BFB8-54349AA323C1}" presName="sp" presStyleCnt="0"/>
      <dgm:spPr/>
    </dgm:pt>
    <dgm:pt modelId="{84A0BA54-CB2D-4C4E-AD06-1C71C5C97327}" type="pres">
      <dgm:prSet presAssocID="{6C28DA8E-787E-4F20-B8B6-C2440593C42D}" presName="linNode" presStyleCnt="0"/>
      <dgm:spPr/>
    </dgm:pt>
    <dgm:pt modelId="{35ABA21D-6981-4011-9676-F70A87BCDC95}" type="pres">
      <dgm:prSet presAssocID="{6C28DA8E-787E-4F20-B8B6-C2440593C42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E63976-91C4-43C1-8B40-5965328CE7E7}" type="pres">
      <dgm:prSet presAssocID="{6C28DA8E-787E-4F20-B8B6-C2440593C42D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EC140BD-DD60-4A67-A31E-C2367CD07817}" srcId="{CBD5EB23-20E3-4C45-B539-319DF30D9990}" destId="{98DE0648-D67C-4F06-BE7F-4E937762E139}" srcOrd="0" destOrd="0" parTransId="{0924C12A-E453-4FA4-B1C4-53AE779FE9F1}" sibTransId="{B97CB585-3541-4AF2-B9FE-40B2A9A4A11D}"/>
    <dgm:cxn modelId="{0DE82C1D-109D-4E62-A5FB-78CDFC19CA37}" type="presOf" srcId="{CBD5EB23-20E3-4C45-B539-319DF30D9990}" destId="{55F65BE5-9DDB-495F-A22A-98D6AF63E5C3}" srcOrd="0" destOrd="0" presId="urn:microsoft.com/office/officeart/2005/8/layout/vList5"/>
    <dgm:cxn modelId="{D3714C4B-AEE4-44D6-945F-63648B344AD6}" srcId="{6C28DA8E-787E-4F20-B8B6-C2440593C42D}" destId="{224BE3CD-325A-464E-AF6B-83BB039C6026}" srcOrd="2" destOrd="0" parTransId="{AD43B12B-3D77-420A-915E-59020D8CDBB2}" sibTransId="{01E88AD9-8B27-41F8-A984-2517D3CF03A6}"/>
    <dgm:cxn modelId="{EE7F8B2C-5EC9-416C-A418-CEDDDC88D388}" type="presOf" srcId="{2922801C-A4F4-4E7A-AD0C-43FA3C4563EA}" destId="{CAE63976-91C4-43C1-8B40-5965328CE7E7}" srcOrd="0" destOrd="0" presId="urn:microsoft.com/office/officeart/2005/8/layout/vList5"/>
    <dgm:cxn modelId="{42235A1C-B82D-4855-BF33-8940381A94F8}" srcId="{6C28DA8E-787E-4F20-B8B6-C2440593C42D}" destId="{77C3BA20-D23C-4CAA-A31C-65DA54BD08CC}" srcOrd="1" destOrd="0" parTransId="{12197D5D-5928-48A9-8590-B7FBF2C7045B}" sibTransId="{AB362604-0639-41D8-8AFE-C6BEF6C04F72}"/>
    <dgm:cxn modelId="{D8920138-33C8-4243-AA24-02EF2B0039DD}" type="presOf" srcId="{4F760B5D-AFC6-43E4-8563-BE15A2589FBC}" destId="{0C19DEA7-07E6-4929-9830-89DED3ADEB88}" srcOrd="0" destOrd="0" presId="urn:microsoft.com/office/officeart/2005/8/layout/vList5"/>
    <dgm:cxn modelId="{D4AA8B41-C9E8-493A-9DA9-36E8F8D025A2}" srcId="{4F760B5D-AFC6-43E4-8563-BE15A2589FBC}" destId="{EE1B670C-704A-4431-83B6-A678B27DEFA2}" srcOrd="0" destOrd="0" parTransId="{3924FF01-C8EB-4704-8EBF-14AC2AA11E3F}" sibTransId="{FBD36AB9-CD26-49D8-B604-22ABA10C5806}"/>
    <dgm:cxn modelId="{940E9BCF-F498-4D0E-B49E-2D3C4C7B65B9}" type="presOf" srcId="{6C28DA8E-787E-4F20-B8B6-C2440593C42D}" destId="{35ABA21D-6981-4011-9676-F70A87BCDC95}" srcOrd="0" destOrd="0" presId="urn:microsoft.com/office/officeart/2005/8/layout/vList5"/>
    <dgm:cxn modelId="{C568972A-9BBB-4E7B-AFCE-E239A44A8739}" type="presOf" srcId="{EE1B670C-704A-4431-83B6-A678B27DEFA2}" destId="{41C8FD7C-AA2B-4193-888B-92C1E982CFA7}" srcOrd="0" destOrd="0" presId="urn:microsoft.com/office/officeart/2005/8/layout/vList5"/>
    <dgm:cxn modelId="{7AF97901-6415-435A-9A0F-7B934AE9542C}" type="presOf" srcId="{224BE3CD-325A-464E-AF6B-83BB039C6026}" destId="{CAE63976-91C4-43C1-8B40-5965328CE7E7}" srcOrd="0" destOrd="2" presId="urn:microsoft.com/office/officeart/2005/8/layout/vList5"/>
    <dgm:cxn modelId="{C17D3547-AA9F-4CCE-98FA-14D6E4A76169}" srcId="{6C28DA8E-787E-4F20-B8B6-C2440593C42D}" destId="{2922801C-A4F4-4E7A-AD0C-43FA3C4563EA}" srcOrd="0" destOrd="0" parTransId="{2C5CA405-C3BA-45D9-A035-C60F999992A6}" sibTransId="{900AFCF9-AE18-4D00-85F2-D9988357FCA7}"/>
    <dgm:cxn modelId="{9F210A3E-0B0E-4DA4-A5AF-EC6147B23C29}" type="presOf" srcId="{98DE0648-D67C-4F06-BE7F-4E937762E139}" destId="{0D3495BA-6343-474B-B503-CE569B350F50}" srcOrd="0" destOrd="0" presId="urn:microsoft.com/office/officeart/2005/8/layout/vList5"/>
    <dgm:cxn modelId="{9FA16CE4-1708-4D27-97CD-492C1F1ABFD1}" srcId="{4F760B5D-AFC6-43E4-8563-BE15A2589FBC}" destId="{6C28DA8E-787E-4F20-B8B6-C2440593C42D}" srcOrd="2" destOrd="0" parTransId="{F3B7461C-83C2-43EB-97E7-E0F7CB98C2F8}" sibTransId="{FA9C71A3-8DF9-4E20-8962-2B238A05DBDB}"/>
    <dgm:cxn modelId="{933C62BB-3FB6-46F9-A137-A65B1A14DEE0}" srcId="{4F760B5D-AFC6-43E4-8563-BE15A2589FBC}" destId="{CBD5EB23-20E3-4C45-B539-319DF30D9990}" srcOrd="1" destOrd="0" parTransId="{BA43A9F4-77DB-4A6B-874C-2CA5CC34528F}" sibTransId="{11FC96AF-757E-49ED-BFB8-54349AA323C1}"/>
    <dgm:cxn modelId="{25F0D63E-66DA-4C6F-A62B-880D8FA6BD6A}" type="presOf" srcId="{77C3BA20-D23C-4CAA-A31C-65DA54BD08CC}" destId="{CAE63976-91C4-43C1-8B40-5965328CE7E7}" srcOrd="0" destOrd="1" presId="urn:microsoft.com/office/officeart/2005/8/layout/vList5"/>
    <dgm:cxn modelId="{00A34A9D-E0E1-4FA3-9F1E-8659EEF9EEFE}" type="presParOf" srcId="{0C19DEA7-07E6-4929-9830-89DED3ADEB88}" destId="{0982F1D2-F8F4-49FD-8B39-9FCF71072ED8}" srcOrd="0" destOrd="0" presId="urn:microsoft.com/office/officeart/2005/8/layout/vList5"/>
    <dgm:cxn modelId="{996C0A7F-597D-42F6-B705-2045DEFEEA56}" type="presParOf" srcId="{0982F1D2-F8F4-49FD-8B39-9FCF71072ED8}" destId="{41C8FD7C-AA2B-4193-888B-92C1E982CFA7}" srcOrd="0" destOrd="0" presId="urn:microsoft.com/office/officeart/2005/8/layout/vList5"/>
    <dgm:cxn modelId="{F30987C4-F530-4971-83F4-384EF0A54DCE}" type="presParOf" srcId="{0C19DEA7-07E6-4929-9830-89DED3ADEB88}" destId="{FA98853B-B012-4C27-BD7A-09B9CF3A5E9A}" srcOrd="1" destOrd="0" presId="urn:microsoft.com/office/officeart/2005/8/layout/vList5"/>
    <dgm:cxn modelId="{243DE86B-8B43-4F18-BFD2-82428FE722D3}" type="presParOf" srcId="{0C19DEA7-07E6-4929-9830-89DED3ADEB88}" destId="{24B23526-A4EB-4F88-BD90-687D97A76844}" srcOrd="2" destOrd="0" presId="urn:microsoft.com/office/officeart/2005/8/layout/vList5"/>
    <dgm:cxn modelId="{28E7AA73-C398-47E8-A97E-C48AC6F90CD9}" type="presParOf" srcId="{24B23526-A4EB-4F88-BD90-687D97A76844}" destId="{55F65BE5-9DDB-495F-A22A-98D6AF63E5C3}" srcOrd="0" destOrd="0" presId="urn:microsoft.com/office/officeart/2005/8/layout/vList5"/>
    <dgm:cxn modelId="{891C839A-B149-497D-98A1-A1D7E8448B2D}" type="presParOf" srcId="{24B23526-A4EB-4F88-BD90-687D97A76844}" destId="{0D3495BA-6343-474B-B503-CE569B350F50}" srcOrd="1" destOrd="0" presId="urn:microsoft.com/office/officeart/2005/8/layout/vList5"/>
    <dgm:cxn modelId="{27279285-5C09-4C2E-8EEF-ADAAA46A88D3}" type="presParOf" srcId="{0C19DEA7-07E6-4929-9830-89DED3ADEB88}" destId="{C80A4E34-1F48-4C35-BBF8-76D1A24B7612}" srcOrd="3" destOrd="0" presId="urn:microsoft.com/office/officeart/2005/8/layout/vList5"/>
    <dgm:cxn modelId="{B226DC9B-05DE-4EE1-9B6B-1A632E546E5E}" type="presParOf" srcId="{0C19DEA7-07E6-4929-9830-89DED3ADEB88}" destId="{84A0BA54-CB2D-4C4E-AD06-1C71C5C97327}" srcOrd="4" destOrd="0" presId="urn:microsoft.com/office/officeart/2005/8/layout/vList5"/>
    <dgm:cxn modelId="{A371AF89-C2C8-43B5-9BCC-8C17EC2BBCEB}" type="presParOf" srcId="{84A0BA54-CB2D-4C4E-AD06-1C71C5C97327}" destId="{35ABA21D-6981-4011-9676-F70A87BCDC95}" srcOrd="0" destOrd="0" presId="urn:microsoft.com/office/officeart/2005/8/layout/vList5"/>
    <dgm:cxn modelId="{E87BABDC-B87F-4221-91AC-DA6FD965162F}" type="presParOf" srcId="{84A0BA54-CB2D-4C4E-AD06-1C71C5C97327}" destId="{CAE63976-91C4-43C1-8B40-5965328CE7E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C602B4-74F0-4D75-AF54-1025FD3322CD}">
      <dsp:nvSpPr>
        <dsp:cNvPr id="0" name=""/>
        <dsp:cNvSpPr/>
      </dsp:nvSpPr>
      <dsp:spPr>
        <a:xfrm>
          <a:off x="0" y="3501"/>
          <a:ext cx="7772400" cy="791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smtClean="0"/>
            <a:t>Project Costing Tool</a:t>
          </a:r>
          <a:endParaRPr lang="en-GB" sz="3300" kern="1200"/>
        </a:p>
      </dsp:txBody>
      <dsp:txXfrm>
        <a:off x="0" y="3501"/>
        <a:ext cx="7772400" cy="79150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B17481-CDFB-48F6-A081-DCAC5C75FDA4}">
      <dsp:nvSpPr>
        <dsp:cNvPr id="0" name=""/>
        <dsp:cNvSpPr/>
      </dsp:nvSpPr>
      <dsp:spPr>
        <a:xfrm>
          <a:off x="2632260" y="2120613"/>
          <a:ext cx="1779236" cy="177923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Cost at the current date</a:t>
          </a:r>
          <a:endParaRPr lang="en-GB" sz="2200" kern="1200"/>
        </a:p>
      </dsp:txBody>
      <dsp:txXfrm>
        <a:off x="2632260" y="2120613"/>
        <a:ext cx="1779236" cy="1779236"/>
      </dsp:txXfrm>
    </dsp:sp>
    <dsp:sp modelId="{7AD7359E-4981-4B5D-ACCA-FCF636437241}">
      <dsp:nvSpPr>
        <dsp:cNvPr id="0" name=""/>
        <dsp:cNvSpPr/>
      </dsp:nvSpPr>
      <dsp:spPr>
        <a:xfrm rot="12900000">
          <a:off x="1487034" y="1809572"/>
          <a:ext cx="1364439" cy="50708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E606244-F6AF-44CF-B435-989773155455}">
      <dsp:nvSpPr>
        <dsp:cNvPr id="0" name=""/>
        <dsp:cNvSpPr/>
      </dsp:nvSpPr>
      <dsp:spPr>
        <a:xfrm>
          <a:off x="765275" y="995698"/>
          <a:ext cx="1690274" cy="13522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Multiplicity applied to Proportional Estimates</a:t>
          </a:r>
          <a:endParaRPr lang="en-GB" sz="1700" kern="1200"/>
        </a:p>
      </dsp:txBody>
      <dsp:txXfrm>
        <a:off x="765275" y="995698"/>
        <a:ext cx="1690274" cy="1352219"/>
      </dsp:txXfrm>
    </dsp:sp>
    <dsp:sp modelId="{C69F60F4-29E4-45BA-B6EB-2AD9C133AFAC}">
      <dsp:nvSpPr>
        <dsp:cNvPr id="0" name=""/>
        <dsp:cNvSpPr/>
      </dsp:nvSpPr>
      <dsp:spPr>
        <a:xfrm rot="16200000">
          <a:off x="2839659" y="1105440"/>
          <a:ext cx="1364439" cy="50708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A08673C-9EA7-42D3-A8F8-37E97EAA4FB7}">
      <dsp:nvSpPr>
        <dsp:cNvPr id="0" name=""/>
        <dsp:cNvSpPr/>
      </dsp:nvSpPr>
      <dsp:spPr>
        <a:xfrm>
          <a:off x="2676741" y="652"/>
          <a:ext cx="1690274" cy="13522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One Reference Currency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Exchange rate at the estimate date</a:t>
          </a:r>
          <a:endParaRPr lang="en-GB" sz="1700" kern="1200"/>
        </a:p>
      </dsp:txBody>
      <dsp:txXfrm>
        <a:off x="2676741" y="652"/>
        <a:ext cx="1690274" cy="1352219"/>
      </dsp:txXfrm>
    </dsp:sp>
    <dsp:sp modelId="{0A0F7066-6729-4315-80C9-3A975B576139}">
      <dsp:nvSpPr>
        <dsp:cNvPr id="0" name=""/>
        <dsp:cNvSpPr/>
      </dsp:nvSpPr>
      <dsp:spPr>
        <a:xfrm rot="19500000">
          <a:off x="4192284" y="1809572"/>
          <a:ext cx="1364439" cy="50708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BF95DFB-89C2-4397-ADAF-2BDE142566F9}">
      <dsp:nvSpPr>
        <dsp:cNvPr id="0" name=""/>
        <dsp:cNvSpPr/>
      </dsp:nvSpPr>
      <dsp:spPr>
        <a:xfrm>
          <a:off x="4588207" y="995698"/>
          <a:ext cx="1690274" cy="13522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/>
            <a:t>Escalation factors</a:t>
          </a:r>
          <a:r>
            <a:rPr lang="fr-CH" sz="2000" kern="1200" smtClean="0"/>
            <a:t> </a:t>
          </a:r>
          <a:endParaRPr lang="en-GB" sz="2000" kern="1200"/>
        </a:p>
      </dsp:txBody>
      <dsp:txXfrm>
        <a:off x="4588207" y="995698"/>
        <a:ext cx="1690274" cy="1352219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0BB150-AFAB-460B-9ED1-19448D7811FF}">
      <dsp:nvSpPr>
        <dsp:cNvPr id="0" name=""/>
        <dsp:cNvSpPr/>
      </dsp:nvSpPr>
      <dsp:spPr>
        <a:xfrm>
          <a:off x="0" y="9407"/>
          <a:ext cx="8229600" cy="6955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900" kern="1200" dirty="0" smtClean="0">
              <a:hlinkClick xmlns:r="http://schemas.openxmlformats.org/officeDocument/2006/relationships" r:id="rId1"/>
            </a:rPr>
            <a:t>Machine</a:t>
          </a:r>
          <a:r>
            <a:rPr lang="fr-CH" sz="2900" kern="1200" dirty="0" smtClean="0"/>
            <a:t> and </a:t>
          </a:r>
          <a:r>
            <a:rPr lang="fr-CH" sz="2900" kern="1200" dirty="0" smtClean="0">
              <a:hlinkClick xmlns:r="http://schemas.openxmlformats.org/officeDocument/2006/relationships" r:id="rId2"/>
            </a:rPr>
            <a:t>Construction</a:t>
          </a:r>
          <a:r>
            <a:rPr lang="en-GB" sz="2900" kern="1200" dirty="0" smtClean="0"/>
            <a:t> indexes</a:t>
          </a:r>
          <a:endParaRPr lang="en-GB" sz="2900" kern="1200" dirty="0"/>
        </a:p>
      </dsp:txBody>
      <dsp:txXfrm>
        <a:off x="0" y="9407"/>
        <a:ext cx="8229600" cy="695565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31134D-D62C-4992-9004-4D2299BC2B3F}">
      <dsp:nvSpPr>
        <dsp:cNvPr id="0" name=""/>
        <dsp:cNvSpPr/>
      </dsp:nvSpPr>
      <dsp:spPr>
        <a:xfrm>
          <a:off x="0" y="36561"/>
          <a:ext cx="82296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smtClean="0"/>
            <a:t>Cp(t) = Sum { </a:t>
          </a:r>
          <a:r>
            <a:rPr lang="en-GB" sz="2100" b="1" kern="1200" err="1" smtClean="0"/>
            <a:t>n</a:t>
          </a:r>
          <a:r>
            <a:rPr lang="en-GB" sz="2100" b="1" kern="1200" baseline="-25000" err="1" smtClean="0"/>
            <a:t>i</a:t>
          </a:r>
          <a:r>
            <a:rPr lang="en-GB" sz="2100" b="1" kern="1200" smtClean="0"/>
            <a:t> ∙ [</a:t>
          </a:r>
          <a:r>
            <a:rPr lang="en-GB" sz="2100" b="1" kern="1200" err="1" smtClean="0"/>
            <a:t>e</a:t>
          </a:r>
          <a:r>
            <a:rPr lang="en-GB" sz="2100" b="1" kern="1200" baseline="-25000" err="1" smtClean="0"/>
            <a:t>i</a:t>
          </a:r>
          <a:r>
            <a:rPr lang="en-GB" sz="2100" b="1" kern="1200" smtClean="0"/>
            <a:t> (t)/ </a:t>
          </a:r>
          <a:r>
            <a:rPr lang="en-GB" sz="2100" b="1" kern="1200" err="1" smtClean="0"/>
            <a:t>e</a:t>
          </a:r>
          <a:r>
            <a:rPr lang="en-GB" sz="2100" b="1" kern="1200" baseline="-25000" err="1" smtClean="0"/>
            <a:t>i</a:t>
          </a:r>
          <a:r>
            <a:rPr lang="en-GB" sz="2100" b="1" kern="1200" smtClean="0"/>
            <a:t> (</a:t>
          </a:r>
          <a:r>
            <a:rPr lang="en-GB" sz="2100" b="1" kern="1200" err="1" smtClean="0"/>
            <a:t>t</a:t>
          </a:r>
          <a:r>
            <a:rPr lang="en-GB" sz="2100" b="1" kern="1200" baseline="-25000" err="1" smtClean="0"/>
            <a:t>i</a:t>
          </a:r>
          <a:r>
            <a:rPr lang="en-GB" sz="2100" b="1" kern="1200" smtClean="0"/>
            <a:t>)] ∙ </a:t>
          </a:r>
          <a:r>
            <a:rPr lang="en-GB" sz="2100" b="1" kern="1200" err="1" smtClean="0"/>
            <a:t>r</a:t>
          </a:r>
          <a:r>
            <a:rPr lang="en-GB" sz="2100" b="1" kern="1200" baseline="-25000" err="1" smtClean="0"/>
            <a:t>i</a:t>
          </a:r>
          <a:r>
            <a:rPr lang="en-GB" sz="2100" b="1" kern="1200" smtClean="0"/>
            <a:t> (</a:t>
          </a:r>
          <a:r>
            <a:rPr lang="en-GB" sz="2100" b="1" kern="1200" err="1" smtClean="0"/>
            <a:t>t</a:t>
          </a:r>
          <a:r>
            <a:rPr lang="en-GB" sz="2100" b="1" kern="1200" baseline="-25000" err="1" smtClean="0"/>
            <a:t>i</a:t>
          </a:r>
          <a:r>
            <a:rPr lang="en-GB" sz="2100" b="1" kern="1200" smtClean="0"/>
            <a:t>) ∙ X</a:t>
          </a:r>
          <a:r>
            <a:rPr lang="en-GB" sz="2100" b="1" kern="1200" baseline="-25000" smtClean="0"/>
            <a:t>i</a:t>
          </a:r>
          <a:r>
            <a:rPr lang="en-GB" sz="2100" b="1" kern="1200" smtClean="0"/>
            <a:t> (</a:t>
          </a:r>
          <a:r>
            <a:rPr lang="en-GB" sz="2100" b="1" kern="1200" err="1" smtClean="0"/>
            <a:t>t</a:t>
          </a:r>
          <a:r>
            <a:rPr lang="en-GB" sz="2100" b="1" kern="1200" baseline="-25000" err="1" smtClean="0"/>
            <a:t>i</a:t>
          </a:r>
          <a:r>
            <a:rPr lang="en-GB" sz="2100" b="1" kern="1200" smtClean="0"/>
            <a:t>)}</a:t>
          </a:r>
          <a:endParaRPr lang="en-GB" sz="2100" b="1" kern="1200"/>
        </a:p>
      </dsp:txBody>
      <dsp:txXfrm>
        <a:off x="0" y="36561"/>
        <a:ext cx="8229600" cy="503685"/>
      </dsp:txXfrm>
    </dsp:sp>
    <dsp:sp modelId="{48979D25-EF2B-497F-A5E8-2FC179F766DE}">
      <dsp:nvSpPr>
        <dsp:cNvPr id="0" name=""/>
        <dsp:cNvSpPr/>
      </dsp:nvSpPr>
      <dsp:spPr>
        <a:xfrm>
          <a:off x="0" y="600726"/>
          <a:ext cx="82296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err="1" smtClean="0"/>
            <a:t>i</a:t>
          </a:r>
          <a:r>
            <a:rPr lang="en-GB" sz="2100" kern="1200" smtClean="0"/>
            <a:t> the types of the items composing p</a:t>
          </a:r>
          <a:endParaRPr lang="en-GB" sz="2100" kern="1200"/>
        </a:p>
      </dsp:txBody>
      <dsp:txXfrm>
        <a:off x="0" y="600726"/>
        <a:ext cx="8229600" cy="503685"/>
      </dsp:txXfrm>
    </dsp:sp>
    <dsp:sp modelId="{422586DE-9AC3-4722-ADCE-808C52A95181}">
      <dsp:nvSpPr>
        <dsp:cNvPr id="0" name=""/>
        <dsp:cNvSpPr/>
      </dsp:nvSpPr>
      <dsp:spPr>
        <a:xfrm>
          <a:off x="0" y="1164891"/>
          <a:ext cx="82296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err="1" smtClean="0"/>
            <a:t>n</a:t>
          </a:r>
          <a:r>
            <a:rPr lang="en-GB" sz="2100" kern="1200" baseline="-25000" err="1" smtClean="0"/>
            <a:t>i</a:t>
          </a:r>
          <a:r>
            <a:rPr lang="en-GB" sz="2100" kern="1200" smtClean="0"/>
            <a:t> the multiplicity of the item </a:t>
          </a:r>
          <a:r>
            <a:rPr lang="en-GB" sz="2100" kern="1200" err="1" smtClean="0"/>
            <a:t>i</a:t>
          </a:r>
          <a:r>
            <a:rPr lang="en-GB" sz="2100" kern="1200" smtClean="0"/>
            <a:t> if </a:t>
          </a:r>
          <a:r>
            <a:rPr lang="en-GB" sz="2100" b="1" i="1" kern="1200" smtClean="0"/>
            <a:t>proportional</a:t>
          </a:r>
          <a:r>
            <a:rPr lang="en-GB" sz="2100" kern="1200" smtClean="0"/>
            <a:t> estimate</a:t>
          </a:r>
          <a:endParaRPr lang="en-GB" sz="2100" kern="1200"/>
        </a:p>
      </dsp:txBody>
      <dsp:txXfrm>
        <a:off x="0" y="1164891"/>
        <a:ext cx="8229600" cy="503685"/>
      </dsp:txXfrm>
    </dsp:sp>
    <dsp:sp modelId="{328C6696-1AC7-4637-B0A1-BDBE01A355D6}">
      <dsp:nvSpPr>
        <dsp:cNvPr id="0" name=""/>
        <dsp:cNvSpPr/>
      </dsp:nvSpPr>
      <dsp:spPr>
        <a:xfrm>
          <a:off x="0" y="1729056"/>
          <a:ext cx="82296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err="1" smtClean="0"/>
            <a:t>r</a:t>
          </a:r>
          <a:r>
            <a:rPr lang="en-GB" sz="2100" kern="1200" baseline="-25000" err="1" smtClean="0"/>
            <a:t>i</a:t>
          </a:r>
          <a:r>
            <a:rPr lang="en-GB" sz="2100" kern="1200" smtClean="0"/>
            <a:t> the exchange rate at the estimate date</a:t>
          </a:r>
          <a:endParaRPr lang="en-GB" sz="2100" kern="1200"/>
        </a:p>
      </dsp:txBody>
      <dsp:txXfrm>
        <a:off x="0" y="1729056"/>
        <a:ext cx="8229600" cy="503685"/>
      </dsp:txXfrm>
    </dsp:sp>
    <dsp:sp modelId="{64449FBB-3AC4-4CF6-BA0B-8F5CF0A0CC30}">
      <dsp:nvSpPr>
        <dsp:cNvPr id="0" name=""/>
        <dsp:cNvSpPr/>
      </dsp:nvSpPr>
      <dsp:spPr>
        <a:xfrm>
          <a:off x="0" y="2293221"/>
          <a:ext cx="82296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/>
            <a:t>X</a:t>
          </a:r>
          <a:r>
            <a:rPr lang="en-GB" sz="2100" kern="1200" baseline="-25000" smtClean="0"/>
            <a:t>i</a:t>
          </a:r>
          <a:r>
            <a:rPr lang="en-GB" sz="2100" kern="1200" smtClean="0"/>
            <a:t> the estimate amount of the item </a:t>
          </a:r>
          <a:r>
            <a:rPr lang="en-GB" sz="2100" kern="1200" err="1" smtClean="0"/>
            <a:t>i</a:t>
          </a:r>
          <a:endParaRPr lang="en-GB" sz="2100" kern="1200"/>
        </a:p>
      </dsp:txBody>
      <dsp:txXfrm>
        <a:off x="0" y="2293221"/>
        <a:ext cx="8229600" cy="503685"/>
      </dsp:txXfrm>
    </dsp:sp>
    <dsp:sp modelId="{3ECFA8B9-2C9A-488F-8E07-A3051FDAD8B3}">
      <dsp:nvSpPr>
        <dsp:cNvPr id="0" name=""/>
        <dsp:cNvSpPr/>
      </dsp:nvSpPr>
      <dsp:spPr>
        <a:xfrm>
          <a:off x="0" y="2857386"/>
          <a:ext cx="82296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err="1" smtClean="0"/>
            <a:t>e</a:t>
          </a:r>
          <a:r>
            <a:rPr lang="en-GB" sz="2100" kern="1200" baseline="-25000" err="1" smtClean="0"/>
            <a:t>i</a:t>
          </a:r>
          <a:r>
            <a:rPr lang="en-GB" sz="2100" kern="1200" smtClean="0"/>
            <a:t> the escalation factor of the item </a:t>
          </a:r>
          <a:r>
            <a:rPr lang="en-GB" sz="2100" kern="1200" err="1" smtClean="0"/>
            <a:t>i</a:t>
          </a:r>
          <a:endParaRPr lang="en-GB" sz="2100" kern="1200"/>
        </a:p>
      </dsp:txBody>
      <dsp:txXfrm>
        <a:off x="0" y="2857386"/>
        <a:ext cx="8229600" cy="503685"/>
      </dsp:txXfrm>
    </dsp:sp>
    <dsp:sp modelId="{BCDF2F6F-38BF-4ED5-8E53-D752B54BFE16}">
      <dsp:nvSpPr>
        <dsp:cNvPr id="0" name=""/>
        <dsp:cNvSpPr/>
      </dsp:nvSpPr>
      <dsp:spPr>
        <a:xfrm>
          <a:off x="0" y="3421551"/>
          <a:ext cx="82296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 smtClean="0"/>
            <a:t>t</a:t>
          </a:r>
          <a:r>
            <a:rPr lang="en-GB" sz="2100" kern="1200" baseline="0" noProof="0" smtClean="0"/>
            <a:t> the calculation date</a:t>
          </a:r>
          <a:endParaRPr lang="en-GB" sz="2100" kern="1200" noProof="0"/>
        </a:p>
      </dsp:txBody>
      <dsp:txXfrm>
        <a:off x="0" y="3421551"/>
        <a:ext cx="8229600" cy="503685"/>
      </dsp:txXfrm>
    </dsp:sp>
    <dsp:sp modelId="{6AD6D9CC-2765-4242-8C44-C32F5F309D34}">
      <dsp:nvSpPr>
        <dsp:cNvPr id="0" name=""/>
        <dsp:cNvSpPr/>
      </dsp:nvSpPr>
      <dsp:spPr>
        <a:xfrm>
          <a:off x="0" y="3985716"/>
          <a:ext cx="82296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 err="1" smtClean="0"/>
            <a:t>t</a:t>
          </a:r>
          <a:r>
            <a:rPr lang="en-GB" sz="2100" kern="1200" baseline="-25000" noProof="0" err="1" smtClean="0"/>
            <a:t>i</a:t>
          </a:r>
          <a:r>
            <a:rPr lang="en-GB" sz="2100" kern="1200" noProof="0" smtClean="0"/>
            <a:t> the estimate date of the item </a:t>
          </a:r>
          <a:r>
            <a:rPr lang="en-GB" sz="2100" kern="1200" noProof="0" err="1" smtClean="0"/>
            <a:t>i</a:t>
          </a:r>
          <a:endParaRPr lang="en-GB" sz="2100" kern="1200" noProof="0"/>
        </a:p>
      </dsp:txBody>
      <dsp:txXfrm>
        <a:off x="0" y="3985716"/>
        <a:ext cx="8229600" cy="503685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BC7150-12D6-4412-8824-180347DDEC4E}">
      <dsp:nvSpPr>
        <dsp:cNvPr id="0" name=""/>
        <dsp:cNvSpPr/>
      </dsp:nvSpPr>
      <dsp:spPr>
        <a:xfrm>
          <a:off x="19313" y="0"/>
          <a:ext cx="6338668" cy="5000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Calculation feature from</a:t>
          </a:r>
          <a:r>
            <a:rPr lang="en-GB" sz="2500" i="1" kern="1200" smtClean="0"/>
            <a:t> </a:t>
          </a:r>
          <a:r>
            <a:rPr lang="en-GB" sz="2500" kern="1200" smtClean="0"/>
            <a:t>the PBS view</a:t>
          </a:r>
          <a:endParaRPr lang="en-GB" sz="2500" kern="1200"/>
        </a:p>
      </dsp:txBody>
      <dsp:txXfrm>
        <a:off x="19313" y="0"/>
        <a:ext cx="6338668" cy="500066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040EAE-D355-4B08-87A1-DC6D01949DF6}">
      <dsp:nvSpPr>
        <dsp:cNvPr id="0" name=""/>
        <dsp:cNvSpPr/>
      </dsp:nvSpPr>
      <dsp:spPr>
        <a:xfrm rot="5400000">
          <a:off x="4973788" y="-2215184"/>
          <a:ext cx="60578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noProof="0" smtClean="0"/>
            <a:t>Filters and dimensions</a:t>
          </a:r>
          <a:endParaRPr lang="en-GB" sz="1600" kern="1200" noProof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Excel Export</a:t>
          </a:r>
          <a:endParaRPr lang="en-GB" sz="1600" kern="1200"/>
        </a:p>
      </dsp:txBody>
      <dsp:txXfrm rot="5400000">
        <a:off x="4973788" y="-2215184"/>
        <a:ext cx="605783" cy="5266944"/>
      </dsp:txXfrm>
    </dsp:sp>
    <dsp:sp modelId="{BA0B73C8-5D78-4ADD-88D2-20BF291834C5}">
      <dsp:nvSpPr>
        <dsp:cNvPr id="0" name=""/>
        <dsp:cNvSpPr/>
      </dsp:nvSpPr>
      <dsp:spPr>
        <a:xfrm>
          <a:off x="319448" y="0"/>
          <a:ext cx="2323759" cy="7572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Crosstab report</a:t>
          </a:r>
          <a:endParaRPr lang="en-GB" sz="2500" kern="1200"/>
        </a:p>
      </dsp:txBody>
      <dsp:txXfrm>
        <a:off x="319448" y="0"/>
        <a:ext cx="2323759" cy="757229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D888C9-DAD4-4C13-90D8-3774DA6AC23E}">
      <dsp:nvSpPr>
        <dsp:cNvPr id="0" name=""/>
        <dsp:cNvSpPr/>
      </dsp:nvSpPr>
      <dsp:spPr>
        <a:xfrm>
          <a:off x="14900" y="223"/>
          <a:ext cx="1828353" cy="18283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/>
            <a:t>Technical uncertainty</a:t>
          </a:r>
          <a:endParaRPr lang="en-GB" sz="2000" kern="1200"/>
        </a:p>
      </dsp:txBody>
      <dsp:txXfrm>
        <a:off x="14900" y="223"/>
        <a:ext cx="1828353" cy="1828353"/>
      </dsp:txXfrm>
    </dsp:sp>
    <dsp:sp modelId="{268563CB-1FFF-454F-BC58-669A0845DF07}">
      <dsp:nvSpPr>
        <dsp:cNvPr id="0" name=""/>
        <dsp:cNvSpPr/>
      </dsp:nvSpPr>
      <dsp:spPr>
        <a:xfrm>
          <a:off x="1991715" y="384177"/>
          <a:ext cx="1060445" cy="1060445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/>
        </a:p>
      </dsp:txBody>
      <dsp:txXfrm>
        <a:off x="1991715" y="384177"/>
        <a:ext cx="1060445" cy="1060445"/>
      </dsp:txXfrm>
    </dsp:sp>
    <dsp:sp modelId="{5EB3B5E7-9285-400C-9AC4-D54E453F4D1F}">
      <dsp:nvSpPr>
        <dsp:cNvPr id="0" name=""/>
        <dsp:cNvSpPr/>
      </dsp:nvSpPr>
      <dsp:spPr>
        <a:xfrm>
          <a:off x="3200623" y="223"/>
          <a:ext cx="1828353" cy="18283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/>
            <a:t>Price uncertainty</a:t>
          </a:r>
          <a:endParaRPr lang="en-GB" sz="2000" kern="1200"/>
        </a:p>
      </dsp:txBody>
      <dsp:txXfrm>
        <a:off x="3200623" y="223"/>
        <a:ext cx="1828353" cy="1828353"/>
      </dsp:txXfrm>
    </dsp:sp>
    <dsp:sp modelId="{2F7D97AC-1424-46F3-8D36-C315DD7D544C}">
      <dsp:nvSpPr>
        <dsp:cNvPr id="0" name=""/>
        <dsp:cNvSpPr/>
      </dsp:nvSpPr>
      <dsp:spPr>
        <a:xfrm>
          <a:off x="5177439" y="384177"/>
          <a:ext cx="1060445" cy="1060445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/>
        </a:p>
      </dsp:txBody>
      <dsp:txXfrm>
        <a:off x="5177439" y="384177"/>
        <a:ext cx="1060445" cy="1060445"/>
      </dsp:txXfrm>
    </dsp:sp>
    <dsp:sp modelId="{E12A19B0-DD49-49DA-A4BA-45570B29AE7C}">
      <dsp:nvSpPr>
        <dsp:cNvPr id="0" name=""/>
        <dsp:cNvSpPr/>
      </dsp:nvSpPr>
      <dsp:spPr>
        <a:xfrm>
          <a:off x="6386346" y="223"/>
          <a:ext cx="1828353" cy="18283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/>
            <a:t>Total uncertainty</a:t>
          </a:r>
          <a:endParaRPr lang="en-GB" sz="2000" kern="1200"/>
        </a:p>
      </dsp:txBody>
      <dsp:txXfrm>
        <a:off x="6386346" y="223"/>
        <a:ext cx="1828353" cy="1828353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C7DDBB-6F3B-4C20-96E1-373D71D050F5}">
      <dsp:nvSpPr>
        <dsp:cNvPr id="0" name=""/>
        <dsp:cNvSpPr/>
      </dsp:nvSpPr>
      <dsp:spPr>
        <a:xfrm>
          <a:off x="3009228" y="2313678"/>
          <a:ext cx="2211142" cy="221114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dirty="0" err="1" smtClean="0"/>
            <a:t>EUROnu</a:t>
          </a:r>
          <a:r>
            <a:rPr lang="en-GB" sz="3500" kern="1200" dirty="0" smtClean="0"/>
            <a:t> </a:t>
          </a:r>
          <a:r>
            <a:rPr lang="en-GB" sz="3500" kern="1200" dirty="0" smtClean="0"/>
            <a:t>projects</a:t>
          </a:r>
          <a:endParaRPr lang="en-GB" sz="3500" kern="1200" dirty="0"/>
        </a:p>
      </dsp:txBody>
      <dsp:txXfrm>
        <a:off x="3009228" y="2313678"/>
        <a:ext cx="2211142" cy="2211142"/>
      </dsp:txXfrm>
    </dsp:sp>
    <dsp:sp modelId="{A72CA753-58E1-46F2-B172-F56A195C3D7C}">
      <dsp:nvSpPr>
        <dsp:cNvPr id="0" name=""/>
        <dsp:cNvSpPr/>
      </dsp:nvSpPr>
      <dsp:spPr>
        <a:xfrm rot="11700000">
          <a:off x="1339356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0784FA2-87D1-49B2-9059-E54BAE35668A}">
      <dsp:nvSpPr>
        <dsp:cNvPr id="0" name=""/>
        <dsp:cNvSpPr/>
      </dsp:nvSpPr>
      <dsp:spPr>
        <a:xfrm>
          <a:off x="317059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PBS content configuration (levels, fields,...)</a:t>
          </a:r>
          <a:endParaRPr lang="en-GB" sz="2100" kern="1200" dirty="0"/>
        </a:p>
      </dsp:txBody>
      <dsp:txXfrm>
        <a:off x="317059" y="1842838"/>
        <a:ext cx="2100585" cy="1680468"/>
      </dsp:txXfrm>
    </dsp:sp>
    <dsp:sp modelId="{5EFEC0A2-891B-4DC1-99FD-86DED78980F1}">
      <dsp:nvSpPr>
        <dsp:cNvPr id="0" name=""/>
        <dsp:cNvSpPr/>
      </dsp:nvSpPr>
      <dsp:spPr>
        <a:xfrm rot="14700000">
          <a:off x="2438352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1E44303-AD9E-45AC-BDCE-246E540A65E0}">
      <dsp:nvSpPr>
        <dsp:cNvPr id="0" name=""/>
        <dsp:cNvSpPr/>
      </dsp:nvSpPr>
      <dsp:spPr>
        <a:xfrm>
          <a:off x="1862425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Calculation methods</a:t>
          </a:r>
          <a:endParaRPr lang="en-GB" sz="2100" kern="1200" dirty="0"/>
        </a:p>
      </dsp:txBody>
      <dsp:txXfrm>
        <a:off x="1862425" y="1142"/>
        <a:ext cx="2100585" cy="1680468"/>
      </dsp:txXfrm>
    </dsp:sp>
    <dsp:sp modelId="{AD386069-A3A4-4BB1-B05B-DF1FE5A717DF}">
      <dsp:nvSpPr>
        <dsp:cNvPr id="0" name=""/>
        <dsp:cNvSpPr/>
      </dsp:nvSpPr>
      <dsp:spPr>
        <a:xfrm rot="17700000">
          <a:off x="4148085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A5285B8-9747-487F-9AEC-3843CE80E5D3}">
      <dsp:nvSpPr>
        <dsp:cNvPr id="0" name=""/>
        <dsp:cNvSpPr/>
      </dsp:nvSpPr>
      <dsp:spPr>
        <a:xfrm>
          <a:off x="4266589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Compare different </a:t>
          </a:r>
          <a:r>
            <a:rPr lang="en-GB" sz="2100" kern="1200" dirty="0" err="1" smtClean="0"/>
            <a:t>configs</a:t>
          </a:r>
          <a:r>
            <a:rPr lang="en-GB" sz="2100" kern="1200" dirty="0" smtClean="0"/>
            <a:t>/scenarios</a:t>
          </a:r>
          <a:endParaRPr lang="en-GB" sz="2100" kern="1200" dirty="0"/>
        </a:p>
      </dsp:txBody>
      <dsp:txXfrm>
        <a:off x="4266589" y="1142"/>
        <a:ext cx="2100585" cy="1680468"/>
      </dsp:txXfrm>
    </dsp:sp>
    <dsp:sp modelId="{72D68479-74CB-48DB-A826-E9222C747CF2}">
      <dsp:nvSpPr>
        <dsp:cNvPr id="0" name=""/>
        <dsp:cNvSpPr/>
      </dsp:nvSpPr>
      <dsp:spPr>
        <a:xfrm rot="20700000">
          <a:off x="5247080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7311996-BB69-4F6D-817B-424795ECB7BE}">
      <dsp:nvSpPr>
        <dsp:cNvPr id="0" name=""/>
        <dsp:cNvSpPr/>
      </dsp:nvSpPr>
      <dsp:spPr>
        <a:xfrm>
          <a:off x="5811955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Costing Knowledge Base </a:t>
          </a:r>
          <a:r>
            <a:rPr lang="en-GB" sz="2100" kern="1200" dirty="0" smtClean="0"/>
            <a:t>(parameterized?)</a:t>
          </a:r>
          <a:endParaRPr lang="en-GB" sz="2100" kern="1200" dirty="0"/>
        </a:p>
      </dsp:txBody>
      <dsp:txXfrm>
        <a:off x="5811955" y="1842838"/>
        <a:ext cx="2100585" cy="1680468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9782EC-290B-48D4-96BB-AD5457AE4502}">
      <dsp:nvSpPr>
        <dsp:cNvPr id="0" name=""/>
        <dsp:cNvSpPr/>
      </dsp:nvSpPr>
      <dsp:spPr>
        <a:xfrm>
          <a:off x="4820850" y="0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smtClean="0"/>
            <a:t>Analytical</a:t>
          </a:r>
          <a:endParaRPr lang="en-GB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smtClean="0"/>
            <a:t>Scaling</a:t>
          </a:r>
          <a:endParaRPr lang="en-GB" sz="2100" kern="1200"/>
        </a:p>
      </dsp:txBody>
      <dsp:txXfrm>
        <a:off x="5491597" y="0"/>
        <a:ext cx="1565078" cy="1086231"/>
      </dsp:txXfrm>
    </dsp:sp>
    <dsp:sp modelId="{33BFC27D-A477-449C-9997-77D38F9B50AD}">
      <dsp:nvSpPr>
        <dsp:cNvPr id="0" name=""/>
        <dsp:cNvSpPr/>
      </dsp:nvSpPr>
      <dsp:spPr>
        <a:xfrm>
          <a:off x="2109798" y="257979"/>
          <a:ext cx="1959741" cy="195974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Define / Update PBS</a:t>
          </a:r>
          <a:endParaRPr lang="en-GB" sz="1700" kern="1200"/>
        </a:p>
      </dsp:txBody>
      <dsp:txXfrm>
        <a:off x="2109798" y="257979"/>
        <a:ext cx="1959741" cy="1959741"/>
      </dsp:txXfrm>
    </dsp:sp>
    <dsp:sp modelId="{3A37BE80-0198-48BE-B08F-BD445ABE8423}">
      <dsp:nvSpPr>
        <dsp:cNvPr id="0" name=""/>
        <dsp:cNvSpPr/>
      </dsp:nvSpPr>
      <dsp:spPr>
        <a:xfrm rot="5400000">
          <a:off x="4160059" y="257979"/>
          <a:ext cx="1959741" cy="195974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Work on estimates </a:t>
          </a:r>
          <a:endParaRPr lang="en-GB" sz="1700" kern="1200"/>
        </a:p>
      </dsp:txBody>
      <dsp:txXfrm rot="5400000">
        <a:off x="4160059" y="257979"/>
        <a:ext cx="1959741" cy="1959741"/>
      </dsp:txXfrm>
    </dsp:sp>
    <dsp:sp modelId="{9008C1FD-7BB4-490F-8355-04EC4BDA45D8}">
      <dsp:nvSpPr>
        <dsp:cNvPr id="0" name=""/>
        <dsp:cNvSpPr/>
      </dsp:nvSpPr>
      <dsp:spPr>
        <a:xfrm rot="10800000">
          <a:off x="4160059" y="2308241"/>
          <a:ext cx="1959741" cy="195974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Enter data in the tool and produce reports</a:t>
          </a:r>
          <a:endParaRPr lang="en-GB" sz="1700" kern="1200"/>
        </a:p>
      </dsp:txBody>
      <dsp:txXfrm rot="10800000">
        <a:off x="4160059" y="2308241"/>
        <a:ext cx="1959741" cy="1959741"/>
      </dsp:txXfrm>
    </dsp:sp>
    <dsp:sp modelId="{799E4CA6-6A03-4CE7-972D-9C29D1D7E6C5}">
      <dsp:nvSpPr>
        <dsp:cNvPr id="0" name=""/>
        <dsp:cNvSpPr/>
      </dsp:nvSpPr>
      <dsp:spPr>
        <a:xfrm rot="16200000">
          <a:off x="2109798" y="2308241"/>
          <a:ext cx="1959741" cy="195974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Freeze a version</a:t>
          </a:r>
          <a:endParaRPr lang="en-GB" sz="1700" kern="1200"/>
        </a:p>
      </dsp:txBody>
      <dsp:txXfrm rot="16200000">
        <a:off x="2109798" y="2308241"/>
        <a:ext cx="1959741" cy="1959741"/>
      </dsp:txXfrm>
    </dsp:sp>
    <dsp:sp modelId="{F081FFD3-978C-4B60-A0EA-40D4B1DD4202}">
      <dsp:nvSpPr>
        <dsp:cNvPr id="0" name=""/>
        <dsp:cNvSpPr/>
      </dsp:nvSpPr>
      <dsp:spPr>
        <a:xfrm>
          <a:off x="3776484" y="1855644"/>
          <a:ext cx="676631" cy="588375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CAFEA1E-C23D-4B13-9CF3-4F18A4EDE5DD}">
      <dsp:nvSpPr>
        <dsp:cNvPr id="0" name=""/>
        <dsp:cNvSpPr/>
      </dsp:nvSpPr>
      <dsp:spPr>
        <a:xfrm rot="10800000">
          <a:off x="3776484" y="2081942"/>
          <a:ext cx="676631" cy="588375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8D6DEB-2E33-4137-BB00-898D89605E8A}">
      <dsp:nvSpPr>
        <dsp:cNvPr id="0" name=""/>
        <dsp:cNvSpPr/>
      </dsp:nvSpPr>
      <dsp:spPr>
        <a:xfrm>
          <a:off x="0" y="59529"/>
          <a:ext cx="8229600" cy="7120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PBS definition in an Excel file</a:t>
          </a:r>
          <a:endParaRPr lang="en-GB" sz="1900" kern="1200"/>
        </a:p>
      </dsp:txBody>
      <dsp:txXfrm>
        <a:off x="0" y="59529"/>
        <a:ext cx="8229600" cy="712054"/>
      </dsp:txXfrm>
    </dsp:sp>
    <dsp:sp modelId="{F2C056DF-A6E4-47C1-A941-C6CE2CBA514F}">
      <dsp:nvSpPr>
        <dsp:cNvPr id="0" name=""/>
        <dsp:cNvSpPr/>
      </dsp:nvSpPr>
      <dsp:spPr>
        <a:xfrm>
          <a:off x="0" y="771584"/>
          <a:ext cx="8229600" cy="786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500" kern="1200" smtClean="0"/>
            <a:t>Easier to start with</a:t>
          </a:r>
          <a:endParaRPr lang="en-GB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500" kern="1200" smtClean="0"/>
            <a:t>Faster for large amount of data</a:t>
          </a:r>
          <a:endParaRPr lang="en-GB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500" kern="1200" dirty="0" smtClean="0"/>
            <a:t>Template will be sent to Work Packages second week of June</a:t>
          </a:r>
          <a:endParaRPr lang="en-GB" sz="1500" kern="1200" dirty="0"/>
        </a:p>
      </dsp:txBody>
      <dsp:txXfrm>
        <a:off x="0" y="771584"/>
        <a:ext cx="8229600" cy="786599"/>
      </dsp:txXfrm>
    </dsp:sp>
    <dsp:sp modelId="{3671FBA2-6D92-42B3-9D35-554DBDF00E76}">
      <dsp:nvSpPr>
        <dsp:cNvPr id="0" name=""/>
        <dsp:cNvSpPr/>
      </dsp:nvSpPr>
      <dsp:spPr>
        <a:xfrm>
          <a:off x="0" y="1558184"/>
          <a:ext cx="8229600" cy="7120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User and access rights – based on CERN Nice account – June</a:t>
          </a:r>
          <a:endParaRPr lang="en-GB" sz="1900" kern="1200" dirty="0"/>
        </a:p>
      </dsp:txBody>
      <dsp:txXfrm>
        <a:off x="0" y="1558184"/>
        <a:ext cx="8229600" cy="712054"/>
      </dsp:txXfrm>
    </dsp:sp>
    <dsp:sp modelId="{DC798585-FE03-4F99-9EF6-AC4BC1B355DF}">
      <dsp:nvSpPr>
        <dsp:cNvPr id="0" name=""/>
        <dsp:cNvSpPr/>
      </dsp:nvSpPr>
      <dsp:spPr>
        <a:xfrm>
          <a:off x="0" y="2324958"/>
          <a:ext cx="8229600" cy="7120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Access to the application from July</a:t>
          </a:r>
          <a:endParaRPr lang="en-GB" sz="1900" kern="1200" dirty="0"/>
        </a:p>
      </dsp:txBody>
      <dsp:txXfrm>
        <a:off x="0" y="2324958"/>
        <a:ext cx="8229600" cy="712054"/>
      </dsp:txXfrm>
    </dsp:sp>
    <dsp:sp modelId="{AD7C1A2D-72CF-4DAC-A23F-C39981FA8567}">
      <dsp:nvSpPr>
        <dsp:cNvPr id="0" name=""/>
        <dsp:cNvSpPr/>
      </dsp:nvSpPr>
      <dsp:spPr>
        <a:xfrm>
          <a:off x="0" y="3090510"/>
          <a:ext cx="8229600" cy="13746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3600" rIns="72390" bIns="360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Contact: </a:t>
          </a:r>
          <a:r>
            <a:rPr lang="en-GB" sz="1900" i="1" kern="1200" dirty="0" smtClean="0">
              <a:hlinkClick xmlns:r="http://schemas.openxmlformats.org/officeDocument/2006/relationships" r:id="rId1"/>
            </a:rPr>
            <a:t>costing-euronu-panel@cern.ch</a:t>
          </a:r>
          <a:endParaRPr lang="en-GB" sz="1900" i="1" kern="1200" dirty="0" smtClean="0"/>
        </a:p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i="1" kern="1200" dirty="0" smtClean="0"/>
            <a:t>	Group responsible for  collecting data and for loading them</a:t>
          </a:r>
          <a:endParaRPr lang="en-GB" sz="1900" i="1" kern="1200" dirty="0"/>
        </a:p>
      </dsp:txBody>
      <dsp:txXfrm>
        <a:off x="0" y="3090510"/>
        <a:ext cx="8229600" cy="13746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A54593-D869-438C-9343-C3810CFE085B}">
      <dsp:nvSpPr>
        <dsp:cNvPr id="0" name=""/>
        <dsp:cNvSpPr/>
      </dsp:nvSpPr>
      <dsp:spPr>
        <a:xfrm>
          <a:off x="0" y="48662"/>
          <a:ext cx="8229600" cy="8394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dirty="0" smtClean="0"/>
            <a:t>Main objectives</a:t>
          </a:r>
        </a:p>
      </dsp:txBody>
      <dsp:txXfrm>
        <a:off x="0" y="48662"/>
        <a:ext cx="8229600" cy="839474"/>
      </dsp:txXfrm>
    </dsp:sp>
    <dsp:sp modelId="{751155EB-EEF0-48DE-9770-8D650E420A50}">
      <dsp:nvSpPr>
        <dsp:cNvPr id="0" name=""/>
        <dsp:cNvSpPr/>
      </dsp:nvSpPr>
      <dsp:spPr>
        <a:xfrm>
          <a:off x="0" y="988937"/>
          <a:ext cx="8229600" cy="8394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dirty="0" smtClean="0"/>
            <a:t>Tool functionalities</a:t>
          </a:r>
          <a:endParaRPr lang="en-GB" sz="3500" kern="1200" dirty="0"/>
        </a:p>
      </dsp:txBody>
      <dsp:txXfrm>
        <a:off x="0" y="988937"/>
        <a:ext cx="8229600" cy="839474"/>
      </dsp:txXfrm>
    </dsp:sp>
    <dsp:sp modelId="{2AFA8B79-6A84-4366-9B6D-3089B6684E9A}">
      <dsp:nvSpPr>
        <dsp:cNvPr id="0" name=""/>
        <dsp:cNvSpPr/>
      </dsp:nvSpPr>
      <dsp:spPr>
        <a:xfrm>
          <a:off x="0" y="1929212"/>
          <a:ext cx="8229600" cy="8394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dirty="0" smtClean="0"/>
            <a:t>Further improvements</a:t>
          </a:r>
          <a:endParaRPr lang="en-GB" sz="3500" kern="1200" dirty="0"/>
        </a:p>
      </dsp:txBody>
      <dsp:txXfrm>
        <a:off x="0" y="1929212"/>
        <a:ext cx="8229600" cy="839474"/>
      </dsp:txXfrm>
    </dsp:sp>
    <dsp:sp modelId="{B311DFC2-836A-4F07-A9FF-6676F39091CC}">
      <dsp:nvSpPr>
        <dsp:cNvPr id="0" name=""/>
        <dsp:cNvSpPr/>
      </dsp:nvSpPr>
      <dsp:spPr>
        <a:xfrm>
          <a:off x="0" y="2869487"/>
          <a:ext cx="8229600" cy="8394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smtClean="0"/>
            <a:t>EUROnu </a:t>
          </a:r>
          <a:r>
            <a:rPr lang="en-GB" sz="3500" kern="1200" dirty="0" smtClean="0"/>
            <a:t>setup planning</a:t>
          </a:r>
          <a:endParaRPr lang="en-GB" sz="3500" kern="1200" dirty="0"/>
        </a:p>
      </dsp:txBody>
      <dsp:txXfrm>
        <a:off x="0" y="2869487"/>
        <a:ext cx="8229600" cy="83947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334B24-3633-4CA6-B8B3-5FB5B78A37D6}">
      <dsp:nvSpPr>
        <dsp:cNvPr id="0" name=""/>
        <dsp:cNvSpPr/>
      </dsp:nvSpPr>
      <dsp:spPr>
        <a:xfrm>
          <a:off x="0" y="4599"/>
          <a:ext cx="8229600" cy="1048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Centralize costing data</a:t>
          </a:r>
          <a:endParaRPr lang="en-GB" sz="2800" kern="1200"/>
        </a:p>
      </dsp:txBody>
      <dsp:txXfrm>
        <a:off x="0" y="4599"/>
        <a:ext cx="8229600" cy="1048320"/>
      </dsp:txXfrm>
    </dsp:sp>
    <dsp:sp modelId="{5E2C73EE-FE8F-4C90-929B-59E8DB34132F}">
      <dsp:nvSpPr>
        <dsp:cNvPr id="0" name=""/>
        <dsp:cNvSpPr/>
      </dsp:nvSpPr>
      <dsp:spPr>
        <a:xfrm>
          <a:off x="0" y="1214199"/>
          <a:ext cx="8229600" cy="1048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Standardize calculation methods</a:t>
          </a:r>
          <a:endParaRPr lang="en-GB" sz="2800" kern="1200"/>
        </a:p>
      </dsp:txBody>
      <dsp:txXfrm>
        <a:off x="0" y="1214199"/>
        <a:ext cx="8229600" cy="1048320"/>
      </dsp:txXfrm>
    </dsp:sp>
    <dsp:sp modelId="{41CB077E-6822-4C85-9781-E00670F13A2C}">
      <dsp:nvSpPr>
        <dsp:cNvPr id="0" name=""/>
        <dsp:cNvSpPr/>
      </dsp:nvSpPr>
      <dsp:spPr>
        <a:xfrm>
          <a:off x="0" y="2423799"/>
          <a:ext cx="8229600" cy="1048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Collaborative tool (web application)</a:t>
          </a:r>
          <a:endParaRPr lang="en-GB" sz="2800" kern="1200"/>
        </a:p>
      </dsp:txBody>
      <dsp:txXfrm>
        <a:off x="0" y="2423799"/>
        <a:ext cx="8229600" cy="1048320"/>
      </dsp:txXfrm>
    </dsp:sp>
    <dsp:sp modelId="{DE13D878-C525-49B9-A1CA-895BC1BB17E7}">
      <dsp:nvSpPr>
        <dsp:cNvPr id="0" name=""/>
        <dsp:cNvSpPr/>
      </dsp:nvSpPr>
      <dsp:spPr>
        <a:xfrm>
          <a:off x="0" y="3637999"/>
          <a:ext cx="8229600" cy="1048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Compare the various </a:t>
          </a:r>
          <a:r>
            <a:rPr lang="en-GB" sz="2800" kern="1200" err="1" smtClean="0"/>
            <a:t>EUROnu</a:t>
          </a:r>
          <a:r>
            <a:rPr lang="en-GB" sz="2800" kern="1200" smtClean="0"/>
            <a:t> configurations</a:t>
          </a:r>
          <a:endParaRPr lang="en-GB" sz="2800" b="1" kern="1200"/>
        </a:p>
      </dsp:txBody>
      <dsp:txXfrm>
        <a:off x="0" y="3637999"/>
        <a:ext cx="8229600" cy="10483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622217-1E84-4984-B6BC-DFC83E193644}">
      <dsp:nvSpPr>
        <dsp:cNvPr id="0" name=""/>
        <dsp:cNvSpPr/>
      </dsp:nvSpPr>
      <dsp:spPr>
        <a:xfrm>
          <a:off x="0" y="0"/>
          <a:ext cx="8229600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 smtClean="0"/>
            <a:t>Project Breakdown Structure</a:t>
          </a:r>
          <a:endParaRPr lang="en-GB" sz="4200" kern="1200"/>
        </a:p>
      </dsp:txBody>
      <dsp:txXfrm>
        <a:off x="0" y="0"/>
        <a:ext cx="8229600" cy="1007370"/>
      </dsp:txXfrm>
    </dsp:sp>
    <dsp:sp modelId="{F244DFE8-467D-49A9-9C54-4D9C3EFB8A6A}">
      <dsp:nvSpPr>
        <dsp:cNvPr id="0" name=""/>
        <dsp:cNvSpPr/>
      </dsp:nvSpPr>
      <dsp:spPr>
        <a:xfrm>
          <a:off x="0" y="1137987"/>
          <a:ext cx="8229600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 smtClean="0"/>
            <a:t>Estimates on PBS nodes</a:t>
          </a:r>
          <a:endParaRPr lang="en-GB" sz="4200" kern="1200"/>
        </a:p>
      </dsp:txBody>
      <dsp:txXfrm>
        <a:off x="0" y="1137987"/>
        <a:ext cx="8229600" cy="1007370"/>
      </dsp:txXfrm>
    </dsp:sp>
    <dsp:sp modelId="{1D020B2D-0A46-4142-B659-33DE35CD0826}">
      <dsp:nvSpPr>
        <dsp:cNvPr id="0" name=""/>
        <dsp:cNvSpPr/>
      </dsp:nvSpPr>
      <dsp:spPr>
        <a:xfrm>
          <a:off x="0" y="2266317"/>
          <a:ext cx="8229600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 smtClean="0"/>
            <a:t>Calculations</a:t>
          </a:r>
          <a:endParaRPr lang="en-GB" sz="4200" kern="1200"/>
        </a:p>
      </dsp:txBody>
      <dsp:txXfrm>
        <a:off x="0" y="2266317"/>
        <a:ext cx="8229600" cy="1007370"/>
      </dsp:txXfrm>
    </dsp:sp>
    <dsp:sp modelId="{15AA3DE4-EFF8-482D-BAC1-71F43EFCDC3A}">
      <dsp:nvSpPr>
        <dsp:cNvPr id="0" name=""/>
        <dsp:cNvSpPr/>
      </dsp:nvSpPr>
      <dsp:spPr>
        <a:xfrm>
          <a:off x="0" y="3394647"/>
          <a:ext cx="8229600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 smtClean="0"/>
            <a:t>Reports</a:t>
          </a:r>
          <a:endParaRPr lang="en-GB" sz="4200" kern="1200"/>
        </a:p>
      </dsp:txBody>
      <dsp:txXfrm>
        <a:off x="0" y="3394647"/>
        <a:ext cx="8229600" cy="100737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0E2D39-8DD8-4D3B-AAF6-CA5404AC9225}">
      <dsp:nvSpPr>
        <dsp:cNvPr id="0" name=""/>
        <dsp:cNvSpPr/>
      </dsp:nvSpPr>
      <dsp:spPr>
        <a:xfrm>
          <a:off x="0" y="125204"/>
          <a:ext cx="3000396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smtClean="0"/>
            <a:t>Level 0 - Project</a:t>
          </a:r>
          <a:endParaRPr lang="en-GB" sz="1900" b="1" kern="1200"/>
        </a:p>
      </dsp:txBody>
      <dsp:txXfrm>
        <a:off x="0" y="125204"/>
        <a:ext cx="3000396" cy="455715"/>
      </dsp:txXfrm>
    </dsp:sp>
    <dsp:sp modelId="{4CAE0237-640D-4B99-A6A7-84DA1C6E2E10}">
      <dsp:nvSpPr>
        <dsp:cNvPr id="0" name=""/>
        <dsp:cNvSpPr/>
      </dsp:nvSpPr>
      <dsp:spPr>
        <a:xfrm>
          <a:off x="0" y="635639"/>
          <a:ext cx="3000396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smtClean="0"/>
            <a:t>Level 1 - Beam and Services</a:t>
          </a:r>
          <a:endParaRPr lang="en-GB" sz="1900" kern="1200"/>
        </a:p>
      </dsp:txBody>
      <dsp:txXfrm>
        <a:off x="0" y="635639"/>
        <a:ext cx="3000396" cy="455715"/>
      </dsp:txXfrm>
    </dsp:sp>
    <dsp:sp modelId="{C79E0311-7C8C-4693-9E24-BC9828D80201}">
      <dsp:nvSpPr>
        <dsp:cNvPr id="0" name=""/>
        <dsp:cNvSpPr/>
      </dsp:nvSpPr>
      <dsp:spPr>
        <a:xfrm>
          <a:off x="0" y="1146074"/>
          <a:ext cx="3000396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smtClean="0"/>
            <a:t>Level 2 - Domain</a:t>
          </a:r>
          <a:endParaRPr lang="en-GB" sz="1900" kern="1200"/>
        </a:p>
      </dsp:txBody>
      <dsp:txXfrm>
        <a:off x="0" y="1146074"/>
        <a:ext cx="3000396" cy="455715"/>
      </dsp:txXfrm>
    </dsp:sp>
    <dsp:sp modelId="{0D1D1848-F8D6-4025-ACCC-D40A3C9364BE}">
      <dsp:nvSpPr>
        <dsp:cNvPr id="0" name=""/>
        <dsp:cNvSpPr/>
      </dsp:nvSpPr>
      <dsp:spPr>
        <a:xfrm>
          <a:off x="0" y="1656509"/>
          <a:ext cx="3000396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smtClean="0"/>
            <a:t>Level 3 - Sub-Domain</a:t>
          </a:r>
          <a:endParaRPr lang="en-GB" sz="1900" kern="1200"/>
        </a:p>
      </dsp:txBody>
      <dsp:txXfrm>
        <a:off x="0" y="1656509"/>
        <a:ext cx="3000396" cy="455715"/>
      </dsp:txXfrm>
    </dsp:sp>
    <dsp:sp modelId="{7AAC2633-BAA2-45B0-961A-D01B08656CB3}">
      <dsp:nvSpPr>
        <dsp:cNvPr id="0" name=""/>
        <dsp:cNvSpPr/>
      </dsp:nvSpPr>
      <dsp:spPr>
        <a:xfrm>
          <a:off x="0" y="2166944"/>
          <a:ext cx="3000396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smtClean="0"/>
            <a:t>Level 4 - System</a:t>
          </a:r>
          <a:endParaRPr lang="en-GB" sz="1900" kern="1200"/>
        </a:p>
      </dsp:txBody>
      <dsp:txXfrm>
        <a:off x="0" y="2166944"/>
        <a:ext cx="3000396" cy="455715"/>
      </dsp:txXfrm>
    </dsp:sp>
    <dsp:sp modelId="{FD9BF201-F7F9-49B2-AD97-6B4AD902C7AC}">
      <dsp:nvSpPr>
        <dsp:cNvPr id="0" name=""/>
        <dsp:cNvSpPr/>
      </dsp:nvSpPr>
      <dsp:spPr>
        <a:xfrm>
          <a:off x="0" y="2677379"/>
          <a:ext cx="3000396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smtClean="0"/>
            <a:t>Level 5 - Component</a:t>
          </a:r>
        </a:p>
      </dsp:txBody>
      <dsp:txXfrm>
        <a:off x="0" y="2677379"/>
        <a:ext cx="3000396" cy="455715"/>
      </dsp:txXfrm>
    </dsp:sp>
    <dsp:sp modelId="{3DB674E1-DE5F-4C35-BBC8-2E52938ACB79}">
      <dsp:nvSpPr>
        <dsp:cNvPr id="0" name=""/>
        <dsp:cNvSpPr/>
      </dsp:nvSpPr>
      <dsp:spPr>
        <a:xfrm>
          <a:off x="0" y="3187813"/>
          <a:ext cx="3000396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smtClean="0"/>
            <a:t>Level 6 – Sub-component</a:t>
          </a:r>
        </a:p>
      </dsp:txBody>
      <dsp:txXfrm>
        <a:off x="0" y="3187813"/>
        <a:ext cx="3000396" cy="45571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0E2D39-8DD8-4D3B-AAF6-CA5404AC9225}">
      <dsp:nvSpPr>
        <dsp:cNvPr id="0" name=""/>
        <dsp:cNvSpPr/>
      </dsp:nvSpPr>
      <dsp:spPr>
        <a:xfrm>
          <a:off x="0" y="5529"/>
          <a:ext cx="2643206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smtClean="0"/>
            <a:t>Create</a:t>
          </a:r>
          <a:endParaRPr lang="en-GB" sz="2100" b="1" kern="1200"/>
        </a:p>
      </dsp:txBody>
      <dsp:txXfrm>
        <a:off x="0" y="5529"/>
        <a:ext cx="2643206" cy="503685"/>
      </dsp:txXfrm>
    </dsp:sp>
    <dsp:sp modelId="{4CAE0237-640D-4B99-A6A7-84DA1C6E2E10}">
      <dsp:nvSpPr>
        <dsp:cNvPr id="0" name=""/>
        <dsp:cNvSpPr/>
      </dsp:nvSpPr>
      <dsp:spPr>
        <a:xfrm>
          <a:off x="0" y="569694"/>
          <a:ext cx="2643206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smtClean="0"/>
            <a:t>Delete</a:t>
          </a:r>
          <a:endParaRPr lang="en-GB" sz="2100" kern="1200"/>
        </a:p>
      </dsp:txBody>
      <dsp:txXfrm>
        <a:off x="0" y="569694"/>
        <a:ext cx="2643206" cy="503685"/>
      </dsp:txXfrm>
    </dsp:sp>
    <dsp:sp modelId="{C79E0311-7C8C-4693-9E24-BC9828D80201}">
      <dsp:nvSpPr>
        <dsp:cNvPr id="0" name=""/>
        <dsp:cNvSpPr/>
      </dsp:nvSpPr>
      <dsp:spPr>
        <a:xfrm>
          <a:off x="0" y="1133859"/>
          <a:ext cx="2643206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smtClean="0"/>
            <a:t>Re-order</a:t>
          </a:r>
          <a:endParaRPr lang="en-GB" sz="2100" kern="1200"/>
        </a:p>
      </dsp:txBody>
      <dsp:txXfrm>
        <a:off x="0" y="1133859"/>
        <a:ext cx="2643206" cy="50368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0E2D39-8DD8-4D3B-AAF6-CA5404AC9225}">
      <dsp:nvSpPr>
        <dsp:cNvPr id="0" name=""/>
        <dsp:cNvSpPr/>
      </dsp:nvSpPr>
      <dsp:spPr>
        <a:xfrm>
          <a:off x="0" y="45337"/>
          <a:ext cx="3000396" cy="6753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Initial setup</a:t>
          </a:r>
          <a:endParaRPr lang="en-GB" sz="1700" b="1" kern="1200" dirty="0"/>
        </a:p>
      </dsp:txBody>
      <dsp:txXfrm>
        <a:off x="0" y="45337"/>
        <a:ext cx="3000396" cy="675327"/>
      </dsp:txXfrm>
    </dsp:sp>
    <dsp:sp modelId="{4CAE0237-640D-4B99-A6A7-84DA1C6E2E10}">
      <dsp:nvSpPr>
        <dsp:cNvPr id="0" name=""/>
        <dsp:cNvSpPr/>
      </dsp:nvSpPr>
      <dsp:spPr>
        <a:xfrm>
          <a:off x="0" y="769625"/>
          <a:ext cx="3000396" cy="6753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Large modifications</a:t>
          </a:r>
          <a:endParaRPr lang="en-GB" sz="1700" kern="1200" dirty="0"/>
        </a:p>
      </dsp:txBody>
      <dsp:txXfrm>
        <a:off x="0" y="769625"/>
        <a:ext cx="3000396" cy="675327"/>
      </dsp:txXfrm>
    </dsp:sp>
    <dsp:sp modelId="{31ED028B-BDA3-42D7-9EA9-3D8A5B172AAD}">
      <dsp:nvSpPr>
        <dsp:cNvPr id="0" name=""/>
        <dsp:cNvSpPr/>
      </dsp:nvSpPr>
      <dsp:spPr>
        <a:xfrm>
          <a:off x="0" y="1493912"/>
          <a:ext cx="3000396" cy="6753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No user interface to directly upload data</a:t>
          </a:r>
          <a:endParaRPr lang="en-GB" sz="1700" b="1" kern="1200" dirty="0"/>
        </a:p>
      </dsp:txBody>
      <dsp:txXfrm>
        <a:off x="0" y="1493912"/>
        <a:ext cx="3000396" cy="67532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D0371E-2746-410E-AA72-93C41401A341}">
      <dsp:nvSpPr>
        <dsp:cNvPr id="0" name=""/>
        <dsp:cNvSpPr/>
      </dsp:nvSpPr>
      <dsp:spPr>
        <a:xfrm rot="5400000">
          <a:off x="3727116" y="-1427989"/>
          <a:ext cx="836326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1400" kern="1200" smtClean="0"/>
            <a:t>Name</a:t>
          </a:r>
          <a:endParaRPr lang="en-GB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1400" kern="1200" smtClean="0"/>
            <a:t>Date of </a:t>
          </a:r>
          <a:r>
            <a:rPr lang="fr-CH" sz="1400" kern="1200" err="1" smtClean="0"/>
            <a:t>estimate</a:t>
          </a:r>
          <a:endParaRPr lang="fr-CH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Technical uncertainty</a:t>
          </a:r>
          <a:endParaRPr lang="en-GB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1400" kern="1200" smtClean="0"/>
            <a:t>Document </a:t>
          </a:r>
          <a:r>
            <a:rPr lang="fr-CH" sz="1400" kern="1200" err="1" smtClean="0"/>
            <a:t>link</a:t>
          </a:r>
          <a:r>
            <a:rPr lang="fr-CH" sz="1400" kern="1200" smtClean="0"/>
            <a:t> (EDMS, CERN system)</a:t>
          </a:r>
          <a:endParaRPr lang="en-GB" sz="1400" kern="1200"/>
        </a:p>
      </dsp:txBody>
      <dsp:txXfrm rot="5400000">
        <a:off x="3727116" y="-1427989"/>
        <a:ext cx="836326" cy="3901440"/>
      </dsp:txXfrm>
    </dsp:sp>
    <dsp:sp modelId="{B05C329E-4543-4A10-8A3D-563135D7F435}">
      <dsp:nvSpPr>
        <dsp:cNvPr id="0" name=""/>
        <dsp:cNvSpPr/>
      </dsp:nvSpPr>
      <dsp:spPr>
        <a:xfrm>
          <a:off x="0" y="26"/>
          <a:ext cx="2194560" cy="10454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kern="1200" smtClean="0"/>
            <a:t>Common</a:t>
          </a:r>
          <a:endParaRPr lang="en-GB" sz="2000" b="0" kern="1200"/>
        </a:p>
      </dsp:txBody>
      <dsp:txXfrm>
        <a:off x="0" y="26"/>
        <a:ext cx="2194560" cy="1045408"/>
      </dsp:txXfrm>
    </dsp:sp>
    <dsp:sp modelId="{07E2289E-0600-4CDA-944A-5E73AEBF1B21}">
      <dsp:nvSpPr>
        <dsp:cNvPr id="0" name=""/>
        <dsp:cNvSpPr/>
      </dsp:nvSpPr>
      <dsp:spPr>
        <a:xfrm rot="5400000">
          <a:off x="3727116" y="-330310"/>
          <a:ext cx="836326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Multiplicity</a:t>
          </a:r>
          <a:endParaRPr lang="en-GB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Industrial index</a:t>
          </a:r>
          <a:endParaRPr lang="en-GB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Technical responsible and expert</a:t>
          </a:r>
          <a:endParaRPr lang="en-GB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Expected offers</a:t>
          </a:r>
          <a:endParaRPr lang="en-GB" sz="1400" kern="1200"/>
        </a:p>
      </dsp:txBody>
      <dsp:txXfrm rot="5400000">
        <a:off x="3727116" y="-330310"/>
        <a:ext cx="836326" cy="3901440"/>
      </dsp:txXfrm>
    </dsp:sp>
    <dsp:sp modelId="{EB3EF78D-9872-42E4-97C4-0B04A5BA1F1D}">
      <dsp:nvSpPr>
        <dsp:cNvPr id="0" name=""/>
        <dsp:cNvSpPr/>
      </dsp:nvSpPr>
      <dsp:spPr>
        <a:xfrm>
          <a:off x="0" y="1097705"/>
          <a:ext cx="2194560" cy="10454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/>
            <a:t>Level specific</a:t>
          </a:r>
          <a:endParaRPr lang="en-GB" sz="2000" kern="1200"/>
        </a:p>
      </dsp:txBody>
      <dsp:txXfrm>
        <a:off x="0" y="1097705"/>
        <a:ext cx="2194560" cy="104540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C8FD7C-AA2B-4193-888B-92C1E982CFA7}">
      <dsp:nvSpPr>
        <dsp:cNvPr id="0" name=""/>
        <dsp:cNvSpPr/>
      </dsp:nvSpPr>
      <dsp:spPr>
        <a:xfrm>
          <a:off x="0" y="0"/>
          <a:ext cx="2211720" cy="690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Start date and duration</a:t>
          </a:r>
          <a:endParaRPr lang="en-GB" sz="1900" kern="1200"/>
        </a:p>
      </dsp:txBody>
      <dsp:txXfrm>
        <a:off x="0" y="0"/>
        <a:ext cx="2211720" cy="690660"/>
      </dsp:txXfrm>
    </dsp:sp>
    <dsp:sp modelId="{0D3495BA-6343-474B-B503-CE569B350F50}">
      <dsp:nvSpPr>
        <dsp:cNvPr id="0" name=""/>
        <dsp:cNvSpPr/>
      </dsp:nvSpPr>
      <dsp:spPr>
        <a:xfrm rot="5400000">
          <a:off x="3901430" y="-894403"/>
          <a:ext cx="552528" cy="39319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Proportional Cost</a:t>
          </a:r>
          <a:endParaRPr lang="en-GB" sz="1400" kern="1200"/>
        </a:p>
      </dsp:txBody>
      <dsp:txXfrm rot="5400000">
        <a:off x="3901430" y="-894403"/>
        <a:ext cx="552528" cy="3931947"/>
      </dsp:txXfrm>
    </dsp:sp>
    <dsp:sp modelId="{55F65BE5-9DDB-495F-A22A-98D6AF63E5C3}">
      <dsp:nvSpPr>
        <dsp:cNvPr id="0" name=""/>
        <dsp:cNvSpPr/>
      </dsp:nvSpPr>
      <dsp:spPr>
        <a:xfrm>
          <a:off x="0" y="726239"/>
          <a:ext cx="2211720" cy="690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900" kern="1200" smtClean="0"/>
            <a:t>Manpower</a:t>
          </a:r>
          <a:endParaRPr lang="en-GB" sz="1900" kern="1200"/>
        </a:p>
      </dsp:txBody>
      <dsp:txXfrm>
        <a:off x="0" y="726239"/>
        <a:ext cx="2211720" cy="690660"/>
      </dsp:txXfrm>
    </dsp:sp>
    <dsp:sp modelId="{CAE63976-91C4-43C1-8B40-5965328CE7E7}">
      <dsp:nvSpPr>
        <dsp:cNvPr id="0" name=""/>
        <dsp:cNvSpPr/>
      </dsp:nvSpPr>
      <dsp:spPr>
        <a:xfrm rot="5400000">
          <a:off x="3901430" y="-169210"/>
          <a:ext cx="552528" cy="39319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Fixed Cost</a:t>
          </a:r>
          <a:endParaRPr lang="en-GB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Proportional Cost</a:t>
          </a:r>
          <a:endParaRPr lang="en-GB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Currency</a:t>
          </a:r>
          <a:endParaRPr lang="en-GB" sz="1400" kern="1200"/>
        </a:p>
      </dsp:txBody>
      <dsp:txXfrm rot="5400000">
        <a:off x="3901430" y="-169210"/>
        <a:ext cx="552528" cy="3931947"/>
      </dsp:txXfrm>
    </dsp:sp>
    <dsp:sp modelId="{35ABA21D-6981-4011-9676-F70A87BCDC95}">
      <dsp:nvSpPr>
        <dsp:cNvPr id="0" name=""/>
        <dsp:cNvSpPr/>
      </dsp:nvSpPr>
      <dsp:spPr>
        <a:xfrm>
          <a:off x="0" y="1451433"/>
          <a:ext cx="2211720" cy="690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Material</a:t>
          </a:r>
          <a:endParaRPr lang="en-GB" sz="1900" kern="1200"/>
        </a:p>
      </dsp:txBody>
      <dsp:txXfrm>
        <a:off x="0" y="1451433"/>
        <a:ext cx="2211720" cy="690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9C0A1-DE5D-464E-809E-AB15D480C245}" type="datetimeFigureOut">
              <a:rPr lang="en-US" smtClean="0"/>
              <a:pPr/>
              <a:t>6/3/2010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A6F77-BA0D-4085-807F-8B384100906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Currency choice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err="1" smtClean="0"/>
              <a:t>Costing</a:t>
            </a:r>
            <a:r>
              <a:rPr lang="fr-CH" smtClean="0"/>
              <a:t> for </a:t>
            </a:r>
            <a:r>
              <a:rPr lang="fr-CH" err="1" smtClean="0"/>
              <a:t>project</a:t>
            </a:r>
            <a:r>
              <a:rPr lang="fr-CH" smtClean="0"/>
              <a:t> phase and not for maintenance phase</a:t>
            </a:r>
          </a:p>
          <a:p>
            <a:r>
              <a:rPr lang="fr-CH" err="1" smtClean="0"/>
              <a:t>Analytical</a:t>
            </a:r>
            <a:r>
              <a:rPr lang="fr-CH" smtClean="0"/>
              <a:t> : </a:t>
            </a:r>
            <a:r>
              <a:rPr lang="fr-CH" err="1" smtClean="0"/>
              <a:t>bottom</a:t>
            </a:r>
            <a:r>
              <a:rPr lang="fr-CH" smtClean="0"/>
              <a:t>-up</a:t>
            </a:r>
          </a:p>
          <a:p>
            <a:r>
              <a:rPr lang="fr-CH" err="1" smtClean="0"/>
              <a:t>Synthetic</a:t>
            </a:r>
            <a:r>
              <a:rPr lang="fr-CH" baseline="0" smtClean="0"/>
              <a:t> : top-down, estimations </a:t>
            </a:r>
            <a:r>
              <a:rPr lang="fr-CH" baseline="0" err="1" smtClean="0"/>
              <a:t>from</a:t>
            </a:r>
            <a:r>
              <a:rPr lang="fr-CH" baseline="0" smtClean="0"/>
              <a:t> </a:t>
            </a:r>
            <a:r>
              <a:rPr lang="fr-CH" baseline="0" err="1" smtClean="0"/>
              <a:t>historical</a:t>
            </a:r>
            <a:r>
              <a:rPr lang="fr-CH" baseline="0" smtClean="0"/>
              <a:t> data (</a:t>
            </a:r>
            <a:r>
              <a:rPr lang="fr-CH" baseline="0" err="1" smtClean="0"/>
              <a:t>scaling</a:t>
            </a:r>
            <a:r>
              <a:rPr lang="fr-CH" baseline="0" smtClean="0"/>
              <a:t> </a:t>
            </a:r>
            <a:r>
              <a:rPr lang="fr-CH" baseline="0" err="1" smtClean="0"/>
              <a:t>factors</a:t>
            </a:r>
            <a:r>
              <a:rPr lang="fr-CH" baseline="0" smtClean="0"/>
              <a:t>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A6F77-BA0D-4085-807F-8B3841009067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4C343-D3A3-45B9-9595-12AF1C72760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vervie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1637457"/>
            <a:ext cx="6570018" cy="4226027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/>
        </p:nvGraphicFramePr>
        <p:xfrm>
          <a:off x="714348" y="571480"/>
          <a:ext cx="7772400" cy="798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76984"/>
            <a:ext cx="6400800" cy="423850"/>
          </a:xfrm>
        </p:spPr>
        <p:txBody>
          <a:bodyPr>
            <a:normAutofit fontScale="55000" lnSpcReduction="20000"/>
          </a:bodyPr>
          <a:lstStyle/>
          <a:p>
            <a:r>
              <a:rPr lang="fr-CH" sz="2000" err="1" smtClean="0"/>
              <a:t>EUROnu</a:t>
            </a:r>
            <a:r>
              <a:rPr lang="fr-CH" sz="2000" smtClean="0"/>
              <a:t> </a:t>
            </a:r>
            <a:r>
              <a:rPr lang="fr-CH" sz="2000" err="1" smtClean="0"/>
              <a:t>Annual</a:t>
            </a:r>
            <a:r>
              <a:rPr lang="fr-CH" sz="2000" smtClean="0"/>
              <a:t> Meeting – 3rd </a:t>
            </a:r>
            <a:r>
              <a:rPr lang="fr-CH" sz="2000" err="1" smtClean="0"/>
              <a:t>June</a:t>
            </a:r>
            <a:r>
              <a:rPr lang="fr-CH" sz="2000" smtClean="0"/>
              <a:t> 2010 </a:t>
            </a:r>
          </a:p>
          <a:p>
            <a:r>
              <a:rPr lang="fr-CH" sz="2000" err="1" smtClean="0"/>
              <a:t>Jurgen</a:t>
            </a:r>
            <a:r>
              <a:rPr lang="fr-CH" sz="2000" smtClean="0"/>
              <a:t> De </a:t>
            </a:r>
            <a:r>
              <a:rPr lang="fr-CH" sz="2000" err="1" smtClean="0"/>
              <a:t>Jonghe</a:t>
            </a:r>
            <a:r>
              <a:rPr lang="fr-CH" sz="2000" smtClean="0"/>
              <a:t> / Benoît </a:t>
            </a:r>
            <a:r>
              <a:rPr lang="fr-CH" sz="2000" err="1" smtClean="0"/>
              <a:t>Daudin</a:t>
            </a:r>
            <a:r>
              <a:rPr lang="fr-CH" sz="2000" smtClean="0"/>
              <a:t> – CERN, GS-AIS-PM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Estimates on PBS node (1/2)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pic>
        <p:nvPicPr>
          <p:cNvPr id="11" name="Picture 10" descr="estimate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06" y="1697723"/>
            <a:ext cx="9001156" cy="2445657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12" name="Rounded Rectangle 11"/>
          <p:cNvSpPr/>
          <p:nvPr/>
        </p:nvSpPr>
        <p:spPr>
          <a:xfrm>
            <a:off x="2571736" y="2428868"/>
            <a:ext cx="1500198" cy="21431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2571736" y="2143116"/>
            <a:ext cx="1500198" cy="21431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2571736" y="3714752"/>
            <a:ext cx="1500198" cy="21431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214546" y="1285860"/>
            <a:ext cx="6446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b="1" smtClean="0">
                <a:solidFill>
                  <a:srgbClr val="C00000"/>
                </a:solidFill>
              </a:rPr>
              <a:t>3 phases :</a:t>
            </a:r>
            <a:r>
              <a:rPr lang="en-GB" smtClean="0">
                <a:solidFill>
                  <a:srgbClr val="C00000"/>
                </a:solidFill>
              </a:rPr>
              <a:t> Industrialisation and tendering, Procurement, Reception</a:t>
            </a:r>
          </a:p>
          <a:p>
            <a:endParaRPr lang="en-GB"/>
          </a:p>
        </p:txBody>
      </p:sp>
      <p:sp>
        <p:nvSpPr>
          <p:cNvPr id="18" name="Right Brace 17"/>
          <p:cNvSpPr/>
          <p:nvPr/>
        </p:nvSpPr>
        <p:spPr>
          <a:xfrm>
            <a:off x="7500958" y="2643182"/>
            <a:ext cx="357190" cy="1214446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1" name="Diagram 20"/>
          <p:cNvGraphicFramePr/>
          <p:nvPr/>
        </p:nvGraphicFramePr>
        <p:xfrm>
          <a:off x="1500166" y="4214818"/>
          <a:ext cx="6143668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3" name="Freeform 22"/>
          <p:cNvSpPr/>
          <p:nvPr/>
        </p:nvSpPr>
        <p:spPr>
          <a:xfrm>
            <a:off x="7845552" y="3246120"/>
            <a:ext cx="787908" cy="1810512"/>
          </a:xfrm>
          <a:custGeom>
            <a:avLst/>
            <a:gdLst>
              <a:gd name="connsiteX0" fmla="*/ 0 w 787908"/>
              <a:gd name="connsiteY0" fmla="*/ 0 h 1810512"/>
              <a:gd name="connsiteX1" fmla="*/ 768096 w 787908"/>
              <a:gd name="connsiteY1" fmla="*/ 1435608 h 1810512"/>
              <a:gd name="connsiteX2" fmla="*/ 118872 w 787908"/>
              <a:gd name="connsiteY2" fmla="*/ 1810512 h 1810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7908" h="1810512">
                <a:moveTo>
                  <a:pt x="0" y="0"/>
                </a:moveTo>
                <a:cubicBezTo>
                  <a:pt x="374142" y="566928"/>
                  <a:pt x="748284" y="1133856"/>
                  <a:pt x="768096" y="1435608"/>
                </a:cubicBezTo>
                <a:cubicBezTo>
                  <a:pt x="787908" y="1737360"/>
                  <a:pt x="254508" y="1792224"/>
                  <a:pt x="118872" y="1810512"/>
                </a:cubicBezTo>
              </a:path>
            </a:pathLst>
          </a:cu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Total cost of a PBS node</a:t>
            </a:r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7043758" cy="39005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572000" y="5286388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smtClean="0"/>
              <a:t>Current version:</a:t>
            </a:r>
          </a:p>
          <a:p>
            <a:pPr>
              <a:buFont typeface="Arial" pitchFamily="34" charset="0"/>
              <a:buChar char="•"/>
            </a:pPr>
            <a:r>
              <a:rPr lang="en-GB" i="1" smtClean="0"/>
              <a:t>Material costs calculated in CHF</a:t>
            </a:r>
          </a:p>
          <a:p>
            <a:pPr>
              <a:buFont typeface="Arial" pitchFamily="34" charset="0"/>
              <a:buChar char="•"/>
            </a:pPr>
            <a:r>
              <a:rPr lang="en-GB" i="1" smtClean="0"/>
              <a:t>Manpower costs calculated in Men Years</a:t>
            </a:r>
            <a:endParaRPr lang="en-GB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Escalation factors – CLIC example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357299"/>
          <a:ext cx="8229600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14414" y="2071678"/>
            <a:ext cx="6777038" cy="402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The total cost Cp (t)</a:t>
            </a:r>
            <a:br>
              <a:rPr lang="en-US" smtClean="0"/>
            </a:br>
            <a:r>
              <a:rPr lang="en-US" smtClean="0"/>
              <a:t>of an item p of the PBS</a:t>
            </a:r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Estimation extractions (1/2)</a:t>
            </a:r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4414" y="1428736"/>
          <a:ext cx="6357982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pic>
        <p:nvPicPr>
          <p:cNvPr id="11" name="Picture 10" descr="report_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71472" y="2143116"/>
            <a:ext cx="8229600" cy="4105275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Estimation extractions (2/2)</a:t>
            </a:r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243011"/>
          <a:ext cx="8229600" cy="757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pic>
        <p:nvPicPr>
          <p:cNvPr id="11" name="Picture 10" descr="crosstab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14480" y="2143116"/>
            <a:ext cx="5859499" cy="4248137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Uncertainties – CLIC example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571868" y="3643314"/>
            <a:ext cx="1989006" cy="126188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lvl="0" algn="ctr"/>
            <a:r>
              <a:rPr lang="fr-CH" sz="2400" i="1" dirty="0" err="1" smtClean="0">
                <a:latin typeface="Symbol" pitchFamily="18" charset="2"/>
              </a:rPr>
              <a:t>s</a:t>
            </a:r>
            <a:r>
              <a:rPr lang="fr-CH" sz="2400" baseline="-25000" dirty="0" err="1" smtClean="0"/>
              <a:t>industry</a:t>
            </a:r>
            <a:r>
              <a:rPr lang="fr-CH" sz="2400" baseline="-25000" dirty="0" smtClean="0"/>
              <a:t> </a:t>
            </a:r>
          </a:p>
          <a:p>
            <a:pPr lvl="0" algn="ctr"/>
            <a:endParaRPr lang="fr-CH" sz="2400" baseline="-25000" dirty="0" smtClean="0"/>
          </a:p>
          <a:p>
            <a:pPr lvl="0"/>
            <a:r>
              <a:rPr lang="fr-CH" dirty="0" smtClean="0"/>
              <a:t>0.5/</a:t>
            </a:r>
            <a:r>
              <a:rPr lang="fr-CH" i="1" dirty="0" err="1" smtClean="0"/>
              <a:t>expected</a:t>
            </a:r>
            <a:r>
              <a:rPr lang="fr-CH" i="1" dirty="0" smtClean="0"/>
              <a:t> </a:t>
            </a:r>
            <a:r>
              <a:rPr lang="fr-CH" i="1" dirty="0" err="1" smtClean="0"/>
              <a:t>offers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16" y="3643314"/>
            <a:ext cx="1857388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fr-CH" sz="2400" i="1" dirty="0" err="1" smtClean="0">
                <a:latin typeface="Symbol" pitchFamily="18" charset="2"/>
              </a:rPr>
              <a:t>s</a:t>
            </a:r>
            <a:r>
              <a:rPr lang="fr-CH" sz="2400" baseline="-25000" dirty="0" err="1" smtClean="0"/>
              <a:t>total</a:t>
            </a:r>
            <a:endParaRPr lang="fr-CH" sz="2400" baseline="-25000" dirty="0" smtClean="0"/>
          </a:p>
          <a:p>
            <a:pPr lvl="0"/>
            <a:endParaRPr lang="en-GB" dirty="0" smtClean="0"/>
          </a:p>
          <a:p>
            <a:pPr lvl="0"/>
            <a:r>
              <a:rPr lang="en-GB" dirty="0" err="1" smtClean="0"/>
              <a:t>r.m.s</a:t>
            </a:r>
            <a:r>
              <a:rPr lang="en-GB" dirty="0" smtClean="0"/>
              <a:t> of </a:t>
            </a:r>
            <a:r>
              <a:rPr lang="fr-CH" i="1" dirty="0" err="1" smtClean="0">
                <a:latin typeface="Symbol" pitchFamily="18" charset="2"/>
              </a:rPr>
              <a:t>s</a:t>
            </a:r>
            <a:r>
              <a:rPr lang="fr-CH" baseline="-25000" dirty="0" err="1" smtClean="0"/>
              <a:t>design</a:t>
            </a:r>
            <a:r>
              <a:rPr lang="fr-CH" baseline="-25000" dirty="0" smtClean="0"/>
              <a:t> </a:t>
            </a:r>
            <a:r>
              <a:rPr lang="en-GB" dirty="0" smtClean="0"/>
              <a:t>and </a:t>
            </a:r>
            <a:r>
              <a:rPr lang="fr-CH" i="1" dirty="0" err="1" smtClean="0">
                <a:latin typeface="Symbol" pitchFamily="18" charset="2"/>
              </a:rPr>
              <a:t>s</a:t>
            </a:r>
            <a:r>
              <a:rPr lang="fr-CH" baseline="-25000" dirty="0" err="1" smtClean="0"/>
              <a:t>industry</a:t>
            </a:r>
            <a:endParaRPr lang="en-GB" dirty="0" smtClean="0"/>
          </a:p>
          <a:p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42844" y="3643314"/>
          <a:ext cx="2786082" cy="171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286"/>
                <a:gridCol w="77279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CH" sz="2400" b="0" i="1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s</a:t>
                      </a:r>
                      <a:r>
                        <a:rPr lang="fr-CH" sz="2400" b="0" baseline="-25000" dirty="0" err="1" smtClean="0">
                          <a:solidFill>
                            <a:schemeClr val="tx1"/>
                          </a:solidFill>
                        </a:rPr>
                        <a:t>design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fr-CH" sz="1400" dirty="0" err="1" smtClean="0"/>
                        <a:t>Known</a:t>
                      </a:r>
                      <a:r>
                        <a:rPr lang="fr-CH" sz="1400" dirty="0" smtClean="0"/>
                        <a:t> </a:t>
                      </a:r>
                      <a:r>
                        <a:rPr lang="fr-CH" sz="1400" dirty="0" err="1" smtClean="0"/>
                        <a:t>technology</a:t>
                      </a:r>
                      <a:r>
                        <a:rPr lang="fr-CH" sz="1400" i="1" dirty="0" smtClean="0"/>
                        <a:t>	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/>
                        <a:t>0.1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Extrapolation </a:t>
                      </a:r>
                      <a:r>
                        <a:rPr lang="fr-CH" sz="1400" dirty="0" err="1" smtClean="0"/>
                        <a:t>from</a:t>
                      </a:r>
                      <a:r>
                        <a:rPr lang="fr-CH" sz="1400" dirty="0" smtClean="0"/>
                        <a:t> </a:t>
                      </a:r>
                      <a:r>
                        <a:rPr lang="fr-CH" sz="1400" dirty="0" err="1" smtClean="0"/>
                        <a:t>known</a:t>
                      </a:r>
                      <a:r>
                        <a:rPr lang="fr-CH" sz="1400" dirty="0" smtClean="0"/>
                        <a:t> </a:t>
                      </a:r>
                      <a:r>
                        <a:rPr lang="fr-CH" sz="1400" dirty="0" err="1" smtClean="0"/>
                        <a:t>technology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/>
                        <a:t>0.2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H" sz="1400" dirty="0" err="1" smtClean="0"/>
                        <a:t>Requires</a:t>
                      </a:r>
                      <a:r>
                        <a:rPr lang="fr-CH" sz="1400" dirty="0" smtClean="0"/>
                        <a:t> R&amp;D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0.3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err="1" smtClean="0"/>
              <a:t>Further</a:t>
            </a:r>
            <a:r>
              <a:rPr lang="fr-CH" dirty="0" smtClean="0"/>
              <a:t> </a:t>
            </a:r>
            <a:r>
              <a:rPr lang="fr-CH" dirty="0" err="1" smtClean="0"/>
              <a:t>improvements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Work process</a:t>
            </a:r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err="1" smtClean="0"/>
              <a:t>EUROnu</a:t>
            </a:r>
            <a:r>
              <a:rPr lang="en-GB" smtClean="0"/>
              <a:t> setup planning</a:t>
            </a:r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Agenda</a:t>
            </a:r>
            <a:endParaRPr lang="en-GB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75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Main objectives</a:t>
            </a:r>
            <a:endParaRPr lang="en-GB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Tool functionalities</a:t>
            </a:r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29600" cy="4411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PBS Edition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1" name="Content Placeholder 10" descr="pbs_0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14480" y="2357430"/>
            <a:ext cx="5543550" cy="2943225"/>
          </a:xfrm>
          <a:ln>
            <a:solidFill>
              <a:schemeClr val="tx2"/>
            </a:solidFill>
          </a:ln>
        </p:spPr>
      </p:pic>
      <p:sp>
        <p:nvSpPr>
          <p:cNvPr id="12" name="Oval 11"/>
          <p:cNvSpPr/>
          <p:nvPr/>
        </p:nvSpPr>
        <p:spPr>
          <a:xfrm>
            <a:off x="1500166" y="2214554"/>
            <a:ext cx="3286148" cy="71438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214546" y="3786190"/>
            <a:ext cx="2000264" cy="12858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143504" y="3786190"/>
            <a:ext cx="785818" cy="12858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1071538" y="1857364"/>
            <a:ext cx="1719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>
                <a:solidFill>
                  <a:srgbClr val="C00000"/>
                </a:solidFill>
              </a:rPr>
              <a:t>Basic operations</a:t>
            </a:r>
            <a:endParaRPr lang="en-GB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472" y="5357826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rgbClr val="C00000"/>
                </a:solidFill>
              </a:rPr>
              <a:t>PBS selection according your access rights</a:t>
            </a:r>
            <a:endParaRPr lang="en-GB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43504" y="5357826"/>
            <a:ext cx="3324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>
                <a:solidFill>
                  <a:srgbClr val="C00000"/>
                </a:solidFill>
              </a:rPr>
              <a:t>PBS Status : Active, Frozen or Test</a:t>
            </a:r>
            <a:endParaRPr lang="en-GB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mtClean="0"/>
              <a:t>PBS: </a:t>
            </a:r>
            <a:r>
              <a:rPr lang="en-GB" smtClean="0"/>
              <a:t>Tree Structure with 6 levels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9" name="Content Placeholder 8" descr="pbs_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42910" y="1357298"/>
            <a:ext cx="3088724" cy="4525963"/>
          </a:xfrm>
          <a:ln>
            <a:solidFill>
              <a:schemeClr val="tx2"/>
            </a:solidFill>
          </a:ln>
        </p:spPr>
      </p:pic>
      <p:graphicFrame>
        <p:nvGraphicFramePr>
          <p:cNvPr id="11" name="Content Placeholder 7"/>
          <p:cNvGraphicFramePr>
            <a:graphicFrameLocks/>
          </p:cNvGraphicFramePr>
          <p:nvPr/>
        </p:nvGraphicFramePr>
        <p:xfrm>
          <a:off x="4786314" y="1643050"/>
          <a:ext cx="3000396" cy="3768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PBS: node edition – UI interface</a:t>
            </a:r>
            <a:endParaRPr lang="en-GB" dirty="0"/>
          </a:p>
        </p:txBody>
      </p:sp>
      <p:pic>
        <p:nvPicPr>
          <p:cNvPr id="7" name="Content Placeholder 6" descr="pbs_3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99895" y="1928802"/>
            <a:ext cx="3181679" cy="3190875"/>
          </a:xfrm>
          <a:ln w="12700">
            <a:solidFill>
              <a:schemeClr val="tx2"/>
            </a:solidFill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/>
          </p:cNvGraphicFramePr>
          <p:nvPr/>
        </p:nvGraphicFramePr>
        <p:xfrm>
          <a:off x="4857752" y="1928802"/>
          <a:ext cx="2643206" cy="1643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 descr="excel_0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1818168"/>
            <a:ext cx="8229600" cy="411116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PBS: node edition – Excel file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/>
          </p:cNvGraphicFramePr>
          <p:nvPr/>
        </p:nvGraphicFramePr>
        <p:xfrm>
          <a:off x="5857884" y="3786190"/>
          <a:ext cx="3000396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Oval 13"/>
          <p:cNvSpPr/>
          <p:nvPr/>
        </p:nvSpPr>
        <p:spPr>
          <a:xfrm>
            <a:off x="500034" y="3000372"/>
            <a:ext cx="428628" cy="28575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00034" y="3857628"/>
            <a:ext cx="428628" cy="28575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500034" y="5072074"/>
            <a:ext cx="428628" cy="28575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CH" smtClean="0"/>
              <a:t>PBS: </a:t>
            </a:r>
            <a:r>
              <a:rPr lang="en-GB" smtClean="0"/>
              <a:t>node properties</a:t>
            </a:r>
            <a:endParaRPr lang="en-GB"/>
          </a:p>
        </p:txBody>
      </p:sp>
      <p:graphicFrame>
        <p:nvGraphicFramePr>
          <p:cNvPr id="9" name="Diagram 8"/>
          <p:cNvGraphicFramePr/>
          <p:nvPr/>
        </p:nvGraphicFramePr>
        <p:xfrm>
          <a:off x="1619272" y="4143380"/>
          <a:ext cx="6096000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03-June-2010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4C343-D3A3-45B9-9595-12AF1C727607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Project Costing Tool -  EUROnu</a:t>
            </a:r>
            <a:endParaRPr lang="en-GB"/>
          </a:p>
        </p:txBody>
      </p:sp>
      <p:pic>
        <p:nvPicPr>
          <p:cNvPr id="16" name="Content Placeholder 15" descr="pbs_2.png"/>
          <p:cNvPicPr>
            <a:picLocks noGrp="1" noChangeAspect="1"/>
          </p:cNvPicPr>
          <p:nvPr>
            <p:ph idx="1"/>
          </p:nvPr>
        </p:nvPicPr>
        <p:blipFill>
          <a:blip r:embed="rId8" cstate="print"/>
          <a:stretch>
            <a:fillRect/>
          </a:stretch>
        </p:blipFill>
        <p:spPr>
          <a:xfrm>
            <a:off x="500034" y="1886498"/>
            <a:ext cx="8229600" cy="2046133"/>
          </a:xfrm>
          <a:ln>
            <a:solidFill>
              <a:schemeClr val="tx2"/>
            </a:solidFill>
          </a:ln>
        </p:spPr>
      </p:pic>
      <p:sp>
        <p:nvSpPr>
          <p:cNvPr id="17" name="Freeform 16"/>
          <p:cNvSpPr/>
          <p:nvPr/>
        </p:nvSpPr>
        <p:spPr>
          <a:xfrm>
            <a:off x="123444" y="1000108"/>
            <a:ext cx="3506724" cy="1623060"/>
          </a:xfrm>
          <a:custGeom>
            <a:avLst/>
            <a:gdLst>
              <a:gd name="connsiteX0" fmla="*/ 352044 w 3506724"/>
              <a:gd name="connsiteY0" fmla="*/ 1623060 h 1623060"/>
              <a:gd name="connsiteX1" fmla="*/ 525780 w 3506724"/>
              <a:gd name="connsiteY1" fmla="*/ 132588 h 1623060"/>
              <a:gd name="connsiteX2" fmla="*/ 3506724 w 3506724"/>
              <a:gd name="connsiteY2" fmla="*/ 827532 h 162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6724" h="1623060">
                <a:moveTo>
                  <a:pt x="352044" y="1623060"/>
                </a:moveTo>
                <a:cubicBezTo>
                  <a:pt x="176022" y="944118"/>
                  <a:pt x="0" y="265176"/>
                  <a:pt x="525780" y="132588"/>
                </a:cubicBezTo>
                <a:cubicBezTo>
                  <a:pt x="1051560" y="0"/>
                  <a:pt x="2953512" y="722376"/>
                  <a:pt x="3506724" y="827532"/>
                </a:cubicBezTo>
              </a:path>
            </a:pathLst>
          </a:cu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5971</TotalTime>
  <Words>661</Words>
  <Application>Microsoft Office PowerPoint</Application>
  <PresentationFormat>On-screen Show (4:3)</PresentationFormat>
  <Paragraphs>200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Agenda</vt:lpstr>
      <vt:lpstr>Main objectives</vt:lpstr>
      <vt:lpstr>Tool functionalities</vt:lpstr>
      <vt:lpstr>PBS Edition</vt:lpstr>
      <vt:lpstr>PBS: Tree Structure with 6 levels</vt:lpstr>
      <vt:lpstr>PBS: node edition – UI interface</vt:lpstr>
      <vt:lpstr>PBS: node edition – Excel file</vt:lpstr>
      <vt:lpstr>PBS: node properties</vt:lpstr>
      <vt:lpstr>Estimates on PBS node (1/2)</vt:lpstr>
      <vt:lpstr>Total cost of a PBS node</vt:lpstr>
      <vt:lpstr>Escalation factors – CLIC example</vt:lpstr>
      <vt:lpstr>The total cost Cp (t) of an item p of the PBS</vt:lpstr>
      <vt:lpstr>Estimation extractions (1/2)</vt:lpstr>
      <vt:lpstr>Estimation extractions (2/2)</vt:lpstr>
      <vt:lpstr>Uncertainties – CLIC example</vt:lpstr>
      <vt:lpstr>Further improvements </vt:lpstr>
      <vt:lpstr>Work process</vt:lpstr>
      <vt:lpstr>EUROnu setup planning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Costing Tool</dc:title>
  <dc:creator>Benoit Daudin</dc:creator>
  <cp:lastModifiedBy>bdaudin</cp:lastModifiedBy>
  <cp:revision>168</cp:revision>
  <dcterms:created xsi:type="dcterms:W3CDTF">2010-02-25T19:32:36Z</dcterms:created>
  <dcterms:modified xsi:type="dcterms:W3CDTF">2010-06-03T05:19:49Z</dcterms:modified>
</cp:coreProperties>
</file>