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4" r:id="rId4"/>
    <p:sldId id="265" r:id="rId5"/>
    <p:sldId id="266" r:id="rId6"/>
    <p:sldId id="268" r:id="rId7"/>
    <p:sldId id="283" r:id="rId8"/>
    <p:sldId id="261" r:id="rId9"/>
    <p:sldId id="292" r:id="rId10"/>
    <p:sldId id="294" r:id="rId11"/>
    <p:sldId id="293" r:id="rId12"/>
    <p:sldId id="297" r:id="rId13"/>
    <p:sldId id="296" r:id="rId14"/>
    <p:sldId id="298" r:id="rId15"/>
    <p:sldId id="299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4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78F80-44EC-5F40-9021-CBE3AEC88135}" v="9" dt="2022-06-18T09:34:21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46"/>
  </p:normalViewPr>
  <p:slideViewPr>
    <p:cSldViewPr snapToGrid="0" snapToObjects="1">
      <p:cViewPr varScale="1">
        <p:scale>
          <a:sx n="108" d="100"/>
          <a:sy n="108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agio Lucini" userId="1aff9473-64b6-4df0-b9c6-4098c72ebde7" providerId="ADAL" clId="{40578F80-44EC-5F40-9021-CBE3AEC88135}"/>
    <pc:docChg chg="undo custSel addSld delSld modSld sldOrd">
      <pc:chgData name="Biagio Lucini" userId="1aff9473-64b6-4df0-b9c6-4098c72ebde7" providerId="ADAL" clId="{40578F80-44EC-5F40-9021-CBE3AEC88135}" dt="2022-06-18T11:06:13.934" v="727" actId="20577"/>
      <pc:docMkLst>
        <pc:docMk/>
      </pc:docMkLst>
      <pc:sldChg chg="addSp modSp mod">
        <pc:chgData name="Biagio Lucini" userId="1aff9473-64b6-4df0-b9c6-4098c72ebde7" providerId="ADAL" clId="{40578F80-44EC-5F40-9021-CBE3AEC88135}" dt="2022-06-18T11:04:06.576" v="690" actId="20577"/>
        <pc:sldMkLst>
          <pc:docMk/>
          <pc:sldMk cId="2624500983" sldId="256"/>
        </pc:sldMkLst>
        <pc:spChg chg="mod">
          <ac:chgData name="Biagio Lucini" userId="1aff9473-64b6-4df0-b9c6-4098c72ebde7" providerId="ADAL" clId="{40578F80-44EC-5F40-9021-CBE3AEC88135}" dt="2022-06-18T11:04:06.576" v="690" actId="20577"/>
          <ac:spMkLst>
            <pc:docMk/>
            <pc:sldMk cId="2624500983" sldId="256"/>
            <ac:spMk id="2" creationId="{0BE3EF9C-E9F4-423A-797A-48A6D9840AF8}"/>
          </ac:spMkLst>
        </pc:spChg>
        <pc:spChg chg="mod">
          <ac:chgData name="Biagio Lucini" userId="1aff9473-64b6-4df0-b9c6-4098c72ebde7" providerId="ADAL" clId="{40578F80-44EC-5F40-9021-CBE3AEC88135}" dt="2022-06-18T09:38:07.561" v="601" actId="20577"/>
          <ac:spMkLst>
            <pc:docMk/>
            <pc:sldMk cId="2624500983" sldId="256"/>
            <ac:spMk id="3" creationId="{8B58AC86-5FBD-EEB3-7C95-EFCEE3DD4410}"/>
          </ac:spMkLst>
        </pc:spChg>
        <pc:spChg chg="add mod">
          <ac:chgData name="Biagio Lucini" userId="1aff9473-64b6-4df0-b9c6-4098c72ebde7" providerId="ADAL" clId="{40578F80-44EC-5F40-9021-CBE3AEC88135}" dt="2022-06-18T11:02:25.149" v="604" actId="20577"/>
          <ac:spMkLst>
            <pc:docMk/>
            <pc:sldMk cId="2624500983" sldId="256"/>
            <ac:spMk id="4" creationId="{35F4DA1B-F09E-EBAA-2D41-2BE16032D7E6}"/>
          </ac:spMkLst>
        </pc:spChg>
        <pc:picChg chg="mod">
          <ac:chgData name="Biagio Lucini" userId="1aff9473-64b6-4df0-b9c6-4098c72ebde7" providerId="ADAL" clId="{40578F80-44EC-5F40-9021-CBE3AEC88135}" dt="2022-06-18T09:33:55.855" v="536" actId="1076"/>
          <ac:picMkLst>
            <pc:docMk/>
            <pc:sldMk cId="2624500983" sldId="256"/>
            <ac:picMk id="1026" creationId="{A94BA825-6F1D-9BB6-3474-9D819DE3D8B7}"/>
          </ac:picMkLst>
        </pc:picChg>
        <pc:picChg chg="mod">
          <ac:chgData name="Biagio Lucini" userId="1aff9473-64b6-4df0-b9c6-4098c72ebde7" providerId="ADAL" clId="{40578F80-44EC-5F40-9021-CBE3AEC88135}" dt="2022-06-18T09:33:48.563" v="535" actId="1076"/>
          <ac:picMkLst>
            <pc:docMk/>
            <pc:sldMk cId="2624500983" sldId="256"/>
            <ac:picMk id="1028" creationId="{3FF35137-F80B-D64E-65F3-6536DD9D41E2}"/>
          </ac:picMkLst>
        </pc:picChg>
        <pc:picChg chg="mod">
          <ac:chgData name="Biagio Lucini" userId="1aff9473-64b6-4df0-b9c6-4098c72ebde7" providerId="ADAL" clId="{40578F80-44EC-5F40-9021-CBE3AEC88135}" dt="2022-06-18T09:33:42.722" v="533" actId="1076"/>
          <ac:picMkLst>
            <pc:docMk/>
            <pc:sldMk cId="2624500983" sldId="256"/>
            <ac:picMk id="1030" creationId="{948A96F2-A793-8CCF-B730-9B87319E6ED7}"/>
          </ac:picMkLst>
        </pc:picChg>
        <pc:picChg chg="mod">
          <ac:chgData name="Biagio Lucini" userId="1aff9473-64b6-4df0-b9c6-4098c72ebde7" providerId="ADAL" clId="{40578F80-44EC-5F40-9021-CBE3AEC88135}" dt="2022-06-18T09:33:45.817" v="534" actId="1076"/>
          <ac:picMkLst>
            <pc:docMk/>
            <pc:sldMk cId="2624500983" sldId="256"/>
            <ac:picMk id="1032" creationId="{BDFC3BF6-98A5-C171-6301-422DF7B610B1}"/>
          </ac:picMkLst>
        </pc:picChg>
      </pc:sldChg>
      <pc:sldChg chg="del">
        <pc:chgData name="Biagio Lucini" userId="1aff9473-64b6-4df0-b9c6-4098c72ebde7" providerId="ADAL" clId="{40578F80-44EC-5F40-9021-CBE3AEC88135}" dt="2022-06-18T09:12:21.501" v="8" actId="2696"/>
        <pc:sldMkLst>
          <pc:docMk/>
          <pc:sldMk cId="673243932" sldId="258"/>
        </pc:sldMkLst>
      </pc:sldChg>
      <pc:sldChg chg="del">
        <pc:chgData name="Biagio Lucini" userId="1aff9473-64b6-4df0-b9c6-4098c72ebde7" providerId="ADAL" clId="{40578F80-44EC-5F40-9021-CBE3AEC88135}" dt="2022-06-18T09:13:06.011" v="9" actId="2696"/>
        <pc:sldMkLst>
          <pc:docMk/>
          <pc:sldMk cId="3956797761" sldId="259"/>
        </pc:sldMkLst>
      </pc:sldChg>
      <pc:sldChg chg="del">
        <pc:chgData name="Biagio Lucini" userId="1aff9473-64b6-4df0-b9c6-4098c72ebde7" providerId="ADAL" clId="{40578F80-44EC-5F40-9021-CBE3AEC88135}" dt="2022-06-18T09:09:26.978" v="0" actId="2696"/>
        <pc:sldMkLst>
          <pc:docMk/>
          <pc:sldMk cId="3580097589" sldId="260"/>
        </pc:sldMkLst>
      </pc:sldChg>
      <pc:sldChg chg="del">
        <pc:chgData name="Biagio Lucini" userId="1aff9473-64b6-4df0-b9c6-4098c72ebde7" providerId="ADAL" clId="{40578F80-44EC-5F40-9021-CBE3AEC88135}" dt="2022-06-18T09:09:26.978" v="0" actId="2696"/>
        <pc:sldMkLst>
          <pc:docMk/>
          <pc:sldMk cId="3983426254" sldId="262"/>
        </pc:sldMkLst>
      </pc:sldChg>
      <pc:sldChg chg="del">
        <pc:chgData name="Biagio Lucini" userId="1aff9473-64b6-4df0-b9c6-4098c72ebde7" providerId="ADAL" clId="{40578F80-44EC-5F40-9021-CBE3AEC88135}" dt="2022-06-18T09:14:26.374" v="10" actId="2696"/>
        <pc:sldMkLst>
          <pc:docMk/>
          <pc:sldMk cId="3003332316" sldId="267"/>
        </pc:sldMkLst>
      </pc:sldChg>
      <pc:sldChg chg="del">
        <pc:chgData name="Biagio Lucini" userId="1aff9473-64b6-4df0-b9c6-4098c72ebde7" providerId="ADAL" clId="{40578F80-44EC-5F40-9021-CBE3AEC88135}" dt="2022-06-18T09:21:56.559" v="44" actId="2696"/>
        <pc:sldMkLst>
          <pc:docMk/>
          <pc:sldMk cId="4091059581" sldId="277"/>
        </pc:sldMkLst>
      </pc:sldChg>
      <pc:sldChg chg="del">
        <pc:chgData name="Biagio Lucini" userId="1aff9473-64b6-4df0-b9c6-4098c72ebde7" providerId="ADAL" clId="{40578F80-44EC-5F40-9021-CBE3AEC88135}" dt="2022-06-18T09:14:36.369" v="11" actId="2696"/>
        <pc:sldMkLst>
          <pc:docMk/>
          <pc:sldMk cId="3504737521" sldId="282"/>
        </pc:sldMkLst>
      </pc:sldChg>
      <pc:sldChg chg="del">
        <pc:chgData name="Biagio Lucini" userId="1aff9473-64b6-4df0-b9c6-4098c72ebde7" providerId="ADAL" clId="{40578F80-44EC-5F40-9021-CBE3AEC88135}" dt="2022-06-18T09:09:55.095" v="1" actId="2696"/>
        <pc:sldMkLst>
          <pc:docMk/>
          <pc:sldMk cId="1342914437" sldId="286"/>
        </pc:sldMkLst>
      </pc:sldChg>
      <pc:sldChg chg="del">
        <pc:chgData name="Biagio Lucini" userId="1aff9473-64b6-4df0-b9c6-4098c72ebde7" providerId="ADAL" clId="{40578F80-44EC-5F40-9021-CBE3AEC88135}" dt="2022-06-18T09:09:59.277" v="2" actId="2696"/>
        <pc:sldMkLst>
          <pc:docMk/>
          <pc:sldMk cId="2717151763" sldId="287"/>
        </pc:sldMkLst>
      </pc:sldChg>
      <pc:sldChg chg="del">
        <pc:chgData name="Biagio Lucini" userId="1aff9473-64b6-4df0-b9c6-4098c72ebde7" providerId="ADAL" clId="{40578F80-44EC-5F40-9021-CBE3AEC88135}" dt="2022-06-18T09:10:05.785" v="4" actId="2696"/>
        <pc:sldMkLst>
          <pc:docMk/>
          <pc:sldMk cId="2212912561" sldId="288"/>
        </pc:sldMkLst>
      </pc:sldChg>
      <pc:sldChg chg="del">
        <pc:chgData name="Biagio Lucini" userId="1aff9473-64b6-4df0-b9c6-4098c72ebde7" providerId="ADAL" clId="{40578F80-44EC-5F40-9021-CBE3AEC88135}" dt="2022-06-18T09:10:02.162" v="3" actId="2696"/>
        <pc:sldMkLst>
          <pc:docMk/>
          <pc:sldMk cId="1505047864" sldId="289"/>
        </pc:sldMkLst>
      </pc:sldChg>
      <pc:sldChg chg="del">
        <pc:chgData name="Biagio Lucini" userId="1aff9473-64b6-4df0-b9c6-4098c72ebde7" providerId="ADAL" clId="{40578F80-44EC-5F40-9021-CBE3AEC88135}" dt="2022-06-18T09:11:11.077" v="6" actId="2696"/>
        <pc:sldMkLst>
          <pc:docMk/>
          <pc:sldMk cId="3219305186" sldId="290"/>
        </pc:sldMkLst>
      </pc:sldChg>
      <pc:sldChg chg="del">
        <pc:chgData name="Biagio Lucini" userId="1aff9473-64b6-4df0-b9c6-4098c72ebde7" providerId="ADAL" clId="{40578F80-44EC-5F40-9021-CBE3AEC88135}" dt="2022-06-18T09:11:05.708" v="5" actId="2696"/>
        <pc:sldMkLst>
          <pc:docMk/>
          <pc:sldMk cId="587293068" sldId="291"/>
        </pc:sldMkLst>
      </pc:sldChg>
      <pc:sldChg chg="modSp mod">
        <pc:chgData name="Biagio Lucini" userId="1aff9473-64b6-4df0-b9c6-4098c72ebde7" providerId="ADAL" clId="{40578F80-44EC-5F40-9021-CBE3AEC88135}" dt="2022-06-18T11:05:27.326" v="724" actId="5793"/>
        <pc:sldMkLst>
          <pc:docMk/>
          <pc:sldMk cId="577251970" sldId="292"/>
        </pc:sldMkLst>
        <pc:spChg chg="mod">
          <ac:chgData name="Biagio Lucini" userId="1aff9473-64b6-4df0-b9c6-4098c72ebde7" providerId="ADAL" clId="{40578F80-44EC-5F40-9021-CBE3AEC88135}" dt="2022-06-18T11:05:27.326" v="724" actId="5793"/>
          <ac:spMkLst>
            <pc:docMk/>
            <pc:sldMk cId="577251970" sldId="292"/>
            <ac:spMk id="6" creationId="{6F062D1E-D868-CECE-2EFA-080BE1447B54}"/>
          </ac:spMkLst>
        </pc:spChg>
      </pc:sldChg>
      <pc:sldChg chg="modSp mod ord">
        <pc:chgData name="Biagio Lucini" userId="1aff9473-64b6-4df0-b9c6-4098c72ebde7" providerId="ADAL" clId="{40578F80-44EC-5F40-9021-CBE3AEC88135}" dt="2022-06-18T11:06:13.934" v="727" actId="20577"/>
        <pc:sldMkLst>
          <pc:docMk/>
          <pc:sldMk cId="1678069970" sldId="294"/>
        </pc:sldMkLst>
        <pc:spChg chg="mod">
          <ac:chgData name="Biagio Lucini" userId="1aff9473-64b6-4df0-b9c6-4098c72ebde7" providerId="ADAL" clId="{40578F80-44EC-5F40-9021-CBE3AEC88135}" dt="2022-06-18T11:06:13.934" v="727" actId="20577"/>
          <ac:spMkLst>
            <pc:docMk/>
            <pc:sldMk cId="1678069970" sldId="294"/>
            <ac:spMk id="8" creationId="{35F7098E-4A44-CFBE-2D18-49F487F589C1}"/>
          </ac:spMkLst>
        </pc:spChg>
      </pc:sldChg>
      <pc:sldChg chg="del">
        <pc:chgData name="Biagio Lucini" userId="1aff9473-64b6-4df0-b9c6-4098c72ebde7" providerId="ADAL" clId="{40578F80-44EC-5F40-9021-CBE3AEC88135}" dt="2022-06-18T09:11:57.856" v="7" actId="2696"/>
        <pc:sldMkLst>
          <pc:docMk/>
          <pc:sldMk cId="1568298412" sldId="295"/>
        </pc:sldMkLst>
      </pc:sldChg>
      <pc:sldChg chg="modSp new mod">
        <pc:chgData name="Biagio Lucini" userId="1aff9473-64b6-4df0-b9c6-4098c72ebde7" providerId="ADAL" clId="{40578F80-44EC-5F40-9021-CBE3AEC88135}" dt="2022-06-18T09:32:49.931" v="530" actId="20577"/>
        <pc:sldMkLst>
          <pc:docMk/>
          <pc:sldMk cId="222732084" sldId="300"/>
        </pc:sldMkLst>
        <pc:spChg chg="mod">
          <ac:chgData name="Biagio Lucini" userId="1aff9473-64b6-4df0-b9c6-4098c72ebde7" providerId="ADAL" clId="{40578F80-44EC-5F40-9021-CBE3AEC88135}" dt="2022-06-18T09:22:27.918" v="59" actId="20577"/>
          <ac:spMkLst>
            <pc:docMk/>
            <pc:sldMk cId="222732084" sldId="300"/>
            <ac:spMk id="2" creationId="{A580DE89-F9E7-542F-9096-A03990C759EF}"/>
          </ac:spMkLst>
        </pc:spChg>
        <pc:spChg chg="mod">
          <ac:chgData name="Biagio Lucini" userId="1aff9473-64b6-4df0-b9c6-4098c72ebde7" providerId="ADAL" clId="{40578F80-44EC-5F40-9021-CBE3AEC88135}" dt="2022-06-18T09:32:49.931" v="530" actId="20577"/>
          <ac:spMkLst>
            <pc:docMk/>
            <pc:sldMk cId="222732084" sldId="300"/>
            <ac:spMk id="3" creationId="{F3813B62-41A8-2DA5-4B61-047CCEE5DFAC}"/>
          </ac:spMkLst>
        </pc:spChg>
      </pc:sldChg>
    </pc:docChg>
  </pc:docChgLst>
  <pc:docChgLst>
    <pc:chgData name="Biagio Lucini" userId="1aff9473-64b6-4df0-b9c6-4098c72ebde7" providerId="ADAL" clId="{17D35DC1-4D83-F94B-BF7A-CA2BB2809C08}"/>
    <pc:docChg chg="custSel addSld delSld modSld sldOrd">
      <pc:chgData name="Biagio Lucini" userId="1aff9473-64b6-4df0-b9c6-4098c72ebde7" providerId="ADAL" clId="{17D35DC1-4D83-F94B-BF7A-CA2BB2809C08}" dt="2022-06-13T10:50:57.300" v="2275"/>
      <pc:docMkLst>
        <pc:docMk/>
      </pc:docMkLst>
      <pc:sldChg chg="modSp mod">
        <pc:chgData name="Biagio Lucini" userId="1aff9473-64b6-4df0-b9c6-4098c72ebde7" providerId="ADAL" clId="{17D35DC1-4D83-F94B-BF7A-CA2BB2809C08}" dt="2022-06-13T10:16:22.927" v="2249" actId="20577"/>
        <pc:sldMkLst>
          <pc:docMk/>
          <pc:sldMk cId="2278340396" sldId="257"/>
        </pc:sldMkLst>
        <pc:spChg chg="mod">
          <ac:chgData name="Biagio Lucini" userId="1aff9473-64b6-4df0-b9c6-4098c72ebde7" providerId="ADAL" clId="{17D35DC1-4D83-F94B-BF7A-CA2BB2809C08}" dt="2022-06-13T10:16:22.927" v="2249" actId="20577"/>
          <ac:spMkLst>
            <pc:docMk/>
            <pc:sldMk cId="2278340396" sldId="257"/>
            <ac:spMk id="5" creationId="{11BDFC35-12D7-AC51-1CA7-91C4230EF979}"/>
          </ac:spMkLst>
        </pc:spChg>
      </pc:sldChg>
      <pc:sldChg chg="modSp mod">
        <pc:chgData name="Biagio Lucini" userId="1aff9473-64b6-4df0-b9c6-4098c72ebde7" providerId="ADAL" clId="{17D35DC1-4D83-F94B-BF7A-CA2BB2809C08}" dt="2022-06-13T10:16:56.227" v="2254" actId="20577"/>
        <pc:sldMkLst>
          <pc:docMk/>
          <pc:sldMk cId="3956797761" sldId="259"/>
        </pc:sldMkLst>
        <pc:spChg chg="mod">
          <ac:chgData name="Biagio Lucini" userId="1aff9473-64b6-4df0-b9c6-4098c72ebde7" providerId="ADAL" clId="{17D35DC1-4D83-F94B-BF7A-CA2BB2809C08}" dt="2022-06-13T10:16:56.227" v="2254" actId="20577"/>
          <ac:spMkLst>
            <pc:docMk/>
            <pc:sldMk cId="3956797761" sldId="259"/>
            <ac:spMk id="5" creationId="{11BDFC35-12D7-AC51-1CA7-91C4230EF979}"/>
          </ac:spMkLst>
        </pc:spChg>
      </pc:sldChg>
      <pc:sldChg chg="ord">
        <pc:chgData name="Biagio Lucini" userId="1aff9473-64b6-4df0-b9c6-4098c72ebde7" providerId="ADAL" clId="{17D35DC1-4D83-F94B-BF7A-CA2BB2809C08}" dt="2022-06-13T10:33:13.647" v="2258" actId="20578"/>
        <pc:sldMkLst>
          <pc:docMk/>
          <pc:sldMk cId="3025191819" sldId="261"/>
        </pc:sldMkLst>
      </pc:sldChg>
      <pc:sldChg chg="ord">
        <pc:chgData name="Biagio Lucini" userId="1aff9473-64b6-4df0-b9c6-4098c72ebde7" providerId="ADAL" clId="{17D35DC1-4D83-F94B-BF7A-CA2BB2809C08}" dt="2022-06-13T08:18:04.997" v="1" actId="20578"/>
        <pc:sldMkLst>
          <pc:docMk/>
          <pc:sldMk cId="330320865" sldId="272"/>
        </pc:sldMkLst>
      </pc:sldChg>
      <pc:sldChg chg="addSp modSp mod">
        <pc:chgData name="Biagio Lucini" userId="1aff9473-64b6-4df0-b9c6-4098c72ebde7" providerId="ADAL" clId="{17D35DC1-4D83-F94B-BF7A-CA2BB2809C08}" dt="2022-06-13T10:41:13.585" v="2269" actId="20577"/>
        <pc:sldMkLst>
          <pc:docMk/>
          <pc:sldMk cId="3754484217" sldId="284"/>
        </pc:sldMkLst>
        <pc:spChg chg="mod">
          <ac:chgData name="Biagio Lucini" userId="1aff9473-64b6-4df0-b9c6-4098c72ebde7" providerId="ADAL" clId="{17D35DC1-4D83-F94B-BF7A-CA2BB2809C08}" dt="2022-06-13T10:41:13.585" v="2269" actId="20577"/>
          <ac:spMkLst>
            <pc:docMk/>
            <pc:sldMk cId="3754484217" sldId="284"/>
            <ac:spMk id="5" creationId="{11BDFC35-12D7-AC51-1CA7-91C4230EF979}"/>
          </ac:spMkLst>
        </pc:spChg>
        <pc:spChg chg="add mod">
          <ac:chgData name="Biagio Lucini" userId="1aff9473-64b6-4df0-b9c6-4098c72ebde7" providerId="ADAL" clId="{17D35DC1-4D83-F94B-BF7A-CA2BB2809C08}" dt="2022-06-13T09:00:44.033" v="1467" actId="14100"/>
          <ac:spMkLst>
            <pc:docMk/>
            <pc:sldMk cId="3754484217" sldId="284"/>
            <ac:spMk id="6" creationId="{347F3033-D6E4-4528-F644-D8890961263B}"/>
          </ac:spMkLst>
        </pc:spChg>
      </pc:sldChg>
      <pc:sldChg chg="del">
        <pc:chgData name="Biagio Lucini" userId="1aff9473-64b6-4df0-b9c6-4098c72ebde7" providerId="ADAL" clId="{17D35DC1-4D83-F94B-BF7A-CA2BB2809C08}" dt="2022-06-13T10:31:36.720" v="2255" actId="2696"/>
        <pc:sldMkLst>
          <pc:docMk/>
          <pc:sldMk cId="3859880475" sldId="285"/>
        </pc:sldMkLst>
      </pc:sldChg>
      <pc:sldChg chg="add">
        <pc:chgData name="Biagio Lucini" userId="1aff9473-64b6-4df0-b9c6-4098c72ebde7" providerId="ADAL" clId="{17D35DC1-4D83-F94B-BF7A-CA2BB2809C08}" dt="2022-06-13T10:31:45.533" v="2257"/>
        <pc:sldMkLst>
          <pc:docMk/>
          <pc:sldMk cId="1342914437" sldId="286"/>
        </pc:sldMkLst>
      </pc:sldChg>
      <pc:sldChg chg="del">
        <pc:chgData name="Biagio Lucini" userId="1aff9473-64b6-4df0-b9c6-4098c72ebde7" providerId="ADAL" clId="{17D35DC1-4D83-F94B-BF7A-CA2BB2809C08}" dt="2022-06-13T10:31:40.199" v="2256" actId="2696"/>
        <pc:sldMkLst>
          <pc:docMk/>
          <pc:sldMk cId="1888678058" sldId="286"/>
        </pc:sldMkLst>
      </pc:sldChg>
      <pc:sldChg chg="addSp modSp new mod">
        <pc:chgData name="Biagio Lucini" userId="1aff9473-64b6-4df0-b9c6-4098c72ebde7" providerId="ADAL" clId="{17D35DC1-4D83-F94B-BF7A-CA2BB2809C08}" dt="2022-06-13T08:47:41.004" v="454" actId="20577"/>
        <pc:sldMkLst>
          <pc:docMk/>
          <pc:sldMk cId="1678069970" sldId="294"/>
        </pc:sldMkLst>
        <pc:spChg chg="mod">
          <ac:chgData name="Biagio Lucini" userId="1aff9473-64b6-4df0-b9c6-4098c72ebde7" providerId="ADAL" clId="{17D35DC1-4D83-F94B-BF7A-CA2BB2809C08}" dt="2022-06-13T08:40:28.881" v="78" actId="20577"/>
          <ac:spMkLst>
            <pc:docMk/>
            <pc:sldMk cId="1678069970" sldId="294"/>
            <ac:spMk id="2" creationId="{39BFD7AE-24BA-D02C-E089-21E7FE82DE88}"/>
          </ac:spMkLst>
        </pc:spChg>
        <pc:spChg chg="mod">
          <ac:chgData name="Biagio Lucini" userId="1aff9473-64b6-4df0-b9c6-4098c72ebde7" providerId="ADAL" clId="{17D35DC1-4D83-F94B-BF7A-CA2BB2809C08}" dt="2022-06-13T08:44:05.073" v="385" actId="20577"/>
          <ac:spMkLst>
            <pc:docMk/>
            <pc:sldMk cId="1678069970" sldId="294"/>
            <ac:spMk id="3" creationId="{A53DC7C4-90F1-180C-BA83-B0D62C97FA00}"/>
          </ac:spMkLst>
        </pc:spChg>
        <pc:spChg chg="add mod">
          <ac:chgData name="Biagio Lucini" userId="1aff9473-64b6-4df0-b9c6-4098c72ebde7" providerId="ADAL" clId="{17D35DC1-4D83-F94B-BF7A-CA2BB2809C08}" dt="2022-06-13T08:44:08.886" v="386" actId="1076"/>
          <ac:spMkLst>
            <pc:docMk/>
            <pc:sldMk cId="1678069970" sldId="294"/>
            <ac:spMk id="4" creationId="{94CAAB51-A00C-C73A-44CF-A6033E1E8C39}"/>
          </ac:spMkLst>
        </pc:spChg>
        <pc:spChg chg="add mod">
          <ac:chgData name="Biagio Lucini" userId="1aff9473-64b6-4df0-b9c6-4098c72ebde7" providerId="ADAL" clId="{17D35DC1-4D83-F94B-BF7A-CA2BB2809C08}" dt="2022-06-13T08:47:41.004" v="454" actId="20577"/>
          <ac:spMkLst>
            <pc:docMk/>
            <pc:sldMk cId="1678069970" sldId="294"/>
            <ac:spMk id="8" creationId="{35F7098E-4A44-CFBE-2D18-49F487F589C1}"/>
          </ac:spMkLst>
        </pc:spChg>
        <pc:picChg chg="add mod">
          <ac:chgData name="Biagio Lucini" userId="1aff9473-64b6-4df0-b9c6-4098c72ebde7" providerId="ADAL" clId="{17D35DC1-4D83-F94B-BF7A-CA2BB2809C08}" dt="2022-06-13T08:44:16.217" v="387"/>
          <ac:picMkLst>
            <pc:docMk/>
            <pc:sldMk cId="1678069970" sldId="294"/>
            <ac:picMk id="5" creationId="{690C051C-8FCE-6158-74FC-0A9A3D1B1E5C}"/>
          </ac:picMkLst>
        </pc:picChg>
        <pc:picChg chg="add mod">
          <ac:chgData name="Biagio Lucini" userId="1aff9473-64b6-4df0-b9c6-4098c72ebde7" providerId="ADAL" clId="{17D35DC1-4D83-F94B-BF7A-CA2BB2809C08}" dt="2022-06-13T08:44:26.874" v="388"/>
          <ac:picMkLst>
            <pc:docMk/>
            <pc:sldMk cId="1678069970" sldId="294"/>
            <ac:picMk id="6" creationId="{6F136D97-2257-EF23-A402-CAEC25DE1BBB}"/>
          </ac:picMkLst>
        </pc:picChg>
      </pc:sldChg>
      <pc:sldChg chg="addSp delSp modSp new mod">
        <pc:chgData name="Biagio Lucini" userId="1aff9473-64b6-4df0-b9c6-4098c72ebde7" providerId="ADAL" clId="{17D35DC1-4D83-F94B-BF7A-CA2BB2809C08}" dt="2022-06-13T10:06:04.865" v="1950" actId="1076"/>
        <pc:sldMkLst>
          <pc:docMk/>
          <pc:sldMk cId="1568298412" sldId="295"/>
        </pc:sldMkLst>
        <pc:spChg chg="mod">
          <ac:chgData name="Biagio Lucini" userId="1aff9473-64b6-4df0-b9c6-4098c72ebde7" providerId="ADAL" clId="{17D35DC1-4D83-F94B-BF7A-CA2BB2809C08}" dt="2022-06-13T08:49:11.112" v="498" actId="255"/>
          <ac:spMkLst>
            <pc:docMk/>
            <pc:sldMk cId="1568298412" sldId="295"/>
            <ac:spMk id="2" creationId="{E2E66DF0-26DF-4FF9-042B-389010A02837}"/>
          </ac:spMkLst>
        </pc:spChg>
        <pc:spChg chg="del mod">
          <ac:chgData name="Biagio Lucini" userId="1aff9473-64b6-4df0-b9c6-4098c72ebde7" providerId="ADAL" clId="{17D35DC1-4D83-F94B-BF7A-CA2BB2809C08}" dt="2022-06-13T09:58:25.170" v="1469"/>
          <ac:spMkLst>
            <pc:docMk/>
            <pc:sldMk cId="1568298412" sldId="295"/>
            <ac:spMk id="3" creationId="{9807B1A2-CECD-7AFE-35CD-91AE3966E842}"/>
          </ac:spMkLst>
        </pc:spChg>
        <pc:spChg chg="add del mod">
          <ac:chgData name="Biagio Lucini" userId="1aff9473-64b6-4df0-b9c6-4098c72ebde7" providerId="ADAL" clId="{17D35DC1-4D83-F94B-BF7A-CA2BB2809C08}" dt="2022-06-13T09:58:33.972" v="1473"/>
          <ac:spMkLst>
            <pc:docMk/>
            <pc:sldMk cId="1568298412" sldId="295"/>
            <ac:spMk id="5" creationId="{BD4061FB-4753-1583-8ED9-2AF0BC8E7C4F}"/>
          </ac:spMkLst>
        </pc:spChg>
        <pc:spChg chg="add mod">
          <ac:chgData name="Biagio Lucini" userId="1aff9473-64b6-4df0-b9c6-4098c72ebde7" providerId="ADAL" clId="{17D35DC1-4D83-F94B-BF7A-CA2BB2809C08}" dt="2022-06-13T10:05:52.253" v="1949" actId="1076"/>
          <ac:spMkLst>
            <pc:docMk/>
            <pc:sldMk cId="1568298412" sldId="295"/>
            <ac:spMk id="6" creationId="{F4B40995-DB81-CEF6-5F25-10BC9F6B5A8B}"/>
          </ac:spMkLst>
        </pc:spChg>
        <pc:spChg chg="add mod">
          <ac:chgData name="Biagio Lucini" userId="1aff9473-64b6-4df0-b9c6-4098c72ebde7" providerId="ADAL" clId="{17D35DC1-4D83-F94B-BF7A-CA2BB2809C08}" dt="2022-06-13T10:06:04.865" v="1950" actId="1076"/>
          <ac:spMkLst>
            <pc:docMk/>
            <pc:sldMk cId="1568298412" sldId="295"/>
            <ac:spMk id="8" creationId="{FB80AC7C-F3EF-694A-845F-12E012C534F2}"/>
          </ac:spMkLst>
        </pc:spChg>
        <pc:picChg chg="add mod">
          <ac:chgData name="Biagio Lucini" userId="1aff9473-64b6-4df0-b9c6-4098c72ebde7" providerId="ADAL" clId="{17D35DC1-4D83-F94B-BF7A-CA2BB2809C08}" dt="2022-06-13T09:58:47.068" v="1476" actId="1076"/>
          <ac:picMkLst>
            <pc:docMk/>
            <pc:sldMk cId="1568298412" sldId="295"/>
            <ac:picMk id="4" creationId="{39708770-B168-AC90-857E-A8B7DC5384B0}"/>
          </ac:picMkLst>
        </pc:picChg>
      </pc:sldChg>
      <pc:sldChg chg="addSp delSp modSp add mod">
        <pc:chgData name="Biagio Lucini" userId="1aff9473-64b6-4df0-b9c6-4098c72ebde7" providerId="ADAL" clId="{17D35DC1-4D83-F94B-BF7A-CA2BB2809C08}" dt="2022-06-13T10:50:57.300" v="2275"/>
        <pc:sldMkLst>
          <pc:docMk/>
          <pc:sldMk cId="2618571636" sldId="296"/>
        </pc:sldMkLst>
        <pc:spChg chg="mod">
          <ac:chgData name="Biagio Lucini" userId="1aff9473-64b6-4df0-b9c6-4098c72ebde7" providerId="ADAL" clId="{17D35DC1-4D83-F94B-BF7A-CA2BB2809C08}" dt="2022-06-13T10:50:57.300" v="2275"/>
          <ac:spMkLst>
            <pc:docMk/>
            <pc:sldMk cId="2618571636" sldId="296"/>
            <ac:spMk id="2" creationId="{848064AE-C441-EC49-9361-B6CEB3772BC7}"/>
          </ac:spMkLst>
        </pc:spChg>
        <pc:spChg chg="add del mod">
          <ac:chgData name="Biagio Lucini" userId="1aff9473-64b6-4df0-b9c6-4098c72ebde7" providerId="ADAL" clId="{17D35DC1-4D83-F94B-BF7A-CA2BB2809C08}" dt="2022-06-13T10:35:11.813" v="2265"/>
          <ac:spMkLst>
            <pc:docMk/>
            <pc:sldMk cId="2618571636" sldId="296"/>
            <ac:spMk id="4" creationId="{9646FA1C-8EB3-70D2-6F33-EA886406B2D4}"/>
          </ac:spMkLst>
        </pc:spChg>
        <pc:picChg chg="mod">
          <ac:chgData name="Biagio Lucini" userId="1aff9473-64b6-4df0-b9c6-4098c72ebde7" providerId="ADAL" clId="{17D35DC1-4D83-F94B-BF7A-CA2BB2809C08}" dt="2022-06-13T10:35:09.365" v="2263" actId="1076"/>
          <ac:picMkLst>
            <pc:docMk/>
            <pc:sldMk cId="2618571636" sldId="296"/>
            <ac:picMk id="5" creationId="{889C60A7-67EA-2148-9BC5-4FAA3213E1B7}"/>
          </ac:picMkLst>
        </pc:picChg>
      </pc:sldChg>
      <pc:sldChg chg="delSp modSp add mod">
        <pc:chgData name="Biagio Lucini" userId="1aff9473-64b6-4df0-b9c6-4098c72ebde7" providerId="ADAL" clId="{17D35DC1-4D83-F94B-BF7A-CA2BB2809C08}" dt="2022-06-13T10:43:20.613" v="2271" actId="20577"/>
        <pc:sldMkLst>
          <pc:docMk/>
          <pc:sldMk cId="379450016" sldId="297"/>
        </pc:sldMkLst>
        <pc:spChg chg="mod">
          <ac:chgData name="Biagio Lucini" userId="1aff9473-64b6-4df0-b9c6-4098c72ebde7" providerId="ADAL" clId="{17D35DC1-4D83-F94B-BF7A-CA2BB2809C08}" dt="2022-06-13T08:53:05.301" v="554" actId="20577"/>
          <ac:spMkLst>
            <pc:docMk/>
            <pc:sldMk cId="379450016" sldId="297"/>
            <ac:spMk id="2" creationId="{205BCF19-3D06-514B-AA3B-E24C48B92C39}"/>
          </ac:spMkLst>
        </pc:spChg>
        <pc:spChg chg="del mod">
          <ac:chgData name="Biagio Lucini" userId="1aff9473-64b6-4df0-b9c6-4098c72ebde7" providerId="ADAL" clId="{17D35DC1-4D83-F94B-BF7A-CA2BB2809C08}" dt="2022-06-13T08:52:01.972" v="502" actId="478"/>
          <ac:spMkLst>
            <pc:docMk/>
            <pc:sldMk cId="379450016" sldId="297"/>
            <ac:spMk id="6" creationId="{23DC8F64-EFDB-DA4E-BE2F-02A283837867}"/>
          </ac:spMkLst>
        </pc:spChg>
        <pc:spChg chg="mod">
          <ac:chgData name="Biagio Lucini" userId="1aff9473-64b6-4df0-b9c6-4098c72ebde7" providerId="ADAL" clId="{17D35DC1-4D83-F94B-BF7A-CA2BB2809C08}" dt="2022-06-13T08:52:34.779" v="513" actId="1076"/>
          <ac:spMkLst>
            <pc:docMk/>
            <pc:sldMk cId="379450016" sldId="297"/>
            <ac:spMk id="7" creationId="{D8C22001-1481-6748-86DF-7C961479847B}"/>
          </ac:spMkLst>
        </pc:spChg>
        <pc:spChg chg="mod">
          <ac:chgData name="Biagio Lucini" userId="1aff9473-64b6-4df0-b9c6-4098c72ebde7" providerId="ADAL" clId="{17D35DC1-4D83-F94B-BF7A-CA2BB2809C08}" dt="2022-06-13T08:52:31.966" v="512" actId="1076"/>
          <ac:spMkLst>
            <pc:docMk/>
            <pc:sldMk cId="379450016" sldId="297"/>
            <ac:spMk id="8" creationId="{28F52DDB-9BC0-F045-89F1-BBA8AB2FF90A}"/>
          </ac:spMkLst>
        </pc:spChg>
        <pc:spChg chg="mod">
          <ac:chgData name="Biagio Lucini" userId="1aff9473-64b6-4df0-b9c6-4098c72ebde7" providerId="ADAL" clId="{17D35DC1-4D83-F94B-BF7A-CA2BB2809C08}" dt="2022-06-13T10:43:20.613" v="2271" actId="20577"/>
          <ac:spMkLst>
            <pc:docMk/>
            <pc:sldMk cId="379450016" sldId="297"/>
            <ac:spMk id="9" creationId="{2F6871DA-08F1-3E41-AAA3-C6EAF8CDA9D8}"/>
          </ac:spMkLst>
        </pc:spChg>
        <pc:spChg chg="del">
          <ac:chgData name="Biagio Lucini" userId="1aff9473-64b6-4df0-b9c6-4098c72ebde7" providerId="ADAL" clId="{17D35DC1-4D83-F94B-BF7A-CA2BB2809C08}" dt="2022-06-13T08:52:04.357" v="503" actId="478"/>
          <ac:spMkLst>
            <pc:docMk/>
            <pc:sldMk cId="379450016" sldId="297"/>
            <ac:spMk id="10" creationId="{6AE42373-0926-2447-8C95-177B43E3F683}"/>
          </ac:spMkLst>
        </pc:spChg>
        <pc:picChg chg="mod">
          <ac:chgData name="Biagio Lucini" userId="1aff9473-64b6-4df0-b9c6-4098c72ebde7" providerId="ADAL" clId="{17D35DC1-4D83-F94B-BF7A-CA2BB2809C08}" dt="2022-06-13T08:52:24.676" v="511" actId="1076"/>
          <ac:picMkLst>
            <pc:docMk/>
            <pc:sldMk cId="379450016" sldId="297"/>
            <ac:picMk id="5" creationId="{2A6F6E42-AB9C-E342-8F5B-50A6BB1DF593}"/>
          </ac:picMkLst>
        </pc:picChg>
      </pc:sldChg>
      <pc:sldChg chg="addSp delSp modSp new mod">
        <pc:chgData name="Biagio Lucini" userId="1aff9473-64b6-4df0-b9c6-4098c72ebde7" providerId="ADAL" clId="{17D35DC1-4D83-F94B-BF7A-CA2BB2809C08}" dt="2022-06-13T10:05:10.888" v="1942" actId="255"/>
        <pc:sldMkLst>
          <pc:docMk/>
          <pc:sldMk cId="1429262132" sldId="298"/>
        </pc:sldMkLst>
        <pc:spChg chg="mod">
          <ac:chgData name="Biagio Lucini" userId="1aff9473-64b6-4df0-b9c6-4098c72ebde7" providerId="ADAL" clId="{17D35DC1-4D83-F94B-BF7A-CA2BB2809C08}" dt="2022-06-13T10:00:18.140" v="1564" actId="20577"/>
          <ac:spMkLst>
            <pc:docMk/>
            <pc:sldMk cId="1429262132" sldId="298"/>
            <ac:spMk id="2" creationId="{A9C9F410-5770-C8FF-F6F7-483CF5969CD6}"/>
          </ac:spMkLst>
        </pc:spChg>
        <pc:spChg chg="del">
          <ac:chgData name="Biagio Lucini" userId="1aff9473-64b6-4df0-b9c6-4098c72ebde7" providerId="ADAL" clId="{17D35DC1-4D83-F94B-BF7A-CA2BB2809C08}" dt="2022-06-13T10:00:59.242" v="1565"/>
          <ac:spMkLst>
            <pc:docMk/>
            <pc:sldMk cId="1429262132" sldId="298"/>
            <ac:spMk id="3" creationId="{DAD875E3-2F3D-53B0-5A61-09751FD6C622}"/>
          </ac:spMkLst>
        </pc:spChg>
        <pc:spChg chg="add mod">
          <ac:chgData name="Biagio Lucini" userId="1aff9473-64b6-4df0-b9c6-4098c72ebde7" providerId="ADAL" clId="{17D35DC1-4D83-F94B-BF7A-CA2BB2809C08}" dt="2022-06-13T10:02:06.875" v="1671" actId="20577"/>
          <ac:spMkLst>
            <pc:docMk/>
            <pc:sldMk cId="1429262132" sldId="298"/>
            <ac:spMk id="5" creationId="{6DE3E91D-303A-DA83-D58B-3968A0AF5BBF}"/>
          </ac:spMkLst>
        </pc:spChg>
        <pc:spChg chg="add mod">
          <ac:chgData name="Biagio Lucini" userId="1aff9473-64b6-4df0-b9c6-4098c72ebde7" providerId="ADAL" clId="{17D35DC1-4D83-F94B-BF7A-CA2BB2809C08}" dt="2022-06-13T10:02:58.165" v="1740" actId="20577"/>
          <ac:spMkLst>
            <pc:docMk/>
            <pc:sldMk cId="1429262132" sldId="298"/>
            <ac:spMk id="7" creationId="{F42E8191-2FB4-9072-B4C5-C874CF55A943}"/>
          </ac:spMkLst>
        </pc:spChg>
        <pc:spChg chg="add mod">
          <ac:chgData name="Biagio Lucini" userId="1aff9473-64b6-4df0-b9c6-4098c72ebde7" providerId="ADAL" clId="{17D35DC1-4D83-F94B-BF7A-CA2BB2809C08}" dt="2022-06-13T10:05:10.888" v="1942" actId="255"/>
          <ac:spMkLst>
            <pc:docMk/>
            <pc:sldMk cId="1429262132" sldId="298"/>
            <ac:spMk id="11" creationId="{A678E19F-D997-0E3B-A41E-1CDAE92E6ADA}"/>
          </ac:spMkLst>
        </pc:spChg>
        <pc:picChg chg="add mod">
          <ac:chgData name="Biagio Lucini" userId="1aff9473-64b6-4df0-b9c6-4098c72ebde7" providerId="ADAL" clId="{17D35DC1-4D83-F94B-BF7A-CA2BB2809C08}" dt="2022-06-13T10:02:12.151" v="1672" actId="1076"/>
          <ac:picMkLst>
            <pc:docMk/>
            <pc:sldMk cId="1429262132" sldId="298"/>
            <ac:picMk id="4" creationId="{D01CF013-25A4-4C7D-C818-27A7F19E26BC}"/>
          </ac:picMkLst>
        </pc:picChg>
        <pc:picChg chg="add del">
          <ac:chgData name="Biagio Lucini" userId="1aff9473-64b6-4df0-b9c6-4098c72ebde7" providerId="ADAL" clId="{17D35DC1-4D83-F94B-BF7A-CA2BB2809C08}" dt="2022-06-13T10:02:20.499" v="1674" actId="478"/>
          <ac:picMkLst>
            <pc:docMk/>
            <pc:sldMk cId="1429262132" sldId="298"/>
            <ac:picMk id="6" creationId="{FABDBE05-10D4-DD56-2DC3-7B74184ABCEE}"/>
          </ac:picMkLst>
        </pc:picChg>
        <pc:picChg chg="add mod">
          <ac:chgData name="Biagio Lucini" userId="1aff9473-64b6-4df0-b9c6-4098c72ebde7" providerId="ADAL" clId="{17D35DC1-4D83-F94B-BF7A-CA2BB2809C08}" dt="2022-06-13T10:03:44.224" v="1744" actId="1076"/>
          <ac:picMkLst>
            <pc:docMk/>
            <pc:sldMk cId="1429262132" sldId="298"/>
            <ac:picMk id="8" creationId="{9496C382-BDDF-10E4-7614-5FF08B36E685}"/>
          </ac:picMkLst>
        </pc:picChg>
        <pc:picChg chg="add del">
          <ac:chgData name="Biagio Lucini" userId="1aff9473-64b6-4df0-b9c6-4098c72ebde7" providerId="ADAL" clId="{17D35DC1-4D83-F94B-BF7A-CA2BB2809C08}" dt="2022-06-13T10:03:50.360" v="1746"/>
          <ac:picMkLst>
            <pc:docMk/>
            <pc:sldMk cId="1429262132" sldId="298"/>
            <ac:picMk id="9" creationId="{95BE1AE3-A866-350B-1DD1-A2D26C58E4AC}"/>
          </ac:picMkLst>
        </pc:picChg>
      </pc:sldChg>
      <pc:sldChg chg="addSp delSp modSp add mod">
        <pc:chgData name="Biagio Lucini" userId="1aff9473-64b6-4df0-b9c6-4098c72ebde7" providerId="ADAL" clId="{17D35DC1-4D83-F94B-BF7A-CA2BB2809C08}" dt="2022-06-13T10:15:35.428" v="2241" actId="207"/>
        <pc:sldMkLst>
          <pc:docMk/>
          <pc:sldMk cId="529479179" sldId="299"/>
        </pc:sldMkLst>
        <pc:spChg chg="add del mod">
          <ac:chgData name="Biagio Lucini" userId="1aff9473-64b6-4df0-b9c6-4098c72ebde7" providerId="ADAL" clId="{17D35DC1-4D83-F94B-BF7A-CA2BB2809C08}" dt="2022-06-13T10:10:21.046" v="2039" actId="478"/>
          <ac:spMkLst>
            <pc:docMk/>
            <pc:sldMk cId="529479179" sldId="299"/>
            <ac:spMk id="3" creationId="{E83186A9-2E46-E6C0-9B52-CEDB6C092199}"/>
          </ac:spMkLst>
        </pc:spChg>
        <pc:spChg chg="mod">
          <ac:chgData name="Biagio Lucini" userId="1aff9473-64b6-4df0-b9c6-4098c72ebde7" providerId="ADAL" clId="{17D35DC1-4D83-F94B-BF7A-CA2BB2809C08}" dt="2022-06-13T10:09:20.451" v="2029" actId="20577"/>
          <ac:spMkLst>
            <pc:docMk/>
            <pc:sldMk cId="529479179" sldId="299"/>
            <ac:spMk id="4" creationId="{2AA3C1DA-F1B9-2A99-0F16-51D473499A24}"/>
          </ac:spMkLst>
        </pc:spChg>
        <pc:spChg chg="del mod">
          <ac:chgData name="Biagio Lucini" userId="1aff9473-64b6-4df0-b9c6-4098c72ebde7" providerId="ADAL" clId="{17D35DC1-4D83-F94B-BF7A-CA2BB2809C08}" dt="2022-06-13T10:11:06.711" v="2047" actId="478"/>
          <ac:spMkLst>
            <pc:docMk/>
            <pc:sldMk cId="529479179" sldId="299"/>
            <ac:spMk id="9" creationId="{B43E862D-A4CC-E3BE-8B95-D0FCD1F7B464}"/>
          </ac:spMkLst>
        </pc:spChg>
        <pc:spChg chg="add mod">
          <ac:chgData name="Biagio Lucini" userId="1aff9473-64b6-4df0-b9c6-4098c72ebde7" providerId="ADAL" clId="{17D35DC1-4D83-F94B-BF7A-CA2BB2809C08}" dt="2022-06-13T10:12:18.495" v="2136" actId="403"/>
          <ac:spMkLst>
            <pc:docMk/>
            <pc:sldMk cId="529479179" sldId="299"/>
            <ac:spMk id="10" creationId="{5E4B03AB-5BBA-389B-8367-1EDE4E054C7B}"/>
          </ac:spMkLst>
        </pc:spChg>
        <pc:spChg chg="add mod">
          <ac:chgData name="Biagio Lucini" userId="1aff9473-64b6-4df0-b9c6-4098c72ebde7" providerId="ADAL" clId="{17D35DC1-4D83-F94B-BF7A-CA2BB2809C08}" dt="2022-06-13T10:15:35.428" v="2241" actId="207"/>
          <ac:spMkLst>
            <pc:docMk/>
            <pc:sldMk cId="529479179" sldId="299"/>
            <ac:spMk id="12" creationId="{93520299-F615-817B-EF11-15743AF4E2C7}"/>
          </ac:spMkLst>
        </pc:spChg>
        <pc:picChg chg="add mod">
          <ac:chgData name="Biagio Lucini" userId="1aff9473-64b6-4df0-b9c6-4098c72ebde7" providerId="ADAL" clId="{17D35DC1-4D83-F94B-BF7A-CA2BB2809C08}" dt="2022-06-13T10:11:32.722" v="2048" actId="1076"/>
          <ac:picMkLst>
            <pc:docMk/>
            <pc:sldMk cId="529479179" sldId="299"/>
            <ac:picMk id="5" creationId="{8487FAAC-3349-13C0-60CD-00BE35FDD5DD}"/>
          </ac:picMkLst>
        </pc:picChg>
        <pc:picChg chg="del">
          <ac:chgData name="Biagio Lucini" userId="1aff9473-64b6-4df0-b9c6-4098c72ebde7" providerId="ADAL" clId="{17D35DC1-4D83-F94B-BF7A-CA2BB2809C08}" dt="2022-06-13T10:09:36.137" v="2030" actId="478"/>
          <ac:picMkLst>
            <pc:docMk/>
            <pc:sldMk cId="529479179" sldId="299"/>
            <ac:picMk id="6" creationId="{98288C0C-0672-8905-150E-6B7B50BC0216}"/>
          </ac:picMkLst>
        </pc:picChg>
        <pc:picChg chg="add mod">
          <ac:chgData name="Biagio Lucini" userId="1aff9473-64b6-4df0-b9c6-4098c72ebde7" providerId="ADAL" clId="{17D35DC1-4D83-F94B-BF7A-CA2BB2809C08}" dt="2022-06-13T10:11:39.877" v="2049" actId="14100"/>
          <ac:picMkLst>
            <pc:docMk/>
            <pc:sldMk cId="529479179" sldId="299"/>
            <ac:picMk id="7" creationId="{C98C00CF-FCD4-1FC0-CD2D-A353BEEE325D}"/>
          </ac:picMkLst>
        </pc:picChg>
        <pc:picChg chg="del">
          <ac:chgData name="Biagio Lucini" userId="1aff9473-64b6-4df0-b9c6-4098c72ebde7" providerId="ADAL" clId="{17D35DC1-4D83-F94B-BF7A-CA2BB2809C08}" dt="2022-06-13T10:10:23.544" v="2040" actId="478"/>
          <ac:picMkLst>
            <pc:docMk/>
            <pc:sldMk cId="529479179" sldId="299"/>
            <ac:picMk id="8" creationId="{AD4CE362-106A-23EA-53CC-1BCA18849920}"/>
          </ac:picMkLst>
        </pc:picChg>
        <pc:picChg chg="add mod">
          <ac:chgData name="Biagio Lucini" userId="1aff9473-64b6-4df0-b9c6-4098c72ebde7" providerId="ADAL" clId="{17D35DC1-4D83-F94B-BF7A-CA2BB2809C08}" dt="2022-06-13T10:13:13.817" v="2139" actId="14100"/>
          <ac:picMkLst>
            <pc:docMk/>
            <pc:sldMk cId="529479179" sldId="299"/>
            <ac:picMk id="11" creationId="{FA5EC94D-EB8F-B6C3-F8F5-7AAAA998E041}"/>
          </ac:picMkLst>
        </pc:picChg>
        <pc:picChg chg="add del">
          <ac:chgData name="Biagio Lucini" userId="1aff9473-64b6-4df0-b9c6-4098c72ebde7" providerId="ADAL" clId="{17D35DC1-4D83-F94B-BF7A-CA2BB2809C08}" dt="2022-06-13T10:14:53.411" v="2233"/>
          <ac:picMkLst>
            <pc:docMk/>
            <pc:sldMk cId="529479179" sldId="299"/>
            <ac:picMk id="13" creationId="{6F9BC2EC-E5B5-B554-55C1-7DADF1260631}"/>
          </ac:picMkLst>
        </pc:picChg>
      </pc:sldChg>
      <pc:sldChg chg="addSp delSp modSp new del mod modClrScheme chgLayout">
        <pc:chgData name="Biagio Lucini" userId="1aff9473-64b6-4df0-b9c6-4098c72ebde7" providerId="ADAL" clId="{17D35DC1-4D83-F94B-BF7A-CA2BB2809C08}" dt="2022-06-13T10:08:54.749" v="1991" actId="2696"/>
        <pc:sldMkLst>
          <pc:docMk/>
          <pc:sldMk cId="2817534975" sldId="299"/>
        </pc:sldMkLst>
        <pc:spChg chg="mod ord">
          <ac:chgData name="Biagio Lucini" userId="1aff9473-64b6-4df0-b9c6-4098c72ebde7" providerId="ADAL" clId="{17D35DC1-4D83-F94B-BF7A-CA2BB2809C08}" dt="2022-06-13T10:08:46.473" v="1990" actId="207"/>
          <ac:spMkLst>
            <pc:docMk/>
            <pc:sldMk cId="2817534975" sldId="299"/>
            <ac:spMk id="2" creationId="{6F24118E-CD05-A268-99BA-1224484BFEF8}"/>
          </ac:spMkLst>
        </pc:spChg>
        <pc:spChg chg="del mod ord">
          <ac:chgData name="Biagio Lucini" userId="1aff9473-64b6-4df0-b9c6-4098c72ebde7" providerId="ADAL" clId="{17D35DC1-4D83-F94B-BF7A-CA2BB2809C08}" dt="2022-06-13T10:08:36.402" v="1989" actId="700"/>
          <ac:spMkLst>
            <pc:docMk/>
            <pc:sldMk cId="2817534975" sldId="299"/>
            <ac:spMk id="3" creationId="{85034C3E-B6A4-251E-7070-67E76648E8B5}"/>
          </ac:spMkLst>
        </pc:spChg>
        <pc:spChg chg="add mod ord">
          <ac:chgData name="Biagio Lucini" userId="1aff9473-64b6-4df0-b9c6-4098c72ebde7" providerId="ADAL" clId="{17D35DC1-4D83-F94B-BF7A-CA2BB2809C08}" dt="2022-06-13T10:08:36.402" v="1989" actId="700"/>
          <ac:spMkLst>
            <pc:docMk/>
            <pc:sldMk cId="2817534975" sldId="299"/>
            <ac:spMk id="4" creationId="{B58B347C-50E2-BCC7-9E7D-F23DC4838E9D}"/>
          </ac:spMkLst>
        </pc:spChg>
        <pc:spChg chg="add mod ord">
          <ac:chgData name="Biagio Lucini" userId="1aff9473-64b6-4df0-b9c6-4098c72ebde7" providerId="ADAL" clId="{17D35DC1-4D83-F94B-BF7A-CA2BB2809C08}" dt="2022-06-13T10:08:36.402" v="1989" actId="700"/>
          <ac:spMkLst>
            <pc:docMk/>
            <pc:sldMk cId="2817534975" sldId="299"/>
            <ac:spMk id="5" creationId="{33269CDC-1E69-99E5-11D3-82B813D2CF20}"/>
          </ac:spMkLst>
        </pc:spChg>
      </pc:sldChg>
      <pc:sldChg chg="new del">
        <pc:chgData name="Biagio Lucini" userId="1aff9473-64b6-4df0-b9c6-4098c72ebde7" providerId="ADAL" clId="{17D35DC1-4D83-F94B-BF7A-CA2BB2809C08}" dt="2022-06-13T10:08:31.642" v="1988" actId="2696"/>
        <pc:sldMkLst>
          <pc:docMk/>
          <pc:sldMk cId="4134205045" sldId="3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FE2C3-500C-FE43-8D70-A5B0BF8D11C7}" type="datetimeFigureOut">
              <a:rPr lang="en-US" smtClean="0"/>
              <a:t>6/18/22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7EE58-B098-F44C-A6CD-5929D1FFF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03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81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8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94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11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95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50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77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5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0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0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07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70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529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35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2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07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9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6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86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7EE58-B098-F44C-A6CD-5929D1FFF8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24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A14F5-C688-1247-8FC2-5787939BB86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4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EABA-0EF4-ECAF-131D-60707DAE8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C47B5-A434-8FB3-EF1C-CC71BB065A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8B9F7-FFD6-B11C-2E45-71811382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F6E85-4799-B920-F2B9-5BC63827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4101C-F0F2-D177-F3AB-28856C98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7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2F94C-BA08-EFF6-0B6E-1DEE2165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9EBEB-A72B-8366-C957-F746B4D89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3C051-E78B-C95A-7019-77429549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72EDC-FE20-61E1-1E61-F0200A59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7A3BB-C7C3-6A6B-FAD6-EECB55F0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4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BE591-0EAC-0417-8A1E-5098BF412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9B74C0-B151-AE1A-4372-83E6C1A5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A4001-7E09-5D6E-088D-F0C7F5CA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E8A8D-F041-B94B-7906-77CCB685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88D9B-150F-932B-8C73-F3FEDE97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04F8E-5D00-2F42-DE06-75B2291C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82723-EAAE-7284-1B6C-FC0887DCD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A0D30-F0D3-9F07-E82E-368260EAD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DB124-0ADF-BB2C-A00F-1DD57260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1A256-45A4-C079-CDEC-CFEC0AA4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SWANSEA UNIVERSITY - Thestandalonepledge">
            <a:extLst>
              <a:ext uri="{FF2B5EF4-FFF2-40B4-BE49-F238E27FC236}">
                <a16:creationId xmlns:a16="http://schemas.microsoft.com/office/drawing/2014/main" id="{0B039BC8-025E-0A63-B0CD-038C74A0E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4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22DB-802E-8C24-5A2E-217179903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108C2-9545-C337-7E69-87D17EDCB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E824-903C-4D9D-F239-3EEFA40C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8716C-37CF-890A-ABD6-D1428845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FE7C0-DF36-BCD4-3CEE-BA4F6940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07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BA4FA-FF1A-F361-D152-EDA8863F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324FC-1202-24E1-3DA4-FBD10A8EB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85F56-E461-F8F9-0E7D-396E2CBCD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690CD-2F14-BF58-51CE-473F9276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B6A05-82F9-1CA5-D180-87CA3BE71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F5E31-B06E-D43E-B854-D54A9590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8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FB94-6690-CAB4-53AE-DC815DA99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BE801-329A-16A6-FCFA-AC34B6882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11ECF-C3A9-0A8B-6F89-3435893F9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F8E1C-1638-4FBD-7BC9-0A04544D2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51D63E-78C1-5EB2-1EB6-BCA668838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FA66D-479E-F798-6E28-2549DF1E1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121CEB-F7A2-EAE0-B4AB-890D8D85F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6E958-4A7E-1693-FAD6-FB154B35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1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6C40F-342D-B9DB-C450-E5D48A41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A7D83-0700-85D7-F7EB-E2BF1F635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94379-9139-3A5A-FACF-4C862EA4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D1CD5-8C1A-CF70-F5E4-7786B720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1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B85118-360A-623E-72A5-F76945F3F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C511D8-C48B-8A70-7D27-AD212C2C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8272F-AD1F-978D-AF7C-9BA08EBF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9D9-66DF-EF8F-2A0E-DF1A3BDC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BD125-8874-9F0F-4604-E8C67B518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809BD-A1EC-9590-1ED8-FF0F7F295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70760-0B8F-114E-B557-C88BEDD75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EF69D-8D59-F8D0-8811-356D7EDB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27073-2C72-A139-242C-8EA22E5E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9E1F-F3C2-2C78-98BC-D61F5382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F6D9B-EB0D-6C84-5BA4-AF5D41B3C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70F35-959B-1047-5924-6A29698B9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AAD46-D599-25B5-F49A-36645DC5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C4311-4A65-7F2C-A6E6-50947CC5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06CBC-A7A5-F6D3-8015-F321CCDB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4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762278-1400-E2E3-19A6-F590B24F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8A52F-D110-5C41-CFBC-A55EFD9C6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E9255-AA8B-D61C-239F-9A5B86A43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0D92-6522-A345-B040-FF5445675778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94B1F-0323-B140-5D27-E2C405DDB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B3F0E-B206-14B5-7DD3-31EDF37E0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DA42B-58C1-4042-9C0D-D10B709C0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0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4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blog.dougashton.net/2012/04/the-renormalisation-group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4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blog.dougashton.net/2012/04/the-renormalisation-group/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tags" Target="../tags/tag7.xml"/><Relationship Id="rId7" Type="http://schemas.openxmlformats.org/officeDocument/2006/relationships/image" Target="../media/image35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1.emf"/><Relationship Id="rId5" Type="http://schemas.openxmlformats.org/officeDocument/2006/relationships/image" Target="../media/image1.jpeg"/><Relationship Id="rId10" Type="http://schemas.openxmlformats.org/officeDocument/2006/relationships/image" Target="../media/image45.emf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hyperlink" Target="https://blog.dougashton.net/2012/04/the-renormalisation-group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.xml"/><Relationship Id="rId7" Type="http://schemas.openxmlformats.org/officeDocument/2006/relationships/image" Target="../media/image8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EF9C-E9F4-423A-797A-48A6D9840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4039"/>
            <a:ext cx="9144000" cy="154864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Applications of Machine Learning </a:t>
            </a:r>
            <a:br>
              <a:rPr lang="en-US" sz="48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1"/>
                </a:solidFill>
              </a:rPr>
              <a:t>to Lattice Quantum Field Theory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8AC86-5FBD-EEB3-7C95-EFCEE3DD44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Biagio </a:t>
            </a:r>
            <a:r>
              <a:rPr lang="en-US" sz="3200" dirty="0" err="1"/>
              <a:t>Lucini</a:t>
            </a:r>
            <a:endParaRPr lang="en-US" sz="3200" dirty="0"/>
          </a:p>
          <a:p>
            <a:r>
              <a:rPr lang="en-US" dirty="0"/>
              <a:t>(work in collaboration with G. </a:t>
            </a:r>
            <a:r>
              <a:rPr lang="en-US" dirty="0" err="1"/>
              <a:t>Aarts</a:t>
            </a:r>
            <a:r>
              <a:rPr lang="en-US" dirty="0"/>
              <a:t> and D. </a:t>
            </a:r>
            <a:r>
              <a:rPr lang="en-US" dirty="0" err="1"/>
              <a:t>Bachtis</a:t>
            </a:r>
            <a:r>
              <a:rPr lang="en-US" dirty="0"/>
              <a:t>)</a:t>
            </a:r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19885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s and acknowledgement | The Leverhulme Trust">
            <a:extLst>
              <a:ext uri="{FF2B5EF4-FFF2-40B4-BE49-F238E27FC236}">
                <a16:creationId xmlns:a16="http://schemas.microsoft.com/office/drawing/2014/main" id="{3FF35137-F80B-D64E-65F3-6536DD9D4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14" y="486509"/>
            <a:ext cx="2806700" cy="56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Royal Society - data.org">
            <a:extLst>
              <a:ext uri="{FF2B5EF4-FFF2-40B4-BE49-F238E27FC236}">
                <a16:creationId xmlns:a16="http://schemas.microsoft.com/office/drawing/2014/main" id="{948A96F2-A793-8CCF-B730-9B87319E6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46920" cy="12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uropean Commission visual identity | European Commission">
            <a:extLst>
              <a:ext uri="{FF2B5EF4-FFF2-40B4-BE49-F238E27FC236}">
                <a16:creationId xmlns:a16="http://schemas.microsoft.com/office/drawing/2014/main" id="{BDFC3BF6-98A5-C171-6301-422DF7B6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52" y="0"/>
            <a:ext cx="2540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4DA1B-F09E-EBAA-2D41-2BE16032D7E6}"/>
              </a:ext>
            </a:extLst>
          </p:cNvPr>
          <p:cNvSpPr txBox="1"/>
          <p:nvPr/>
        </p:nvSpPr>
        <p:spPr>
          <a:xfrm>
            <a:off x="570016" y="6008914"/>
            <a:ext cx="716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 and Electro-Weak Matter 2022, Paris, France, June 2022</a:t>
            </a:r>
          </a:p>
        </p:txBody>
      </p:sp>
    </p:spTree>
    <p:extLst>
      <p:ext uri="{BB962C8B-B14F-4D97-AF65-F5344CB8AC3E}">
        <p14:creationId xmlns:p14="http://schemas.microsoft.com/office/powerpoint/2010/main" val="2624500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FD7AE-24BA-D02C-E089-21E7FE82D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Probability of classification as an</a:t>
            </a:r>
            <a:br>
              <a:rPr lang="en-GB" dirty="0"/>
            </a:br>
            <a:r>
              <a:rPr lang="en-GB" dirty="0"/>
              <a:t>observable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3DC7C4-90F1-180C-BA83-B0D62C97FA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2000" dirty="0"/>
                  <a:t>NN trained away from the phase transition: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≤0.41</m:t>
                    </m:r>
                  </m:oMath>
                </a14:m>
                <a:r>
                  <a:rPr lang="en-GB" sz="2000" dirty="0"/>
                  <a:t>  and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≥0.47</m:t>
                    </m:r>
                  </m:oMath>
                </a14:m>
                <a:r>
                  <a:rPr lang="en-GB" sz="2000" dirty="0"/>
                  <a:t> </a:t>
                </a:r>
              </a:p>
              <a:p>
                <a:pPr marL="0" indent="0">
                  <a:buNone/>
                </a:pPr>
                <a:r>
                  <a:rPr lang="en-GB" sz="2000" dirty="0"/>
                  <a:t>The probability of classification reweighted using a single point agrees with direct measurement                         	this probability is a thermodynamic observable!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3DC7C4-90F1-180C-BA83-B0D62C97FA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1453" r="-97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94CAAB51-A00C-C73A-44CF-A6033E1E8C39}"/>
              </a:ext>
            </a:extLst>
          </p:cNvPr>
          <p:cNvSpPr/>
          <p:nvPr/>
        </p:nvSpPr>
        <p:spPr>
          <a:xfrm>
            <a:off x="943303" y="2564525"/>
            <a:ext cx="693683" cy="22071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90C051C-8FCE-6158-74FC-0A9A3D1B1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0616"/>
            <a:ext cx="5583600" cy="3045600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6F136D97-2257-EF23-A402-CAEC25DE1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257" y="3028891"/>
            <a:ext cx="5588000" cy="304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7098E-4A44-CFBE-2D18-49F487F589C1}"/>
              </a:ext>
            </a:extLst>
          </p:cNvPr>
          <p:cNvSpPr txBox="1"/>
          <p:nvPr/>
        </p:nvSpPr>
        <p:spPr>
          <a:xfrm>
            <a:off x="838199" y="6211669"/>
            <a:ext cx="8211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[D. </a:t>
            </a:r>
            <a:r>
              <a:rPr lang="en-US" dirty="0" err="1">
                <a:solidFill>
                  <a:schemeClr val="accent2"/>
                </a:solidFill>
              </a:rPr>
              <a:t>Bachtis</a:t>
            </a:r>
            <a:r>
              <a:rPr lang="en-US" dirty="0">
                <a:solidFill>
                  <a:schemeClr val="accent2"/>
                </a:solidFill>
              </a:rPr>
              <a:t>, G. </a:t>
            </a:r>
            <a:r>
              <a:rPr lang="en-US" dirty="0" err="1">
                <a:solidFill>
                  <a:schemeClr val="accent2"/>
                </a:solidFill>
              </a:rPr>
              <a:t>Aarts</a:t>
            </a:r>
            <a:r>
              <a:rPr lang="en-US" dirty="0">
                <a:solidFill>
                  <a:schemeClr val="accent2"/>
                </a:solidFill>
              </a:rPr>
              <a:t> and B. </a:t>
            </a:r>
            <a:r>
              <a:rPr lang="en-US" dirty="0" err="1">
                <a:solidFill>
                  <a:schemeClr val="accent2"/>
                </a:solidFill>
              </a:rPr>
              <a:t>Lucini</a:t>
            </a:r>
            <a:r>
              <a:rPr lang="en-US" dirty="0">
                <a:solidFill>
                  <a:schemeClr val="accent2"/>
                </a:solidFill>
              </a:rPr>
              <a:t>, Phys. </a:t>
            </a:r>
            <a:r>
              <a:rPr lang="en-US" dirty="0" err="1">
                <a:solidFill>
                  <a:schemeClr val="accent2"/>
                </a:solidFill>
              </a:rPr>
              <a:t>Rev.E</a:t>
            </a:r>
            <a:r>
              <a:rPr lang="en-US" dirty="0">
                <a:solidFill>
                  <a:schemeClr val="accent2"/>
                </a:solidFill>
              </a:rPr>
              <a:t> 102 (2020) 3, 033303, arXiv:2004.14341] </a:t>
            </a:r>
          </a:p>
        </p:txBody>
      </p:sp>
    </p:spTree>
    <p:extLst>
      <p:ext uri="{BB962C8B-B14F-4D97-AF65-F5344CB8AC3E}">
        <p14:creationId xmlns:p14="http://schemas.microsoft.com/office/powerpoint/2010/main" val="1678069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B2B43-D4FE-0642-BE22-B4C896C1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7E597-C027-2A67-1C2E-DD0A2109D46D}"/>
              </a:ext>
            </a:extLst>
          </p:cNvPr>
          <p:cNvSpPr/>
          <p:nvPr/>
        </p:nvSpPr>
        <p:spPr>
          <a:xfrm>
            <a:off x="838200" y="1204159"/>
            <a:ext cx="8843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[D. </a:t>
            </a:r>
            <a:r>
              <a:rPr lang="en-US" dirty="0" err="1">
                <a:solidFill>
                  <a:schemeClr val="accent2"/>
                </a:solidFill>
              </a:rPr>
              <a:t>Bachtis</a:t>
            </a:r>
            <a:r>
              <a:rPr lang="en-US" dirty="0">
                <a:solidFill>
                  <a:schemeClr val="accent2"/>
                </a:solidFill>
              </a:rPr>
              <a:t>, G. </a:t>
            </a:r>
            <a:r>
              <a:rPr lang="en-US" dirty="0" err="1">
                <a:solidFill>
                  <a:schemeClr val="accent2"/>
                </a:solidFill>
              </a:rPr>
              <a:t>Aarts</a:t>
            </a:r>
            <a:r>
              <a:rPr lang="en-US" dirty="0">
                <a:solidFill>
                  <a:schemeClr val="accent2"/>
                </a:solidFill>
              </a:rPr>
              <a:t> and B. </a:t>
            </a:r>
            <a:r>
              <a:rPr lang="en-US" dirty="0" err="1">
                <a:solidFill>
                  <a:schemeClr val="accent2"/>
                </a:solidFill>
              </a:rPr>
              <a:t>Lucini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 err="1">
                <a:solidFill>
                  <a:schemeClr val="accent2"/>
                </a:solidFill>
              </a:rPr>
              <a:t>Phys.Rev.E</a:t>
            </a:r>
            <a:r>
              <a:rPr lang="en-US" dirty="0">
                <a:solidFill>
                  <a:schemeClr val="accent2"/>
                </a:solidFill>
              </a:rPr>
              <a:t> 102 (2020) 5, 053306, arXiv:2007.00355] </a:t>
            </a:r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7F6A3636-552F-F347-CD7C-BA4F6C2FF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518" y="1690688"/>
            <a:ext cx="8462963" cy="2476414"/>
          </a:xfrm>
        </p:spPr>
      </p:pic>
      <p:pic>
        <p:nvPicPr>
          <p:cNvPr id="6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3655A7B-C00B-69FB-DFBD-23B1D56CD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05" y="4179093"/>
            <a:ext cx="7905751" cy="1976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563AB-FE03-12AF-E61D-A5965F52513B}"/>
              </a:ext>
            </a:extLst>
          </p:cNvPr>
          <p:cNvSpPr txBox="1"/>
          <p:nvPr/>
        </p:nvSpPr>
        <p:spPr>
          <a:xfrm>
            <a:off x="838200" y="6155531"/>
            <a:ext cx="10991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Convolutional Neural Network trained on </a:t>
            </a:r>
            <a:r>
              <a:rPr lang="en-US" dirty="0" err="1">
                <a:solidFill>
                  <a:srgbClr val="FF0000"/>
                </a:solidFill>
              </a:rPr>
              <a:t>Ising</a:t>
            </a:r>
            <a:r>
              <a:rPr lang="en-US" dirty="0">
                <a:solidFill>
                  <a:srgbClr val="FF0000"/>
                </a:solidFill>
              </a:rPr>
              <a:t> 2D can locate the order-disorder transition in other spin models</a:t>
            </a:r>
          </a:p>
        </p:txBody>
      </p:sp>
    </p:spTree>
    <p:extLst>
      <p:ext uri="{BB962C8B-B14F-4D97-AF65-F5344CB8AC3E}">
        <p14:creationId xmlns:p14="http://schemas.microsoft.com/office/powerpoint/2010/main" val="4060136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BCF19-3D06-514B-AA3B-E24C48B9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interpretability</a:t>
            </a:r>
            <a:r>
              <a:rPr lang="en-GB" dirty="0">
                <a:solidFill>
                  <a:schemeClr val="accent1"/>
                </a:solidFill>
              </a:rPr>
              <a:t>: activation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functions in NN</a:t>
            </a:r>
          </a:p>
        </p:txBody>
      </p:sp>
      <p:pic>
        <p:nvPicPr>
          <p:cNvPr id="5" name="Content Placeholder 4" descr="Chart, waterfall chart&#10;&#10;Description automatically generated">
            <a:extLst>
              <a:ext uri="{FF2B5EF4-FFF2-40B4-BE49-F238E27FC236}">
                <a16:creationId xmlns:a16="http://schemas.microsoft.com/office/drawing/2014/main" id="{2A6F6E42-AB9C-E342-8F5B-50A6BB1DF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980" y="2424574"/>
            <a:ext cx="10405436" cy="23412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C22001-1481-6748-86DF-7C961479847B}"/>
              </a:ext>
            </a:extLst>
          </p:cNvPr>
          <p:cNvSpPr txBox="1"/>
          <p:nvPr/>
        </p:nvSpPr>
        <p:spPr>
          <a:xfrm>
            <a:off x="10406742" y="2678950"/>
            <a:ext cx="1537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disordered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52DDB-9BC0-F045-89F1-BBA8AB2FF90A}"/>
              </a:ext>
            </a:extLst>
          </p:cNvPr>
          <p:cNvSpPr txBox="1"/>
          <p:nvPr/>
        </p:nvSpPr>
        <p:spPr>
          <a:xfrm>
            <a:off x="10583073" y="3782786"/>
            <a:ext cx="1184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ordered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871DA-08F1-3E41-AAA3-C6EAF8CDA9D8}"/>
              </a:ext>
            </a:extLst>
          </p:cNvPr>
          <p:cNvSpPr txBox="1"/>
          <p:nvPr/>
        </p:nvSpPr>
        <p:spPr>
          <a:xfrm>
            <a:off x="599090" y="5638800"/>
            <a:ext cx="11592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Universal features distinguish ordered and disordered phases, irrespective of e.g. order of transition   </a:t>
            </a:r>
          </a:p>
        </p:txBody>
      </p:sp>
    </p:spTree>
    <p:extLst>
      <p:ext uri="{BB962C8B-B14F-4D97-AF65-F5344CB8AC3E}">
        <p14:creationId xmlns:p14="http://schemas.microsoft.com/office/powerpoint/2010/main" val="379450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89C60A7-67EA-2148-9BC5-4FAA3213E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145" y="508806"/>
            <a:ext cx="5408221" cy="2704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48064AE-C441-EC49-9361-B6CEB3772B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/>
                          <m:t>ɸ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4 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scalar field theory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48064AE-C441-EC49-9361-B6CEB3772B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C9AD83-6505-5C42-A7FB-15C833613F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en-GB" sz="2400" dirty="0"/>
                  <a:t>reweight in mass parameter,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2400" b="0" dirty="0">
                  <a:ea typeface="Cambria Math" panose="02040503050406030204" pitchFamily="18" charset="0"/>
                </a:endParaRPr>
              </a:p>
              <a:p>
                <a:pPr>
                  <a:buClr>
                    <a:schemeClr val="accent1"/>
                  </a:buClr>
                </a:pPr>
                <a:r>
                  <a:rPr lang="en-GB" sz="2400" dirty="0"/>
                  <a:t>identify regions where phase is clear</a:t>
                </a:r>
              </a:p>
              <a:p>
                <a:pPr>
                  <a:buClr>
                    <a:schemeClr val="accent1"/>
                  </a:buClr>
                </a:pPr>
                <a:r>
                  <a:rPr lang="en-GB" sz="2400" dirty="0"/>
                  <a:t>retrain NN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&lt;−1.0</m:t>
                    </m:r>
                  </m:oMath>
                </a14:m>
                <a:r>
                  <a:rPr lang="en-GB" sz="2400" dirty="0"/>
                  <a:t>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GB" sz="2400" dirty="0"/>
                  <a:t> </a:t>
                </a:r>
              </a:p>
              <a:p>
                <a:pPr>
                  <a:buClr>
                    <a:schemeClr val="accent1"/>
                  </a:buClr>
                </a:pPr>
                <a:r>
                  <a:rPr lang="en-GB" sz="2400" dirty="0"/>
                  <a:t>repeat finite-size scaling analysis as in 2d </a:t>
                </a:r>
                <a:r>
                  <a:rPr lang="en-GB" sz="2400" dirty="0" err="1"/>
                  <a:t>Ising</a:t>
                </a:r>
                <a:r>
                  <a:rPr lang="en-GB" sz="2400" dirty="0"/>
                  <a:t> 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C9AD83-6505-5C42-A7FB-15C833613F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44" t="-17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9268156-B94F-AF4B-8D81-396957BB7851}"/>
              </a:ext>
            </a:extLst>
          </p:cNvPr>
          <p:cNvSpPr txBox="1"/>
          <p:nvPr/>
        </p:nvSpPr>
        <p:spPr>
          <a:xfrm>
            <a:off x="7081203" y="159971"/>
            <a:ext cx="446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symmetry-broken		          symmetric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82D9BFC-9636-7B40-B400-205BF3256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3952875"/>
            <a:ext cx="5588000" cy="25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09DF19-AAF5-2B40-9C3A-C4BA71346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419" y="4264919"/>
            <a:ext cx="5769181" cy="547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B20148-7EFA-914F-95DE-1F703560D717}"/>
              </a:ext>
            </a:extLst>
          </p:cNvPr>
          <p:cNvSpPr txBox="1"/>
          <p:nvPr/>
        </p:nvSpPr>
        <p:spPr>
          <a:xfrm>
            <a:off x="6324600" y="5128369"/>
            <a:ext cx="558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same universality class as 2d </a:t>
            </a:r>
            <a:r>
              <a:rPr lang="en-GB" sz="2400" dirty="0" err="1"/>
              <a:t>Ising</a:t>
            </a:r>
            <a:r>
              <a:rPr lang="en-GB" sz="2400" dirty="0"/>
              <a:t> model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critical mass in agreement with results </a:t>
            </a:r>
          </a:p>
          <a:p>
            <a:pPr>
              <a:buClr>
                <a:schemeClr val="accent1"/>
              </a:buClr>
            </a:pPr>
            <a:r>
              <a:rPr lang="en-GB" sz="2400" dirty="0"/>
              <a:t>    obtained with standard methods </a:t>
            </a:r>
          </a:p>
          <a:p>
            <a:pPr>
              <a:buClr>
                <a:schemeClr val="accent1"/>
              </a:buClr>
            </a:pPr>
            <a:r>
              <a:rPr lang="en-GB" sz="2400" dirty="0"/>
              <a:t>    (Binder cumulant, susceptibility)</a:t>
            </a:r>
          </a:p>
        </p:txBody>
      </p:sp>
    </p:spTree>
    <p:extLst>
      <p:ext uri="{BB962C8B-B14F-4D97-AF65-F5344CB8AC3E}">
        <p14:creationId xmlns:p14="http://schemas.microsoft.com/office/powerpoint/2010/main" val="2618571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9F410-5770-C8FF-F6F7-483CF5969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Coupling f to the Hamiltonian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1CF013-25A4-4C7D-C818-27A7F19E2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1375" y="2616320"/>
            <a:ext cx="2189249" cy="5916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E3E91D-303A-DA83-D58B-3968A0AF5BBF}"/>
              </a:ext>
            </a:extLst>
          </p:cNvPr>
          <p:cNvSpPr txBox="1"/>
          <p:nvPr/>
        </p:nvSpPr>
        <p:spPr>
          <a:xfrm>
            <a:off x="838200" y="1690688"/>
            <a:ext cx="10609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Define an observable variable Y conjugated to f and write an extended Hamiltonian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E8191-2FB4-9072-B4C5-C874CF55A943}"/>
              </a:ext>
            </a:extLst>
          </p:cNvPr>
          <p:cNvSpPr txBox="1"/>
          <p:nvPr/>
        </p:nvSpPr>
        <p:spPr>
          <a:xfrm>
            <a:off x="940904" y="3429000"/>
            <a:ext cx="958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Now f can be computed using path integral methods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6C382-BDDF-10E4-7614-5FF08B36E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284" y="4505084"/>
            <a:ext cx="6039431" cy="8824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78E19F-D997-0E3B-A41E-1CDAE92E6ADA}"/>
              </a:ext>
            </a:extLst>
          </p:cNvPr>
          <p:cNvSpPr txBox="1"/>
          <p:nvPr/>
        </p:nvSpPr>
        <p:spPr>
          <a:xfrm>
            <a:off x="838200" y="5620376"/>
            <a:ext cx="1051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Note that Y define a new direction for reweighting and that reweighting in this direction does not require the knowledge of E</a:t>
            </a:r>
            <a:r>
              <a:rPr lang="en-GB" sz="2400" baseline="-25000" dirty="0"/>
              <a:t>Y</a:t>
            </a:r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9262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>
                <a:solidFill>
                  <a:schemeClr val="accent1"/>
                </a:solidFill>
              </a:rPr>
              <a:t>nduced phase transition</a:t>
            </a:r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7FAAC-3349-13C0-60CD-00BE35FDD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4238"/>
            <a:ext cx="5817470" cy="2479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C00CF-FCD4-1FC0-CD2D-A353BEEE3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8501" y="1510748"/>
            <a:ext cx="6187951" cy="2915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4B03AB-5BBA-389B-8367-1EDE4E054C7B}"/>
              </a:ext>
            </a:extLst>
          </p:cNvPr>
          <p:cNvSpPr txBox="1"/>
          <p:nvPr/>
        </p:nvSpPr>
        <p:spPr>
          <a:xfrm>
            <a:off x="609600" y="4625009"/>
            <a:ext cx="851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Critical exponents calculated with Renormalisation Group methods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EC94D-EB8F-B6C3-F8F5-7AAAA998E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5361657"/>
            <a:ext cx="5817687" cy="1131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520299-F615-817B-EF11-15743AF4E2C7}"/>
              </a:ext>
            </a:extLst>
          </p:cNvPr>
          <p:cNvSpPr txBox="1"/>
          <p:nvPr/>
        </p:nvSpPr>
        <p:spPr>
          <a:xfrm>
            <a:off x="7527235" y="5361657"/>
            <a:ext cx="4214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f allows access to the magnetic critical exponent 𝜃</a:t>
            </a:r>
          </a:p>
        </p:txBody>
      </p:sp>
    </p:spTree>
    <p:extLst>
      <p:ext uri="{BB962C8B-B14F-4D97-AF65-F5344CB8AC3E}">
        <p14:creationId xmlns:p14="http://schemas.microsoft.com/office/powerpoint/2010/main" val="52947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Inverse </a:t>
            </a:r>
            <a:r>
              <a:rPr lang="en-US" dirty="0" err="1">
                <a:solidFill>
                  <a:schemeClr val="accent1"/>
                </a:solidFill>
              </a:rPr>
              <a:t>Renormalisation</a:t>
            </a:r>
            <a:r>
              <a:rPr lang="en-US" dirty="0">
                <a:solidFill>
                  <a:schemeClr val="accent1"/>
                </a:solidFill>
              </a:rPr>
              <a:t> Group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061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Purpose: generating configurations on larger lattices starting from smaller ones near criticality with negligible computational cost</a:t>
            </a:r>
          </a:p>
          <a:p>
            <a:pPr marL="0" indent="0">
              <a:buNone/>
            </a:pPr>
            <a:r>
              <a:rPr lang="en-US" dirty="0"/>
              <a:t>Not a new idea, e.g.</a:t>
            </a:r>
          </a:p>
          <a:p>
            <a:r>
              <a:rPr lang="en-US" dirty="0"/>
              <a:t>R.H. </a:t>
            </a:r>
            <a:r>
              <a:rPr lang="en-US" dirty="0" err="1"/>
              <a:t>Swendsen</a:t>
            </a:r>
            <a:r>
              <a:rPr lang="en-US" dirty="0"/>
              <a:t>, Phys. Rev. Lett., 42:859–861 (1979)</a:t>
            </a:r>
          </a:p>
          <a:p>
            <a:r>
              <a:rPr lang="en-GB" dirty="0"/>
              <a:t>D. Ron, R.H. </a:t>
            </a:r>
            <a:r>
              <a:rPr lang="en-GB" dirty="0" err="1"/>
              <a:t>Swendsen</a:t>
            </a:r>
            <a:r>
              <a:rPr lang="en-GB" dirty="0"/>
              <a:t>, and A. Brandt, Phys. Rev. Lett., 89:275701 (2002) </a:t>
            </a:r>
            <a:endParaRPr lang="en-GB" dirty="0">
              <a:effectLst/>
            </a:endParaRPr>
          </a:p>
          <a:p>
            <a:r>
              <a:rPr lang="en-GB" dirty="0"/>
              <a:t>S. </a:t>
            </a:r>
            <a:r>
              <a:rPr lang="en-GB" dirty="0" err="1"/>
              <a:t>Efthymiou</a:t>
            </a:r>
            <a:r>
              <a:rPr lang="en-GB" dirty="0"/>
              <a:t>, M.J.S. Beach, and R.G. </a:t>
            </a:r>
            <a:r>
              <a:rPr lang="en-GB" dirty="0" err="1"/>
              <a:t>Melko</a:t>
            </a:r>
            <a:r>
              <a:rPr lang="en-GB" dirty="0"/>
              <a:t>, Phys. Rev. B, 99:075113, (2019)</a:t>
            </a:r>
            <a:endParaRPr lang="en-GB" dirty="0">
              <a:effectLst/>
            </a:endParaRPr>
          </a:p>
          <a:p>
            <a:r>
              <a:rPr lang="en-GB" dirty="0"/>
              <a:t>S.-H. Li and L. Wang, Phys. Rev. Lett., 121:260601 (2018) </a:t>
            </a:r>
            <a:endParaRPr lang="en-GB" dirty="0">
              <a:effectLst/>
            </a:endParaRPr>
          </a:p>
          <a:p>
            <a:r>
              <a:rPr lang="en-GB" dirty="0"/>
              <a:t>K. </a:t>
            </a:r>
            <a:r>
              <a:rPr lang="en-GB" dirty="0" err="1"/>
              <a:t>Shiina</a:t>
            </a:r>
            <a:r>
              <a:rPr lang="en-GB" dirty="0"/>
              <a:t>, H. Mori, Y. Tomita, H.K. Lee, and Y. Okabe, Scientific Reports, 11(1):9617 (2021)</a:t>
            </a:r>
          </a:p>
          <a:p>
            <a:pPr marL="0" indent="0">
              <a:buNone/>
            </a:pPr>
            <a:r>
              <a:rPr lang="en-GB" dirty="0"/>
              <a:t>O</a:t>
            </a:r>
            <a:r>
              <a:rPr lang="en-GB" dirty="0">
                <a:effectLst/>
              </a:rPr>
              <a:t>ur work presents the first IRG calculation for a Quantum Field Theory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6CDAFA-C802-544E-9FB2-52E7A6449E10}"/>
              </a:ext>
            </a:extLst>
          </p:cNvPr>
          <p:cNvSpPr txBox="1"/>
          <p:nvPr/>
        </p:nvSpPr>
        <p:spPr>
          <a:xfrm>
            <a:off x="838200" y="1338817"/>
            <a:ext cx="838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[D. </a:t>
            </a:r>
            <a:r>
              <a:rPr lang="en-GB" dirty="0" err="1">
                <a:solidFill>
                  <a:schemeClr val="accent2"/>
                </a:solidFill>
              </a:rPr>
              <a:t>Bachtis</a:t>
            </a:r>
            <a:r>
              <a:rPr lang="en-GB" dirty="0">
                <a:solidFill>
                  <a:schemeClr val="accent2"/>
                </a:solidFill>
              </a:rPr>
              <a:t>, G. </a:t>
            </a:r>
            <a:r>
              <a:rPr lang="en-GB" dirty="0" err="1">
                <a:solidFill>
                  <a:schemeClr val="accent2"/>
                </a:solidFill>
              </a:rPr>
              <a:t>Aarts</a:t>
            </a:r>
            <a:r>
              <a:rPr lang="en-GB" dirty="0">
                <a:solidFill>
                  <a:schemeClr val="accent2"/>
                </a:solidFill>
              </a:rPr>
              <a:t>, F. Di Renzo, and B. </a:t>
            </a:r>
            <a:r>
              <a:rPr lang="en-GB" dirty="0" err="1">
                <a:solidFill>
                  <a:schemeClr val="accent2"/>
                </a:solidFill>
              </a:rPr>
              <a:t>Lucini</a:t>
            </a:r>
            <a:r>
              <a:rPr lang="en-GB" dirty="0">
                <a:solidFill>
                  <a:schemeClr val="accent2"/>
                </a:solidFill>
              </a:rPr>
              <a:t>, Phys. Rev. Lett., 128:081603 (2022)]</a:t>
            </a:r>
            <a:endParaRPr lang="en-GB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835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 the </a:t>
            </a:r>
            <a:r>
              <a:rPr lang="en-US" dirty="0" err="1">
                <a:solidFill>
                  <a:schemeClr val="accent1"/>
                </a:solidFill>
              </a:rPr>
              <a:t>Renormalisation</a:t>
            </a:r>
            <a:r>
              <a:rPr lang="en-US" dirty="0">
                <a:solidFill>
                  <a:schemeClr val="accent1"/>
                </a:solidFill>
              </a:rPr>
              <a:t> Group works</a:t>
            </a:r>
          </a:p>
        </p:txBody>
      </p:sp>
      <p:pic>
        <p:nvPicPr>
          <p:cNvPr id="3" name="RG-direct.mp4" descr="RG-direct.mp4">
            <a:hlinkClick r:id="" action="ppaction://media"/>
            <a:extLst>
              <a:ext uri="{FF2B5EF4-FFF2-40B4-BE49-F238E27FC236}">
                <a16:creationId xmlns:a16="http://schemas.microsoft.com/office/drawing/2014/main" id="{D151AD14-7D89-992B-3C89-E6F139D862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0EB1A1-64C1-18DD-6DB1-5DC8E9B3E1C4}"/>
              </a:ext>
            </a:extLst>
          </p:cNvPr>
          <p:cNvSpPr/>
          <p:nvPr/>
        </p:nvSpPr>
        <p:spPr>
          <a:xfrm>
            <a:off x="838200" y="1384984"/>
            <a:ext cx="93962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[Adapted from </a:t>
            </a:r>
            <a:r>
              <a:rPr lang="en-US" sz="1500" dirty="0">
                <a:hlinkClick r:id="rId7"/>
              </a:rPr>
              <a:t>https://blog.dougashton.net/2012/04/the-renormalisation-group/</a:t>
            </a:r>
            <a:r>
              <a:rPr lang="en-US" sz="1500" dirty="0"/>
              <a:t> , video released under </a:t>
            </a:r>
            <a:r>
              <a:rPr lang="en-GB" sz="1500" u="sng" dirty="0">
                <a:hlinkClick r:id="rId8"/>
              </a:rPr>
              <a:t>CC BY-SA 4.0</a:t>
            </a:r>
            <a:r>
              <a:rPr lang="en-US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490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How we expect the IRG to work</a:t>
            </a:r>
          </a:p>
        </p:txBody>
      </p:sp>
      <p:pic>
        <p:nvPicPr>
          <p:cNvPr id="2" name="RG-inverse.mp4" descr="RG-inverse.mp4">
            <a:hlinkClick r:id="" action="ppaction://media"/>
            <a:extLst>
              <a:ext uri="{FF2B5EF4-FFF2-40B4-BE49-F238E27FC236}">
                <a16:creationId xmlns:a16="http://schemas.microsoft.com/office/drawing/2014/main" id="{3A42F3EF-B757-7064-CD82-33846513BA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E0D0C7-B792-6845-42C4-9BF1FE545ED5}"/>
              </a:ext>
            </a:extLst>
          </p:cNvPr>
          <p:cNvSpPr txBox="1"/>
          <p:nvPr/>
        </p:nvSpPr>
        <p:spPr>
          <a:xfrm>
            <a:off x="838200" y="1397556"/>
            <a:ext cx="9334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[Adapted from </a:t>
            </a:r>
            <a:r>
              <a:rPr lang="en-US" sz="1500" dirty="0">
                <a:hlinkClick r:id="rId7"/>
              </a:rPr>
              <a:t>https://blog.dougashton.net/2012/04/the-renormalisation-group/</a:t>
            </a:r>
            <a:r>
              <a:rPr lang="en-US" sz="1500" dirty="0"/>
              <a:t> , video released under </a:t>
            </a:r>
            <a:r>
              <a:rPr lang="en-GB" sz="1500" u="sng" dirty="0">
                <a:hlinkClick r:id="rId8"/>
              </a:rPr>
              <a:t>CC BY-SA 4.0</a:t>
            </a:r>
            <a:r>
              <a:rPr lang="en-US" sz="15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347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Benefits of the IRG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Overcome critical slowing down</a:t>
            </a:r>
          </a:p>
          <a:p>
            <a:r>
              <a:rPr lang="en-US" dirty="0"/>
              <a:t>More precise calculations of observables at criticality</a:t>
            </a:r>
          </a:p>
          <a:p>
            <a:r>
              <a:rPr lang="en-US" dirty="0"/>
              <a:t>Better insights on the infrared dynamics of the model</a:t>
            </a:r>
          </a:p>
          <a:p>
            <a:r>
              <a:rPr lang="en-US" dirty="0"/>
              <a:t>Can grow the lattice size indefinitely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documentclass{article}&#10;\usepackage{amsmath}&#10;\pagestyle{empty}&#10;\begin{document}&#10;&#10;\begin{equation*}&#10;\tau \propto \xi ^z&#10;\end{equation*}&#10;&#10;\end{document}" title="IguanaTex Bitmap Display">
            <a:extLst>
              <a:ext uri="{FF2B5EF4-FFF2-40B4-BE49-F238E27FC236}">
                <a16:creationId xmlns:a16="http://schemas.microsoft.com/office/drawing/2014/main" id="{C345777D-A76C-04A4-6A2A-466145BD875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11911" y="1825625"/>
            <a:ext cx="1209676" cy="403225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43F799-4FF7-BD86-81C7-D4BC629980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9135" y="4001294"/>
            <a:ext cx="7193729" cy="267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0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Augmenting physical knowledge with Machine Learning</a:t>
            </a:r>
          </a:p>
          <a:p>
            <a:r>
              <a:rPr lang="en-US" dirty="0"/>
              <a:t>Methods and models</a:t>
            </a:r>
          </a:p>
          <a:p>
            <a:r>
              <a:rPr lang="en-US" dirty="0"/>
              <a:t>Quantitative characterization of phase transitions with Machine Learning</a:t>
            </a:r>
          </a:p>
          <a:p>
            <a:r>
              <a:rPr lang="en-US" dirty="0"/>
              <a:t>Deriving new observables with Machine Learning</a:t>
            </a:r>
          </a:p>
          <a:p>
            <a:r>
              <a:rPr lang="en-US" dirty="0"/>
              <a:t>Inverting the renormalization group flow with Machine Learning</a:t>
            </a:r>
          </a:p>
          <a:p>
            <a:r>
              <a:rPr lang="en-US" dirty="0"/>
              <a:t>Summary and perspectives</a:t>
            </a:r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40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16152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Known problem: the RG is not invertible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80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To invert the RG, we would need to grow the number of degrees of freedom, but the process is not unique</a:t>
            </a:r>
          </a:p>
          <a:p>
            <a:pPr marL="0" indent="0">
              <a:buNone/>
            </a:pPr>
            <a:r>
              <a:rPr lang="en-US" dirty="0"/>
              <a:t>E.g., for a blocked spin equal to +1 possibilities (majority rules) include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Even worse for the scalar field, e.g.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compatible with a blocked spin value 0.4 </a:t>
            </a:r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1E3CFF-ADC5-968B-E04D-69B204A20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50" y="3078163"/>
            <a:ext cx="5880100" cy="96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5ED42A-8862-8533-3C3B-65F90EF22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900" y="4695825"/>
            <a:ext cx="46482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57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What we mean by inverting the RG then?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start from a set of configuration generated via a Monte Carlo on a lattice of size L</a:t>
            </a:r>
          </a:p>
          <a:p>
            <a:r>
              <a:rPr lang="en-US" dirty="0"/>
              <a:t>Using a Machine Learning algorithm, from those we derive a set of configurations on a lattice L’ = b L (typically, b=2)</a:t>
            </a:r>
          </a:p>
          <a:p>
            <a:r>
              <a:rPr lang="en-US" dirty="0"/>
              <a:t>We assume that the ensemble at L’ as distributed according to the Boltzmann measure at L</a:t>
            </a:r>
          </a:p>
          <a:p>
            <a:r>
              <a:rPr lang="en-US" dirty="0"/>
              <a:t>This enables us to compute (and to reweight!) observables at L’</a:t>
            </a:r>
          </a:p>
          <a:p>
            <a:r>
              <a:rPr lang="en-US" dirty="0"/>
              <a:t>Using crossing of curves, we compute critical quantities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Advantage: numerical effort done on small lattices, hence relatively cheap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Critical to the process: blocking method, ML algorithm and assumption of Boltzmann distribution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3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blocking method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block B with generic point </a:t>
            </a:r>
            <a:r>
              <a:rPr lang="en-US" dirty="0" err="1"/>
              <a:t>i</a:t>
            </a:r>
            <a:r>
              <a:rPr lang="en-US" dirty="0"/>
              <a:t>, consider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and</a:t>
            </a:r>
          </a:p>
          <a:p>
            <a:endParaRPr lang="en-US" dirty="0"/>
          </a:p>
          <a:p>
            <a:r>
              <a:rPr lang="en-US" dirty="0"/>
              <a:t>Now, set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is equivalent to the majority rule in the </a:t>
            </a:r>
            <a:r>
              <a:rPr lang="en-US" dirty="0" err="1"/>
              <a:t>Ising</a:t>
            </a:r>
            <a:r>
              <a:rPr lang="en-US" dirty="0"/>
              <a:t> model </a:t>
            </a:r>
          </a:p>
        </p:txBody>
      </p:sp>
      <p:pic>
        <p:nvPicPr>
          <p:cNvPr id="1026" name="Picture 2 1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\documentclass{article}&#10;\usepackage{amsmath}&#10;\pagestyle{empty}&#10;\begin{document}&#10;&#10;\begin{equation*}&#10;\phi_B^+ = \frac{\sum_{i \in B} \phi(i) \theta (\phi(i))}{\sum_{i \in B} \theta (\phi(i)))} \&#10;\end{equation*}&#10;&#10;\end{document}" title="IguanaTex Bitmap Display">
            <a:extLst>
              <a:ext uri="{FF2B5EF4-FFF2-40B4-BE49-F238E27FC236}">
                <a16:creationId xmlns:a16="http://schemas.microsoft.com/office/drawing/2014/main" id="{6E28C06F-95C6-630E-8533-C3F2EA68EF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11839" y="2611438"/>
            <a:ext cx="3591560" cy="924560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\begin{equation*}&#10;\phi_B^- = \frac{\sum_{i \in B} \phi(i) \theta (- \phi(i))}{\sum_{i \in B} \theta (- \phi(i)))} \&#10;\end{equation*}&#10;&#10;\end{document}" title="IguanaTex Bitmap Display">
            <a:extLst>
              <a:ext uri="{FF2B5EF4-FFF2-40B4-BE49-F238E27FC236}">
                <a16:creationId xmlns:a16="http://schemas.microsoft.com/office/drawing/2014/main" id="{EBAAA660-6982-6E9C-D457-F0FAF23FC12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79114" y="2611438"/>
            <a:ext cx="3876040" cy="924560"/>
          </a:xfrm>
          <a:prstGeom prst="rect">
            <a:avLst/>
          </a:prstGeom>
        </p:spPr>
      </p:pic>
      <p:pic>
        <p:nvPicPr>
          <p:cNvPr id="18" name="Picture 17" descr="\documentclass{article}&#10;\usepackage{amsmath}&#10;\pagestyle{empty}&#10;\begin{document}&#10;&#10;\begin{equation*}&#10;\phi_B = \phi_B^+ \theta (\phi_B^+ + \phi_B^-) +  \phi_B^- \theta (- \phi_B^+ - \phi_B^-)&#10;\end{equation*}&#10;&#10;&#10;\end{document}" title="IguanaTex Bitmap Display">
            <a:extLst>
              <a:ext uri="{FF2B5EF4-FFF2-40B4-BE49-F238E27FC236}">
                <a16:creationId xmlns:a16="http://schemas.microsoft.com/office/drawing/2014/main" id="{4EBDA633-E8FB-1372-3D4B-3D8D821298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55620" y="4429760"/>
            <a:ext cx="608076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43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Lattice augmentation with Machine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Central concept: transposed convolution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BFC88-4648-A5A7-60ED-BD4667BEE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6" y="3044031"/>
            <a:ext cx="5270853" cy="1914525"/>
          </a:xfrm>
          <a:prstGeom prst="rect">
            <a:avLst/>
          </a:prstGeom>
        </p:spPr>
      </p:pic>
      <p:pic>
        <p:nvPicPr>
          <p:cNvPr id="7" name="Picture 6" descr="A diagram of a house&#10;&#10;Description automatically generated with low confidence">
            <a:extLst>
              <a:ext uri="{FF2B5EF4-FFF2-40B4-BE49-F238E27FC236}">
                <a16:creationId xmlns:a16="http://schemas.microsoft.com/office/drawing/2014/main" id="{A78C10CF-4CE4-9256-B871-165D5A958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053" y="2847625"/>
            <a:ext cx="5516649" cy="30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4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365125"/>
            <a:ext cx="9339977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Determining the direction of the RG flow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1B2296-70A4-F2D8-BF3F-F352CA446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363" y="1708149"/>
            <a:ext cx="6741586" cy="4667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AE619F-B601-D650-A45B-2F940B401D3B}"/>
              </a:ext>
            </a:extLst>
          </p:cNvPr>
          <p:cNvSpPr txBox="1"/>
          <p:nvPr/>
        </p:nvSpPr>
        <p:spPr>
          <a:xfrm>
            <a:off x="838200" y="1708150"/>
            <a:ext cx="42195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Comparison with directly simulated lattices show that in the augmented system </a:t>
            </a:r>
            <a:r>
              <a:rPr lang="en-US" sz="2400" dirty="0">
                <a:solidFill>
                  <a:srgbClr val="FF0000"/>
                </a:solidFill>
              </a:rPr>
              <a:t>the coupling flows towards the critical point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Plotting two different lattice sizes (no need for direct simulation!) the crossing identifies an estimate for the critical coupling</a:t>
            </a:r>
          </a:p>
        </p:txBody>
      </p:sp>
    </p:spTree>
    <p:extLst>
      <p:ext uri="{BB962C8B-B14F-4D97-AF65-F5344CB8AC3E}">
        <p14:creationId xmlns:p14="http://schemas.microsoft.com/office/powerpoint/2010/main" val="1332448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Determining critical quantities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699"/>
            <a:ext cx="10515600" cy="49561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can rewrite the scaling relationships for the </a:t>
            </a:r>
            <a:r>
              <a:rPr lang="en-US" dirty="0" err="1"/>
              <a:t>magnetisation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terms of the correlation length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obtain the operational definition of the critical exponent ratio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Similarly, from      we get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4BDF-BDEA-0851-8D49-79A6F4487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678" y="2131217"/>
            <a:ext cx="4866644" cy="598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645A42-D0D1-3DC4-7402-DD0B067AFD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9083" y="3529811"/>
            <a:ext cx="4820239" cy="598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D8634-4A87-1981-9A63-CA54F94AA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4697810"/>
            <a:ext cx="3733800" cy="889000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\begin{equation*}&#10;\chi&#10;\end{equation*}&#10;&#10;&#10;\end{document}" title="IguanaTex Bitmap Display">
            <a:extLst>
              <a:ext uri="{FF2B5EF4-FFF2-40B4-BE49-F238E27FC236}">
                <a16:creationId xmlns:a16="http://schemas.microsoft.com/office/drawing/2014/main" id="{C8BFD806-6CB7-B72B-ABC9-FBAF2EB7A3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25788" y="5726113"/>
            <a:ext cx="213360" cy="248920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$ \gamma / \nu $&#10;&#10;&#10;\end{document}" title="IguanaTex Bitmap Display">
            <a:extLst>
              <a:ext uri="{FF2B5EF4-FFF2-40B4-BE49-F238E27FC236}">
                <a16:creationId xmlns:a16="http://schemas.microsoft.com/office/drawing/2014/main" id="{5A1F9BEC-F5EF-0B46-315B-EC33AF71506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00746" y="5672773"/>
            <a:ext cx="56896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57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Critical exponents</a:t>
            </a:r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026132-33C0-60CA-5D87-DF2799350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73171" y="1708148"/>
            <a:ext cx="5350005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6A65D9-FF2B-6FAD-63D9-786313DB20AD}"/>
              </a:ext>
            </a:extLst>
          </p:cNvPr>
          <p:cNvSpPr txBox="1"/>
          <p:nvPr/>
        </p:nvSpPr>
        <p:spPr>
          <a:xfrm>
            <a:off x="838201" y="1708148"/>
            <a:ext cx="49349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Method: configurations obtained with a simulation for L=32 and IRG augmentation up to L=512</a:t>
            </a:r>
          </a:p>
          <a:p>
            <a:endParaRPr lang="en-US" sz="2400" dirty="0"/>
          </a:p>
          <a:p>
            <a:r>
              <a:rPr lang="en-US" sz="2400" dirty="0"/>
              <a:t>Ratios of critical exponents extracted for pairs of lattices</a:t>
            </a:r>
          </a:p>
          <a:p>
            <a:endParaRPr lang="en-US" sz="2400" dirty="0"/>
          </a:p>
          <a:p>
            <a:r>
              <a:rPr lang="en-US" sz="2400" dirty="0"/>
              <a:t>Expected asymptotic approach to </a:t>
            </a:r>
            <a:r>
              <a:rPr lang="en-US" sz="2400" dirty="0" err="1"/>
              <a:t>Ising</a:t>
            </a:r>
            <a:r>
              <a:rPr lang="en-US" sz="2400" dirty="0"/>
              <a:t> values clearly observed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All with no critical slowing down!</a:t>
            </a:r>
          </a:p>
          <a:p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2237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Conclusions and Outlook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Machine Learning offers a novel angle to look at phase transitions</a:t>
            </a:r>
          </a:p>
          <a:p>
            <a:r>
              <a:rPr lang="en-US" dirty="0"/>
              <a:t>It enables precise calculations of critical properties with no assumed knowledge on the underlying symmetry</a:t>
            </a:r>
          </a:p>
          <a:p>
            <a:r>
              <a:rPr lang="en-US" dirty="0"/>
              <a:t>Machine Learning exposes novel observables, whose </a:t>
            </a:r>
            <a:r>
              <a:rPr lang="en-US" dirty="0" err="1"/>
              <a:t>behaviour</a:t>
            </a:r>
            <a:r>
              <a:rPr lang="en-US" dirty="0"/>
              <a:t> can offer insights on the dynamics of the phase transition</a:t>
            </a:r>
          </a:p>
          <a:p>
            <a:r>
              <a:rPr lang="en-US" dirty="0"/>
              <a:t>A powerful demonstrator of the potential of Machine Learning is the Inverse </a:t>
            </a:r>
            <a:r>
              <a:rPr lang="en-US" dirty="0" err="1"/>
              <a:t>Renormalisation</a:t>
            </a:r>
            <a:r>
              <a:rPr lang="en-US" dirty="0"/>
              <a:t> Group</a:t>
            </a:r>
          </a:p>
          <a:p>
            <a:r>
              <a:rPr lang="en-US" dirty="0"/>
              <a:t>Future work focusing on interpretability</a:t>
            </a:r>
          </a:p>
          <a:p>
            <a:r>
              <a:rPr lang="en-US" dirty="0"/>
              <a:t>Related work ongoing to derive more efficient and interpretable Machine Learning methods from Quantum Field Theories</a:t>
            </a:r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F3033-D6E4-4528-F644-D8890961263B}"/>
              </a:ext>
            </a:extLst>
          </p:cNvPr>
          <p:cNvSpPr txBox="1"/>
          <p:nvPr/>
        </p:nvSpPr>
        <p:spPr>
          <a:xfrm>
            <a:off x="1103752" y="5925106"/>
            <a:ext cx="895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[e.g., D. </a:t>
            </a:r>
            <a:r>
              <a:rPr lang="en-US" dirty="0" err="1">
                <a:solidFill>
                  <a:schemeClr val="accent2"/>
                </a:solidFill>
              </a:rPr>
              <a:t>Bachtis</a:t>
            </a:r>
            <a:r>
              <a:rPr lang="en-US" dirty="0">
                <a:solidFill>
                  <a:schemeClr val="accent2"/>
                </a:solidFill>
              </a:rPr>
              <a:t>, G. </a:t>
            </a:r>
            <a:r>
              <a:rPr lang="en-US" dirty="0" err="1">
                <a:solidFill>
                  <a:schemeClr val="accent2"/>
                </a:solidFill>
              </a:rPr>
              <a:t>Aarts</a:t>
            </a:r>
            <a:r>
              <a:rPr lang="en-US" dirty="0">
                <a:solidFill>
                  <a:schemeClr val="accent2"/>
                </a:solidFill>
              </a:rPr>
              <a:t> and B. </a:t>
            </a:r>
            <a:r>
              <a:rPr lang="en-US" dirty="0" err="1">
                <a:solidFill>
                  <a:schemeClr val="accent2"/>
                </a:solidFill>
              </a:rPr>
              <a:t>Lucini</a:t>
            </a:r>
            <a:r>
              <a:rPr lang="en-US" dirty="0">
                <a:solidFill>
                  <a:schemeClr val="accent2"/>
                </a:solidFill>
              </a:rPr>
              <a:t>, </a:t>
            </a:r>
            <a:r>
              <a:rPr lang="en-US" dirty="0" err="1">
                <a:solidFill>
                  <a:schemeClr val="accent2"/>
                </a:solidFill>
              </a:rPr>
              <a:t>Phys.Rev.D</a:t>
            </a:r>
            <a:r>
              <a:rPr lang="en-US" dirty="0">
                <a:solidFill>
                  <a:schemeClr val="accent2"/>
                </a:solidFill>
              </a:rPr>
              <a:t> 103 (2021) 7, 074510, arXiv:2107.00466] </a:t>
            </a:r>
          </a:p>
        </p:txBody>
      </p:sp>
    </p:spTree>
    <p:extLst>
      <p:ext uri="{BB962C8B-B14F-4D97-AF65-F5344CB8AC3E}">
        <p14:creationId xmlns:p14="http://schemas.microsoft.com/office/powerpoint/2010/main" val="3754484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0DE89-F9E7-542F-9096-A03990C7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 notice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13B62-41A8-2DA5-4B61-047CCEE5D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5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video on the RG in slide 17 is adapted from </a:t>
            </a:r>
            <a:r>
              <a:rPr lang="en-US" dirty="0">
                <a:hlinkClick r:id="rId2"/>
              </a:rPr>
              <a:t>https://blog.dougashton.net/2012/04/the-renormalisation-group/</a:t>
            </a:r>
            <a:r>
              <a:rPr lang="en-US" dirty="0"/>
              <a:t>  removing the explanatory first part. </a:t>
            </a:r>
          </a:p>
          <a:p>
            <a:pPr marL="0" indent="0">
              <a:buNone/>
            </a:pPr>
            <a:r>
              <a:rPr lang="en-US" dirty="0"/>
              <a:t>The video on the IRG in slide 18 is obtained playing backward the video in slide 17.</a:t>
            </a:r>
          </a:p>
          <a:p>
            <a:pPr marL="0" indent="0">
              <a:buNone/>
            </a:pPr>
            <a:r>
              <a:rPr lang="en-US" dirty="0"/>
              <a:t>Both videos are released under the </a:t>
            </a:r>
            <a:r>
              <a:rPr lang="en-GB" u="sng" dirty="0">
                <a:hlinkClick r:id="rId3"/>
              </a:rPr>
              <a:t>CC BY-SA 4.0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73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for Phase Transitions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94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Recent and current problems investigated include </a:t>
            </a:r>
            <a:endParaRPr lang="en-GB" dirty="0">
              <a:effectLst/>
            </a:endParaRPr>
          </a:p>
          <a:p>
            <a:r>
              <a:rPr lang="en-GB" dirty="0"/>
              <a:t>Can a Machine Learning algorithm detect a phase transition? </a:t>
            </a:r>
            <a:endParaRPr lang="en-GB" dirty="0">
              <a:effectLst/>
            </a:endParaRPr>
          </a:p>
          <a:p>
            <a:r>
              <a:rPr lang="en-GB" dirty="0"/>
              <a:t>Which algorithms are “better”? </a:t>
            </a:r>
            <a:endParaRPr lang="en-GB" dirty="0">
              <a:effectLst/>
            </a:endParaRPr>
          </a:p>
          <a:p>
            <a:r>
              <a:rPr lang="en-GB" dirty="0"/>
              <a:t>Can we find the order parameter? </a:t>
            </a:r>
            <a:endParaRPr lang="en-GB" dirty="0">
              <a:effectLst/>
            </a:endParaRPr>
          </a:p>
          <a:p>
            <a:r>
              <a:rPr lang="en-GB" dirty="0"/>
              <a:t>Can we reconstruct the symmetry that drives the transition? </a:t>
            </a:r>
            <a:endParaRPr lang="en-GB" dirty="0">
              <a:effectLst/>
            </a:endParaRPr>
          </a:p>
          <a:p>
            <a:r>
              <a:rPr lang="en-GB" dirty="0"/>
              <a:t>To which precision can we determine the transition temperature? </a:t>
            </a:r>
            <a:endParaRPr lang="en-GB" dirty="0">
              <a:effectLst/>
            </a:endParaRPr>
          </a:p>
          <a:p>
            <a:r>
              <a:rPr lang="en-GB" dirty="0"/>
              <a:t>With which accuracy can we measure  quantities such as critical exponents? </a:t>
            </a:r>
            <a:endParaRPr lang="en-GB" dirty="0">
              <a:effectLst/>
            </a:endParaRPr>
          </a:p>
          <a:p>
            <a:r>
              <a:rPr lang="en-GB" dirty="0"/>
              <a:t>Can we see the </a:t>
            </a:r>
            <a:r>
              <a:rPr lang="en-GB" i="1" dirty="0"/>
              <a:t>features </a:t>
            </a:r>
            <a:r>
              <a:rPr lang="en-GB" dirty="0"/>
              <a:t>(</a:t>
            </a:r>
            <a:r>
              <a:rPr lang="en-GB" dirty="0" err="1"/>
              <a:t>e.g</a:t>
            </a:r>
            <a:r>
              <a:rPr lang="en-GB" dirty="0"/>
              <a:t>, topological excitations) that are relevant for the transition? </a:t>
            </a:r>
          </a:p>
          <a:p>
            <a:r>
              <a:rPr lang="en-GB" dirty="0"/>
              <a:t>Can machine learning invert the Renormalisation Group flow?</a:t>
            </a:r>
          </a:p>
          <a:p>
            <a:endParaRPr lang="en-GB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39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 err="1">
                <a:solidFill>
                  <a:schemeClr val="accent1"/>
                </a:solidFill>
              </a:rPr>
              <a:t>Ising</a:t>
            </a:r>
            <a:r>
              <a:rPr lang="en-US" dirty="0">
                <a:solidFill>
                  <a:schemeClr val="accent1"/>
                </a:solidFill>
              </a:rPr>
              <a:t> Model in D=2 dimensions</a:t>
            </a:r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383822C-401C-AEE4-DC8B-448E143F1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15007" y="1708149"/>
            <a:ext cx="9186343" cy="4701105"/>
          </a:xfrm>
          <a:prstGeom prst="rect">
            <a:avLst/>
          </a:prstGeom>
        </p:spPr>
      </p:pic>
      <p:pic>
        <p:nvPicPr>
          <p:cNvPr id="14338" name="Picture 2" descr="page10image28374016">
            <a:extLst>
              <a:ext uri="{FF2B5EF4-FFF2-40B4-BE49-F238E27FC236}">
                <a16:creationId xmlns:a16="http://schemas.microsoft.com/office/drawing/2014/main" id="{746272F1-D827-C729-B793-FEBEC6703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189" y="2584450"/>
            <a:ext cx="23622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75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r>
              <a:rPr lang="en-US" dirty="0" err="1">
                <a:solidFill>
                  <a:schemeClr val="accent1"/>
                </a:solidFill>
              </a:rPr>
              <a:t>Ising</a:t>
            </a:r>
            <a:r>
              <a:rPr lang="en-US" dirty="0">
                <a:solidFill>
                  <a:schemeClr val="accent1"/>
                </a:solidFill>
              </a:rPr>
              <a:t> critical point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EFF9245-59B9-47E8-AC55-2844C4439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7263" y="1451341"/>
            <a:ext cx="10158412" cy="5040825"/>
          </a:xfrm>
          <a:prstGeom prst="rect">
            <a:avLst/>
          </a:prstGeom>
        </p:spPr>
      </p:pic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09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self-interacting scalar field in D=2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BDFC35-12D7-AC51-1CA7-91C4230EF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5745"/>
          </a:xfrm>
        </p:spPr>
        <p:txBody>
          <a:bodyPr>
            <a:normAutofit/>
          </a:bodyPr>
          <a:lstStyle/>
          <a:p>
            <a:r>
              <a:rPr lang="en-US" dirty="0"/>
              <a:t>Action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fix               and find a line of critical points, depending on the ratio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consider the reference critical values</a:t>
            </a:r>
          </a:p>
          <a:p>
            <a:endParaRPr lang="en-US" dirty="0"/>
          </a:p>
        </p:txBody>
      </p:sp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BB898-2180-283B-E75D-455786C82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5186" y="2228850"/>
            <a:ext cx="7136027" cy="1200150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&#10;&#10;\begin{equation*}&#10;\kappa_L = 1&#10;\end{equation*}&#10;&#10;\end{document}" title="IguanaTex Bitmap Display">
            <a:extLst>
              <a:ext uri="{FF2B5EF4-FFF2-40B4-BE49-F238E27FC236}">
                <a16:creationId xmlns:a16="http://schemas.microsoft.com/office/drawing/2014/main" id="{659A7EC4-E5C4-E448-3D33-538B7A49126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82810" y="3942556"/>
            <a:ext cx="1031240" cy="284480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begin{document}&#10;&#10;\begin{equation*}&#10;\lambda_L / \mu^2_L&#10;\end{equation*}&#10;&#10;&#10;\end{document}" title="IguanaTex Bitmap Display">
            <a:extLst>
              <a:ext uri="{FF2B5EF4-FFF2-40B4-BE49-F238E27FC236}">
                <a16:creationId xmlns:a16="http://schemas.microsoft.com/office/drawing/2014/main" id="{0E81B75D-E158-C61E-AC45-C31D935820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87130" y="4285774"/>
            <a:ext cx="995680" cy="426720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\begin{equation*}&#10;\lambda_L = 0.7 \ , \qquad \mu_L^2 = -0.95153(16)&#10;\end{equation*}&#10;&#10;&#10;\end{document}" title="IguanaTex Bitmap Display">
            <a:extLst>
              <a:ext uri="{FF2B5EF4-FFF2-40B4-BE49-F238E27FC236}">
                <a16:creationId xmlns:a16="http://schemas.microsoft.com/office/drawing/2014/main" id="{4C137901-41C8-8B03-6746-DEDED3DE088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01759" y="5454650"/>
            <a:ext cx="5262880" cy="426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D21EB3-8B9C-481E-4C1B-7DA10AC3D950}"/>
              </a:ext>
            </a:extLst>
          </p:cNvPr>
          <p:cNvSpPr/>
          <p:nvPr/>
        </p:nvSpPr>
        <p:spPr>
          <a:xfrm>
            <a:off x="6769267" y="6201697"/>
            <a:ext cx="5160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[D. </a:t>
            </a:r>
            <a:r>
              <a:rPr lang="en-US" sz="2400" dirty="0" err="1">
                <a:solidFill>
                  <a:schemeClr val="accent2"/>
                </a:solidFill>
              </a:rPr>
              <a:t>Schaich</a:t>
            </a:r>
            <a:r>
              <a:rPr lang="en-US" sz="2400" dirty="0">
                <a:solidFill>
                  <a:schemeClr val="accent2"/>
                </a:solidFill>
              </a:rPr>
              <a:t>, W. </a:t>
            </a:r>
            <a:r>
              <a:rPr lang="en-US" sz="2400" dirty="0" err="1">
                <a:solidFill>
                  <a:schemeClr val="accent2"/>
                </a:solidFill>
              </a:rPr>
              <a:t>Loinaz</a:t>
            </a:r>
            <a:r>
              <a:rPr lang="en-US" sz="2400" dirty="0">
                <a:solidFill>
                  <a:schemeClr val="accent2"/>
                </a:solidFill>
              </a:rPr>
              <a:t>, arXiv:0902.0045]</a:t>
            </a:r>
          </a:p>
        </p:txBody>
      </p:sp>
    </p:spTree>
    <p:extLst>
      <p:ext uri="{BB962C8B-B14F-4D97-AF65-F5344CB8AC3E}">
        <p14:creationId xmlns:p14="http://schemas.microsoft.com/office/powerpoint/2010/main" val="627317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B5D5E9A-9604-68F4-D9B8-02707F177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529" y="1708149"/>
            <a:ext cx="11539109" cy="4661495"/>
          </a:xfrm>
          <a:prstGeom prst="rect">
            <a:avLst/>
          </a:prstGeom>
        </p:spPr>
      </p:pic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21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3C1DA-F1B9-2A99-0F16-51D47349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013" cy="134302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Exposing the phase structure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288C0C-0672-8905-150E-6B7B50BC0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2669" y="2177879"/>
            <a:ext cx="4538662" cy="3187870"/>
          </a:xfrm>
        </p:spPr>
      </p:pic>
      <p:pic>
        <p:nvPicPr>
          <p:cNvPr id="1026" name="Picture 2" descr="SWANSEA UNIVERSITY - Thestandalonepledge">
            <a:extLst>
              <a:ext uri="{FF2B5EF4-FFF2-40B4-BE49-F238E27FC236}">
                <a16:creationId xmlns:a16="http://schemas.microsoft.com/office/drawing/2014/main" id="{A94BA825-6F1D-9BB6-3474-9D819DE3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352" y="365124"/>
            <a:ext cx="213764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4CE362-106A-23EA-53CC-1BCA18849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611" y="1708149"/>
            <a:ext cx="487680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3E862D-A4CC-E3BE-8B95-D0FCD1F7B464}"/>
              </a:ext>
            </a:extLst>
          </p:cNvPr>
          <p:cNvSpPr txBox="1"/>
          <p:nvPr/>
        </p:nvSpPr>
        <p:spPr>
          <a:xfrm>
            <a:off x="838199" y="5365749"/>
            <a:ext cx="11172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Neural Network trained on a square lattice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Critical temperature on the triangular lattice determined at the permille level (finite size shift?)</a:t>
            </a:r>
          </a:p>
          <a:p>
            <a:endParaRPr lang="en-GB" sz="2000" dirty="0"/>
          </a:p>
          <a:p>
            <a:r>
              <a:rPr lang="en-GB" sz="2000" dirty="0"/>
              <a:t> </a:t>
            </a:r>
            <a:r>
              <a:rPr lang="en-GB" sz="2000" dirty="0">
                <a:solidFill>
                  <a:schemeClr val="accent2"/>
                </a:solidFill>
              </a:rPr>
              <a:t>[</a:t>
            </a:r>
            <a:r>
              <a:rPr lang="en-GB" sz="2000" dirty="0" err="1">
                <a:solidFill>
                  <a:schemeClr val="accent2"/>
                </a:solidFill>
              </a:rPr>
              <a:t>Carrasquilla</a:t>
            </a:r>
            <a:r>
              <a:rPr lang="en-GB" sz="2000" dirty="0">
                <a:solidFill>
                  <a:schemeClr val="accent2"/>
                </a:solidFill>
              </a:rPr>
              <a:t> and </a:t>
            </a:r>
            <a:r>
              <a:rPr lang="en-GB" sz="2000" dirty="0" err="1">
                <a:solidFill>
                  <a:schemeClr val="accent2"/>
                </a:solidFill>
              </a:rPr>
              <a:t>Melko</a:t>
            </a:r>
            <a:r>
              <a:rPr lang="en-GB" sz="2000" dirty="0">
                <a:solidFill>
                  <a:schemeClr val="accent2"/>
                </a:solidFill>
              </a:rPr>
              <a:t>, Nature Physics volume 13, pages 431–434 (2017), arXiv:1605.1735]</a:t>
            </a:r>
            <a:endParaRPr lang="en-GB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519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29D70D-1421-ADF1-CEA5-96013ECA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Summary of other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062D1E-D868-CECE-2EFA-080BE1447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Critical exponents reproduced with very good accuracy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machine learning method  (SVM) finds the (square of the) magnetization as the decision function</a:t>
            </a:r>
          </a:p>
          <a:p>
            <a:r>
              <a:rPr lang="en-US" dirty="0"/>
              <a:t>The symmetry is encoded in the kernel transformation</a:t>
            </a:r>
          </a:p>
          <a:p>
            <a:r>
              <a:rPr lang="en-US" dirty="0"/>
              <a:t>Independence of the (sensibly chosen) training temperatures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4FFD2-B033-A513-4BD4-968D585F3E0A}"/>
              </a:ext>
            </a:extLst>
          </p:cNvPr>
          <p:cNvSpPr/>
          <p:nvPr/>
        </p:nvSpPr>
        <p:spPr>
          <a:xfrm>
            <a:off x="838200" y="103072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ED7D31"/>
                </a:solidFill>
              </a:rPr>
              <a:t>[C. </a:t>
            </a:r>
            <a:r>
              <a:rPr lang="en-US" dirty="0" err="1">
                <a:solidFill>
                  <a:srgbClr val="ED7D31"/>
                </a:solidFill>
              </a:rPr>
              <a:t>Giannetti</a:t>
            </a:r>
            <a:r>
              <a:rPr lang="en-US" dirty="0">
                <a:solidFill>
                  <a:srgbClr val="ED7D31"/>
                </a:solidFill>
              </a:rPr>
              <a:t>, B. </a:t>
            </a:r>
            <a:r>
              <a:rPr lang="en-US" dirty="0" err="1">
                <a:solidFill>
                  <a:srgbClr val="ED7D31"/>
                </a:solidFill>
              </a:rPr>
              <a:t>Lucini</a:t>
            </a:r>
            <a:r>
              <a:rPr lang="en-US" dirty="0">
                <a:solidFill>
                  <a:srgbClr val="ED7D31"/>
                </a:solidFill>
              </a:rPr>
              <a:t> and D. </a:t>
            </a:r>
            <a:r>
              <a:rPr lang="en-US" dirty="0" err="1">
                <a:solidFill>
                  <a:srgbClr val="ED7D31"/>
                </a:solidFill>
              </a:rPr>
              <a:t>Vadacchino</a:t>
            </a:r>
            <a:r>
              <a:rPr lang="en-US" dirty="0">
                <a:solidFill>
                  <a:srgbClr val="ED7D31"/>
                </a:solidFill>
              </a:rPr>
              <a:t>, </a:t>
            </a:r>
            <a:r>
              <a:rPr lang="en-US" dirty="0" err="1">
                <a:solidFill>
                  <a:srgbClr val="ED7D31"/>
                </a:solidFill>
              </a:rPr>
              <a:t>Nucl.Phys.B</a:t>
            </a:r>
            <a:r>
              <a:rPr lang="en-US" dirty="0">
                <a:solidFill>
                  <a:srgbClr val="ED7D31"/>
                </a:solidFill>
              </a:rPr>
              <a:t> 944 (2019) 114639, arXiv:1812.06726]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0F9357-2E1A-24BD-89FA-BA86858C2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68" y="2356286"/>
            <a:ext cx="6723064" cy="212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519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"/>
  <p:tag name="ORIGINALWIDTH" val="29"/>
  <p:tag name="OUTPUTTYPE" val="PDF"/>
  <p:tag name="IGUANATEXVERSION" val="159"/>
  <p:tag name="LATEXADDIN" val="\documentclass{article}&#10;\usepackage{amsmath}&#10;\pagestyle{empty}&#10;\begin{document}&#10;&#10;&#10;\begin{equation*}&#10;\kappa_L = 1&#10;\end{equation*}&#10;&#10;\end{document}"/>
  <p:tag name="IGUANATEXSIZE" val="28"/>
  <p:tag name="IGUANATEXCURSOR" val="128"/>
  <p:tag name="TRANSPARENCY" val="True"/>
  <p:tag name="LATEXENGINEID" val="0"/>
  <p:tag name="TEMPFOLDER" val="/private/var/folders/1m/k7_x9rx12lvcsm6ch2lj0ctm0000gn/T/com.microsoft.Powerpoint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28"/>
  <p:tag name="OUTPUTTYPE" val="PDF"/>
  <p:tag name="IGUANATEXVERSION" val="159"/>
  <p:tag name="LATEXADDIN" val="\documentclass{article}&#10;\usepackage{amsmath}&#10;\pagestyle{empty}&#10;\begin{document}&#10;&#10;\begin{equation*}&#10;\lambda_L / \mu^2_L&#10;\end{equation*}&#10;&#10;&#10;\end{document}"/>
  <p:tag name="IGUANATEXSIZE" val="28"/>
  <p:tag name="IGUANATEXCURSOR" val="118"/>
  <p:tag name="TRANSPARENCY" val="True"/>
  <p:tag name="LATEXENGINEID" val="0"/>
  <p:tag name="TEMPFOLDER" val="/private/var/folders/1m/k7_x9rx12lvcsm6ch2lj0ctm0000gn/T/com.microsoft.Powerpoint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148"/>
  <p:tag name="OUTPUTTYPE" val="PDF"/>
  <p:tag name="IGUANATEXVERSION" val="159"/>
  <p:tag name="LATEXADDIN" val="\documentclass{article}&#10;\usepackage{amsmath}&#10;\pagestyle{empty}&#10;\begin{document}&#10;&#10;\begin{equation*}&#10;\lambda_L = 0.7 \ , \qquad \mu_L^2 = -0.95153(16)&#10;\end{equation*}&#10;&#10;&#10;\end{document}"/>
  <p:tag name="IGUANATEXSIZE" val="28"/>
  <p:tag name="IGUANATEXCURSOR" val="148"/>
  <p:tag name="TRANSPARENCY" val="True"/>
  <p:tag name="LATEXENGINEID" val="0"/>
  <p:tag name="TEMPFOLDER" val="/private/var/folders/1m/k7_x9rx12lvcsm6ch2lj0ctm0000gn/T/com.microsoft.Powerpoint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27"/>
  <p:tag name="OUTPUTTYPE" val="PDF"/>
  <p:tag name="IGUANATEXVERSION" val="159"/>
  <p:tag name="LATEXADDIN" val="\documentclass{article}&#10;\usepackage{amsmath}&#10;\pagestyle{empty}&#10;\begin{document}&#10;&#10;\begin{equation*}&#10;\tau \propto \xi ^z&#10;\end{equation*}&#10;&#10;\end{document}"/>
  <p:tag name="IGUANATEXSIZE" val="20"/>
  <p:tag name="IGUANATEXCURSOR" val="97"/>
  <p:tag name="TRANSPARENCY" val="True"/>
  <p:tag name="LATEXENGINEID" val="0"/>
  <p:tag name="TEMPFOLDER" val="/private/var/folders/1m/k7_x9rx12lvcsm6ch2lj0ctm0000gn/T/com.microsoft.Powerpoint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"/>
  <p:tag name="ORIGINALWIDTH" val="101"/>
  <p:tag name="OUTPUTTYPE" val="PDF"/>
  <p:tag name="IGUANATEXVERSION" val="159"/>
  <p:tag name="LATEXADDIN" val="\documentclass{article}&#10;\usepackage{amsmath}&#10;\pagestyle{empty}&#10;\begin{document}&#10;&#10;\begin{equation*}&#10;\phi_B^+ = \frac{\sum_{i \in B} \phi(i) \theta (\phi(i))}{\sum_{i \in B} \theta (\phi(i)))} \&#10;\end{equation*}&#10;&#10;\end{document}"/>
  <p:tag name="IGUANATEXSIZE" val="28"/>
  <p:tag name="IGUANATEXCURSOR" val="158"/>
  <p:tag name="TRANSPARENCY" val="True"/>
  <p:tag name="LATEXENGINEID" val="0"/>
  <p:tag name="TEMPFOLDER" val="/private/var/folders/1m/k7_x9rx12lvcsm6ch2lj0ctm0000gn/T/com.microsoft.Powerpoint/TemporaryItems/"/>
  <p:tag name="LATEXFORMHEIGHT" val="427"/>
  <p:tag name="LATEXFORMWIDTH" val="679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"/>
  <p:tag name="ORIGINALWIDTH" val="109"/>
  <p:tag name="OUTPUTTYPE" val="PDF"/>
  <p:tag name="IGUANATEXVERSION" val="159"/>
  <p:tag name="LATEXADDIN" val="\documentclass{article}&#10;\usepackage{amsmath}&#10;\pagestyle{empty}&#10;\begin{document}&#10;&#10;\begin{equation*}&#10;\phi_B^- = \frac{\sum_{i \in B} \phi(i) \theta (- \phi(i))}{\sum_{i \in B} \theta (- \phi(i)))} \&#10;\end{equation*}&#10;&#10;\end{document}"/>
  <p:tag name="IGUANATEXSIZE" val="28"/>
  <p:tag name="IGUANATEXCURSOR" val="184"/>
  <p:tag name="TRANSPARENCY" val="True"/>
  <p:tag name="LATEXENGINEID" val="0"/>
  <p:tag name="TEMPFOLDER" val="/private/var/folders/1m/k7_x9rx12lvcsm6ch2lj0ctm0000gn/T/com.microsoft.Powerpoint/TemporaryItems/"/>
  <p:tag name="LATEXFORMHEIGHT" val="427"/>
  <p:tag name="LATEXFORMWIDTH" val="679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171"/>
  <p:tag name="OUTPUTTYPE" val="PDF"/>
  <p:tag name="IGUANATEXVERSION" val="159"/>
  <p:tag name="LATEXADDIN" val="\documentclass{article}&#10;\usepackage{amsmath}&#10;\pagestyle{empty}&#10;\begin{document}&#10;&#10;\begin{equation*}&#10;\phi_B = \phi_B^+ \theta (\phi_B^+ + \phi_B^-) +  \phi_B^- \theta (- \phi_B^+ - \phi_B^-)&#10;\end{equation*}&#10;&#10;&#10;\end{document}"/>
  <p:tag name="IGUANATEXSIZE" val="28"/>
  <p:tag name="IGUANATEXCURSOR" val="150"/>
  <p:tag name="TRANSPARENCY" val="True"/>
  <p:tag name="LATEXENGINEID" val="0"/>
  <p:tag name="TEMPFOLDER" val="/private/var/folders/1m/k7_x9rx12lvcsm6ch2lj0ctm0000gn/T/com.microsoft.Powerpoint/TemporaryItems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6"/>
  <p:tag name="OUTPUTTYPE" val="PDF"/>
  <p:tag name="IGUANATEXVERSION" val="159"/>
  <p:tag name="LATEXADDIN" val="\documentclass{article}&#10;\usepackage{amsmath}&#10;\pagestyle{empty}&#10;\begin{document}&#10;&#10;\begin{equation*}&#10;\chi&#10;\end{equation*}&#10;&#10;&#10;\end{document}"/>
  <p:tag name="IGUANATEXSIZE" val="28"/>
  <p:tag name="IGUANATEXCURSOR" val="103"/>
  <p:tag name="TRANSPARENCY" val="True"/>
  <p:tag name="LATEXENGINEID" val="0"/>
  <p:tag name="TEMPFOLDER" val="/private/var/folders/1m/k7_x9rx12lvcsm6ch2lj0ctm0000gn/T/com.microsoft.Powerpoint/TemporaryItems/"/>
  <p:tag name="LATEXFORMHEIGHT" val="426.65"/>
  <p:tag name="LATEXFORMWIDTH" val="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6"/>
  <p:tag name="OUTPUTTYPE" val="PDF"/>
  <p:tag name="IGUANATEXVERSION" val="159"/>
  <p:tag name="LATEXADDIN" val="\documentclass{article}&#10;\usepackage{amsmath}&#10;\pagestyle{empty}&#10;\begin{document}&#10;&#10;$ \gamma / \nu $&#10;&#10;&#10;\end{document}"/>
  <p:tag name="IGUANATEXSIZE" val="28"/>
  <p:tag name="IGUANATEXCURSOR" val="97"/>
  <p:tag name="TRANSPARENCY" val="True"/>
  <p:tag name="LATEXENGINEID" val="0"/>
  <p:tag name="TEMPFOLDER" val="/private/var/folders/1m/k7_x9rx12lvcsm6ch2lj0ctm0000gn/T/com.microsoft.Powerpoint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RG_DESY" id="{AEDB83FC-A2AD-C94E-B13C-50428F6B0771}" vid="{3AB4444D-5CC7-3844-B5B5-96EB6CF4EF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5455</TotalTime>
  <Words>1464</Words>
  <Application>Microsoft Macintosh PowerPoint</Application>
  <PresentationFormat>Widescreen</PresentationFormat>
  <Paragraphs>191</Paragraphs>
  <Slides>28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Office Theme</vt:lpstr>
      <vt:lpstr>Applications of Machine Learning  to Lattice Quantum Field Theory</vt:lpstr>
      <vt:lpstr>Overview</vt:lpstr>
      <vt:lpstr>Machine Learning for Phase Transitions</vt:lpstr>
      <vt:lpstr>The Ising Model in D=2 dimensions</vt:lpstr>
      <vt:lpstr>The Ising critical point</vt:lpstr>
      <vt:lpstr>The self-interacting scalar field in D=2</vt:lpstr>
      <vt:lpstr>Convolutional Neural Networks</vt:lpstr>
      <vt:lpstr>Exposing the phase structure</vt:lpstr>
      <vt:lpstr>Summary of other results</vt:lpstr>
      <vt:lpstr>Probability of classification as an observable</vt:lpstr>
      <vt:lpstr>Transfer learning</vt:lpstr>
      <vt:lpstr>Towards interpretability: activation  functions in NN</vt:lpstr>
      <vt:lpstr>"ɸ" ^(4 )scalar field theory </vt:lpstr>
      <vt:lpstr>Coupling f to the Hamiltonian</vt:lpstr>
      <vt:lpstr>Induced phase transition</vt:lpstr>
      <vt:lpstr>The Inverse Renormalisation Group</vt:lpstr>
      <vt:lpstr>How the Renormalisation Group works</vt:lpstr>
      <vt:lpstr>How we expect the IRG to work</vt:lpstr>
      <vt:lpstr>Benefits of the IRG</vt:lpstr>
      <vt:lpstr>Known problem: the RG is not invertible</vt:lpstr>
      <vt:lpstr>What we mean by inverting the RG then?</vt:lpstr>
      <vt:lpstr>The blocking method</vt:lpstr>
      <vt:lpstr>Lattice augmentation with Machine Learning</vt:lpstr>
      <vt:lpstr>Determining the direction of the RG flow</vt:lpstr>
      <vt:lpstr>Determining critical quantities</vt:lpstr>
      <vt:lpstr>Critical exponents</vt:lpstr>
      <vt:lpstr>Conclusions and Outlook</vt:lpstr>
      <vt:lpstr>License notice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Inverse Renormalisation Group in Quantum Field Theories</dc:title>
  <dc:creator>Biagio Lucini</dc:creator>
  <cp:lastModifiedBy>Biagio Lucini</cp:lastModifiedBy>
  <cp:revision>2</cp:revision>
  <dcterms:created xsi:type="dcterms:W3CDTF">2022-06-09T07:48:44Z</dcterms:created>
  <dcterms:modified xsi:type="dcterms:W3CDTF">2022-06-18T11:06:16Z</dcterms:modified>
</cp:coreProperties>
</file>