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
  </p:notesMasterIdLst>
  <p:handoutMasterIdLst>
    <p:handoutMasterId r:id="rId6"/>
  </p:handoutMasterIdLst>
  <p:sldIdLst>
    <p:sldId id="256" r:id="rId2"/>
    <p:sldId id="273" r:id="rId3"/>
    <p:sldId id="276" r:id="rId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94662"/>
  </p:normalViewPr>
  <p:slideViewPr>
    <p:cSldViewPr snapToGrid="0" snapToObjects="1">
      <p:cViewPr varScale="1">
        <p:scale>
          <a:sx n="113" d="100"/>
          <a:sy n="113" d="100"/>
        </p:scale>
        <p:origin x="119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07/03/2022</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07/03/2022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90F3-ADF7-B042-987D-93AF3DA3A926}" type="slidenum">
              <a:rPr lang="it-IT" smtClean="0"/>
              <a:t>1</a:t>
            </a:fld>
            <a:endParaRPr lang="it-IT"/>
          </a:p>
        </p:txBody>
      </p:sp>
    </p:spTree>
    <p:extLst>
      <p:ext uri="{BB962C8B-B14F-4D97-AF65-F5344CB8AC3E}">
        <p14:creationId xmlns:p14="http://schemas.microsoft.com/office/powerpoint/2010/main" val="4367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15490F3-ADF7-B042-987D-93AF3DA3A926}" type="slidenum">
              <a:rPr lang="it-IT" smtClean="0"/>
              <a:t>2</a:t>
            </a:fld>
            <a:endParaRPr lang="it-IT"/>
          </a:p>
        </p:txBody>
      </p:sp>
    </p:spTree>
    <p:extLst>
      <p:ext uri="{BB962C8B-B14F-4D97-AF65-F5344CB8AC3E}">
        <p14:creationId xmlns:p14="http://schemas.microsoft.com/office/powerpoint/2010/main" val="54613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21764"/>
            <a:ext cx="7772400" cy="1595705"/>
          </a:xfrm>
        </p:spPr>
        <p:txBody>
          <a:bodyPr anchor="b">
            <a:normAutofit/>
          </a:bodyPr>
          <a:lstStyle>
            <a:lvl1pPr algn="ctr">
              <a:defRPr sz="48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17363" y="5063369"/>
            <a:ext cx="6858000" cy="9785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742950" y="6378090"/>
            <a:ext cx="7112577"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84D3D1E-80D9-324E-8DD3-AA2CE8072910}" type="datetime1">
              <a:rPr lang="en-US" smtClean="0"/>
              <a:t>3/7/2022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0773139-9C90-7345-9EB3-4E4338304EF3}" type="datetime1">
              <a:rPr lang="en-US" smtClean="0"/>
              <a:t>3/7/2022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p:txBody>
      </p:sp>
      <p:sp>
        <p:nvSpPr>
          <p:cNvPr id="4" name="Date Placeholder 3"/>
          <p:cNvSpPr>
            <a:spLocks noGrp="1"/>
          </p:cNvSpPr>
          <p:nvPr>
            <p:ph type="dt" sz="half" idx="10"/>
          </p:nvPr>
        </p:nvSpPr>
        <p:spPr/>
        <p:txBody>
          <a:bodyPr/>
          <a:lstStyle/>
          <a:p>
            <a:fld id="{9A1AE180-5ECA-534F-8A0F-AACB107CA5A1}" type="datetime1">
              <a:rPr lang="en-US" smtClean="0"/>
              <a:t>3/7/2022</a:t>
            </a:fld>
            <a:endParaRPr lang="it-IT"/>
          </a:p>
        </p:txBody>
      </p:sp>
      <p:sp>
        <p:nvSpPr>
          <p:cNvPr id="5" name="Footer Placeholder 4"/>
          <p:cNvSpPr>
            <a:spLocks noGrp="1"/>
          </p:cNvSpPr>
          <p:nvPr>
            <p:ph type="ftr" sz="quarter" idx="11"/>
          </p:nvPr>
        </p:nvSpPr>
        <p:spPr/>
        <p:txBody>
          <a:bodyPr/>
          <a:lstStyle/>
          <a:p>
            <a:r>
              <a:rPr lang="it-IT"/>
              <a:t>Simone.Campana@cern.ch</a:t>
            </a:r>
            <a:endParaRPr lang="it-IT" dirty="0"/>
          </a:p>
        </p:txBody>
      </p:sp>
      <p:sp>
        <p:nvSpPr>
          <p:cNvPr id="6" name="Slide Number Placeholder 5"/>
          <p:cNvSpPr>
            <a:spLocks noGrp="1"/>
          </p:cNvSpPr>
          <p:nvPr>
            <p:ph type="sldNum" sz="quarter" idx="12"/>
          </p:nvPr>
        </p:nvSpPr>
        <p:spPr>
          <a:xfrm>
            <a:off x="4903201" y="6346703"/>
            <a:ext cx="548986"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41DB594-96A1-2147-9DD6-DCB7DF28633A}" type="datetime1">
              <a:rPr lang="en-US" smtClean="0"/>
              <a:t>3/7/2022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5" name="Date Placeholder 4"/>
          <p:cNvSpPr>
            <a:spLocks noGrp="1"/>
          </p:cNvSpPr>
          <p:nvPr>
            <p:ph type="dt" sz="half" idx="10"/>
          </p:nvPr>
        </p:nvSpPr>
        <p:spPr/>
        <p:txBody>
          <a:bodyPr/>
          <a:lstStyle/>
          <a:p>
            <a:fld id="{99F4D340-2B50-AE4E-8192-AA5D9AD51374}" type="datetime1">
              <a:rPr lang="en-US" smtClean="0"/>
              <a:t>3/7/2022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Date Placeholder 6"/>
          <p:cNvSpPr>
            <a:spLocks noGrp="1"/>
          </p:cNvSpPr>
          <p:nvPr>
            <p:ph type="dt" sz="half" idx="10"/>
          </p:nvPr>
        </p:nvSpPr>
        <p:spPr/>
        <p:txBody>
          <a:bodyPr/>
          <a:lstStyle/>
          <a:p>
            <a:fld id="{1ADC9B29-CC56-6148-B527-0F6A72932B3A}" type="datetime1">
              <a:rPr lang="en-US" smtClean="0"/>
              <a:t>3/7/2022</a:t>
            </a:fld>
            <a:endParaRPr lang="it-IT"/>
          </a:p>
        </p:txBody>
      </p:sp>
      <p:sp>
        <p:nvSpPr>
          <p:cNvPr id="8" name="Footer Placeholder 7"/>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0CA01A0-4FD6-3348-908B-0E8E9651BED0}" type="datetime1">
              <a:rPr lang="en-US" smtClean="0"/>
              <a:t>3/7/2022</a:t>
            </a:fld>
            <a:endParaRPr lang="it-IT"/>
          </a:p>
        </p:txBody>
      </p:sp>
      <p:sp>
        <p:nvSpPr>
          <p:cNvPr id="4" name="Footer Placeholder 3"/>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89382-627A-3E4B-895D-F73414D220CF}" type="datetime1">
              <a:rPr lang="en-US" smtClean="0"/>
              <a:t>3/7/2022</a:t>
            </a:fld>
            <a:endParaRPr lang="it-IT"/>
          </a:p>
        </p:txBody>
      </p:sp>
      <p:sp>
        <p:nvSpPr>
          <p:cNvPr id="3" name="Footer Placeholder 2"/>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EA6F75-C452-D14B-B1AE-6DC8A5E6939C}" type="datetime1">
              <a:rPr lang="en-US" smtClean="0"/>
              <a:t>3/7/2022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F3FE705-42EA-2348-8452-3A1D12C89CC1}" type="datetime1">
              <a:rPr lang="en-US" smtClean="0"/>
              <a:t>3/7/2022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951" y="160027"/>
            <a:ext cx="7290399"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358781"/>
            <a:ext cx="78867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31885" y="6356351"/>
            <a:ext cx="11710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86348-3478-9648-8DFA-DB4D4C9F0D8E}" type="datetime1">
              <a:rPr lang="en-US" smtClean="0"/>
              <a:t>3/7/2022</a:t>
            </a:fld>
            <a:endParaRPr lang="it-IT"/>
          </a:p>
        </p:txBody>
      </p:sp>
      <p:sp>
        <p:nvSpPr>
          <p:cNvPr id="5" name="Footer Placeholder 4"/>
          <p:cNvSpPr>
            <a:spLocks noGrp="1"/>
          </p:cNvSpPr>
          <p:nvPr>
            <p:ph type="ftr" sz="quarter" idx="3"/>
          </p:nvPr>
        </p:nvSpPr>
        <p:spPr>
          <a:xfrm>
            <a:off x="1958196" y="6356351"/>
            <a:ext cx="28035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Simone.Campana@cern.ch</a:t>
            </a:r>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5122120" y="6364235"/>
            <a:ext cx="2787287"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7909407" y="6425157"/>
            <a:ext cx="456585"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dico.in2p3.fr/event/263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0" y="3279301"/>
            <a:ext cx="9143999" cy="1345820"/>
          </a:xfrm>
        </p:spPr>
        <p:txBody>
          <a:bodyPr>
            <a:normAutofit/>
          </a:bodyPr>
          <a:lstStyle/>
          <a:p>
            <a:r>
              <a:rPr lang="en-GB" sz="3600" b="1" dirty="0">
                <a:latin typeface="Avenir Heavy"/>
                <a:cs typeface="Avenir Heavy"/>
              </a:rPr>
              <a:t>WP2 </a:t>
            </a:r>
            <a:r>
              <a:rPr lang="en-GB" sz="3600" b="1" dirty="0" err="1">
                <a:latin typeface="Avenir Heavy"/>
                <a:cs typeface="Avenir Heavy"/>
              </a:rPr>
              <a:t>lapp</a:t>
            </a:r>
            <a:r>
              <a:rPr lang="en-GB" sz="3600" b="1" dirty="0">
                <a:latin typeface="Avenir Heavy"/>
                <a:cs typeface="Avenir Heavy"/>
              </a:rPr>
              <a:t> status</a:t>
            </a:r>
            <a:endParaRPr lang="it-IT" sz="3600" dirty="0"/>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1211867" y="4769797"/>
            <a:ext cx="6858000" cy="1503004"/>
          </a:xfrm>
        </p:spPr>
        <p:txBody>
          <a:bodyPr>
            <a:noAutofit/>
          </a:bodyPr>
          <a:lstStyle/>
          <a:p>
            <a:r>
              <a:rPr lang="en-GB" sz="1800" b="1" dirty="0">
                <a:latin typeface="Avenir Heavy"/>
                <a:cs typeface="Avenir Heavy"/>
              </a:rPr>
              <a:t>Frederic Gillardo, Berkay Turk</a:t>
            </a:r>
            <a:endParaRPr lang="en-GB" sz="1800" b="1" strike="sngStrike" dirty="0">
              <a:latin typeface="Avenir Heavy"/>
              <a:cs typeface="Avenir Heavy"/>
            </a:endParaRPr>
          </a:p>
          <a:p>
            <a:r>
              <a:rPr lang="en-GB" sz="1400" b="1" dirty="0">
                <a:latin typeface="Avenir Heavy"/>
                <a:cs typeface="Avenir Heavy"/>
              </a:rPr>
              <a:t>Lapp/CNRS</a:t>
            </a:r>
            <a:endParaRPr lang="en-GB" sz="300" b="1" dirty="0">
              <a:latin typeface="Avenir Heavy"/>
              <a:cs typeface="Avenir Heavy"/>
            </a:endParaRPr>
          </a:p>
          <a:p>
            <a:r>
              <a:rPr lang="en-GB" sz="1200" b="1" dirty="0">
                <a:latin typeface="Avenir Heavy"/>
                <a:cs typeface="Avenir Heavy"/>
              </a:rPr>
              <a:t>07 March 2022 </a:t>
            </a:r>
          </a:p>
          <a:p>
            <a:endParaRPr lang="it-IT" sz="1100" dirty="0"/>
          </a:p>
        </p:txBody>
      </p:sp>
    </p:spTree>
    <p:extLst>
      <p:ext uri="{BB962C8B-B14F-4D97-AF65-F5344CB8AC3E}">
        <p14:creationId xmlns:p14="http://schemas.microsoft.com/office/powerpoint/2010/main" val="26347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4951" y="8709"/>
            <a:ext cx="7290399" cy="922414"/>
          </a:xfrm>
        </p:spPr>
        <p:txBody>
          <a:bodyPr>
            <a:normAutofit/>
          </a:bodyPr>
          <a:lstStyle/>
          <a:p>
            <a:r>
              <a:rPr lang="en-GB" b="1" dirty="0">
                <a:latin typeface="Avenir Heavy"/>
                <a:cs typeface="Avenir Heavy"/>
              </a:rPr>
              <a:t>DAC21 CTA use case 2 : reprocessing</a:t>
            </a:r>
            <a:endParaRPr lang="en-US" dirty="0"/>
          </a:p>
        </p:txBody>
      </p:sp>
      <p:sp>
        <p:nvSpPr>
          <p:cNvPr id="3" name="Espace réservé du contenu 2"/>
          <p:cNvSpPr>
            <a:spLocks noGrp="1"/>
          </p:cNvSpPr>
          <p:nvPr>
            <p:ph idx="1"/>
          </p:nvPr>
        </p:nvSpPr>
        <p:spPr>
          <a:xfrm>
            <a:off x="498475" y="818177"/>
            <a:ext cx="7886700" cy="5294756"/>
          </a:xfrm>
        </p:spPr>
        <p:txBody>
          <a:bodyPr>
            <a:normAutofit fontScale="32500" lnSpcReduction="20000"/>
          </a:bodyPr>
          <a:lstStyle/>
          <a:p>
            <a:pPr marL="914400" lvl="2" indent="0" fontAlgn="base">
              <a:buNone/>
            </a:pPr>
            <a:endParaRPr lang="en-US" dirty="0"/>
          </a:p>
          <a:p>
            <a:pPr marL="0" indent="0">
              <a:buNone/>
            </a:pPr>
            <a:r>
              <a:rPr lang="en-US" dirty="0"/>
              <a:t>Status on 07/032022</a:t>
            </a:r>
          </a:p>
          <a:p>
            <a:r>
              <a:rPr lang="en-US" sz="3400" dirty="0"/>
              <a:t>Successfully run some of the read/ write methods available in the RUCIO catalog.</a:t>
            </a:r>
          </a:p>
          <a:p>
            <a:pPr lvl="2"/>
            <a:r>
              <a:rPr lang="fr-FR" sz="3400" dirty="0"/>
              <a:t>J</a:t>
            </a:r>
            <a:r>
              <a:rPr lang="en-US" sz="3400" dirty="0" err="1"/>
              <a:t>ob</a:t>
            </a:r>
            <a:r>
              <a:rPr lang="en-US" sz="3400" dirty="0"/>
              <a:t> on WN:</a:t>
            </a:r>
          </a:p>
          <a:p>
            <a:pPr lvl="3"/>
            <a:r>
              <a:rPr lang="en-US" sz="3400" dirty="0"/>
              <a:t>job = Job()</a:t>
            </a:r>
          </a:p>
          <a:p>
            <a:pPr lvl="3"/>
            <a:r>
              <a:rPr lang="en-US" sz="3400" dirty="0" err="1"/>
              <a:t>job.setName</a:t>
            </a:r>
            <a:r>
              <a:rPr lang="en-US" sz="3400" dirty="0"/>
              <a:t>('Prod5_ctapipe_stage1_RUCIO_DIRAC_Integration')</a:t>
            </a:r>
          </a:p>
          <a:p>
            <a:pPr lvl="3"/>
            <a:r>
              <a:rPr lang="en-US" sz="3400" dirty="0" err="1"/>
              <a:t>job.setInputData</a:t>
            </a:r>
            <a:r>
              <a:rPr lang="en-US" sz="3400" dirty="0"/>
              <a:t>(</a:t>
            </a:r>
            <a:r>
              <a:rPr lang="en-US" sz="3400" dirty="0" err="1"/>
              <a:t>lfn</a:t>
            </a:r>
            <a:r>
              <a:rPr lang="en-US" sz="3400" dirty="0"/>
              <a:t>)</a:t>
            </a:r>
          </a:p>
          <a:p>
            <a:pPr lvl="3"/>
            <a:r>
              <a:rPr lang="en-US" sz="3400" dirty="0" err="1"/>
              <a:t>job.setExecutable</a:t>
            </a:r>
            <a:r>
              <a:rPr lang="en-US" sz="3400" dirty="0"/>
              <a:t>("ls -l")</a:t>
            </a:r>
          </a:p>
          <a:p>
            <a:pPr lvl="3"/>
            <a:r>
              <a:rPr lang="en-US" sz="3400" dirty="0" err="1"/>
              <a:t>dirac</a:t>
            </a:r>
            <a:r>
              <a:rPr lang="en-US" sz="3400" dirty="0"/>
              <a:t> = Dirac()</a:t>
            </a:r>
          </a:p>
          <a:p>
            <a:pPr lvl="3"/>
            <a:r>
              <a:rPr lang="en-US" sz="3400" dirty="0"/>
              <a:t>result = </a:t>
            </a:r>
            <a:r>
              <a:rPr lang="en-US" sz="3400" dirty="0" err="1"/>
              <a:t>dirac.submitJob</a:t>
            </a:r>
            <a:r>
              <a:rPr lang="en-US" sz="3400" dirty="0"/>
              <a:t>(job)</a:t>
            </a:r>
          </a:p>
          <a:p>
            <a:pPr marL="1371600" lvl="3" indent="0">
              <a:buNone/>
            </a:pPr>
            <a:endParaRPr lang="en-US" sz="3400" dirty="0"/>
          </a:p>
          <a:p>
            <a:pPr marL="1371600" lvl="3" indent="0">
              <a:buNone/>
            </a:pPr>
            <a:r>
              <a:rPr lang="en-US" sz="3400" dirty="0"/>
              <a:t>&lt;&lt;&lt;&lt;&lt;&lt;&lt;&lt;&lt;&lt; ls -l Standard Output &gt;&gt;&gt;&gt;&gt;&gt;&gt;&gt;&gt;&gt;total 20-rw-r--r-- 1 ctaprd004 </a:t>
            </a:r>
            <a:r>
              <a:rPr lang="en-US" sz="3400" dirty="0" err="1"/>
              <a:t>ctaprd</a:t>
            </a:r>
            <a:r>
              <a:rPr lang="en-US" sz="3400" dirty="0"/>
              <a:t> 1113 Mar  7 12:11 job.info-</a:t>
            </a:r>
            <a:r>
              <a:rPr lang="en-US" sz="3400" dirty="0" err="1"/>
              <a:t>rw</a:t>
            </a:r>
            <a:r>
              <a:rPr lang="en-US" sz="3400" dirty="0"/>
              <a:t>-r--r-- 1 ctaprd004 </a:t>
            </a:r>
            <a:r>
              <a:rPr lang="en-US" sz="3400" dirty="0" err="1"/>
              <a:t>ctaprd</a:t>
            </a:r>
            <a:r>
              <a:rPr lang="en-US" sz="3400" dirty="0"/>
              <a:t> 4200 Jan  1  1970 jobDescription.xml-</a:t>
            </a:r>
            <a:r>
              <a:rPr lang="en-US" sz="3400" dirty="0" err="1"/>
              <a:t>rw</a:t>
            </a:r>
            <a:r>
              <a:rPr lang="en-US" sz="3400" dirty="0"/>
              <a:t>-r--r-- 1 ctaprd004 </a:t>
            </a:r>
            <a:r>
              <a:rPr lang="en-US" sz="3400" dirty="0" err="1"/>
              <a:t>ctaprd</a:t>
            </a:r>
            <a:r>
              <a:rPr lang="en-US" sz="3400" dirty="0"/>
              <a:t> 1239 Mar  7 12:11 </a:t>
            </a:r>
            <a:r>
              <a:rPr lang="en-US" sz="3400" dirty="0" err="1"/>
              <a:t>pilot.cfg</a:t>
            </a:r>
            <a:r>
              <a:rPr lang="en-US" sz="3400" dirty="0"/>
              <a:t>-</a:t>
            </a:r>
            <a:r>
              <a:rPr lang="en-US" sz="3400" dirty="0" err="1"/>
              <a:t>rw</a:t>
            </a:r>
            <a:r>
              <a:rPr lang="en-US" sz="3400" dirty="0"/>
              <a:t>-r--r-- 1 ctaprd004 </a:t>
            </a:r>
            <a:r>
              <a:rPr lang="en-US" sz="3400" dirty="0" err="1"/>
              <a:t>ctaprd</a:t>
            </a:r>
            <a:r>
              <a:rPr lang="en-US" sz="3400" dirty="0"/>
              <a:t>   27 Mar  7 12:11 testUploadFred3.txt</a:t>
            </a:r>
          </a:p>
          <a:p>
            <a:pPr marL="1371600" lvl="3" indent="0">
              <a:buNone/>
            </a:pPr>
            <a:endParaRPr lang="fr-FR" sz="3400" dirty="0"/>
          </a:p>
          <a:p>
            <a:pPr marL="1371600" lvl="3" indent="0">
              <a:buNone/>
            </a:pPr>
            <a:endParaRPr lang="fr-FR" sz="3400" dirty="0"/>
          </a:p>
          <a:p>
            <a:pPr marL="1371600" lvl="3" indent="0">
              <a:buNone/>
            </a:pPr>
            <a:endParaRPr lang="fr-FR" sz="3400" dirty="0"/>
          </a:p>
          <a:p>
            <a:pPr marL="1371600" lvl="3" indent="0">
              <a:buNone/>
            </a:pPr>
            <a:r>
              <a:rPr lang="fr-FR" sz="3400" dirty="0"/>
              <a:t>C</a:t>
            </a:r>
            <a:r>
              <a:rPr lang="en-US" sz="3400" dirty="0"/>
              <a:t>lick </a:t>
            </a:r>
            <a:r>
              <a:rPr lang="en-US" sz="3400" dirty="0" err="1"/>
              <a:t>setings</a:t>
            </a:r>
            <a:r>
              <a:rPr lang="en-US" sz="3400" dirty="0"/>
              <a:t> </a:t>
            </a:r>
            <a:r>
              <a:rPr lang="en-US" sz="3400" dirty="0" err="1"/>
              <a:t>dow</a:t>
            </a:r>
            <a:r>
              <a:rPr lang="en-US" sz="3400" dirty="0"/>
              <a:t>, and select group </a:t>
            </a:r>
            <a:r>
              <a:rPr lang="en-US" sz="3400" dirty="0" err="1"/>
              <a:t>dirac_admin</a:t>
            </a:r>
            <a:endParaRPr lang="en-US" sz="3400" dirty="0"/>
          </a:p>
          <a:p>
            <a:pPr marL="1371600" lvl="3" indent="0">
              <a:buNone/>
            </a:pPr>
            <a:endParaRPr lang="fr-FR" sz="3400" dirty="0"/>
          </a:p>
          <a:p>
            <a:pPr marL="1371600" lvl="3" indent="0">
              <a:buNone/>
            </a:pPr>
            <a:endParaRPr lang="en-US" sz="3400" dirty="0"/>
          </a:p>
          <a:p>
            <a:pPr lvl="2"/>
            <a:endParaRPr lang="en-US" dirty="0"/>
          </a:p>
          <a:p>
            <a:r>
              <a:rPr lang="en-US" dirty="0"/>
              <a:t>Current issues :</a:t>
            </a:r>
            <a:endParaRPr lang="en-US" b="1" dirty="0"/>
          </a:p>
          <a:p>
            <a:pPr lvl="1"/>
            <a:r>
              <a:rPr lang="fr-FR" sz="3200" dirty="0"/>
              <a:t>F</a:t>
            </a:r>
            <a:r>
              <a:rPr lang="en-US" sz="3200" dirty="0"/>
              <a:t>or now still using Belle2 rules/policies</a:t>
            </a:r>
          </a:p>
          <a:p>
            <a:pPr lvl="1"/>
            <a:r>
              <a:rPr lang="en-US" sz="3200" dirty="0"/>
              <a:t>When we submit the same job, times to times it succeeds the </a:t>
            </a:r>
            <a:r>
              <a:rPr lang="en-US" sz="3200" dirty="0" err="1"/>
              <a:t>InputData</a:t>
            </a:r>
            <a:r>
              <a:rPr lang="en-US" sz="3200" dirty="0"/>
              <a:t> resolution on the DIRAC server and then the pilot gets submitted, while in other cases, it fails. The strange thing is that this happens randomly when executing exactly the same call</a:t>
            </a:r>
          </a:p>
          <a:p>
            <a:r>
              <a:rPr lang="en-US" sz="3600" dirty="0"/>
              <a:t>Meetings :	</a:t>
            </a:r>
          </a:p>
          <a:p>
            <a:pPr lvl="1"/>
            <a:r>
              <a:rPr lang="en-US" sz="3200" dirty="0"/>
              <a:t>Wp2 workshop : </a:t>
            </a:r>
            <a:r>
              <a:rPr lang="en-US" sz="3200" dirty="0">
                <a:hlinkClick r:id="rId3"/>
              </a:rPr>
              <a:t>https://indico.in2p3.fr/event/26307/</a:t>
            </a:r>
            <a:endParaRPr lang="en-US" sz="3200" dirty="0"/>
          </a:p>
          <a:p>
            <a:pPr lvl="1"/>
            <a:r>
              <a:rPr lang="en-US" sz="3200" dirty="0"/>
              <a:t>Meeting to understand more the concepts of scope, namespace, etc. when using </a:t>
            </a:r>
            <a:r>
              <a:rPr lang="en-US" sz="3200" dirty="0" err="1"/>
              <a:t>DIRAC+Rucio</a:t>
            </a:r>
            <a:r>
              <a:rPr lang="en-US" sz="3200" dirty="0"/>
              <a:t>. With Cedric S, Luisa, Agustin</a:t>
            </a:r>
          </a:p>
        </p:txBody>
      </p:sp>
      <p:sp>
        <p:nvSpPr>
          <p:cNvPr id="6" name="Espace réservé du numéro de diapositive 5"/>
          <p:cNvSpPr>
            <a:spLocks noGrp="1"/>
          </p:cNvSpPr>
          <p:nvPr>
            <p:ph type="sldNum" sz="quarter" idx="12"/>
          </p:nvPr>
        </p:nvSpPr>
        <p:spPr/>
        <p:txBody>
          <a:bodyPr/>
          <a:lstStyle/>
          <a:p>
            <a:pPr algn="ctr"/>
            <a:fld id="{F815B12F-D02A-B845-865F-37AC5B232343}" type="slidenum">
              <a:rPr lang="it-IT" smtClean="0"/>
              <a:pPr algn="ctr"/>
              <a:t>2</a:t>
            </a:fld>
            <a:endParaRPr lang="it-IT" dirty="0"/>
          </a:p>
        </p:txBody>
      </p:sp>
      <p:pic>
        <p:nvPicPr>
          <p:cNvPr id="4" name="Image 3">
            <a:extLst>
              <a:ext uri="{FF2B5EF4-FFF2-40B4-BE49-F238E27FC236}">
                <a16:creationId xmlns:a16="http://schemas.microsoft.com/office/drawing/2014/main" id="{359ECD27-5332-49E1-8A31-8F8AB3A88ADB}"/>
              </a:ext>
            </a:extLst>
          </p:cNvPr>
          <p:cNvPicPr>
            <a:picLocks noChangeAspect="1"/>
          </p:cNvPicPr>
          <p:nvPr/>
        </p:nvPicPr>
        <p:blipFill>
          <a:blip r:embed="rId4"/>
          <a:stretch>
            <a:fillRect/>
          </a:stretch>
        </p:blipFill>
        <p:spPr>
          <a:xfrm>
            <a:off x="118533" y="3276076"/>
            <a:ext cx="9144000" cy="491903"/>
          </a:xfrm>
          <a:prstGeom prst="rect">
            <a:avLst/>
          </a:prstGeom>
        </p:spPr>
      </p:pic>
    </p:spTree>
    <p:extLst>
      <p:ext uri="{BB962C8B-B14F-4D97-AF65-F5344CB8AC3E}">
        <p14:creationId xmlns:p14="http://schemas.microsoft.com/office/powerpoint/2010/main" val="269437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C23E8-000C-4B2E-AF14-92D201ACE842}"/>
              </a:ext>
            </a:extLst>
          </p:cNvPr>
          <p:cNvSpPr>
            <a:spLocks noGrp="1"/>
          </p:cNvSpPr>
          <p:nvPr>
            <p:ph type="title"/>
          </p:nvPr>
        </p:nvSpPr>
        <p:spPr>
          <a:xfrm>
            <a:off x="631885" y="1864540"/>
            <a:ext cx="7290399" cy="1032353"/>
          </a:xfrm>
        </p:spPr>
        <p:txBody>
          <a:bodyPr/>
          <a:lstStyle/>
          <a:p>
            <a:r>
              <a:rPr lang="fr-FR" dirty="0" err="1"/>
              <a:t>Thank</a:t>
            </a:r>
            <a:r>
              <a:rPr lang="fr-FR" dirty="0"/>
              <a:t> </a:t>
            </a:r>
            <a:r>
              <a:rPr lang="fr-FR" dirty="0" err="1"/>
              <a:t>you</a:t>
            </a:r>
            <a:r>
              <a:rPr lang="fr-FR" dirty="0"/>
              <a:t> for </a:t>
            </a:r>
            <a:r>
              <a:rPr lang="fr-FR" dirty="0" err="1"/>
              <a:t>listening</a:t>
            </a:r>
            <a:endParaRPr lang="fr-FR" dirty="0"/>
          </a:p>
        </p:txBody>
      </p:sp>
      <p:sp>
        <p:nvSpPr>
          <p:cNvPr id="4" name="Espace réservé de la date 3">
            <a:extLst>
              <a:ext uri="{FF2B5EF4-FFF2-40B4-BE49-F238E27FC236}">
                <a16:creationId xmlns:a16="http://schemas.microsoft.com/office/drawing/2014/main" id="{1E5B4C47-7146-4434-AA1B-965770FA43EB}"/>
              </a:ext>
            </a:extLst>
          </p:cNvPr>
          <p:cNvSpPr>
            <a:spLocks noGrp="1"/>
          </p:cNvSpPr>
          <p:nvPr>
            <p:ph type="dt" sz="half" idx="10"/>
          </p:nvPr>
        </p:nvSpPr>
        <p:spPr/>
        <p:txBody>
          <a:bodyPr/>
          <a:lstStyle/>
          <a:p>
            <a:fld id="{9A1AE180-5ECA-534F-8A0F-AACB107CA5A1}" type="datetime1">
              <a:rPr lang="en-US" smtClean="0"/>
              <a:t>3/7/2022</a:t>
            </a:fld>
            <a:endParaRPr lang="it-IT"/>
          </a:p>
        </p:txBody>
      </p:sp>
      <p:sp>
        <p:nvSpPr>
          <p:cNvPr id="6" name="Espace réservé du numéro de diapositive 5">
            <a:extLst>
              <a:ext uri="{FF2B5EF4-FFF2-40B4-BE49-F238E27FC236}">
                <a16:creationId xmlns:a16="http://schemas.microsoft.com/office/drawing/2014/main" id="{1B059759-1AE0-4EE7-9DC7-322C3F8EACAD}"/>
              </a:ext>
            </a:extLst>
          </p:cNvPr>
          <p:cNvSpPr>
            <a:spLocks noGrp="1"/>
          </p:cNvSpPr>
          <p:nvPr>
            <p:ph type="sldNum" sz="quarter" idx="12"/>
          </p:nvPr>
        </p:nvSpPr>
        <p:spPr/>
        <p:txBody>
          <a:bodyPr/>
          <a:lstStyle/>
          <a:p>
            <a:pPr algn="ctr"/>
            <a:fld id="{F815B12F-D02A-B845-865F-37AC5B232343}" type="slidenum">
              <a:rPr lang="it-IT" smtClean="0"/>
              <a:pPr algn="ctr"/>
              <a:t>3</a:t>
            </a:fld>
            <a:endParaRPr lang="it-IT" dirty="0"/>
          </a:p>
        </p:txBody>
      </p:sp>
    </p:spTree>
    <p:extLst>
      <p:ext uri="{BB962C8B-B14F-4D97-AF65-F5344CB8AC3E}">
        <p14:creationId xmlns:p14="http://schemas.microsoft.com/office/powerpoint/2010/main" val="359635895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2" id="{84B2C77E-D1E5-DD48-B3EE-B80C14BA55BA}" vid="{29E3AAB7-A3DE-2940-AABB-6F3EADDE159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template_v2</Template>
  <TotalTime>39031</TotalTime>
  <Words>276</Words>
  <Application>Microsoft Office PowerPoint</Application>
  <PresentationFormat>Affichage à l'écran (4:3)</PresentationFormat>
  <Paragraphs>36</Paragraphs>
  <Slides>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Avenir Heavy</vt:lpstr>
      <vt:lpstr>Calibri</vt:lpstr>
      <vt:lpstr>Calibri Light</vt:lpstr>
      <vt:lpstr>Tema di Office</vt:lpstr>
      <vt:lpstr>WP2 lapp status</vt:lpstr>
      <vt:lpstr>DAC21 CTA use case 2 : reprocessing</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Rita Meneses</dc:creator>
  <cp:lastModifiedBy>Frederic GILLARDO</cp:lastModifiedBy>
  <cp:revision>223</cp:revision>
  <dcterms:created xsi:type="dcterms:W3CDTF">2018-11-20T16:31:33Z</dcterms:created>
  <dcterms:modified xsi:type="dcterms:W3CDTF">2022-03-07T14:28:53Z</dcterms:modified>
</cp:coreProperties>
</file>