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34" autoAdjust="0"/>
    <p:restoredTop sz="94662"/>
  </p:normalViewPr>
  <p:slideViewPr>
    <p:cSldViewPr snapToGrid="0" snapToObjects="1">
      <p:cViewPr varScale="1">
        <p:scale>
          <a:sx n="83" d="100"/>
          <a:sy n="83" d="100"/>
        </p:scale>
        <p:origin x="216" y="10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2" d="100"/>
          <a:sy n="52" d="100"/>
        </p:scale>
        <p:origin x="28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2DCB7DF9-0D02-4585-BB95-A274CDB043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D03439E-816E-4B73-9747-56E6950143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8F809-F363-4872-84C9-D7CD75B4F4FB}" type="datetimeFigureOut">
              <a:rPr lang="it-IT" smtClean="0"/>
              <a:t>04/03/22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F80F5E3-5A6B-4274-9F07-3F4DC527B0E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775B453-4FD3-4B45-9A4E-69A288F1E9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9A301-FF2A-45E5-97E1-7B158FC8E93D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3951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046F7-DDA4-3648-BD7E-85E6D1DE148B}" type="datetimeFigureOut">
              <a:rPr lang="it-IT" smtClean="0"/>
              <a:t>04/03/22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490F3-ADF7-B042-987D-93AF3DA3A926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7856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6582" y="3221765"/>
            <a:ext cx="8497455" cy="1595705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6581" y="5417819"/>
            <a:ext cx="8497456" cy="62405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B37CFE4B-908F-744C-86B0-5575CC115044}"/>
              </a:ext>
            </a:extLst>
          </p:cNvPr>
          <p:cNvSpPr/>
          <p:nvPr userDrawn="1"/>
        </p:nvSpPr>
        <p:spPr>
          <a:xfrm>
            <a:off x="990601" y="6378090"/>
            <a:ext cx="948343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050" dirty="0">
                <a:solidFill>
                  <a:schemeClr val="bg1">
                    <a:lumMod val="95000"/>
                  </a:schemeClr>
                </a:solidFill>
              </a:rPr>
              <a:t>ESCAPE - The European Science Cluster of Astronomy &amp; Particle Physics ESFRI Research Infrastructures has received funding from the European Union’s Horizon 2020 research and innovation programme under the Grant Agreement n° 824064.</a:t>
            </a:r>
            <a:endParaRPr lang="en-GB" sz="1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84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38626-02C1-9A41-92E2-B32556E93120}" type="datetime1">
              <a:rPr lang="fr-FR" smtClean="0"/>
              <a:t>04/03/2022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</a:p>
        </p:txBody>
      </p:sp>
    </p:spTree>
    <p:extLst>
      <p:ext uri="{BB962C8B-B14F-4D97-AF65-F5344CB8AC3E}">
        <p14:creationId xmlns:p14="http://schemas.microsoft.com/office/powerpoint/2010/main" val="1616576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B3660-C050-6B43-9D79-F62B72D22478}" type="datetime1">
              <a:rPr lang="fr-FR" smtClean="0"/>
              <a:t>04/03/2022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</a:p>
        </p:txBody>
      </p:sp>
    </p:spTree>
    <p:extLst>
      <p:ext uri="{BB962C8B-B14F-4D97-AF65-F5344CB8AC3E}">
        <p14:creationId xmlns:p14="http://schemas.microsoft.com/office/powerpoint/2010/main" val="3693551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B06A-E121-C443-B7E9-71DD58195A36}" type="datetime1">
              <a:rPr lang="fr-FR" smtClean="0"/>
              <a:t>04/03/2022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37601" y="6346704"/>
            <a:ext cx="731981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 algn="ctr"/>
            <a:fld id="{F815B12F-D02A-B845-865F-37AC5B232343}" type="slidenum">
              <a:rPr lang="it-IT" smtClean="0"/>
              <a:pPr algn="ctr"/>
              <a:t>‹N°›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72737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B8BF5-B124-ED4A-830A-74136F32A955}" type="datetime1">
              <a:rPr lang="fr-FR" smtClean="0"/>
              <a:t>04/03/2022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</a:p>
        </p:txBody>
      </p:sp>
    </p:spTree>
    <p:extLst>
      <p:ext uri="{BB962C8B-B14F-4D97-AF65-F5344CB8AC3E}">
        <p14:creationId xmlns:p14="http://schemas.microsoft.com/office/powerpoint/2010/main" val="187389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57B93-C274-5145-A000-CB3C4C299276}" type="datetime1">
              <a:rPr lang="fr-FR" smtClean="0"/>
              <a:t>04/03/2022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</a:p>
        </p:txBody>
      </p:sp>
    </p:spTree>
    <p:extLst>
      <p:ext uri="{BB962C8B-B14F-4D97-AF65-F5344CB8AC3E}">
        <p14:creationId xmlns:p14="http://schemas.microsoft.com/office/powerpoint/2010/main" val="1117481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0446A-C998-E74D-B40A-3D85AE400872}" type="datetime1">
              <a:rPr lang="fr-FR" smtClean="0"/>
              <a:t>04/03/2022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</a:p>
        </p:txBody>
      </p:sp>
    </p:spTree>
    <p:extLst>
      <p:ext uri="{BB962C8B-B14F-4D97-AF65-F5344CB8AC3E}">
        <p14:creationId xmlns:p14="http://schemas.microsoft.com/office/powerpoint/2010/main" val="2973323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4792-454E-A44F-AA73-D24DA1523389}" type="datetime1">
              <a:rPr lang="fr-FR" smtClean="0"/>
              <a:t>04/03/2022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</a:p>
        </p:txBody>
      </p:sp>
    </p:spTree>
    <p:extLst>
      <p:ext uri="{BB962C8B-B14F-4D97-AF65-F5344CB8AC3E}">
        <p14:creationId xmlns:p14="http://schemas.microsoft.com/office/powerpoint/2010/main" val="3491686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4D6EE-48B8-B94B-8125-5284D87A1071}" type="datetime1">
              <a:rPr lang="fr-FR" smtClean="0"/>
              <a:t>04/03/2022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</a:p>
        </p:txBody>
      </p:sp>
    </p:spTree>
    <p:extLst>
      <p:ext uri="{BB962C8B-B14F-4D97-AF65-F5344CB8AC3E}">
        <p14:creationId xmlns:p14="http://schemas.microsoft.com/office/powerpoint/2010/main" val="1967958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79E6D-86D9-3840-A20C-974EAA01A451}" type="datetime1">
              <a:rPr lang="fr-FR" smtClean="0"/>
              <a:t>04/03/2022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</a:p>
        </p:txBody>
      </p:sp>
    </p:spTree>
    <p:extLst>
      <p:ext uri="{BB962C8B-B14F-4D97-AF65-F5344CB8AC3E}">
        <p14:creationId xmlns:p14="http://schemas.microsoft.com/office/powerpoint/2010/main" val="3578926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4C672-3030-F744-9471-48B3CD0701F7}" type="datetime1">
              <a:rPr lang="fr-FR" smtClean="0"/>
              <a:t>04/03/2022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</a:p>
        </p:txBody>
      </p:sp>
    </p:spTree>
    <p:extLst>
      <p:ext uri="{BB962C8B-B14F-4D97-AF65-F5344CB8AC3E}">
        <p14:creationId xmlns:p14="http://schemas.microsoft.com/office/powerpoint/2010/main" val="3297032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33269" y="160028"/>
            <a:ext cx="9720532" cy="1032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58781"/>
            <a:ext cx="10515600" cy="4818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2514" y="6356352"/>
            <a:ext cx="15613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690A7-F214-FF42-80DD-9F17E1892B00}" type="datetime1">
              <a:rPr lang="fr-FR" smtClean="0"/>
              <a:t>04/03/2022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10929" y="6356352"/>
            <a:ext cx="3738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T. Vuillaume</a:t>
            </a:r>
            <a:endParaRPr lang="it-IT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CE86EC0-9AA0-9445-A96A-DFDEC4EB036F}"/>
              </a:ext>
            </a:extLst>
          </p:cNvPr>
          <p:cNvSpPr/>
          <p:nvPr userDrawn="1"/>
        </p:nvSpPr>
        <p:spPr>
          <a:xfrm>
            <a:off x="6829494" y="6364235"/>
            <a:ext cx="371638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050" dirty="0">
                <a:solidFill>
                  <a:schemeClr val="tx1"/>
                </a:solidFill>
              </a:rPr>
              <a:t>Funded by the European Union’s </a:t>
            </a:r>
          </a:p>
          <a:p>
            <a:pPr algn="r"/>
            <a:r>
              <a:rPr lang="en-US" sz="1050" dirty="0">
                <a:solidFill>
                  <a:schemeClr val="tx1"/>
                </a:solidFill>
              </a:rPr>
              <a:t>Horizon 2020 - Grant N° </a:t>
            </a:r>
            <a:r>
              <a:rPr lang="uk-UA" sz="1050" dirty="0">
                <a:solidFill>
                  <a:schemeClr val="tx1"/>
                </a:solidFill>
              </a:rPr>
              <a:t>824064</a:t>
            </a:r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E0477E6-C1AD-094D-A442-EF1BE2575039}"/>
              </a:ext>
            </a:extLst>
          </p:cNvPr>
          <p:cNvPicPr/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77" y="6425157"/>
            <a:ext cx="608780" cy="293654"/>
          </a:xfrm>
          <a:prstGeom prst="rect">
            <a:avLst/>
          </a:prstGeom>
          <a:ln w="3175">
            <a:noFill/>
          </a:ln>
        </p:spPr>
      </p:pic>
    </p:spTree>
    <p:extLst>
      <p:ext uri="{BB962C8B-B14F-4D97-AF65-F5344CB8AC3E}">
        <p14:creationId xmlns:p14="http://schemas.microsoft.com/office/powerpoint/2010/main" val="1567622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gitlab.in2p3.fr/escape2020/wp3/eossr/-/releases/v0.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ybinder.org/v2/git/https%3A%2F%2Fgitlab.in2p3.fr%2Fescape2020%2Fwp3%2Feossr/HEAD" TargetMode="External"/><Relationship Id="rId2" Type="http://schemas.openxmlformats.org/officeDocument/2006/relationships/hyperlink" Target="https://zenodo.org/record/632645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CF9914-6A8C-414A-AF31-0758485B4E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2369" y="3366993"/>
            <a:ext cx="7827264" cy="1595705"/>
          </a:xfrm>
        </p:spPr>
        <p:txBody>
          <a:bodyPr/>
          <a:lstStyle/>
          <a:p>
            <a:r>
              <a:rPr lang="it-IT" dirty="0"/>
              <a:t>WP3 – ESCAPE </a:t>
            </a:r>
            <a:r>
              <a:rPr lang="it-IT" dirty="0" err="1"/>
              <a:t>Repository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C893D75-00CA-9042-B133-1091B1F6CA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35867" y="5294293"/>
            <a:ext cx="6858000" cy="978508"/>
          </a:xfr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34715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4B26C1-AB28-AC45-827B-7F4CCD0A8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352" y="220314"/>
            <a:ext cx="5293963" cy="1032353"/>
          </a:xfrm>
        </p:spPr>
        <p:txBody>
          <a:bodyPr>
            <a:normAutofit/>
          </a:bodyPr>
          <a:lstStyle/>
          <a:p>
            <a:r>
              <a:rPr lang="fr-FR" sz="4400" dirty="0"/>
              <a:t>v0.4 </a:t>
            </a:r>
            <a:r>
              <a:rPr lang="fr-FR" sz="4400" dirty="0" err="1"/>
              <a:t>released</a:t>
            </a:r>
            <a:endParaRPr lang="fr-FR" sz="44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FE1BA3-C7EC-6B44-8390-22D9935E2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24733"/>
            <a:ext cx="8629185" cy="395222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sz="2400" dirty="0" err="1"/>
              <a:t>Here</a:t>
            </a:r>
            <a:r>
              <a:rPr lang="fr-FR" sz="2400" dirty="0"/>
              <a:t> are </a:t>
            </a:r>
            <a:r>
              <a:rPr lang="fr-FR" sz="2400" dirty="0" err="1"/>
              <a:t>some</a:t>
            </a:r>
            <a:r>
              <a:rPr lang="fr-FR" sz="2400" dirty="0"/>
              <a:t> of the major changes </a:t>
            </a:r>
            <a:r>
              <a:rPr lang="fr-FR" sz="2400" dirty="0" err="1"/>
              <a:t>that</a:t>
            </a:r>
            <a:r>
              <a:rPr lang="fr-FR" sz="2400" dirty="0"/>
              <a:t> </a:t>
            </a:r>
            <a:r>
              <a:rPr lang="fr-FR" sz="2400" dirty="0" err="1"/>
              <a:t>should</a:t>
            </a:r>
            <a:r>
              <a:rPr lang="fr-FR" sz="2400" dirty="0"/>
              <a:t> </a:t>
            </a:r>
            <a:r>
              <a:rPr lang="fr-FR" sz="2400" dirty="0" err="1"/>
              <a:t>be</a:t>
            </a:r>
            <a:r>
              <a:rPr lang="fr-FR" sz="2400" dirty="0"/>
              <a:t> </a:t>
            </a:r>
            <a:r>
              <a:rPr lang="fr-FR" sz="2400" dirty="0" err="1"/>
              <a:t>noted</a:t>
            </a:r>
            <a:r>
              <a:rPr lang="fr-FR" sz="2400" dirty="0"/>
              <a:t>:</a:t>
            </a:r>
          </a:p>
          <a:p>
            <a:r>
              <a:rPr lang="fr-FR" sz="2400" dirty="0"/>
              <a:t>updates in OSSR </a:t>
            </a:r>
            <a:r>
              <a:rPr lang="fr-FR" sz="2400" dirty="0" err="1"/>
              <a:t>metadata</a:t>
            </a:r>
            <a:r>
              <a:rPr lang="fr-FR" sz="2400" dirty="0"/>
              <a:t> </a:t>
            </a:r>
            <a:r>
              <a:rPr lang="fr-FR" sz="2400" dirty="0" err="1"/>
              <a:t>requirements</a:t>
            </a:r>
            <a:r>
              <a:rPr lang="fr-FR" sz="2400" dirty="0"/>
              <a:t>. </a:t>
            </a:r>
            <a:r>
              <a:rPr lang="fr-FR" sz="2400" dirty="0" err="1"/>
              <a:t>Requirements</a:t>
            </a:r>
            <a:r>
              <a:rPr lang="fr-FR" sz="2400" dirty="0"/>
              <a:t> and </a:t>
            </a:r>
            <a:r>
              <a:rPr lang="fr-FR" sz="2400" dirty="0" err="1"/>
              <a:t>recommendation</a:t>
            </a:r>
            <a:r>
              <a:rPr lang="fr-FR" sz="2400" dirty="0"/>
              <a:t> are </a:t>
            </a:r>
            <a:r>
              <a:rPr lang="fr-FR" sz="2400" dirty="0" err="1"/>
              <a:t>now</a:t>
            </a:r>
            <a:r>
              <a:rPr lang="fr-FR" sz="2400" dirty="0"/>
              <a:t> </a:t>
            </a:r>
            <a:r>
              <a:rPr lang="fr-FR" sz="2400" dirty="0" err="1"/>
              <a:t>clearly</a:t>
            </a:r>
            <a:r>
              <a:rPr lang="fr-FR" sz="2400" dirty="0"/>
              <a:t> </a:t>
            </a:r>
            <a:r>
              <a:rPr lang="fr-FR" sz="2400" dirty="0" err="1"/>
              <a:t>identified</a:t>
            </a:r>
            <a:r>
              <a:rPr lang="fr-FR" sz="2400" dirty="0"/>
              <a:t> in the </a:t>
            </a:r>
            <a:r>
              <a:rPr lang="fr-FR" sz="2400" dirty="0" err="1"/>
              <a:t>eOSSR</a:t>
            </a:r>
            <a:r>
              <a:rPr lang="fr-FR" sz="2400" dirty="0"/>
              <a:t> documentation.</a:t>
            </a:r>
          </a:p>
          <a:p>
            <a:r>
              <a:rPr lang="fr-FR" sz="2400" dirty="0"/>
              <a:t>an </a:t>
            </a:r>
            <a:r>
              <a:rPr lang="fr-FR" sz="2400" dirty="0" err="1"/>
              <a:t>eOSSR</a:t>
            </a:r>
            <a:r>
              <a:rPr lang="fr-FR" sz="2400" dirty="0"/>
              <a:t> </a:t>
            </a:r>
            <a:r>
              <a:rPr lang="fr-FR" sz="2400" dirty="0" err="1"/>
              <a:t>metadata</a:t>
            </a:r>
            <a:r>
              <a:rPr lang="fr-FR" sz="2400" dirty="0"/>
              <a:t> </a:t>
            </a:r>
            <a:r>
              <a:rPr lang="fr-FR" sz="2400" dirty="0" err="1"/>
              <a:t>validator</a:t>
            </a:r>
            <a:r>
              <a:rPr lang="fr-FR" sz="2400" dirty="0"/>
              <a:t> </a:t>
            </a:r>
            <a:r>
              <a:rPr lang="fr-FR" sz="2400" dirty="0" err="1"/>
              <a:t>comes</a:t>
            </a:r>
            <a:r>
              <a:rPr lang="fr-FR" sz="2400" dirty="0"/>
              <a:t> </a:t>
            </a:r>
            <a:r>
              <a:rPr lang="fr-FR" sz="2400" dirty="0" err="1"/>
              <a:t>with</a:t>
            </a:r>
            <a:r>
              <a:rPr lang="fr-FR" sz="2400" dirty="0"/>
              <a:t> </a:t>
            </a:r>
            <a:r>
              <a:rPr lang="fr-FR" sz="2400" dirty="0" err="1"/>
              <a:t>these</a:t>
            </a:r>
            <a:r>
              <a:rPr lang="fr-FR" sz="2400" dirty="0"/>
              <a:t> new </a:t>
            </a:r>
            <a:r>
              <a:rPr lang="fr-FR" sz="2400" dirty="0" err="1"/>
              <a:t>requirements</a:t>
            </a:r>
            <a:endParaRPr lang="fr-FR" sz="2400" dirty="0"/>
          </a:p>
          <a:p>
            <a:r>
              <a:rPr lang="fr-FR" sz="2400" dirty="0" err="1"/>
              <a:t>add</a:t>
            </a:r>
            <a:r>
              <a:rPr lang="fr-FR" sz="2400" dirty="0"/>
              <a:t> </a:t>
            </a:r>
            <a:r>
              <a:rPr lang="fr-FR" sz="2400" dirty="0" err="1"/>
              <a:t>search</a:t>
            </a:r>
            <a:r>
              <a:rPr lang="fr-FR" sz="2400" dirty="0"/>
              <a:t> </a:t>
            </a:r>
            <a:r>
              <a:rPr lang="fr-FR" sz="2400" dirty="0" err="1"/>
              <a:t>functions</a:t>
            </a:r>
            <a:r>
              <a:rPr lang="fr-FR" sz="2400" dirty="0"/>
              <a:t> for </a:t>
            </a:r>
            <a:r>
              <a:rPr lang="fr-FR" sz="2400" dirty="0" err="1"/>
              <a:t>licenses</a:t>
            </a:r>
            <a:r>
              <a:rPr lang="fr-FR" sz="2400" dirty="0"/>
              <a:t>, </a:t>
            </a:r>
            <a:r>
              <a:rPr lang="fr-FR" sz="2400" dirty="0" err="1"/>
              <a:t>grants</a:t>
            </a:r>
            <a:r>
              <a:rPr lang="fr-FR" sz="2400" dirty="0"/>
              <a:t>, </a:t>
            </a:r>
            <a:r>
              <a:rPr lang="fr-FR" sz="2400" dirty="0" err="1"/>
              <a:t>funders</a:t>
            </a:r>
            <a:r>
              <a:rPr lang="fr-FR" sz="2400" dirty="0"/>
              <a:t>, </a:t>
            </a:r>
            <a:r>
              <a:rPr lang="fr-FR" sz="2400" dirty="0" err="1"/>
              <a:t>communities</a:t>
            </a:r>
            <a:r>
              <a:rPr lang="fr-FR" sz="2400" dirty="0"/>
              <a:t> and records</a:t>
            </a:r>
          </a:p>
          <a:p>
            <a:r>
              <a:rPr lang="fr-FR" sz="2400" dirty="0"/>
              <a:t>the OSSR </a:t>
            </a:r>
            <a:r>
              <a:rPr lang="fr-FR" sz="2400" dirty="0" err="1"/>
              <a:t>search</a:t>
            </a:r>
            <a:r>
              <a:rPr lang="fr-FR" sz="2400" dirty="0"/>
              <a:t> </a:t>
            </a:r>
            <a:r>
              <a:rPr lang="fr-FR" sz="2400" dirty="0" err="1"/>
              <a:t>is</a:t>
            </a:r>
            <a:r>
              <a:rPr lang="fr-FR" sz="2400" dirty="0"/>
              <a:t> </a:t>
            </a:r>
            <a:r>
              <a:rPr lang="fr-FR" sz="2400" dirty="0" err="1"/>
              <a:t>now</a:t>
            </a:r>
            <a:r>
              <a:rPr lang="fr-FR" sz="2400" dirty="0"/>
              <a:t> </a:t>
            </a:r>
            <a:r>
              <a:rPr lang="fr-FR" sz="2400" dirty="0" err="1"/>
              <a:t>limited</a:t>
            </a:r>
            <a:r>
              <a:rPr lang="fr-FR" sz="2400" dirty="0"/>
              <a:t> to software and </a:t>
            </a:r>
            <a:r>
              <a:rPr lang="fr-FR" sz="2400" dirty="0" err="1"/>
              <a:t>datasets</a:t>
            </a: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dirty="0"/>
              <a:t>Full </a:t>
            </a:r>
            <a:r>
              <a:rPr lang="fr-FR" sz="2400" dirty="0" err="1"/>
              <a:t>changelog</a:t>
            </a:r>
            <a:r>
              <a:rPr lang="fr-FR" sz="2400" dirty="0"/>
              <a:t>: </a:t>
            </a:r>
            <a:r>
              <a:rPr lang="fr-FR" sz="2400" dirty="0">
                <a:hlinkClick r:id="rId2"/>
              </a:rPr>
              <a:t>https://gitlab.in2p3.fr/escape2020/wp3/eossr/-/releases/v0.4</a:t>
            </a: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06E5E9F-FEA3-B244-AF7D-6DF6169F6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B06A-E121-C443-B7E9-71DD58195A36}" type="datetime1">
              <a:rPr lang="fr-FR" smtClean="0"/>
              <a:t>04/03/2022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28FB066-046F-0F4D-ADA9-1717B09A8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  <a:endParaRPr lang="it-IT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5D7FCD-E0A0-DC41-A643-1138B1B99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2</a:t>
            </a:fld>
            <a:endParaRPr lang="it-IT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9A92A68-3446-7243-BF6A-5042A476BA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5837" y="3055731"/>
            <a:ext cx="3146163" cy="297737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5989218-8808-6443-A62D-54F139A948D1}"/>
              </a:ext>
            </a:extLst>
          </p:cNvPr>
          <p:cNvSpPr/>
          <p:nvPr/>
        </p:nvSpPr>
        <p:spPr>
          <a:xfrm>
            <a:off x="838200" y="1192381"/>
            <a:ext cx="105156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That version </a:t>
            </a:r>
            <a:r>
              <a:rPr lang="fr-FR" sz="2400" dirty="0" err="1"/>
              <a:t>introduces</a:t>
            </a:r>
            <a:r>
              <a:rPr lang="fr-FR" sz="2400" dirty="0"/>
              <a:t> </a:t>
            </a:r>
            <a:r>
              <a:rPr lang="fr-FR" sz="2400" dirty="0" err="1"/>
              <a:t>some</a:t>
            </a:r>
            <a:r>
              <a:rPr lang="fr-FR" sz="2400" dirty="0"/>
              <a:t> API changes but </a:t>
            </a:r>
            <a:r>
              <a:rPr lang="fr-FR" sz="2400" b="1" dirty="0" err="1"/>
              <a:t>mostly</a:t>
            </a:r>
            <a:r>
              <a:rPr lang="fr-FR" sz="2400" b="1" dirty="0"/>
              <a:t> </a:t>
            </a:r>
            <a:r>
              <a:rPr lang="fr-FR" sz="2400" b="1" dirty="0" err="1"/>
              <a:t>internal</a:t>
            </a:r>
            <a:r>
              <a:rPr lang="fr-FR" sz="2400" b="1" dirty="0"/>
              <a:t> to the </a:t>
            </a:r>
            <a:r>
              <a:rPr lang="fr-FR" sz="2400" b="1" dirty="0" err="1"/>
              <a:t>library</a:t>
            </a:r>
            <a:r>
              <a:rPr lang="fr-FR" sz="2400" dirty="0"/>
              <a:t> </a:t>
            </a:r>
            <a:r>
              <a:rPr lang="fr-FR" sz="2400" dirty="0" err="1"/>
              <a:t>that</a:t>
            </a:r>
            <a:r>
              <a:rPr lang="fr-FR" sz="2400" dirty="0"/>
              <a:t> </a:t>
            </a:r>
            <a:r>
              <a:rPr lang="fr-FR" sz="2400" dirty="0" err="1"/>
              <a:t>should</a:t>
            </a:r>
            <a:r>
              <a:rPr lang="fr-FR" sz="2400" dirty="0"/>
              <a:t> not affect </a:t>
            </a:r>
            <a:r>
              <a:rPr lang="fr-FR" sz="2400" dirty="0" err="1"/>
              <a:t>heavily</a:t>
            </a:r>
            <a:r>
              <a:rPr lang="fr-FR" sz="2400" dirty="0"/>
              <a:t> </a:t>
            </a:r>
            <a:r>
              <a:rPr lang="fr-FR" sz="2400" dirty="0" err="1"/>
              <a:t>users</a:t>
            </a:r>
            <a:r>
              <a:rPr lang="fr-FR" sz="2400" dirty="0"/>
              <a:t>, </a:t>
            </a:r>
            <a:r>
              <a:rPr lang="fr-FR" sz="2400" dirty="0" err="1"/>
              <a:t>while</a:t>
            </a:r>
            <a:r>
              <a:rPr lang="fr-FR" sz="2400" dirty="0"/>
              <a:t> new </a:t>
            </a:r>
            <a:r>
              <a:rPr lang="fr-FR" sz="2400" dirty="0" err="1"/>
              <a:t>features</a:t>
            </a:r>
            <a:r>
              <a:rPr lang="fr-FR" sz="2400" dirty="0"/>
              <a:t> have been </a:t>
            </a:r>
            <a:r>
              <a:rPr lang="fr-FR" sz="2400" dirty="0" err="1"/>
              <a:t>introduced</a:t>
            </a:r>
            <a:r>
              <a:rPr lang="fr-FR" sz="2400" dirty="0"/>
              <a:t>.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C7AF3A1-3245-C848-A303-3BAEE74FF8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0793" y="257391"/>
            <a:ext cx="3677006" cy="7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04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B6B013-DA90-1841-9D8B-7CE44FBA9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8AB4CAA-D691-1248-9866-BD3DCCD8B9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 OSSR: </a:t>
            </a:r>
            <a:r>
              <a:rPr lang="fr-FR" dirty="0">
                <a:hlinkClick r:id="rId2"/>
              </a:rPr>
              <a:t>https://zenodo.org/record/6326454</a:t>
            </a:r>
            <a:endParaRPr lang="fr-FR" dirty="0"/>
          </a:p>
          <a:p>
            <a:endParaRPr lang="fr-FR" dirty="0"/>
          </a:p>
          <a:p>
            <a:r>
              <a:rPr lang="fr-FR" dirty="0"/>
              <a:t> </a:t>
            </a:r>
            <a:r>
              <a:rPr lang="fr-FR" dirty="0" err="1"/>
              <a:t>pypi</a:t>
            </a:r>
            <a:r>
              <a:rPr lang="fr-FR" dirty="0"/>
              <a:t> : 	</a:t>
            </a:r>
            <a:r>
              <a:rPr lang="fr-FR" dirty="0" err="1">
                <a:latin typeface="Andale Mono" panose="020B0509000000000004" pitchFamily="49" charset="0"/>
              </a:rPr>
              <a:t>pip</a:t>
            </a:r>
            <a:r>
              <a:rPr lang="fr-FR" dirty="0">
                <a:latin typeface="Andale Mono" panose="020B0509000000000004" pitchFamily="49" charset="0"/>
              </a:rPr>
              <a:t> </a:t>
            </a:r>
            <a:r>
              <a:rPr lang="fr-FR" dirty="0" err="1">
                <a:latin typeface="Andale Mono" panose="020B0509000000000004" pitchFamily="49" charset="0"/>
              </a:rPr>
              <a:t>install</a:t>
            </a:r>
            <a:r>
              <a:rPr lang="fr-FR" dirty="0">
                <a:latin typeface="Andale Mono" panose="020B0509000000000004" pitchFamily="49" charset="0"/>
              </a:rPr>
              <a:t> </a:t>
            </a:r>
            <a:r>
              <a:rPr lang="fr-FR" dirty="0" err="1">
                <a:latin typeface="Andale Mono" panose="020B0509000000000004" pitchFamily="49" charset="0"/>
              </a:rPr>
              <a:t>eossr</a:t>
            </a:r>
            <a:r>
              <a:rPr lang="fr-FR" dirty="0">
                <a:latin typeface="Andale Mono" panose="020B0509000000000004" pitchFamily="49" charset="0"/>
              </a:rPr>
              <a:t>==0.4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 </a:t>
            </a:r>
            <a:r>
              <a:rPr lang="fr-FR" dirty="0">
                <a:latin typeface="Andale Mono" panose="020B0509000000000004" pitchFamily="49" charset="0"/>
              </a:rPr>
              <a:t>docker </a:t>
            </a:r>
            <a:r>
              <a:rPr lang="fr-FR" dirty="0" err="1">
                <a:latin typeface="Andale Mono" panose="020B0509000000000004" pitchFamily="49" charset="0"/>
              </a:rPr>
              <a:t>run</a:t>
            </a:r>
            <a:r>
              <a:rPr lang="fr-FR" dirty="0">
                <a:latin typeface="Andale Mono" panose="020B0509000000000004" pitchFamily="49" charset="0"/>
              </a:rPr>
              <a:t> gitlab-registry.in2p3.fr/escape2020/wp3/eossr:v0.4</a:t>
            </a:r>
          </a:p>
          <a:p>
            <a:endParaRPr lang="fr-FR" dirty="0"/>
          </a:p>
          <a:p>
            <a:r>
              <a:rPr lang="fr-FR" dirty="0"/>
              <a:t> </a:t>
            </a:r>
            <a:r>
              <a:rPr lang="fr-FR" dirty="0" err="1"/>
              <a:t>mybinder</a:t>
            </a:r>
            <a:r>
              <a:rPr lang="fr-FR" dirty="0"/>
              <a:t>:  </a:t>
            </a:r>
            <a:r>
              <a:rPr lang="fr-FR" dirty="0">
                <a:hlinkClick r:id="rId3"/>
              </a:rPr>
              <a:t>https://mybinder.org/v2/git/https%3A%2F%2Fgitlab.in2p3.fr%2Fescape2020%2Fwp3%2Feossr/HEAD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B26378-1094-6F4E-83FA-C6A0E6EE6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B06A-E121-C443-B7E9-71DD58195A36}" type="datetime1">
              <a:rPr lang="fr-FR" smtClean="0"/>
              <a:t>04/03/2022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83B616C-0533-8E4D-8AFA-7392D254C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  <a:endParaRPr lang="it-IT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739AA4-7279-1446-A78D-1BF329745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3</a:t>
            </a:fld>
            <a:endParaRPr lang="it-IT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89A97DE-0468-8947-95AD-5579C303FF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3752" y="1410046"/>
            <a:ext cx="2820234" cy="30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5977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4" id="{0399BF53-39D8-E843-B39E-0ADDE2660B33}" vid="{4500F628-7872-8946-AB35-76E816C84F12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di Office</Template>
  <TotalTime>23</TotalTime>
  <Words>189</Words>
  <Application>Microsoft Macintosh PowerPoint</Application>
  <PresentationFormat>Grand écran</PresentationFormat>
  <Paragraphs>23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Andale Mono</vt:lpstr>
      <vt:lpstr>Arial</vt:lpstr>
      <vt:lpstr>Calibri</vt:lpstr>
      <vt:lpstr>Calibri Light</vt:lpstr>
      <vt:lpstr>Tema di Office</vt:lpstr>
      <vt:lpstr>WP3 – ESCAPE Repository</vt:lpstr>
      <vt:lpstr>v0.4 released</vt:lpstr>
      <vt:lpstr>Présentation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WP3 – ESCAPE Repository</dc:title>
  <dc:creator>Thomas Vuillaume</dc:creator>
  <cp:lastModifiedBy>Thomas Vuillaume</cp:lastModifiedBy>
  <cp:revision>3</cp:revision>
  <dcterms:created xsi:type="dcterms:W3CDTF">2022-03-04T08:36:36Z</dcterms:created>
  <dcterms:modified xsi:type="dcterms:W3CDTF">2022-03-04T09:00:20Z</dcterms:modified>
</cp:coreProperties>
</file>