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tMjUaDKDKC/d3VyRvHoePAv2n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vuillaume" initials="" lastIdx="1" clrIdx="0"/>
  <p:cmAuthor id="1" name="Kike Garci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/>
    <p:restoredTop sz="94592"/>
  </p:normalViewPr>
  <p:slideViewPr>
    <p:cSldViewPr snapToGrid="0">
      <p:cViewPr varScale="1">
        <p:scale>
          <a:sx n="72" d="100"/>
          <a:sy n="72" d="100"/>
        </p:scale>
        <p:origin x="240" y="1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17T17:36:01.074" idx="1">
    <p:pos x="528" y="855"/>
    <p:text>Our implementation is flawed. If people add keywords into codemeta, it's translated into zenodo metadata ONLY if they use the eOSSR to upload their software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vzvFVE"/>
      </p:ext>
    </p:extLst>
  </p:cm>
  <p:cm authorId="1" dt="2022-02-17T17:36:01.074" idx="1">
    <p:pos x="528" y="855"/>
    <p:text>Why we do this ? 
Which would be the problem of having something like, f.eg. 
keywords: ["CTA", "Jupyter-notebook", "Astronomy", "Python", "Machine Learning"
]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vzvFV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4693c350b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4693c350b_4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14693c350b_4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4693c350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4693c350b_3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14693c350b_3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4693c350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4693c350b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14693c350b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990601" y="6378090"/>
            <a:ext cx="948343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sz="1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 rot="5400000">
            <a:off x="3686909" y="-1489928"/>
            <a:ext cx="481818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6829494" y="6364235"/>
            <a:ext cx="37163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European Union’s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2020 - Grant N° 824064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45877" y="6425157"/>
            <a:ext cx="608780" cy="2936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nahub.i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eossr/-/wikis/MetaData%20discuss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eossr/-/issues/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lab.in2p3.fr/escape2020/wp3/ossr-pages/-/issues/22" TargetMode="External"/><Relationship Id="rId4" Type="http://schemas.openxmlformats.org/officeDocument/2006/relationships/hyperlink" Target="https://gitlab.in2p3.fr/escape2020/wp3/eossr/-/issues/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eossr/-/issues/7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ossr-pages/-/issues/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in2p3.fr/escape2020/wp3/eossr/-/issues/6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wossl/-/issues/6" TargetMode="External"/><Relationship Id="rId7" Type="http://schemas.openxmlformats.org/officeDocument/2006/relationships/hyperlink" Target="https://gitlab.in2p3.fr/escape2020/wp3/eossr/-/issues/3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in2p3.fr/escape2020/wp3/eossr/-/issues/44" TargetMode="External"/><Relationship Id="rId5" Type="http://schemas.openxmlformats.org/officeDocument/2006/relationships/hyperlink" Target="https://gitlab.in2p3.fr/escape2020/wp3/eossr/-/issues/65" TargetMode="External"/><Relationship Id="rId4" Type="http://schemas.openxmlformats.org/officeDocument/2006/relationships/hyperlink" Target="https://gitlab.in2p3.fr/escape2020/wp3/eossr/-/issues/3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/>
              <a:t>WP3 – ESCAPE Repository</a:t>
            </a:r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4693c350b_4_3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600" cy="103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Some thoughts about OSSR-ESAP interface and metadata</a:t>
            </a:r>
            <a:endParaRPr/>
          </a:p>
        </p:txBody>
      </p:sp>
      <p:sp>
        <p:nvSpPr>
          <p:cNvPr id="157" name="Google Shape;157;g114693c350b_4_3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Where to draw the line? - Some examples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defining the type of resource provided = global metadata = OSSR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defining the steps to reproduce an analysis = workflow specific (see e.g. </a:t>
            </a:r>
            <a:r>
              <a:rPr lang="fr-FR" u="sng">
                <a:solidFill>
                  <a:schemeClr val="hlink"/>
                </a:solidFill>
                <a:hlinkClick r:id="rId3"/>
              </a:rPr>
              <a:t>REANA</a:t>
            </a:r>
            <a:r>
              <a:rPr lang="fr-FR"/>
              <a:t>) = not OSSR metadata</a:t>
            </a:r>
            <a:endParaRPr/>
          </a:p>
        </p:txBody>
      </p:sp>
      <p:sp>
        <p:nvSpPr>
          <p:cNvPr id="158" name="Google Shape;158;g114693c350b_4_3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2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4693c350b_3_45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600" cy="103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Conclusions</a:t>
            </a:r>
            <a:endParaRPr/>
          </a:p>
        </p:txBody>
      </p:sp>
      <p:sp>
        <p:nvSpPr>
          <p:cNvPr id="165" name="Google Shape;165;g114693c350b_3_45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At the moment, extending the codemeta schema does not seem necessary to solve current issues and use cases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Maintenance, acceptability, usability…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ESAP metadata are still under construction. Most of them will likely stay as ESAP metadata.</a:t>
            </a:r>
            <a:endParaRPr/>
          </a:p>
        </p:txBody>
      </p:sp>
      <p:sp>
        <p:nvSpPr>
          <p:cNvPr id="166" name="Google Shape;166;g114693c350b_3_45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2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I have </a:t>
            </a:r>
            <a:r>
              <a:rPr lang="fr-FR" dirty="0" err="1"/>
              <a:t>tried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classify</a:t>
            </a:r>
            <a:r>
              <a:rPr lang="fr-FR" dirty="0"/>
              <a:t> the main </a:t>
            </a:r>
            <a:r>
              <a:rPr lang="fr-FR" dirty="0" err="1"/>
              <a:t>metadata</a:t>
            </a:r>
            <a:r>
              <a:rPr lang="fr-FR" dirty="0"/>
              <a:t> discussions by topics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Goal: go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in a </a:t>
            </a:r>
            <a:r>
              <a:rPr lang="fr-FR" dirty="0" err="1"/>
              <a:t>organized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and </a:t>
            </a:r>
            <a:r>
              <a:rPr lang="fr-FR" dirty="0" err="1"/>
              <a:t>reach</a:t>
            </a:r>
            <a:r>
              <a:rPr lang="fr-FR" dirty="0"/>
              <a:t> an agreement and a conclusion for </a:t>
            </a:r>
            <a:r>
              <a:rPr lang="fr-FR" dirty="0" err="1"/>
              <a:t>each</a:t>
            </a:r>
            <a:r>
              <a:rPr lang="fr-FR" dirty="0"/>
              <a:t> of </a:t>
            </a:r>
            <a:r>
              <a:rPr lang="fr-FR" dirty="0" err="1"/>
              <a:t>them</a:t>
            </a:r>
            <a:r>
              <a:rPr lang="fr-FR" dirty="0"/>
              <a:t>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 dirty="0" err="1"/>
              <a:t>These</a:t>
            </a:r>
            <a:r>
              <a:rPr lang="fr-FR" dirty="0"/>
              <a:t> slides are a copy of </a:t>
            </a:r>
            <a:r>
              <a:rPr lang="fr-FR" u="sng" dirty="0">
                <a:solidFill>
                  <a:schemeClr val="hlink"/>
                </a:solidFill>
                <a:hlinkClick r:id="rId3"/>
              </a:rPr>
              <a:t>https://gitlab.in2p3.fr/escape2020/wp3/eossr/-/wikis/MetaData%20discussions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2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/>
              <a:t>1. Records classification =&gt; keywords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Goal: Filter and classify records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Easy implementation with Zenodo REST API (and through eOSSR)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Issues 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https://gitlab.in2p3.fr/escape2020/wp3/eossr/-/issues/75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https://gitlab.in2p3.fr/escape2020/wp3/eossr/-/issues/68</a:t>
            </a:r>
            <a:endParaRPr/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fr-FR" u="sng">
                <a:solidFill>
                  <a:schemeClr val="hlink"/>
                </a:solidFill>
                <a:hlinkClick r:id="rId5"/>
              </a:rPr>
              <a:t>https://gitlab.in2p3.fr/escape2020/wp3/ossr-pages/-/issues/22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/>
              <a:t>1. Records classification =&gt; keywords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Analysis classification: analysis appear as software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/>
              <a:t>ESAP will probably need more fine-grained classification (need to wait for their input) – see notebooks, workflows… 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Keywords implementation : 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Use already existing schema ☺ 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Use existing Zenodo REST API ☺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Good for first quick-search (not too fined-grained)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/>
              <a:t>ESAP does not exclude the possibility to build a database on their side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My opinion: as OSSR, the keywords implementation is enough. Implementing a restricted set of generic keywords is possible and reasonable to follow for providers. </a:t>
            </a:r>
            <a:endParaRPr sz="1600">
              <a:highlight>
                <a:srgbClr val="FFFF00"/>
              </a:highlight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/>
              <a:t>1. Records classification =&gt; keywords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Domain classification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/>
              <a:t> Research infrastructures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/>
              <a:t>list of partners: LSST, CTA, Virgo, KM3NeT…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/>
              <a:t>Currently: the list appears only in the codemeta generator :-/ </a:t>
            </a:r>
            <a:endParaRPr>
              <a:highlight>
                <a:srgbClr val="FFFF00"/>
              </a:highlight>
            </a:endParaRPr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/>
              <a:t>Astronomy Thesaurus (</a:t>
            </a:r>
            <a:r>
              <a:rPr lang="fr-FR" u="sng">
                <a:solidFill>
                  <a:schemeClr val="hlink"/>
                </a:solidFill>
                <a:hlinkClick r:id="rId3"/>
              </a:rPr>
              <a:t>proposal from Mark</a:t>
            </a:r>
            <a:r>
              <a:rPr lang="fr-FR"/>
              <a:t>)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What is the goal here? Use case?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We need to differentiate between what is requested (because it’s used by a service) and suggestion for good practice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/>
              <a:t>2. Software / Analysis environment building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 Goal: being able to </a:t>
            </a:r>
            <a:r>
              <a:rPr lang="fr-FR" b="1"/>
              <a:t>install</a:t>
            </a:r>
            <a:r>
              <a:rPr lang="fr-FR"/>
              <a:t> the environment for the provided software or analysis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 Current status: soft requirement (see </a:t>
            </a:r>
            <a:r>
              <a:rPr lang="fr-FR" i="1"/>
              <a:t>Reasonable set of software engineering practices</a:t>
            </a:r>
            <a:r>
              <a:rPr lang="fr-FR"/>
              <a:t>)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Issues: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https://gitlab.in2p3.fr/escape2020/wp3/ossr-pages/-/issues/16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https://gitlab.in2p3.fr/escape2020/wp3/eossr/-/issues/62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 Possible codemeta  implementation: </a:t>
            </a:r>
            <a:r>
              <a:rPr lang="fr-FR" b="1" i="1"/>
              <a:t>buildInstructions</a:t>
            </a:r>
            <a:endParaRPr b="1" i="1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i="1"/>
              <a:t> </a:t>
            </a:r>
            <a:r>
              <a:rPr lang="fr-FR"/>
              <a:t>but Type=URL, while these instructions should be provided with the record (env.txt, conda yml, docker recipe…)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i="1"/>
              <a:t> </a:t>
            </a:r>
            <a:r>
              <a:rPr lang="fr-FR"/>
              <a:t>is a relative path OK?</a:t>
            </a:r>
            <a:endParaRPr i="1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 My opinion: we should come up with a way to </a:t>
            </a:r>
            <a:r>
              <a:rPr lang="fr-FR" b="1"/>
              <a:t>require</a:t>
            </a:r>
            <a:r>
              <a:rPr lang="fr-FR"/>
              <a:t> these</a:t>
            </a:r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/>
              <a:t>3. Software / Analysis running environment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Goal: being able to </a:t>
            </a:r>
            <a:r>
              <a:rPr lang="fr-FR" b="1"/>
              <a:t>run</a:t>
            </a:r>
            <a:r>
              <a:rPr lang="fr-FR"/>
              <a:t> the analysis in an existing environment (= docker container)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Issues: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https://gitlab.in2p3.fr/escape2020/wp3/wossl/-/issues/6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https://gitlab.in2p3.fr/escape2020/wp3/eossr/-/issues/34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5"/>
              </a:rPr>
              <a:t>https://gitlab.in2p3.fr/escape2020/wp3/eossr/-/issues/65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6"/>
              </a:rPr>
              <a:t>https://gitlab.in2p3.fr/escape2020/wp3/eossr/-/issues/44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7"/>
              </a:rPr>
              <a:t>https://gitlab.in2p3.fr/escape2020/wp3/eossr/-/issues/39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CodeMeta implementation: `relatedLink` or `runtimePlatform`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My opinion: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2 different needs: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ease re-use: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provided for humans mainly in our metadata (could be provided in the doc rather than in the metadata)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should not be required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hard reproducibility with no human interaction: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there are better ways to define a reusable analysis with a clearly defined environment to be used (see e.g. REANA) and these are workflow or platform specific - not in the OSSR scope</a:t>
            </a:r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4. Funding and funder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Goal: cite grants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Issues: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https://gitlab.in2p3.fr/escape2020/wp3/eossr/-/issues/38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5. Licenses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Issues: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https://gitlab.in2p3.fr/escape2020/wp3/eossr/-/issues/32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6. Associated data (format) with a software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Goal: ESAP can suggest software to analysis the pre-selected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Issues: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/>
              <a:t>https://gitlab.in2p3.fr/escape2020/wp3/eossr/-/issues/33</a:t>
            </a: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15/02/2022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4693c350b_3_0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600" cy="1032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Some thoughts about OSSR-ESAP interface and metadata</a:t>
            </a:r>
            <a:endParaRPr/>
          </a:p>
        </p:txBody>
      </p:sp>
      <p:sp>
        <p:nvSpPr>
          <p:cNvPr id="149" name="Google Shape;149;g114693c350b_3_0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777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OSSR goal = </a:t>
            </a:r>
            <a:r>
              <a:rPr lang="fr-FR" dirty="0" err="1"/>
              <a:t>providing</a:t>
            </a:r>
            <a:r>
              <a:rPr lang="fr-FR" dirty="0"/>
              <a:t> FAIR software and data. </a:t>
            </a:r>
            <a:r>
              <a:rPr lang="fr-FR" u="sng" dirty="0">
                <a:solidFill>
                  <a:schemeClr val="hlink"/>
                </a:solidFill>
                <a:hlinkClick r:id="rId3"/>
              </a:rPr>
              <a:t>https://www.go-fair.org/fair-principles/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→ </a:t>
            </a:r>
            <a:r>
              <a:rPr lang="fr-FR" dirty="0" err="1"/>
              <a:t>detailed</a:t>
            </a:r>
            <a:r>
              <a:rPr lang="fr-FR" dirty="0"/>
              <a:t> information = </a:t>
            </a:r>
            <a:r>
              <a:rPr lang="fr-FR" dirty="0" err="1"/>
              <a:t>codemeta</a:t>
            </a:r>
            <a:r>
              <a:rPr lang="fr-FR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→ open-source </a:t>
            </a:r>
            <a:r>
              <a:rPr lang="fr-FR" dirty="0" err="1"/>
              <a:t>license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→ </a:t>
            </a:r>
            <a:r>
              <a:rPr lang="fr-FR" dirty="0" err="1"/>
              <a:t>environment</a:t>
            </a:r>
            <a:r>
              <a:rPr lang="fr-FR" dirty="0"/>
              <a:t> to (</a:t>
            </a:r>
            <a:r>
              <a:rPr lang="fr-FR" dirty="0" err="1"/>
              <a:t>re</a:t>
            </a:r>
            <a:r>
              <a:rPr lang="fr-FR" dirty="0"/>
              <a:t>-)use the software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ESAP goal = </a:t>
            </a:r>
            <a:r>
              <a:rPr lang="fr-FR" dirty="0" err="1"/>
              <a:t>providing</a:t>
            </a:r>
            <a:r>
              <a:rPr lang="fr-FR" dirty="0"/>
              <a:t> a </a:t>
            </a:r>
            <a:r>
              <a:rPr lang="fr-FR" dirty="0" err="1"/>
              <a:t>platform</a:t>
            </a:r>
            <a:r>
              <a:rPr lang="fr-FR" dirty="0"/>
              <a:t> to </a:t>
            </a:r>
            <a:r>
              <a:rPr lang="fr-FR" dirty="0" err="1"/>
              <a:t>run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OSSR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→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are </a:t>
            </a:r>
            <a:r>
              <a:rPr lang="fr-FR" dirty="0" err="1"/>
              <a:t>provided</a:t>
            </a:r>
            <a:r>
              <a:rPr lang="fr-FR" dirty="0"/>
              <a:t> by OSSR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dirty="0"/>
              <a:t>→ </a:t>
            </a:r>
            <a:r>
              <a:rPr lang="fr-FR" dirty="0" err="1"/>
              <a:t>some</a:t>
            </a:r>
            <a:r>
              <a:rPr lang="fr-FR" dirty="0"/>
              <a:t> ESAP </a:t>
            </a:r>
            <a:r>
              <a:rPr lang="fr-FR" dirty="0" err="1"/>
              <a:t>metadata</a:t>
            </a:r>
            <a:r>
              <a:rPr lang="fr-FR" dirty="0"/>
              <a:t> are </a:t>
            </a:r>
            <a:r>
              <a:rPr lang="fr-FR" dirty="0" err="1"/>
              <a:t>platform-dependent</a:t>
            </a:r>
            <a:r>
              <a:rPr lang="fr-FR" dirty="0"/>
              <a:t> (and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stay</a:t>
            </a:r>
            <a:r>
              <a:rPr lang="fr-FR" dirty="0"/>
              <a:t> as </a:t>
            </a:r>
            <a:r>
              <a:rPr lang="fr-FR" dirty="0" err="1"/>
              <a:t>such</a:t>
            </a:r>
            <a:r>
              <a:rPr lang="fr-FR" dirty="0"/>
              <a:t> →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</a:t>
            </a:r>
            <a:r>
              <a:rPr lang="fr-FR" dirty="0" err="1"/>
              <a:t>schema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150" name="Google Shape;150;g114693c350b_3_0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2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944</Words>
  <Application>Microsoft Macintosh PowerPoint</Application>
  <PresentationFormat>Grand écran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WP3 – ESCAPE Repository</vt:lpstr>
      <vt:lpstr>Présentation PowerPoint</vt:lpstr>
      <vt:lpstr>1. Records classification =&gt; keywords</vt:lpstr>
      <vt:lpstr>1. Records classification =&gt; keywords</vt:lpstr>
      <vt:lpstr>1. Records classification =&gt; keywords</vt:lpstr>
      <vt:lpstr>2. Software / Analysis environment building</vt:lpstr>
      <vt:lpstr>3. Software / Analysis running environment</vt:lpstr>
      <vt:lpstr>Présentation PowerPoint</vt:lpstr>
      <vt:lpstr>Some thoughts about OSSR-ESAP interface and metadata</vt:lpstr>
      <vt:lpstr>Some thoughts about OSSR-ESAP interface and metadata</vt:lpstr>
      <vt:lpstr>Conclusions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Repository</dc:title>
  <dc:creator>Thomas Vuillaume</dc:creator>
  <cp:lastModifiedBy>Thomas Vuillaume</cp:lastModifiedBy>
  <cp:revision>2</cp:revision>
  <dcterms:created xsi:type="dcterms:W3CDTF">2022-02-15T13:46:26Z</dcterms:created>
  <dcterms:modified xsi:type="dcterms:W3CDTF">2022-02-18T11:05:34Z</dcterms:modified>
</cp:coreProperties>
</file>