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2"/>
  </p:normalViewPr>
  <p:slideViewPr>
    <p:cSldViewPr snapToGrid="0" snapToObjects="1">
      <p:cViewPr varScale="1">
        <p:scale>
          <a:sx n="139" d="100"/>
          <a:sy n="139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13/05/22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13/05/2022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13/05/2022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13/05/2022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demeta/codemeta/issues/2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a.github.io/" TargetMode="External"/><Relationship Id="rId2" Type="http://schemas.openxmlformats.org/officeDocument/2006/relationships/hyperlink" Target="https://biocontainers.pr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ESCAPE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13-05-2022, T. Vuillaume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CodeMeta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FYI: </a:t>
            </a:r>
            <a:r>
              <a:rPr lang="fr-FR" dirty="0">
                <a:hlinkClick r:id="rId2"/>
              </a:rPr>
              <a:t>https://github.com/codemeta/codemeta/issues/273</a:t>
            </a:r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Online </a:t>
            </a:r>
            <a:r>
              <a:rPr lang="fr-FR" dirty="0" err="1"/>
              <a:t>validator</a:t>
            </a:r>
            <a:r>
              <a:rPr lang="fr-FR" dirty="0"/>
              <a:t> (and </a:t>
            </a:r>
            <a:r>
              <a:rPr lang="fr-FR" dirty="0" err="1"/>
              <a:t>generator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b="1" dirty="0"/>
              <a:t>not</a:t>
            </a:r>
            <a:r>
              <a:rPr lang="fr-FR" dirty="0"/>
              <a:t> a </a:t>
            </a:r>
            <a:r>
              <a:rPr lang="fr-FR" b="1" dirty="0"/>
              <a:t>strict one</a:t>
            </a:r>
          </a:p>
          <a:p>
            <a:pPr lvl="2"/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reject</a:t>
            </a:r>
            <a:r>
              <a:rPr lang="fr-FR" dirty="0"/>
              <a:t> </a:t>
            </a:r>
            <a:r>
              <a:rPr lang="fr-FR" dirty="0" err="1"/>
              <a:t>valid</a:t>
            </a:r>
            <a:r>
              <a:rPr lang="fr-FR" dirty="0"/>
              <a:t> documents</a:t>
            </a:r>
          </a:p>
          <a:p>
            <a:pPr lvl="2"/>
            <a:endParaRPr lang="fr-FR" dirty="0"/>
          </a:p>
          <a:p>
            <a:pPr lvl="1"/>
            <a:r>
              <a:rPr lang="fr-FR" dirty="0" err="1"/>
              <a:t>CodeMeta</a:t>
            </a:r>
            <a:r>
              <a:rPr lang="fr-FR" dirty="0"/>
              <a:t> = pure extension of </a:t>
            </a:r>
            <a:r>
              <a:rPr lang="fr-FR" dirty="0" err="1"/>
              <a:t>schema.org</a:t>
            </a:r>
            <a:r>
              <a:rPr lang="fr-FR" dirty="0"/>
              <a:t> or </a:t>
            </a:r>
            <a:r>
              <a:rPr lang="fr-FR" dirty="0" err="1"/>
              <a:t>opiniated</a:t>
            </a:r>
            <a:r>
              <a:rPr lang="fr-FR" dirty="0"/>
              <a:t> one?</a:t>
            </a:r>
          </a:p>
          <a:p>
            <a:pPr lvl="2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48D88-F009-4F47-820A-FE47E9E5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Container </a:t>
            </a:r>
            <a:r>
              <a:rPr lang="fr-FR" dirty="0" err="1"/>
              <a:t>registry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BEDBE-E06C-4C49-9556-BA886F45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As a </a:t>
            </a:r>
            <a:r>
              <a:rPr lang="fr-FR" dirty="0" err="1"/>
              <a:t>remined</a:t>
            </a:r>
            <a:r>
              <a:rPr lang="fr-FR" dirty="0"/>
              <a:t>: auto-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fetching</a:t>
            </a:r>
            <a:r>
              <a:rPr lang="fr-FR" dirty="0"/>
              <a:t> records and building a docker image </a:t>
            </a:r>
            <a:r>
              <a:rPr lang="fr-FR" dirty="0" err="1"/>
              <a:t>using</a:t>
            </a:r>
            <a:r>
              <a:rPr lang="fr-FR" dirty="0"/>
              <a:t> repo2docker </a:t>
            </a:r>
          </a:p>
          <a:p>
            <a:pPr lvl="1"/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currently</a:t>
            </a:r>
            <a:r>
              <a:rPr lang="fr-FR" dirty="0"/>
              <a:t> down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GitLab</a:t>
            </a:r>
            <a:r>
              <a:rPr lang="fr-FR" dirty="0"/>
              <a:t> in2p3 </a:t>
            </a:r>
            <a:r>
              <a:rPr lang="fr-FR" dirty="0" err="1"/>
              <a:t>stopped</a:t>
            </a:r>
            <a:r>
              <a:rPr lang="fr-FR" dirty="0"/>
              <a:t> </a:t>
            </a:r>
            <a:r>
              <a:rPr lang="fr-FR" dirty="0" err="1"/>
              <a:t>supporting</a:t>
            </a:r>
            <a:r>
              <a:rPr lang="fr-FR" dirty="0"/>
              <a:t> docker-in-docker</a:t>
            </a:r>
          </a:p>
          <a:p>
            <a:pPr lvl="1"/>
            <a:r>
              <a:rPr lang="fr-FR" dirty="0" err="1"/>
              <a:t>Some</a:t>
            </a:r>
            <a:r>
              <a:rPr lang="fr-FR" dirty="0"/>
              <a:t> container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necessarily</a:t>
            </a:r>
            <a:r>
              <a:rPr lang="fr-FR" dirty="0"/>
              <a:t> </a:t>
            </a:r>
            <a:r>
              <a:rPr lang="fr-FR" i="1" dirty="0" err="1"/>
              <a:t>make</a:t>
            </a:r>
            <a:r>
              <a:rPr lang="fr-FR" i="1" dirty="0"/>
              <a:t> </a:t>
            </a:r>
            <a:r>
              <a:rPr lang="fr-FR" i="1" dirty="0" err="1"/>
              <a:t>sense</a:t>
            </a:r>
            <a:endParaRPr lang="fr-FR" i="1" dirty="0"/>
          </a:p>
          <a:p>
            <a:pPr lvl="1"/>
            <a:r>
              <a:rPr lang="fr-FR" dirty="0"/>
              <a:t>Building </a:t>
            </a:r>
            <a:r>
              <a:rPr lang="fr-FR" dirty="0" err="1"/>
              <a:t>any</a:t>
            </a:r>
            <a:r>
              <a:rPr lang="fr-FR" dirty="0"/>
              <a:t> record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ambitious</a:t>
            </a:r>
            <a:r>
              <a:rPr lang="fr-FR" dirty="0"/>
              <a:t>?</a:t>
            </a:r>
            <a:endParaRPr lang="fr-FR" i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19464-9700-084D-A639-296886C9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59321-56AD-EC48-91AE-0B6A3995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D164A-81E5-D14F-AA75-7922CDAC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5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47506-301C-F247-A1E2-42A5E008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Container </a:t>
            </a:r>
            <a:r>
              <a:rPr lang="fr-FR" dirty="0" err="1"/>
              <a:t>registry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AFF86-293B-BE47-8B6B-968FD1C6C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Reviving</a:t>
            </a:r>
            <a:r>
              <a:rPr lang="fr-FR" dirty="0"/>
              <a:t> the </a:t>
            </a:r>
            <a:r>
              <a:rPr lang="fr-FR" dirty="0" err="1"/>
              <a:t>idea</a:t>
            </a:r>
            <a:endParaRPr lang="fr-FR" dirty="0"/>
          </a:p>
          <a:p>
            <a:pPr lvl="1"/>
            <a:r>
              <a:rPr lang="fr-FR" dirty="0"/>
              <a:t>the goal: to have a </a:t>
            </a:r>
            <a:r>
              <a:rPr lang="fr-FR" dirty="0" err="1"/>
              <a:t>common</a:t>
            </a:r>
            <a:r>
              <a:rPr lang="fr-FR" dirty="0"/>
              <a:t> place </a:t>
            </a:r>
            <a:r>
              <a:rPr lang="fr-FR" dirty="0" err="1"/>
              <a:t>where</a:t>
            </a:r>
            <a:r>
              <a:rPr lang="fr-FR" dirty="0"/>
              <a:t> people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contribute</a:t>
            </a:r>
            <a:r>
              <a:rPr lang="fr-FR" dirty="0"/>
              <a:t> </a:t>
            </a:r>
            <a:r>
              <a:rPr lang="fr-FR" b="1" dirty="0"/>
              <a:t>an </a:t>
            </a:r>
            <a:r>
              <a:rPr lang="fr-FR" b="1" dirty="0" err="1"/>
              <a:t>environment</a:t>
            </a:r>
            <a:r>
              <a:rPr lang="fr-FR" b="1" dirty="0"/>
              <a:t> </a:t>
            </a:r>
          </a:p>
          <a:p>
            <a:pPr lvl="1"/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turned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 container and </a:t>
            </a:r>
            <a:r>
              <a:rPr lang="fr-FR" dirty="0" err="1"/>
              <a:t>added</a:t>
            </a:r>
            <a:r>
              <a:rPr lang="fr-FR" dirty="0"/>
              <a:t> to a </a:t>
            </a:r>
            <a:r>
              <a:rPr lang="fr-FR" b="1" dirty="0" err="1"/>
              <a:t>trusted</a:t>
            </a:r>
            <a:r>
              <a:rPr lang="fr-FR" b="1" dirty="0"/>
              <a:t> </a:t>
            </a:r>
            <a:r>
              <a:rPr lang="fr-FR" b="1" dirty="0" err="1"/>
              <a:t>registry</a:t>
            </a:r>
            <a:r>
              <a:rPr lang="fr-FR" dirty="0"/>
              <a:t> for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and services to use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r>
              <a:rPr lang="fr-FR" i="1" dirty="0"/>
              <a:t> a </a:t>
            </a:r>
            <a:r>
              <a:rPr lang="fr-FR" i="1" dirty="0" err="1"/>
              <a:t>common</a:t>
            </a:r>
            <a:r>
              <a:rPr lang="fr-FR" i="1" dirty="0"/>
              <a:t> place </a:t>
            </a:r>
            <a:r>
              <a:rPr lang="fr-FR" i="1" dirty="0" err="1"/>
              <a:t>where</a:t>
            </a:r>
            <a:r>
              <a:rPr lang="fr-FR" i="1" dirty="0"/>
              <a:t> people </a:t>
            </a:r>
            <a:r>
              <a:rPr lang="fr-FR" i="1" dirty="0" err="1"/>
              <a:t>can</a:t>
            </a:r>
            <a:r>
              <a:rPr lang="fr-FR" i="1" dirty="0"/>
              <a:t> </a:t>
            </a:r>
            <a:r>
              <a:rPr lang="fr-FR" i="1" dirty="0" err="1"/>
              <a:t>contribute</a:t>
            </a:r>
            <a:r>
              <a:rPr lang="fr-FR" i="1" dirty="0"/>
              <a:t> </a:t>
            </a:r>
            <a:r>
              <a:rPr lang="fr-FR" dirty="0"/>
              <a:t>= the OSSR</a:t>
            </a:r>
          </a:p>
          <a:p>
            <a:pPr lvl="1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accept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description as software records </a:t>
            </a:r>
          </a:p>
          <a:p>
            <a:pPr lvl="1"/>
            <a:r>
              <a:rPr lang="fr-FR" dirty="0" err="1"/>
              <a:t>Same</a:t>
            </a:r>
            <a:r>
              <a:rPr lang="fr-FR" dirty="0"/>
              <a:t> open curation </a:t>
            </a:r>
            <a:r>
              <a:rPr lang="fr-FR" dirty="0" err="1"/>
              <a:t>process</a:t>
            </a:r>
            <a:r>
              <a:rPr lang="fr-FR" dirty="0"/>
              <a:t> = </a:t>
            </a:r>
            <a:r>
              <a:rPr lang="fr-FR" i="1" dirty="0" err="1"/>
              <a:t>trusted</a:t>
            </a:r>
            <a:r>
              <a:rPr lang="fr-FR" i="1" dirty="0"/>
              <a:t> </a:t>
            </a:r>
            <a:r>
              <a:rPr lang="fr-FR" i="1" dirty="0" err="1"/>
              <a:t>repository</a:t>
            </a:r>
            <a:endParaRPr lang="fr-FR" i="1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8AD3C5-E193-3045-A81C-CA3468F4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7BF01D-8FBD-E64E-B9C8-A933D4FE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02CBD4-0FCC-E340-8588-96B8B113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3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90A5-D995-BC43-8C64-E7EA5040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EE623-9A7A-9441-A666-DB88039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5F0E2-A839-2145-8E6D-ADB3F5D3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EF02FFF7-A0EB-6446-818F-497C4CA32E3D}"/>
              </a:ext>
            </a:extLst>
          </p:cNvPr>
          <p:cNvSpPr/>
          <p:nvPr/>
        </p:nvSpPr>
        <p:spPr>
          <a:xfrm>
            <a:off x="2202706" y="993540"/>
            <a:ext cx="2176031" cy="1739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Zenodo</a:t>
            </a:r>
            <a:r>
              <a:rPr lang="fr-FR" dirty="0"/>
              <a:t> Record</a:t>
            </a:r>
          </a:p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Dockerfile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codemeta.json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README.md</a:t>
            </a:r>
            <a:endParaRPr lang="fr-FR" dirty="0"/>
          </a:p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67DAD4-3EDB-744A-BE5E-FFBE6BB18454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4378737" y="1120436"/>
            <a:ext cx="1489404" cy="7429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16EB0F0-00B2-0E40-9F02-814B47FAA3A9}"/>
              </a:ext>
            </a:extLst>
          </p:cNvPr>
          <p:cNvSpPr txBox="1"/>
          <p:nvPr/>
        </p:nvSpPr>
        <p:spPr>
          <a:xfrm>
            <a:off x="4479985" y="1130381"/>
            <a:ext cx="96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curation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4B24AF2-269C-C249-9457-2A337F7D6F8D}"/>
              </a:ext>
            </a:extLst>
          </p:cNvPr>
          <p:cNvGrpSpPr/>
          <p:nvPr/>
        </p:nvGrpSpPr>
        <p:grpSpPr>
          <a:xfrm>
            <a:off x="5518778" y="326222"/>
            <a:ext cx="3318727" cy="2653602"/>
            <a:chOff x="5541809" y="199326"/>
            <a:chExt cx="3318727" cy="26536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20090-A694-C845-9472-66D44AC4AB68}"/>
                </a:ext>
              </a:extLst>
            </p:cNvPr>
            <p:cNvSpPr/>
            <p:nvPr/>
          </p:nvSpPr>
          <p:spPr>
            <a:xfrm>
              <a:off x="5541809" y="199326"/>
              <a:ext cx="3318727" cy="2653602"/>
            </a:xfrm>
            <a:prstGeom prst="rect">
              <a:avLst/>
            </a:prstGeom>
            <a:solidFill>
              <a:schemeClr val="accent1">
                <a:lumMod val="75000"/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OSSR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AFB9C2A-A3A5-6448-998F-B686C2345BCE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>
              <a:off x="7190290" y="1372817"/>
              <a:ext cx="0" cy="39366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7FA3EFAE-7ECB-1C4A-9E1D-FE336632A514}"/>
                </a:ext>
              </a:extLst>
            </p:cNvPr>
            <p:cNvSpPr/>
            <p:nvPr/>
          </p:nvSpPr>
          <p:spPr>
            <a:xfrm>
              <a:off x="5891172" y="614263"/>
              <a:ext cx="2598235" cy="758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escape2020 </a:t>
              </a:r>
              <a:r>
                <a:rPr lang="fr-FR" dirty="0" err="1"/>
                <a:t>community</a:t>
              </a:r>
              <a:endParaRPr lang="fr-FR" dirty="0"/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FADCABF0-2C6F-D148-9BAD-9A0F9AE83AE2}"/>
                </a:ext>
              </a:extLst>
            </p:cNvPr>
            <p:cNvSpPr/>
            <p:nvPr/>
          </p:nvSpPr>
          <p:spPr>
            <a:xfrm>
              <a:off x="5891172" y="1766482"/>
              <a:ext cx="2598235" cy="7406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container </a:t>
              </a:r>
              <a:r>
                <a:rPr lang="fr-FR" dirty="0" err="1"/>
                <a:t>registry</a:t>
              </a:r>
              <a:endParaRPr lang="fr-FR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AF916532-0FBA-F842-B759-875824BC6F0F}"/>
              </a:ext>
            </a:extLst>
          </p:cNvPr>
          <p:cNvSpPr txBox="1"/>
          <p:nvPr/>
        </p:nvSpPr>
        <p:spPr>
          <a:xfrm>
            <a:off x="842514" y="3547457"/>
            <a:ext cx="5850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Fulfills</a:t>
            </a:r>
            <a:r>
              <a:rPr lang="fr-FR" dirty="0"/>
              <a:t> FAIR </a:t>
            </a:r>
            <a:r>
              <a:rPr lang="fr-FR" dirty="0" err="1"/>
              <a:t>principles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Recipe</a:t>
            </a:r>
            <a:r>
              <a:rPr lang="fr-FR" dirty="0"/>
              <a:t> </a:t>
            </a:r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forever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Container </a:t>
            </a:r>
            <a:r>
              <a:rPr lang="fr-FR" dirty="0" err="1"/>
              <a:t>build</a:t>
            </a:r>
            <a:r>
              <a:rPr lang="fr-FR" dirty="0"/>
              <a:t> and </a:t>
            </a:r>
            <a:r>
              <a:rPr lang="fr-FR" dirty="0" err="1"/>
              <a:t>provided</a:t>
            </a:r>
            <a:r>
              <a:rPr lang="fr-FR" dirty="0"/>
              <a:t> as a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Clear</a:t>
            </a:r>
            <a:r>
              <a:rPr lang="fr-FR" dirty="0"/>
              <a:t> relation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recipe</a:t>
            </a:r>
            <a:r>
              <a:rPr lang="fr-FR" dirty="0"/>
              <a:t> and container </a:t>
            </a:r>
            <a:r>
              <a:rPr lang="fr-FR" dirty="0" err="1"/>
              <a:t>registry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Solve</a:t>
            </a:r>
            <a:r>
              <a:rPr lang="fr-FR" dirty="0"/>
              <a:t> the issue of 1 software </a:t>
            </a:r>
            <a:r>
              <a:rPr lang="fr-FR" dirty="0">
                <a:sym typeface="Wingdings" pitchFamily="2" charset="2"/>
              </a:rPr>
              <a:t> 1 </a:t>
            </a:r>
            <a:r>
              <a:rPr lang="fr-FR" dirty="0" err="1">
                <a:sym typeface="Wingdings" pitchFamily="2" charset="2"/>
              </a:rPr>
              <a:t>recipe</a:t>
            </a:r>
            <a:endParaRPr lang="fr-FR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itchFamily="2" charset="2"/>
              </a:rPr>
              <a:t>Analysis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environments</a:t>
            </a:r>
            <a:r>
              <a:rPr lang="fr-FR" dirty="0">
                <a:sym typeface="Wingdings" pitchFamily="2" charset="2"/>
              </a:rPr>
              <a:t> are </a:t>
            </a:r>
            <a:r>
              <a:rPr lang="fr-FR" dirty="0" err="1">
                <a:sym typeface="Wingdings" pitchFamily="2" charset="2"/>
              </a:rPr>
              <a:t>provided</a:t>
            </a:r>
            <a:r>
              <a:rPr lang="fr-FR" dirty="0">
                <a:sym typeface="Wingdings" pitchFamily="2" charset="2"/>
              </a:rPr>
              <a:t> on </a:t>
            </a:r>
            <a:r>
              <a:rPr lang="fr-FR" dirty="0" err="1">
                <a:sym typeface="Wingdings" pitchFamily="2" charset="2"/>
              </a:rPr>
              <a:t>their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own</a:t>
            </a:r>
            <a:r>
              <a:rPr lang="fr-FR" dirty="0">
                <a:sym typeface="Wingdings" pitchFamily="2" charset="2"/>
              </a:rPr>
              <a:t> and </a:t>
            </a:r>
            <a:r>
              <a:rPr lang="fr-FR" dirty="0" err="1">
                <a:sym typeface="Wingdings" pitchFamily="2" charset="2"/>
              </a:rPr>
              <a:t>can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as </a:t>
            </a:r>
            <a:r>
              <a:rPr lang="fr-FR" dirty="0" err="1">
                <a:sym typeface="Wingdings" pitchFamily="2" charset="2"/>
              </a:rPr>
              <a:t>complex</a:t>
            </a:r>
            <a:r>
              <a:rPr lang="fr-FR" dirty="0">
                <a:sym typeface="Wingdings" pitchFamily="2" charset="2"/>
              </a:rPr>
              <a:t> as possible, building on </a:t>
            </a:r>
            <a:r>
              <a:rPr lang="fr-FR" dirty="0" err="1">
                <a:sym typeface="Wingdings" pitchFamily="2" charset="2"/>
              </a:rPr>
              <a:t>mutliple</a:t>
            </a:r>
            <a:r>
              <a:rPr lang="fr-FR" dirty="0">
                <a:sym typeface="Wingdings" pitchFamily="2" charset="2"/>
              </a:rPr>
              <a:t> software</a:t>
            </a:r>
            <a:endParaRPr lang="fr-FR" dirty="0"/>
          </a:p>
        </p:txBody>
      </p: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639319EF-BAA7-634C-8EE1-F993ACD9C9D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837505" y="1653023"/>
            <a:ext cx="1648481" cy="1326801"/>
          </a:xfrm>
          <a:prstGeom prst="bentConnector3">
            <a:avLst>
              <a:gd name="adj1" fmla="val 999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E7F7F286-322C-7D4A-B7C7-79F2636BB536}"/>
              </a:ext>
            </a:extLst>
          </p:cNvPr>
          <p:cNvSpPr/>
          <p:nvPr/>
        </p:nvSpPr>
        <p:spPr>
          <a:xfrm>
            <a:off x="9315554" y="2979824"/>
            <a:ext cx="2340864" cy="1975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Software (</a:t>
            </a:r>
            <a:r>
              <a:rPr lang="fr-FR" dirty="0" err="1"/>
              <a:t>either</a:t>
            </a:r>
            <a:r>
              <a:rPr lang="fr-FR" dirty="0"/>
              <a:t> as code source or as container) </a:t>
            </a:r>
            <a:r>
              <a:rPr lang="fr-FR" dirty="0" err="1"/>
              <a:t>gets</a:t>
            </a:r>
            <a:r>
              <a:rPr lang="fr-FR" dirty="0"/>
              <a:t> </a:t>
            </a:r>
            <a:r>
              <a:rPr lang="fr-FR" dirty="0" err="1"/>
              <a:t>pulled</a:t>
            </a:r>
            <a:r>
              <a:rPr lang="fr-FR" dirty="0"/>
              <a:t> by user and services</a:t>
            </a:r>
          </a:p>
        </p:txBody>
      </p:sp>
    </p:spTree>
    <p:extLst>
      <p:ext uri="{BB962C8B-B14F-4D97-AF65-F5344CB8AC3E}">
        <p14:creationId xmlns:p14="http://schemas.microsoft.com/office/powerpoint/2010/main" val="140123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06B42-8454-6F4B-878E-6578D9B8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843BF-06F8-3747-9914-94780024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details</a:t>
            </a:r>
            <a:endParaRPr lang="fr-FR" dirty="0"/>
          </a:p>
          <a:p>
            <a:r>
              <a:rPr lang="fr-FR" dirty="0"/>
              <a:t>As a first </a:t>
            </a:r>
            <a:r>
              <a:rPr lang="fr-FR" dirty="0" err="1"/>
              <a:t>step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building </a:t>
            </a:r>
            <a:r>
              <a:rPr lang="fr-FR" dirty="0" err="1"/>
              <a:t>only</a:t>
            </a:r>
            <a:r>
              <a:rPr lang="fr-FR" dirty="0"/>
              <a:t> docker containers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Dockerfile</a:t>
            </a:r>
            <a:endParaRPr lang="fr-FR" dirty="0"/>
          </a:p>
          <a:p>
            <a:pPr lvl="1"/>
            <a:r>
              <a:rPr lang="fr-FR" dirty="0"/>
              <a:t> building </a:t>
            </a:r>
            <a:r>
              <a:rPr lang="fr-FR" dirty="0" err="1"/>
              <a:t>only</a:t>
            </a:r>
            <a:r>
              <a:rPr lang="fr-FR" dirty="0"/>
              <a:t> records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Dockerfile</a:t>
            </a:r>
            <a:r>
              <a:rPr lang="fr-FR" dirty="0"/>
              <a:t> in the </a:t>
            </a:r>
            <a:r>
              <a:rPr lang="fr-FR" b="1" dirty="0" err="1"/>
              <a:t>root</a:t>
            </a:r>
            <a:r>
              <a:rPr lang="fr-FR" b="1" dirty="0"/>
              <a:t> directory</a:t>
            </a:r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r>
              <a:rPr lang="fr-FR" dirty="0" err="1"/>
              <a:t>Potential</a:t>
            </a:r>
            <a:r>
              <a:rPr lang="fr-FR" dirty="0"/>
              <a:t> future </a:t>
            </a:r>
            <a:r>
              <a:rPr lang="fr-FR" dirty="0" err="1"/>
              <a:t>dev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Building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conda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Sources of inspiration:</a:t>
            </a:r>
          </a:p>
          <a:p>
            <a:pPr lvl="1"/>
            <a:r>
              <a:rPr lang="fr-FR" dirty="0">
                <a:hlinkClick r:id="rId2"/>
              </a:rPr>
              <a:t>https://biocontainers.pro/</a:t>
            </a:r>
            <a:endParaRPr lang="fr-FR" dirty="0"/>
          </a:p>
          <a:p>
            <a:pPr lvl="1"/>
            <a:r>
              <a:rPr lang="fr-FR" dirty="0">
                <a:hlinkClick r:id="rId3"/>
              </a:rPr>
              <a:t>https://bioconda.github.io/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AE018-6D77-4248-92A5-534C1DCA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A7214-D630-554C-B78E-C659154D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AC46D-2AD0-4143-8F49-524BBD7C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80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90A5-D995-BC43-8C64-E7EA5040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13/05/2022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EE623-9A7A-9441-A666-DB880393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5F0E2-A839-2145-8E6D-ADB3F5D3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EF02FFF7-A0EB-6446-818F-497C4CA32E3D}"/>
              </a:ext>
            </a:extLst>
          </p:cNvPr>
          <p:cNvSpPr/>
          <p:nvPr/>
        </p:nvSpPr>
        <p:spPr>
          <a:xfrm>
            <a:off x="3662485" y="860649"/>
            <a:ext cx="2176031" cy="1739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Zenodo</a:t>
            </a:r>
            <a:r>
              <a:rPr lang="fr-FR" dirty="0"/>
              <a:t> Record</a:t>
            </a:r>
          </a:p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Dockerfile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codemeta.json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README.md</a:t>
            </a:r>
            <a:endParaRPr lang="fr-FR" dirty="0"/>
          </a:p>
          <a:p>
            <a:pPr algn="ctr"/>
            <a:endParaRPr lang="fr-FR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67DAD4-3EDB-744A-BE5E-FFBE6BB18454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5838516" y="1120436"/>
            <a:ext cx="907449" cy="61000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4B24AF2-269C-C249-9457-2A337F7D6F8D}"/>
              </a:ext>
            </a:extLst>
          </p:cNvPr>
          <p:cNvGrpSpPr/>
          <p:nvPr/>
        </p:nvGrpSpPr>
        <p:grpSpPr>
          <a:xfrm>
            <a:off x="6396602" y="326222"/>
            <a:ext cx="3318727" cy="2653602"/>
            <a:chOff x="5541809" y="199326"/>
            <a:chExt cx="3318727" cy="265360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F20090-A694-C845-9472-66D44AC4AB68}"/>
                </a:ext>
              </a:extLst>
            </p:cNvPr>
            <p:cNvSpPr/>
            <p:nvPr/>
          </p:nvSpPr>
          <p:spPr>
            <a:xfrm>
              <a:off x="5541809" y="199326"/>
              <a:ext cx="3318727" cy="2653602"/>
            </a:xfrm>
            <a:prstGeom prst="rect">
              <a:avLst/>
            </a:prstGeom>
            <a:solidFill>
              <a:schemeClr val="accent1">
                <a:lumMod val="75000"/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OSSR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AAFB9C2A-A3A5-6448-998F-B686C2345BCE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>
              <a:off x="7190290" y="1372817"/>
              <a:ext cx="0" cy="39366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7FA3EFAE-7ECB-1C4A-9E1D-FE336632A514}"/>
                </a:ext>
              </a:extLst>
            </p:cNvPr>
            <p:cNvSpPr/>
            <p:nvPr/>
          </p:nvSpPr>
          <p:spPr>
            <a:xfrm>
              <a:off x="5891172" y="614263"/>
              <a:ext cx="2598235" cy="7585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escape2020 </a:t>
              </a:r>
              <a:r>
                <a:rPr lang="fr-FR" dirty="0" err="1"/>
                <a:t>community</a:t>
              </a:r>
              <a:endParaRPr lang="fr-FR" dirty="0"/>
            </a:p>
          </p:txBody>
        </p:sp>
        <p:sp>
          <p:nvSpPr>
            <p:cNvPr id="16" name="Rectangle à coins arrondis 15">
              <a:extLst>
                <a:ext uri="{FF2B5EF4-FFF2-40B4-BE49-F238E27FC236}">
                  <a16:creationId xmlns:a16="http://schemas.microsoft.com/office/drawing/2014/main" id="{FADCABF0-2C6F-D148-9BAD-9A0F9AE83AE2}"/>
                </a:ext>
              </a:extLst>
            </p:cNvPr>
            <p:cNvSpPr/>
            <p:nvPr/>
          </p:nvSpPr>
          <p:spPr>
            <a:xfrm>
              <a:off x="5891172" y="1766482"/>
              <a:ext cx="2598235" cy="74060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container </a:t>
              </a:r>
              <a:r>
                <a:rPr lang="fr-FR" dirty="0" err="1"/>
                <a:t>registry</a:t>
              </a:r>
              <a:endParaRPr lang="fr-FR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AF916532-0FBA-F842-B759-875824BC6F0F}"/>
              </a:ext>
            </a:extLst>
          </p:cNvPr>
          <p:cNvSpPr txBox="1"/>
          <p:nvPr/>
        </p:nvSpPr>
        <p:spPr>
          <a:xfrm>
            <a:off x="949413" y="3590750"/>
            <a:ext cx="5850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Fulfills</a:t>
            </a:r>
            <a:r>
              <a:rPr lang="fr-FR" dirty="0"/>
              <a:t> FAIR </a:t>
            </a:r>
            <a:r>
              <a:rPr lang="fr-FR" dirty="0" err="1"/>
              <a:t>principles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Recipe</a:t>
            </a:r>
            <a:r>
              <a:rPr lang="fr-FR" dirty="0"/>
              <a:t> </a:t>
            </a:r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forever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Container </a:t>
            </a:r>
            <a:r>
              <a:rPr lang="fr-FR" dirty="0" err="1"/>
              <a:t>build</a:t>
            </a:r>
            <a:r>
              <a:rPr lang="fr-FR" dirty="0"/>
              <a:t> and </a:t>
            </a:r>
            <a:r>
              <a:rPr lang="fr-FR" dirty="0" err="1"/>
              <a:t>provided</a:t>
            </a:r>
            <a:r>
              <a:rPr lang="fr-FR" dirty="0"/>
              <a:t> as a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Clear</a:t>
            </a:r>
            <a:r>
              <a:rPr lang="fr-FR" dirty="0"/>
              <a:t> relation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archived</a:t>
            </a:r>
            <a:r>
              <a:rPr lang="fr-FR" dirty="0"/>
              <a:t> </a:t>
            </a:r>
            <a:r>
              <a:rPr lang="fr-FR" dirty="0" err="1"/>
              <a:t>recipe</a:t>
            </a:r>
            <a:r>
              <a:rPr lang="fr-FR" dirty="0"/>
              <a:t> and container </a:t>
            </a:r>
            <a:r>
              <a:rPr lang="fr-FR" dirty="0" err="1"/>
              <a:t>registry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Solve</a:t>
            </a:r>
            <a:r>
              <a:rPr lang="fr-FR" dirty="0"/>
              <a:t> the issue of 1 software </a:t>
            </a:r>
            <a:r>
              <a:rPr lang="fr-FR" dirty="0">
                <a:sym typeface="Wingdings" pitchFamily="2" charset="2"/>
              </a:rPr>
              <a:t> 1 </a:t>
            </a:r>
            <a:r>
              <a:rPr lang="fr-FR" dirty="0" err="1">
                <a:sym typeface="Wingdings" pitchFamily="2" charset="2"/>
              </a:rPr>
              <a:t>recipe</a:t>
            </a:r>
            <a:endParaRPr lang="fr-FR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ym typeface="Wingdings" pitchFamily="2" charset="2"/>
              </a:rPr>
              <a:t>Analysis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environments</a:t>
            </a:r>
            <a:r>
              <a:rPr lang="fr-FR" dirty="0">
                <a:sym typeface="Wingdings" pitchFamily="2" charset="2"/>
              </a:rPr>
              <a:t> are </a:t>
            </a:r>
            <a:r>
              <a:rPr lang="fr-FR" dirty="0" err="1">
                <a:sym typeface="Wingdings" pitchFamily="2" charset="2"/>
              </a:rPr>
              <a:t>provided</a:t>
            </a:r>
            <a:r>
              <a:rPr lang="fr-FR" dirty="0">
                <a:sym typeface="Wingdings" pitchFamily="2" charset="2"/>
              </a:rPr>
              <a:t> on </a:t>
            </a:r>
            <a:r>
              <a:rPr lang="fr-FR" dirty="0" err="1">
                <a:sym typeface="Wingdings" pitchFamily="2" charset="2"/>
              </a:rPr>
              <a:t>their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own</a:t>
            </a:r>
            <a:r>
              <a:rPr lang="fr-FR" dirty="0">
                <a:sym typeface="Wingdings" pitchFamily="2" charset="2"/>
              </a:rPr>
              <a:t> and </a:t>
            </a:r>
            <a:r>
              <a:rPr lang="fr-FR" dirty="0" err="1">
                <a:sym typeface="Wingdings" pitchFamily="2" charset="2"/>
              </a:rPr>
              <a:t>can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as </a:t>
            </a:r>
            <a:r>
              <a:rPr lang="fr-FR" dirty="0" err="1">
                <a:sym typeface="Wingdings" pitchFamily="2" charset="2"/>
              </a:rPr>
              <a:t>complex</a:t>
            </a:r>
            <a:r>
              <a:rPr lang="fr-FR" dirty="0">
                <a:sym typeface="Wingdings" pitchFamily="2" charset="2"/>
              </a:rPr>
              <a:t> as possible, building on </a:t>
            </a:r>
            <a:r>
              <a:rPr lang="fr-FR" dirty="0" err="1">
                <a:sym typeface="Wingdings" pitchFamily="2" charset="2"/>
              </a:rPr>
              <a:t>mutliple</a:t>
            </a:r>
            <a:r>
              <a:rPr lang="fr-FR" dirty="0">
                <a:sym typeface="Wingdings" pitchFamily="2" charset="2"/>
              </a:rPr>
              <a:t> software</a:t>
            </a:r>
            <a:endParaRPr lang="fr-FR" dirty="0"/>
          </a:p>
        </p:txBody>
      </p: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639319EF-BAA7-634C-8EE1-F993ACD9C9D8}"/>
              </a:ext>
            </a:extLst>
          </p:cNvPr>
          <p:cNvCxnSpPr>
            <a:cxnSpLocks/>
            <a:stCxn id="19" idx="3"/>
            <a:endCxn id="36" idx="0"/>
          </p:cNvCxnSpPr>
          <p:nvPr/>
        </p:nvCxnSpPr>
        <p:spPr>
          <a:xfrm>
            <a:off x="9715329" y="1653023"/>
            <a:ext cx="1191281" cy="1326801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E7F7F286-322C-7D4A-B7C7-79F2636BB536}"/>
              </a:ext>
            </a:extLst>
          </p:cNvPr>
          <p:cNvSpPr/>
          <p:nvPr/>
        </p:nvSpPr>
        <p:spPr>
          <a:xfrm>
            <a:off x="9736178" y="2979824"/>
            <a:ext cx="2340864" cy="1975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Software (</a:t>
            </a:r>
            <a:r>
              <a:rPr lang="fr-FR" dirty="0" err="1"/>
              <a:t>either</a:t>
            </a:r>
            <a:r>
              <a:rPr lang="fr-FR" dirty="0"/>
              <a:t> as code source or as container) </a:t>
            </a:r>
            <a:r>
              <a:rPr lang="fr-FR" dirty="0" err="1"/>
              <a:t>gets</a:t>
            </a:r>
            <a:r>
              <a:rPr lang="fr-FR" dirty="0"/>
              <a:t> </a:t>
            </a:r>
            <a:r>
              <a:rPr lang="fr-FR" dirty="0" err="1"/>
              <a:t>pulled</a:t>
            </a:r>
            <a:r>
              <a:rPr lang="fr-FR" dirty="0"/>
              <a:t> by user and services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0DCAE145-C17C-794F-94F8-32AAE9A75A72}"/>
              </a:ext>
            </a:extLst>
          </p:cNvPr>
          <p:cNvSpPr/>
          <p:nvPr/>
        </p:nvSpPr>
        <p:spPr>
          <a:xfrm>
            <a:off x="597130" y="1022664"/>
            <a:ext cx="2388015" cy="2196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Central GitHub repo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Pull </a:t>
            </a:r>
            <a:r>
              <a:rPr lang="fr-FR" dirty="0" err="1"/>
              <a:t>request</a:t>
            </a:r>
            <a:r>
              <a:rPr lang="fr-FR" dirty="0"/>
              <a:t> (curation) to </a:t>
            </a:r>
            <a:r>
              <a:rPr lang="fr-FR" dirty="0" err="1"/>
              <a:t>add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Dockerfile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codemeta.json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README.md</a:t>
            </a:r>
            <a:endParaRPr lang="fr-FR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41134DF-4ED6-AB40-8AF1-510B086A978C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2985145" y="1730445"/>
            <a:ext cx="677340" cy="39065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08B2805-3117-084C-BD58-DBC695224C7A}"/>
              </a:ext>
            </a:extLst>
          </p:cNvPr>
          <p:cNvSpPr txBox="1"/>
          <p:nvPr/>
        </p:nvSpPr>
        <p:spPr>
          <a:xfrm>
            <a:off x="1791137" y="243209"/>
            <a:ext cx="39219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/>
              <a:t>Alternative </a:t>
            </a:r>
            <a:r>
              <a:rPr lang="fr-FR" sz="2600" dirty="0" err="1"/>
              <a:t>implementation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468430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127</TotalTime>
  <Words>429</Words>
  <Application>Microsoft Macintosh PowerPoint</Application>
  <PresentationFormat>Grand écran</PresentationFormat>
  <Paragraphs>91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WP3 – ESCAPE OSSR</vt:lpstr>
      <vt:lpstr>CodeMeta</vt:lpstr>
      <vt:lpstr>Container registry</vt:lpstr>
      <vt:lpstr>Container registry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OSSR</dc:title>
  <dc:creator>Thomas Vuillaume</dc:creator>
  <cp:lastModifiedBy>Thomas Vuillaume</cp:lastModifiedBy>
  <cp:revision>9</cp:revision>
  <dcterms:created xsi:type="dcterms:W3CDTF">2022-05-13T07:40:33Z</dcterms:created>
  <dcterms:modified xsi:type="dcterms:W3CDTF">2022-05-13T09:48:13Z</dcterms:modified>
</cp:coreProperties>
</file>