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57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0" autoAdjust="0"/>
    <p:restoredTop sz="94662"/>
  </p:normalViewPr>
  <p:slideViewPr>
    <p:cSldViewPr snapToGrid="0" snapToObjects="1">
      <p:cViewPr varScale="1">
        <p:scale>
          <a:sx n="135" d="100"/>
          <a:sy n="135" d="100"/>
        </p:scale>
        <p:origin x="184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18/03/22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18/03/22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18/03/2022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18/03/2022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18/03/2022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18/03/2022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18/03/2022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18/03/2022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18/03/2022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18/03/2022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18/03/2022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18/03/2022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in2p3.fr/escape2020/wp3/eossr/-/releases/v0.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itation-file-format.github.i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hub.com/en/repositories/managing-your-repositorys-settings-and-features/customizing-your-repository/about-citation-files" TargetMode="External"/><Relationship Id="rId2" Type="http://schemas.openxmlformats.org/officeDocument/2006/relationships/hyperlink" Target="https://fair-software.eu/recommendations/cit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itation-file-format/citation-file-format#tools-to-work-with-citationcff-files-wrench" TargetMode="External"/><Relationship Id="rId5" Type="http://schemas.openxmlformats.org/officeDocument/2006/relationships/hyperlink" Target="https://twitter.com/zotero/status/1420515377390530560" TargetMode="External"/><Relationship Id="rId4" Type="http://schemas.openxmlformats.org/officeDocument/2006/relationships/hyperlink" Target="https://twitter.com/ZENODO_ORG/status/142035700149070644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itation-file-format/cff-converter-python/issues/272" TargetMode="External"/><Relationship Id="rId2" Type="http://schemas.openxmlformats.org/officeDocument/2006/relationships/hyperlink" Target="https://github.com/vuillaut/ossr-metadata-tes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github.com/codemeta/codemeta/issues/27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lab.in2p3.fr/escape2020/wp3/eossr/-/issues/3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ESCAPE  WP3 </a:t>
            </a:r>
            <a:r>
              <a:rPr lang="it-IT"/>
              <a:t>– OSSR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18/03/2022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36EAE0-CDD8-9545-BB4D-ED15C2B6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General news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C9C436-C076-AC4A-8D7F-BEEF82F97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eOSSR</a:t>
            </a:r>
            <a:r>
              <a:rPr lang="fr-FR" dirty="0"/>
              <a:t> v0.5 </a:t>
            </a:r>
            <a:r>
              <a:rPr lang="fr-FR" dirty="0" err="1"/>
              <a:t>released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changelog</a:t>
            </a:r>
            <a:r>
              <a:rPr lang="fr-FR" dirty="0"/>
              <a:t>: </a:t>
            </a:r>
            <a:r>
              <a:rPr lang="fr-FR" dirty="0">
                <a:hlinkClick r:id="rId2"/>
              </a:rPr>
              <a:t>https://gitlab.in2p3.fr/escape2020/wp3/eossr/-/releases/v0.5</a:t>
            </a:r>
            <a:endParaRPr lang="fr-F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The main change </a:t>
            </a:r>
            <a:r>
              <a:rPr lang="fr-FR" dirty="0" err="1"/>
              <a:t>concerns</a:t>
            </a:r>
            <a:r>
              <a:rPr lang="fr-FR" dirty="0"/>
              <a:t> the simplification of the </a:t>
            </a:r>
            <a:r>
              <a:rPr lang="fr-FR" dirty="0" err="1"/>
              <a:t>upload</a:t>
            </a:r>
            <a:r>
              <a:rPr lang="fr-FR" dirty="0"/>
              <a:t> of a </a:t>
            </a:r>
            <a:r>
              <a:rPr lang="fr-FR" dirty="0" err="1"/>
              <a:t>repository</a:t>
            </a:r>
            <a:r>
              <a:rPr lang="fr-FR" dirty="0"/>
              <a:t> </a:t>
            </a:r>
            <a:r>
              <a:rPr lang="fr-FR" b="1" dirty="0" err="1"/>
              <a:t>with</a:t>
            </a:r>
            <a:r>
              <a:rPr lang="fr-FR" b="1" dirty="0"/>
              <a:t> a change of API for </a:t>
            </a:r>
            <a:r>
              <a:rPr lang="fr-FR" b="1" dirty="0" err="1"/>
              <a:t>users</a:t>
            </a:r>
            <a:r>
              <a:rPr lang="fr-FR" b="1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EDASS 2022 (ESCAPE Data Science </a:t>
            </a:r>
            <a:r>
              <a:rPr lang="fr-FR" dirty="0" err="1"/>
              <a:t>School</a:t>
            </a:r>
            <a:r>
              <a:rPr lang="fr-FR" dirty="0"/>
              <a:t>) date set: </a:t>
            </a:r>
            <a:r>
              <a:rPr lang="fr-FR" b="1" dirty="0" err="1"/>
              <a:t>June</a:t>
            </a:r>
            <a:r>
              <a:rPr lang="fr-FR" b="1" dirty="0"/>
              <a:t> 20-24 2022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In Annecy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/>
              <a:t>Started</a:t>
            </a:r>
            <a:r>
              <a:rPr lang="fr-FR" dirty="0"/>
              <a:t> the organisation </a:t>
            </a:r>
            <a:r>
              <a:rPr lang="fr-FR" dirty="0" err="1"/>
              <a:t>locally</a:t>
            </a:r>
            <a:r>
              <a:rPr lang="fr-FR" dirty="0"/>
              <a:t> and to contact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teachers</a:t>
            </a:r>
            <a:r>
              <a:rPr lang="fr-FR" dirty="0"/>
              <a:t> (the programme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under</a:t>
            </a:r>
            <a:r>
              <a:rPr lang="fr-FR" dirty="0"/>
              <a:t> construction)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7A0CF3-DF5F-8F4B-965A-1839B877D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18/03/2022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F87794-CC25-4443-BB19-95B46F528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AF1E67-C468-C34E-AD60-8E0CF433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584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4B26C1-AB28-AC45-827B-7F4CCD0A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CITATION.cff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FE1BA3-C7EC-6B44-8390-22D9935E2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17" y="1280721"/>
            <a:ext cx="10861284" cy="4629425"/>
          </a:xfrm>
        </p:spPr>
        <p:txBody>
          <a:bodyPr>
            <a:normAutofit/>
          </a:bodyPr>
          <a:lstStyle/>
          <a:p>
            <a:r>
              <a:rPr lang="fr-FR" sz="2400" dirty="0"/>
              <a:t> </a:t>
            </a:r>
            <a:r>
              <a:rPr lang="fr-FR" sz="2400" dirty="0">
                <a:hlinkClick r:id="rId2"/>
              </a:rPr>
              <a:t>https://citation-file-format.github.io/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 </a:t>
            </a:r>
            <a:r>
              <a:rPr lang="fr-FR" sz="2400" dirty="0" err="1"/>
              <a:t>CITATION.cff</a:t>
            </a:r>
            <a:r>
              <a:rPr lang="fr-FR" sz="2400" dirty="0"/>
              <a:t> files are plain </a:t>
            </a:r>
            <a:r>
              <a:rPr lang="fr-FR" sz="2400" dirty="0" err="1"/>
              <a:t>text</a:t>
            </a:r>
            <a:r>
              <a:rPr lang="fr-FR" sz="2400" dirty="0"/>
              <a:t> files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human</a:t>
            </a:r>
            <a:r>
              <a:rPr lang="fr-FR" sz="2400" dirty="0"/>
              <a:t>- and machine-</a:t>
            </a:r>
            <a:r>
              <a:rPr lang="fr-FR" sz="2400" dirty="0" err="1"/>
              <a:t>readable</a:t>
            </a:r>
            <a:r>
              <a:rPr lang="fr-FR" sz="2400" dirty="0"/>
              <a:t> citation information for software (and </a:t>
            </a:r>
            <a:r>
              <a:rPr lang="fr-FR" sz="2400" dirty="0" err="1"/>
              <a:t>datasets</a:t>
            </a:r>
            <a:r>
              <a:rPr lang="fr-FR" sz="2400" dirty="0"/>
              <a:t>). Code </a:t>
            </a:r>
            <a:r>
              <a:rPr lang="fr-FR" sz="2400" dirty="0" err="1"/>
              <a:t>developers</a:t>
            </a:r>
            <a:r>
              <a:rPr lang="fr-FR" sz="2400" dirty="0"/>
              <a:t> </a:t>
            </a:r>
            <a:r>
              <a:rPr lang="fr-FR" sz="2400" dirty="0" err="1"/>
              <a:t>can</a:t>
            </a:r>
            <a:r>
              <a:rPr lang="fr-FR" sz="2400" dirty="0"/>
              <a:t> </a:t>
            </a:r>
            <a:r>
              <a:rPr lang="fr-FR" sz="2400" dirty="0" err="1"/>
              <a:t>include</a:t>
            </a:r>
            <a:r>
              <a:rPr lang="fr-FR" sz="2400" dirty="0"/>
              <a:t> </a:t>
            </a:r>
            <a:r>
              <a:rPr lang="fr-FR" sz="2400" dirty="0" err="1"/>
              <a:t>them</a:t>
            </a:r>
            <a:r>
              <a:rPr lang="fr-FR" sz="2400" dirty="0"/>
              <a:t> in </a:t>
            </a:r>
            <a:r>
              <a:rPr lang="fr-FR" sz="2400" dirty="0" err="1"/>
              <a:t>their</a:t>
            </a:r>
            <a:r>
              <a:rPr lang="fr-FR" sz="2400" dirty="0"/>
              <a:t> </a:t>
            </a:r>
            <a:r>
              <a:rPr lang="fr-FR" sz="2400" dirty="0" err="1"/>
              <a:t>repositories</a:t>
            </a:r>
            <a:r>
              <a:rPr lang="fr-FR" sz="2400" dirty="0"/>
              <a:t> to let </a:t>
            </a:r>
            <a:r>
              <a:rPr lang="fr-FR" sz="2400" dirty="0" err="1"/>
              <a:t>others</a:t>
            </a:r>
            <a:r>
              <a:rPr lang="fr-FR" sz="2400" dirty="0"/>
              <a:t> know how to </a:t>
            </a:r>
            <a:r>
              <a:rPr lang="fr-FR" sz="2400" dirty="0" err="1"/>
              <a:t>correctly</a:t>
            </a:r>
            <a:r>
              <a:rPr lang="fr-FR" sz="2400" dirty="0"/>
              <a:t> cite </a:t>
            </a:r>
            <a:r>
              <a:rPr lang="fr-FR" sz="2400" dirty="0" err="1"/>
              <a:t>their</a:t>
            </a:r>
            <a:r>
              <a:rPr lang="fr-FR" sz="2400" dirty="0"/>
              <a:t> software.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6E5E9F-FEA3-B244-AF7D-6DF6169F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18/03/2022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8FB066-046F-0F4D-ADA9-1717B09A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D7FCD-E0A0-DC41-A643-1138B1B9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C37F7-9633-E24D-9AE0-0381552F67A7}"/>
              </a:ext>
            </a:extLst>
          </p:cNvPr>
          <p:cNvSpPr/>
          <p:nvPr/>
        </p:nvSpPr>
        <p:spPr>
          <a:xfrm>
            <a:off x="1296245" y="335745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>
                <a:solidFill>
                  <a:srgbClr val="586E75"/>
                </a:solidFill>
              </a:rPr>
              <a:t>cff</a:t>
            </a:r>
            <a:r>
              <a:rPr lang="fr-FR" dirty="0">
                <a:solidFill>
                  <a:srgbClr val="586E75"/>
                </a:solidFill>
              </a:rPr>
              <a:t>-version</a:t>
            </a:r>
            <a:r>
              <a:rPr lang="fr-FR" dirty="0"/>
              <a:t>: </a:t>
            </a:r>
            <a:r>
              <a:rPr lang="fr-FR" dirty="0">
                <a:solidFill>
                  <a:srgbClr val="2AA198"/>
                </a:solidFill>
              </a:rPr>
              <a:t>1.2.0</a:t>
            </a:r>
            <a:br>
              <a:rPr lang="fr-FR" dirty="0">
                <a:solidFill>
                  <a:srgbClr val="2AA198"/>
                </a:solidFill>
              </a:rPr>
            </a:br>
            <a:r>
              <a:rPr lang="fr-FR" dirty="0">
                <a:solidFill>
                  <a:srgbClr val="586E75"/>
                </a:solidFill>
              </a:rPr>
              <a:t>message</a:t>
            </a:r>
            <a:r>
              <a:rPr lang="fr-FR" dirty="0"/>
              <a:t>: </a:t>
            </a:r>
            <a:r>
              <a:rPr lang="fr-FR" dirty="0">
                <a:solidFill>
                  <a:srgbClr val="2AA198"/>
                </a:solidFill>
              </a:rPr>
              <a:t>"If</a:t>
            </a:r>
            <a:r>
              <a:rPr lang="fr-FR" dirty="0">
                <a:solidFill>
                  <a:srgbClr val="22B3EB"/>
                </a:solidFill>
              </a:rPr>
              <a:t> </a:t>
            </a:r>
            <a:r>
              <a:rPr lang="fr-FR" dirty="0" err="1">
                <a:solidFill>
                  <a:srgbClr val="2AA198"/>
                </a:solidFill>
              </a:rPr>
              <a:t>you</a:t>
            </a:r>
            <a:r>
              <a:rPr lang="fr-FR" dirty="0">
                <a:solidFill>
                  <a:srgbClr val="22B3EB"/>
                </a:solidFill>
              </a:rPr>
              <a:t> </a:t>
            </a:r>
            <a:r>
              <a:rPr lang="fr-FR" dirty="0">
                <a:solidFill>
                  <a:srgbClr val="2AA198"/>
                </a:solidFill>
              </a:rPr>
              <a:t>use</a:t>
            </a:r>
            <a:r>
              <a:rPr lang="fr-FR" dirty="0">
                <a:solidFill>
                  <a:srgbClr val="22B3EB"/>
                </a:solidFill>
              </a:rPr>
              <a:t> </a:t>
            </a:r>
            <a:r>
              <a:rPr lang="fr-FR" dirty="0" err="1">
                <a:solidFill>
                  <a:srgbClr val="2AA198"/>
                </a:solidFill>
              </a:rPr>
              <a:t>this</a:t>
            </a:r>
            <a:r>
              <a:rPr lang="fr-FR" dirty="0">
                <a:solidFill>
                  <a:srgbClr val="22B3EB"/>
                </a:solidFill>
              </a:rPr>
              <a:t> </a:t>
            </a:r>
            <a:r>
              <a:rPr lang="fr-FR" dirty="0">
                <a:solidFill>
                  <a:srgbClr val="2AA198"/>
                </a:solidFill>
              </a:rPr>
              <a:t>software,</a:t>
            </a:r>
            <a:r>
              <a:rPr lang="fr-FR" dirty="0">
                <a:solidFill>
                  <a:srgbClr val="22B3EB"/>
                </a:solidFill>
              </a:rPr>
              <a:t> </a:t>
            </a:r>
            <a:r>
              <a:rPr lang="fr-FR" dirty="0" err="1">
                <a:solidFill>
                  <a:srgbClr val="2AA198"/>
                </a:solidFill>
              </a:rPr>
              <a:t>please</a:t>
            </a:r>
            <a:r>
              <a:rPr lang="fr-FR" dirty="0">
                <a:solidFill>
                  <a:srgbClr val="22B3EB"/>
                </a:solidFill>
              </a:rPr>
              <a:t> </a:t>
            </a:r>
            <a:r>
              <a:rPr lang="fr-FR" dirty="0">
                <a:solidFill>
                  <a:srgbClr val="2AA198"/>
                </a:solidFill>
              </a:rPr>
              <a:t>cite</a:t>
            </a:r>
            <a:r>
              <a:rPr lang="fr-FR" dirty="0">
                <a:solidFill>
                  <a:srgbClr val="22B3EB"/>
                </a:solidFill>
              </a:rPr>
              <a:t> </a:t>
            </a:r>
            <a:r>
              <a:rPr lang="fr-FR" dirty="0" err="1">
                <a:solidFill>
                  <a:srgbClr val="2AA198"/>
                </a:solidFill>
              </a:rPr>
              <a:t>it</a:t>
            </a:r>
            <a:r>
              <a:rPr lang="fr-FR" dirty="0">
                <a:solidFill>
                  <a:srgbClr val="22B3EB"/>
                </a:solidFill>
              </a:rPr>
              <a:t> </a:t>
            </a:r>
            <a:r>
              <a:rPr lang="fr-FR" dirty="0">
                <a:solidFill>
                  <a:srgbClr val="2AA198"/>
                </a:solidFill>
              </a:rPr>
              <a:t>as</a:t>
            </a:r>
            <a:r>
              <a:rPr lang="fr-FR" dirty="0">
                <a:solidFill>
                  <a:srgbClr val="22B3EB"/>
                </a:solidFill>
              </a:rPr>
              <a:t> </a:t>
            </a:r>
            <a:r>
              <a:rPr lang="fr-FR" dirty="0" err="1">
                <a:solidFill>
                  <a:srgbClr val="2AA198"/>
                </a:solidFill>
              </a:rPr>
              <a:t>below</a:t>
            </a:r>
            <a:r>
              <a:rPr lang="fr-FR" dirty="0">
                <a:solidFill>
                  <a:srgbClr val="2AA198"/>
                </a:solidFill>
              </a:rPr>
              <a:t>."</a:t>
            </a:r>
            <a:r>
              <a:rPr lang="fr-FR" dirty="0"/>
              <a:t> </a:t>
            </a:r>
            <a:r>
              <a:rPr lang="fr-FR" dirty="0" err="1">
                <a:solidFill>
                  <a:srgbClr val="586E75"/>
                </a:solidFill>
              </a:rPr>
              <a:t>authors</a:t>
            </a:r>
            <a:r>
              <a:rPr lang="fr-FR" dirty="0"/>
              <a:t>: </a:t>
            </a:r>
            <a:br>
              <a:rPr lang="fr-FR" dirty="0"/>
            </a:br>
            <a:r>
              <a:rPr lang="fr-FR" dirty="0"/>
              <a:t>- </a:t>
            </a:r>
            <a:r>
              <a:rPr lang="fr-FR" dirty="0" err="1">
                <a:solidFill>
                  <a:srgbClr val="586E75"/>
                </a:solidFill>
              </a:rPr>
              <a:t>family-names</a:t>
            </a:r>
            <a:r>
              <a:rPr lang="fr-FR" dirty="0"/>
              <a:t>: </a:t>
            </a:r>
            <a:r>
              <a:rPr lang="fr-FR" dirty="0" err="1">
                <a:solidFill>
                  <a:srgbClr val="2AA198"/>
                </a:solidFill>
              </a:rPr>
              <a:t>Druskat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 </a:t>
            </a:r>
            <a:r>
              <a:rPr lang="fr-FR" dirty="0" err="1">
                <a:solidFill>
                  <a:srgbClr val="586E75"/>
                </a:solidFill>
              </a:rPr>
              <a:t>given-names</a:t>
            </a:r>
            <a:r>
              <a:rPr lang="fr-FR" dirty="0"/>
              <a:t>: </a:t>
            </a:r>
            <a:r>
              <a:rPr lang="fr-FR" dirty="0">
                <a:solidFill>
                  <a:srgbClr val="2AA198"/>
                </a:solidFill>
              </a:rPr>
              <a:t>Stephan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  </a:t>
            </a:r>
            <a:r>
              <a:rPr lang="fr-FR" dirty="0" err="1">
                <a:solidFill>
                  <a:srgbClr val="586E75"/>
                </a:solidFill>
              </a:rPr>
              <a:t>orcid</a:t>
            </a:r>
            <a:r>
              <a:rPr lang="fr-FR" dirty="0"/>
              <a:t>: </a:t>
            </a:r>
            <a:r>
              <a:rPr lang="fr-FR" dirty="0">
                <a:solidFill>
                  <a:srgbClr val="2AA198"/>
                </a:solidFill>
              </a:rPr>
              <a:t>https://</a:t>
            </a:r>
            <a:r>
              <a:rPr lang="fr-FR" dirty="0" err="1">
                <a:solidFill>
                  <a:srgbClr val="2AA198"/>
                </a:solidFill>
              </a:rPr>
              <a:t>orcid.org</a:t>
            </a:r>
            <a:r>
              <a:rPr lang="fr-FR" dirty="0">
                <a:solidFill>
                  <a:srgbClr val="2AA198"/>
                </a:solidFill>
              </a:rPr>
              <a:t>/0000-0003-4925-7248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>
                <a:solidFill>
                  <a:srgbClr val="586E75"/>
                </a:solidFill>
              </a:rPr>
              <a:t>title</a:t>
            </a:r>
            <a:r>
              <a:rPr lang="fr-FR" dirty="0"/>
              <a:t>: </a:t>
            </a:r>
            <a:r>
              <a:rPr lang="fr-FR" dirty="0">
                <a:solidFill>
                  <a:srgbClr val="2AA198"/>
                </a:solidFill>
              </a:rPr>
              <a:t>"</a:t>
            </a:r>
            <a:r>
              <a:rPr lang="fr-FR" dirty="0" err="1">
                <a:solidFill>
                  <a:srgbClr val="2AA198"/>
                </a:solidFill>
              </a:rPr>
              <a:t>My</a:t>
            </a:r>
            <a:r>
              <a:rPr lang="fr-FR" dirty="0">
                <a:solidFill>
                  <a:srgbClr val="22B3EB"/>
                </a:solidFill>
              </a:rPr>
              <a:t> </a:t>
            </a:r>
            <a:r>
              <a:rPr lang="fr-FR" dirty="0" err="1">
                <a:solidFill>
                  <a:srgbClr val="2AA198"/>
                </a:solidFill>
              </a:rPr>
              <a:t>Research</a:t>
            </a:r>
            <a:r>
              <a:rPr lang="fr-FR" dirty="0">
                <a:solidFill>
                  <a:srgbClr val="22B3EB"/>
                </a:solidFill>
              </a:rPr>
              <a:t> </a:t>
            </a:r>
            <a:r>
              <a:rPr lang="fr-FR" dirty="0">
                <a:solidFill>
                  <a:srgbClr val="2AA198"/>
                </a:solidFill>
              </a:rPr>
              <a:t>Software"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>
                <a:solidFill>
                  <a:srgbClr val="586E75"/>
                </a:solidFill>
              </a:rPr>
              <a:t>version</a:t>
            </a:r>
            <a:r>
              <a:rPr lang="fr-FR" dirty="0"/>
              <a:t>: </a:t>
            </a:r>
            <a:r>
              <a:rPr lang="fr-FR" dirty="0">
                <a:solidFill>
                  <a:srgbClr val="2AA198"/>
                </a:solidFill>
              </a:rPr>
              <a:t>2.0.4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>
                <a:solidFill>
                  <a:srgbClr val="586E75"/>
                </a:solidFill>
              </a:rPr>
              <a:t>doi</a:t>
            </a:r>
            <a:r>
              <a:rPr lang="fr-FR" dirty="0"/>
              <a:t>: </a:t>
            </a:r>
            <a:r>
              <a:rPr lang="fr-FR" dirty="0">
                <a:solidFill>
                  <a:srgbClr val="2AA198"/>
                </a:solidFill>
              </a:rPr>
              <a:t>10.5281/zenodo.1234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>
                <a:solidFill>
                  <a:srgbClr val="586E75"/>
                </a:solidFill>
              </a:rPr>
              <a:t>date-</a:t>
            </a:r>
            <a:r>
              <a:rPr lang="fr-FR" dirty="0" err="1">
                <a:solidFill>
                  <a:srgbClr val="586E75"/>
                </a:solidFill>
              </a:rPr>
              <a:t>released</a:t>
            </a:r>
            <a:r>
              <a:rPr lang="fr-FR" dirty="0"/>
              <a:t>: </a:t>
            </a:r>
            <a:r>
              <a:rPr lang="fr-FR" dirty="0">
                <a:solidFill>
                  <a:srgbClr val="2AA198"/>
                </a:solidFill>
              </a:rPr>
              <a:t>2021-08-11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5A5C9-53B9-4847-A490-8D342964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dirty="0" err="1"/>
              <a:t>another</a:t>
            </a:r>
            <a:r>
              <a:rPr lang="fr-FR" dirty="0"/>
              <a:t> format?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424759-28C9-EA47-96BD-35C7BF86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 One of the </a:t>
            </a:r>
            <a:r>
              <a:rPr lang="fr-FR" dirty="0" err="1"/>
              <a:t>two</a:t>
            </a:r>
            <a:r>
              <a:rPr lang="fr-FR" dirty="0"/>
              <a:t> formats </a:t>
            </a:r>
            <a:r>
              <a:rPr lang="fr-FR" dirty="0" err="1"/>
              <a:t>recommended</a:t>
            </a:r>
            <a:r>
              <a:rPr lang="fr-FR" dirty="0"/>
              <a:t> on </a:t>
            </a:r>
            <a:r>
              <a:rPr lang="fr-FR" dirty="0">
                <a:hlinkClick r:id="rId2"/>
              </a:rPr>
              <a:t>https://fair-software.eu/recommendations/citation</a:t>
            </a:r>
            <a:endParaRPr lang="fr-FR" dirty="0"/>
          </a:p>
          <a:p>
            <a:pPr lvl="1"/>
            <a:r>
              <a:rPr lang="fr-FR" dirty="0"/>
              <a:t> (the </a:t>
            </a:r>
            <a:r>
              <a:rPr lang="fr-FR" dirty="0" err="1"/>
              <a:t>other</a:t>
            </a:r>
            <a:r>
              <a:rPr lang="fr-FR" dirty="0"/>
              <a:t> one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CodeMeta</a:t>
            </a:r>
            <a:r>
              <a:rPr lang="fr-FR" dirty="0"/>
              <a:t>)</a:t>
            </a:r>
          </a:p>
          <a:p>
            <a:pPr lvl="1"/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Gained</a:t>
            </a:r>
            <a:r>
              <a:rPr lang="fr-FR" dirty="0"/>
              <a:t> a lot of support in the last </a:t>
            </a:r>
            <a:r>
              <a:rPr lang="fr-FR" dirty="0" err="1"/>
              <a:t>year</a:t>
            </a:r>
            <a:r>
              <a:rPr lang="fr-FR" dirty="0"/>
              <a:t>(s)</a:t>
            </a:r>
          </a:p>
          <a:p>
            <a:pPr lvl="1"/>
            <a:r>
              <a:rPr lang="fr-FR" dirty="0">
                <a:hlinkClick r:id="rId3"/>
              </a:rPr>
              <a:t>Supported by GitHub</a:t>
            </a:r>
            <a:endParaRPr lang="fr-FR" dirty="0"/>
          </a:p>
          <a:p>
            <a:pPr lvl="1"/>
            <a:r>
              <a:rPr lang="fr-FR" dirty="0">
                <a:hlinkClick r:id="rId4"/>
              </a:rPr>
              <a:t>Supported by Zenodo !</a:t>
            </a:r>
            <a:endParaRPr lang="fr-FR" dirty="0"/>
          </a:p>
          <a:p>
            <a:pPr lvl="2"/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the GitHub-</a:t>
            </a:r>
            <a:r>
              <a:rPr lang="fr-FR" dirty="0" err="1"/>
              <a:t>Zenodo</a:t>
            </a:r>
            <a:r>
              <a:rPr lang="fr-FR" dirty="0"/>
              <a:t> </a:t>
            </a:r>
            <a:r>
              <a:rPr lang="fr-FR" dirty="0" err="1"/>
              <a:t>integration</a:t>
            </a:r>
            <a:r>
              <a:rPr lang="fr-FR" dirty="0"/>
              <a:t>, </a:t>
            </a:r>
            <a:r>
              <a:rPr lang="fr-FR" dirty="0" err="1"/>
              <a:t>Zenodo</a:t>
            </a:r>
            <a:r>
              <a:rPr lang="fr-FR" dirty="0"/>
              <a:t> </a:t>
            </a:r>
            <a:r>
              <a:rPr lang="fr-FR" dirty="0" err="1"/>
              <a:t>takes</a:t>
            </a:r>
            <a:r>
              <a:rPr lang="fr-FR" dirty="0"/>
              <a:t> `</a:t>
            </a:r>
            <a:r>
              <a:rPr lang="fr-FR" dirty="0" err="1"/>
              <a:t>CITATION.cff</a:t>
            </a:r>
            <a:r>
              <a:rPr lang="fr-FR" dirty="0"/>
              <a:t>` as source of </a:t>
            </a:r>
            <a:r>
              <a:rPr lang="fr-FR" dirty="0" err="1"/>
              <a:t>metadata</a:t>
            </a:r>
            <a:endParaRPr lang="fr-FR" dirty="0"/>
          </a:p>
          <a:p>
            <a:pPr lvl="2"/>
            <a:r>
              <a:rPr lang="fr-FR" dirty="0"/>
              <a:t> `.</a:t>
            </a:r>
            <a:r>
              <a:rPr lang="fr-FR" dirty="0" err="1"/>
              <a:t>zenodo.json</a:t>
            </a:r>
            <a:r>
              <a:rPr lang="fr-FR" dirty="0"/>
              <a:t>` </a:t>
            </a:r>
            <a:r>
              <a:rPr lang="fr-FR" dirty="0" err="1"/>
              <a:t>comes</a:t>
            </a:r>
            <a:r>
              <a:rPr lang="fr-FR" dirty="0"/>
              <a:t> first if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one</a:t>
            </a:r>
          </a:p>
          <a:p>
            <a:pPr lvl="1"/>
            <a:r>
              <a:rPr lang="fr-FR" dirty="0">
                <a:hlinkClick r:id="rId5"/>
              </a:rPr>
              <a:t>Supported by Zotero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>
                <a:hlinkClick r:id="rId6"/>
              </a:rPr>
              <a:t>Many</a:t>
            </a:r>
            <a:r>
              <a:rPr lang="fr-FR" dirty="0">
                <a:hlinkClick r:id="rId6"/>
              </a:rPr>
              <a:t> </a:t>
            </a:r>
            <a:r>
              <a:rPr lang="fr-FR" dirty="0" err="1">
                <a:hlinkClick r:id="rId6"/>
              </a:rPr>
              <a:t>tools</a:t>
            </a:r>
            <a:r>
              <a:rPr lang="fr-FR" dirty="0">
                <a:hlinkClick r:id="rId6"/>
              </a:rPr>
              <a:t> to </a:t>
            </a:r>
            <a:r>
              <a:rPr lang="fr-FR" dirty="0" err="1">
                <a:hlinkClick r:id="rId6"/>
              </a:rPr>
              <a:t>work</a:t>
            </a:r>
            <a:r>
              <a:rPr lang="fr-FR" dirty="0">
                <a:hlinkClick r:id="rId6"/>
              </a:rPr>
              <a:t> </a:t>
            </a:r>
            <a:r>
              <a:rPr lang="fr-FR" dirty="0" err="1">
                <a:hlinkClick r:id="rId6"/>
              </a:rPr>
              <a:t>with</a:t>
            </a:r>
            <a:r>
              <a:rPr lang="fr-FR" dirty="0">
                <a:hlinkClick r:id="rId6"/>
              </a:rPr>
              <a:t> </a:t>
            </a:r>
            <a:r>
              <a:rPr lang="fr-FR" dirty="0" err="1">
                <a:hlinkClick r:id="rId6"/>
              </a:rPr>
              <a:t>this</a:t>
            </a:r>
            <a:r>
              <a:rPr lang="fr-FR" dirty="0">
                <a:hlinkClick r:id="rId6"/>
              </a:rPr>
              <a:t> format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EEE23E-C121-154E-9322-59F9698E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18/03/2022</a:t>
            </a:fld>
            <a:endParaRPr lang="it-IT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40C5D1-EC04-3A43-8C64-210AA063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09A96E-C1AF-3F43-8AC0-6E1B1AE8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791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DF6CD-C4A8-F348-9413-B68D5CAA6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tests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6DCF06-8B7D-8E43-8926-ADF654E8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18/03/2022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873B88-3FB4-7F40-885A-3FD32CB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FD43E8-5545-F247-B9A7-627984637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F9FFFB-0809-D54C-BE81-3B053CFAC68B}"/>
              </a:ext>
            </a:extLst>
          </p:cNvPr>
          <p:cNvSpPr/>
          <p:nvPr/>
        </p:nvSpPr>
        <p:spPr>
          <a:xfrm>
            <a:off x="253042" y="143699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hlinkClick r:id="rId2"/>
              </a:rPr>
              <a:t>https://github.com/vuillaut/ossr-metadata-tests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It </a:t>
            </a:r>
            <a:r>
              <a:rPr lang="fr-FR" dirty="0" err="1"/>
              <a:t>appears</a:t>
            </a:r>
            <a:r>
              <a:rPr lang="fr-FR" dirty="0"/>
              <a:t>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lot of confusion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CodeMeta</a:t>
            </a:r>
            <a:r>
              <a:rPr lang="fr-FR" dirty="0"/>
              <a:t> and </a:t>
            </a:r>
            <a:r>
              <a:rPr lang="fr-FR" dirty="0" err="1"/>
              <a:t>schema.org</a:t>
            </a:r>
            <a:r>
              <a:rPr lang="fr-FR" dirty="0"/>
              <a:t> </a:t>
            </a:r>
            <a:r>
              <a:rPr lang="fr-FR" dirty="0" err="1"/>
              <a:t>schemas</a:t>
            </a:r>
            <a:r>
              <a:rPr lang="fr-FR" dirty="0"/>
              <a:t> –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* « </a:t>
            </a:r>
            <a:r>
              <a:rPr lang="fr-FR" dirty="0" err="1"/>
              <a:t>supporting</a:t>
            </a:r>
            <a:r>
              <a:rPr lang="fr-FR" dirty="0"/>
              <a:t> » </a:t>
            </a:r>
            <a:r>
              <a:rPr lang="fr-FR" dirty="0" err="1"/>
              <a:t>codemeta</a:t>
            </a:r>
            <a:r>
              <a:rPr lang="fr-FR" dirty="0"/>
              <a:t> </a:t>
            </a:r>
            <a:r>
              <a:rPr lang="fr-FR" dirty="0" err="1"/>
              <a:t>actually</a:t>
            </a:r>
            <a:r>
              <a:rPr lang="fr-FR" dirty="0"/>
              <a:t> support </a:t>
            </a:r>
            <a:r>
              <a:rPr lang="fr-FR" dirty="0" err="1"/>
              <a:t>schema.org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FR" dirty="0"/>
          </a:p>
          <a:p>
            <a:endParaRPr lang="fr-FR" dirty="0"/>
          </a:p>
          <a:p>
            <a:r>
              <a:rPr lang="fr-FR" dirty="0"/>
              <a:t>OR </a:t>
            </a:r>
            <a:r>
              <a:rPr lang="fr-FR" dirty="0" err="1"/>
              <a:t>CodeMeta</a:t>
            </a:r>
            <a:r>
              <a:rPr lang="fr-FR" dirty="0"/>
              <a:t> </a:t>
            </a:r>
            <a:r>
              <a:rPr lang="fr-FR" dirty="0" err="1"/>
              <a:t>itself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work</a:t>
            </a:r>
            <a:r>
              <a:rPr lang="fr-FR" dirty="0"/>
              <a:t> the </a:t>
            </a:r>
            <a:r>
              <a:rPr lang="fr-FR" dirty="0" err="1"/>
              <a:t>way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supposed</a:t>
            </a:r>
            <a:r>
              <a:rPr lang="fr-FR" dirty="0"/>
              <a:t> to.</a:t>
            </a:r>
          </a:p>
          <a:p>
            <a:endParaRPr lang="fr-FR" dirty="0"/>
          </a:p>
          <a:p>
            <a:r>
              <a:rPr lang="fr-FR" dirty="0"/>
              <a:t>Issues </a:t>
            </a:r>
            <a:r>
              <a:rPr lang="fr-FR" dirty="0" err="1"/>
              <a:t>opened</a:t>
            </a:r>
            <a:r>
              <a:rPr lang="fr-FR" dirty="0"/>
              <a:t>:</a:t>
            </a:r>
          </a:p>
          <a:p>
            <a:r>
              <a:rPr lang="fr-FR" dirty="0">
                <a:hlinkClick r:id="rId3"/>
              </a:rPr>
              <a:t>https://github.com/citation-file-format/cff-converter-python/issues/272</a:t>
            </a:r>
            <a:endParaRPr lang="fr-FR" dirty="0"/>
          </a:p>
          <a:p>
            <a:r>
              <a:rPr lang="fr-FR" dirty="0">
                <a:hlinkClick r:id="rId4"/>
              </a:rPr>
              <a:t>https://github.com/codemeta/codemeta/issues/273</a:t>
            </a:r>
            <a:endParaRPr lang="fr-FR" dirty="0"/>
          </a:p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9D7BBB4-4D45-3749-A220-AD617A389369}"/>
              </a:ext>
            </a:extLst>
          </p:cNvPr>
          <p:cNvSpPr txBox="1"/>
          <p:nvPr/>
        </p:nvSpPr>
        <p:spPr>
          <a:xfrm>
            <a:off x="253042" y="5987020"/>
            <a:ext cx="35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</a:t>
            </a:r>
            <a:r>
              <a:rPr lang="fr-FR" dirty="0" err="1"/>
              <a:t>cffconvert</a:t>
            </a:r>
            <a:r>
              <a:rPr lang="fr-FR" dirty="0"/>
              <a:t>, codemeta2cff, </a:t>
            </a:r>
            <a:r>
              <a:rPr lang="fr-FR" dirty="0" err="1"/>
              <a:t>Zenodo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66DB6DE-0D07-134E-8256-CDAB5AC25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858" y="0"/>
            <a:ext cx="6108569" cy="610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48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6BCE65-74C9-8146-B79C-DDD54A96A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OSSR </a:t>
            </a:r>
            <a:r>
              <a:rPr lang="fr-FR" dirty="0" err="1"/>
              <a:t>accepted</a:t>
            </a:r>
            <a:r>
              <a:rPr lang="fr-FR" dirty="0"/>
              <a:t> </a:t>
            </a:r>
            <a:r>
              <a:rPr lang="fr-FR" dirty="0" err="1"/>
              <a:t>metadata</a:t>
            </a:r>
            <a:r>
              <a:rPr lang="fr-FR" dirty="0"/>
              <a:t> formats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32826-C903-7E45-9F8E-685AC00E9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: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recently</a:t>
            </a:r>
            <a:r>
              <a:rPr lang="fr-FR" dirty="0"/>
              <a:t> </a:t>
            </a:r>
            <a:r>
              <a:rPr lang="fr-FR" dirty="0" err="1"/>
              <a:t>moved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recommending</a:t>
            </a:r>
            <a:r>
              <a:rPr lang="fr-FR" dirty="0"/>
              <a:t> </a:t>
            </a:r>
            <a:r>
              <a:rPr lang="fr-FR" dirty="0" err="1"/>
              <a:t>CodeMeta</a:t>
            </a:r>
            <a:r>
              <a:rPr lang="fr-FR" dirty="0"/>
              <a:t> to </a:t>
            </a:r>
            <a:r>
              <a:rPr lang="fr-FR" dirty="0" err="1"/>
              <a:t>requiring</a:t>
            </a:r>
            <a:r>
              <a:rPr lang="fr-FR" dirty="0"/>
              <a:t>  </a:t>
            </a:r>
            <a:r>
              <a:rPr lang="fr-FR" dirty="0" err="1"/>
              <a:t>it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accept</a:t>
            </a:r>
            <a:r>
              <a:rPr lang="fr-FR" dirty="0"/>
              <a:t> </a:t>
            </a:r>
            <a:r>
              <a:rPr lang="fr-FR" dirty="0" err="1"/>
              <a:t>CITATION.cff</a:t>
            </a:r>
            <a:r>
              <a:rPr lang="fr-FR" dirty="0"/>
              <a:t>?</a:t>
            </a:r>
          </a:p>
          <a:p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support </a:t>
            </a:r>
            <a:r>
              <a:rPr lang="fr-FR" dirty="0" err="1"/>
              <a:t>CITATION.cff</a:t>
            </a:r>
            <a:r>
              <a:rPr lang="fr-FR" dirty="0"/>
              <a:t>?</a:t>
            </a:r>
          </a:p>
          <a:p>
            <a:endParaRPr lang="fr-FR" dirty="0"/>
          </a:p>
          <a:p>
            <a:r>
              <a:rPr lang="fr-FR" dirty="0"/>
              <a:t>Our first goal </a:t>
            </a:r>
            <a:r>
              <a:rPr lang="fr-FR" dirty="0" err="1"/>
              <a:t>is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FAIR software</a:t>
            </a:r>
          </a:p>
          <a:p>
            <a:pPr lvl="1"/>
            <a:r>
              <a:rPr lang="fr-FR" dirty="0" err="1"/>
              <a:t>CITATION.cff</a:t>
            </a:r>
            <a:r>
              <a:rPr lang="fr-FR" dirty="0"/>
              <a:t> </a:t>
            </a:r>
            <a:r>
              <a:rPr lang="fr-FR" dirty="0" err="1"/>
              <a:t>answers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requirement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 err="1"/>
              <a:t>gammapy</a:t>
            </a:r>
            <a:r>
              <a:rPr lang="fr-FR" dirty="0"/>
              <a:t> </a:t>
            </a:r>
            <a:r>
              <a:rPr lang="fr-FR" dirty="0" err="1"/>
              <a:t>currently</a:t>
            </a:r>
            <a:r>
              <a:rPr lang="fr-FR" dirty="0"/>
              <a:t> uses </a:t>
            </a:r>
            <a:r>
              <a:rPr lang="fr-FR" dirty="0" err="1"/>
              <a:t>CITATION.cff</a:t>
            </a:r>
            <a:endParaRPr lang="fr-FR" dirty="0"/>
          </a:p>
          <a:p>
            <a:pPr lvl="1"/>
            <a:r>
              <a:rPr lang="fr-FR" dirty="0" err="1"/>
              <a:t>Requiring</a:t>
            </a:r>
            <a:r>
              <a:rPr lang="fr-FR" dirty="0"/>
              <a:t> </a:t>
            </a:r>
            <a:r>
              <a:rPr lang="fr-FR" dirty="0" err="1"/>
              <a:t>codemeta.json</a:t>
            </a:r>
            <a:r>
              <a:rPr lang="fr-FR" dirty="0"/>
              <a:t> </a:t>
            </a:r>
            <a:r>
              <a:rPr lang="fr-FR" dirty="0" err="1"/>
              <a:t>makes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</a:t>
            </a:r>
            <a:r>
              <a:rPr lang="fr-FR" dirty="0" err="1"/>
              <a:t>convert</a:t>
            </a:r>
            <a:r>
              <a:rPr lang="fr-FR" dirty="0"/>
              <a:t> </a:t>
            </a:r>
            <a:r>
              <a:rPr lang="fr-FR" dirty="0" err="1"/>
              <a:t>CITATION.cff</a:t>
            </a:r>
            <a:r>
              <a:rPr lang="fr-FR" dirty="0"/>
              <a:t> to </a:t>
            </a:r>
            <a:r>
              <a:rPr lang="fr-FR" dirty="0" err="1"/>
              <a:t>codemeta.json</a:t>
            </a:r>
            <a:r>
              <a:rPr lang="fr-FR" dirty="0"/>
              <a:t> to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convert</a:t>
            </a:r>
            <a:r>
              <a:rPr lang="fr-FR" dirty="0"/>
              <a:t> to .</a:t>
            </a:r>
            <a:r>
              <a:rPr lang="fr-FR" dirty="0" err="1"/>
              <a:t>zenodo.json</a:t>
            </a:r>
            <a:r>
              <a:rPr lang="fr-FR" dirty="0"/>
              <a:t> (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convert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CITATION.cff</a:t>
            </a:r>
            <a:r>
              <a:rPr lang="fr-FR" dirty="0"/>
              <a:t> to .</a:t>
            </a:r>
            <a:r>
              <a:rPr lang="fr-FR" dirty="0" err="1"/>
              <a:t>zenodo.json</a:t>
            </a:r>
            <a:r>
              <a:rPr lang="fr-FR" dirty="0"/>
              <a:t> but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might</a:t>
            </a:r>
            <a:r>
              <a:rPr lang="fr-FR" dirty="0"/>
              <a:t> lead to more </a:t>
            </a:r>
            <a:r>
              <a:rPr lang="fr-FR" dirty="0" err="1"/>
              <a:t>mistakes</a:t>
            </a:r>
            <a:r>
              <a:rPr lang="fr-FR" dirty="0"/>
              <a:t>?)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FB83E0-D86C-8C4B-B04C-D3A98DE6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18/03/2022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63BFF2-F98B-4E4E-8909-DD5A9F46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FEDD6D-F419-DD47-A6FC-C9A732DD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ABD4C68B-39D4-304C-A6F4-4F9CD1C43D64}"/>
              </a:ext>
            </a:extLst>
          </p:cNvPr>
          <p:cNvSpPr/>
          <p:nvPr/>
        </p:nvSpPr>
        <p:spPr>
          <a:xfrm rot="1342032">
            <a:off x="4557603" y="2360022"/>
            <a:ext cx="1524000" cy="1706880"/>
          </a:xfrm>
          <a:prstGeom prst="arc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E8778D-A4A6-6944-A71C-749678A9FC6A}"/>
              </a:ext>
            </a:extLst>
          </p:cNvPr>
          <p:cNvSpPr txBox="1"/>
          <p:nvPr/>
        </p:nvSpPr>
        <p:spPr>
          <a:xfrm>
            <a:off x="6239343" y="2238102"/>
            <a:ext cx="2612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accent2"/>
                </a:solidFill>
              </a:rPr>
              <a:t>What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err="1">
                <a:solidFill>
                  <a:schemeClr val="accent2"/>
                </a:solidFill>
              </a:rPr>
              <a:t>would</a:t>
            </a:r>
            <a:r>
              <a:rPr lang="fr-FR" sz="2400" dirty="0">
                <a:solidFill>
                  <a:schemeClr val="accent2"/>
                </a:solidFill>
              </a:rPr>
              <a:t> </a:t>
            </a:r>
            <a:r>
              <a:rPr lang="fr-FR" sz="2400" dirty="0" err="1">
                <a:solidFill>
                  <a:schemeClr val="accent2"/>
                </a:solidFill>
              </a:rPr>
              <a:t>be</a:t>
            </a:r>
            <a:r>
              <a:rPr lang="fr-FR" sz="2400" dirty="0">
                <a:solidFill>
                  <a:schemeClr val="accent2"/>
                </a:solidFill>
              </a:rPr>
              <a:t> the implications?</a:t>
            </a:r>
          </a:p>
        </p:txBody>
      </p:sp>
    </p:spTree>
    <p:extLst>
      <p:ext uri="{BB962C8B-B14F-4D97-AF65-F5344CB8AC3E}">
        <p14:creationId xmlns:p14="http://schemas.microsoft.com/office/powerpoint/2010/main" val="239232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426D3-9B15-B34A-A5AD-0CC69768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 to </a:t>
            </a:r>
            <a:r>
              <a:rPr lang="fr-FR" dirty="0" err="1"/>
              <a:t>CodeMeta</a:t>
            </a:r>
            <a:r>
              <a:rPr lang="fr-FR" dirty="0"/>
              <a:t> issues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609CB4-3453-5B46-96FA-55D40362A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dirty="0"/>
              <a:t>4. </a:t>
            </a:r>
            <a:r>
              <a:rPr lang="fr-FR" dirty="0" err="1"/>
              <a:t>Funding</a:t>
            </a:r>
            <a:r>
              <a:rPr lang="fr-FR" dirty="0"/>
              <a:t> and </a:t>
            </a:r>
            <a:r>
              <a:rPr lang="fr-FR" dirty="0" err="1"/>
              <a:t>funder</a:t>
            </a:r>
            <a:endParaRPr lang="fr-FR" dirty="0"/>
          </a:p>
          <a:p>
            <a:pPr lvl="1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dirty="0"/>
              <a:t>Goal: cite </a:t>
            </a:r>
            <a:r>
              <a:rPr lang="fr-FR" dirty="0" err="1"/>
              <a:t>grants</a:t>
            </a:r>
            <a:endParaRPr lang="fr-FR" dirty="0"/>
          </a:p>
          <a:p>
            <a:pPr lvl="1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dirty="0"/>
              <a:t>Issues:</a:t>
            </a:r>
          </a:p>
          <a:p>
            <a:pPr lvl="2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dirty="0">
                <a:hlinkClick r:id="rId2"/>
              </a:rPr>
              <a:t>https://gitlab.in2p3.fr/escape2020/wp3/eossr/-/issues/38</a:t>
            </a:r>
            <a:endParaRPr lang="fr-FR" dirty="0"/>
          </a:p>
          <a:p>
            <a:pPr marL="914400" lvl="2" indent="0">
              <a:buClr>
                <a:schemeClr val="dk1"/>
              </a:buClr>
              <a:buSzPct val="100000"/>
              <a:buNone/>
            </a:pPr>
            <a:endParaRPr lang="fr-FR" dirty="0"/>
          </a:p>
          <a:p>
            <a:pPr lv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dirty="0"/>
              <a:t>5. </a:t>
            </a:r>
            <a:r>
              <a:rPr lang="fr-FR" dirty="0" err="1"/>
              <a:t>Licenses</a:t>
            </a:r>
            <a:endParaRPr lang="fr-FR" dirty="0"/>
          </a:p>
          <a:p>
            <a:pPr lvl="1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dirty="0"/>
              <a:t>Issues:</a:t>
            </a:r>
          </a:p>
          <a:p>
            <a:pPr lvl="2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dirty="0"/>
              <a:t>https://gitlab.in2p3.fr/escape2020/wp3/</a:t>
            </a:r>
            <a:r>
              <a:rPr lang="fr-FR" dirty="0" err="1"/>
              <a:t>eossr</a:t>
            </a:r>
            <a:r>
              <a:rPr lang="fr-FR" dirty="0"/>
              <a:t>/-/issues/32</a:t>
            </a:r>
          </a:p>
          <a:p>
            <a:pPr lvl="0" indent="-64135">
              <a:buClr>
                <a:schemeClr val="dk1"/>
              </a:buClr>
              <a:buSzPct val="100000"/>
              <a:buNone/>
            </a:pPr>
            <a:endParaRPr lang="fr-FR" dirty="0"/>
          </a:p>
          <a:p>
            <a:pPr lv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dirty="0"/>
              <a:t>6. Associated data (format) </a:t>
            </a:r>
            <a:r>
              <a:rPr lang="fr-FR" dirty="0" err="1"/>
              <a:t>with</a:t>
            </a:r>
            <a:r>
              <a:rPr lang="fr-FR" dirty="0"/>
              <a:t> a software </a:t>
            </a:r>
          </a:p>
          <a:p>
            <a:pPr lvl="1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dirty="0"/>
              <a:t>Goal: ESAP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suggest</a:t>
            </a:r>
            <a:r>
              <a:rPr lang="fr-FR" dirty="0"/>
              <a:t> software to </a:t>
            </a:r>
            <a:r>
              <a:rPr lang="fr-FR" dirty="0" err="1"/>
              <a:t>analysis</a:t>
            </a:r>
            <a:r>
              <a:rPr lang="fr-FR" dirty="0"/>
              <a:t> the </a:t>
            </a:r>
            <a:r>
              <a:rPr lang="fr-FR" dirty="0" err="1"/>
              <a:t>pre-selected</a:t>
            </a:r>
            <a:r>
              <a:rPr lang="fr-FR" dirty="0"/>
              <a:t> data</a:t>
            </a:r>
          </a:p>
          <a:p>
            <a:pPr lvl="1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dirty="0"/>
              <a:t>Issues:</a:t>
            </a:r>
          </a:p>
          <a:p>
            <a:pPr lvl="2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fr-FR" dirty="0"/>
              <a:t>https://gitlab.in2p3.fr/escape2020/wp3/</a:t>
            </a:r>
            <a:r>
              <a:rPr lang="fr-FR" dirty="0" err="1"/>
              <a:t>eossr</a:t>
            </a:r>
            <a:r>
              <a:rPr lang="fr-FR" dirty="0"/>
              <a:t>/-/issues/33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CF7B55-0B5A-AE41-BCB0-90E4D2CE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18/03/2022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E3D4E-72A5-BD4B-961F-64288AD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BA7ED4-A398-4042-8D6E-1D88AF80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6647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0399BF53-39D8-E843-B39E-0ADDE2660B33}" vid="{4500F628-7872-8946-AB35-76E816C84F1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225</TotalTime>
  <Words>603</Words>
  <Application>Microsoft Macintosh PowerPoint</Application>
  <PresentationFormat>Grand écran</PresentationFormat>
  <Paragraphs>83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ESCAPE  WP3 – OSSR</vt:lpstr>
      <vt:lpstr>General news</vt:lpstr>
      <vt:lpstr>CITATION.cff</vt:lpstr>
      <vt:lpstr>Yet another format?</vt:lpstr>
      <vt:lpstr>Some tests</vt:lpstr>
      <vt:lpstr>OSSR accepted metadata formats</vt:lpstr>
      <vt:lpstr>Back to CodeMeta issues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ESCAPE Repository</dc:title>
  <dc:creator>Thomas Vuillaume</dc:creator>
  <cp:lastModifiedBy>Thomas Vuillaume</cp:lastModifiedBy>
  <cp:revision>17</cp:revision>
  <dcterms:created xsi:type="dcterms:W3CDTF">2022-03-17T14:39:10Z</dcterms:created>
  <dcterms:modified xsi:type="dcterms:W3CDTF">2022-03-18T16:08:58Z</dcterms:modified>
</cp:coreProperties>
</file>