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25" autoAdjust="0"/>
    <p:restoredTop sz="94662"/>
  </p:normalViewPr>
  <p:slideViewPr>
    <p:cSldViewPr snapToGrid="0" snapToObjects="1">
      <p:cViewPr varScale="1">
        <p:scale>
          <a:sx n="116" d="100"/>
          <a:sy n="116" d="100"/>
        </p:scale>
        <p:origin x="20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07/02/22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07/02/22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8626-02C1-9A41-92E2-B32556E93120}" type="datetime1">
              <a:rPr lang="fr-FR" smtClean="0"/>
              <a:t>07/02/2022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660-C050-6B43-9D79-F62B72D22478}" type="datetime1">
              <a:rPr lang="fr-FR" smtClean="0"/>
              <a:t>07/02/2022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07/02/2022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8BF5-B124-ED4A-830A-74136F32A955}" type="datetime1">
              <a:rPr lang="fr-FR" smtClean="0"/>
              <a:t>07/02/2022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7B93-C274-5145-A000-CB3C4C299276}" type="datetime1">
              <a:rPr lang="fr-FR" smtClean="0"/>
              <a:t>07/02/2022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46A-C998-E74D-B40A-3D85AE400872}" type="datetime1">
              <a:rPr lang="fr-FR" smtClean="0"/>
              <a:t>07/02/2022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792-454E-A44F-AA73-D24DA1523389}" type="datetime1">
              <a:rPr lang="fr-FR" smtClean="0"/>
              <a:t>07/02/2022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D6EE-48B8-B94B-8125-5284D87A1071}" type="datetime1">
              <a:rPr lang="fr-FR" smtClean="0"/>
              <a:t>07/02/2022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E6D-86D9-3840-A20C-974EAA01A451}" type="datetime1">
              <a:rPr lang="fr-FR" smtClean="0"/>
              <a:t>07/02/2022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C672-3030-F744-9471-48B3CD0701F7}" type="datetime1">
              <a:rPr lang="fr-FR" smtClean="0"/>
              <a:t>07/02/2022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0A7-F214-FF42-80DD-9F17E1892B00}" type="datetime1">
              <a:rPr lang="fr-FR" smtClean="0"/>
              <a:t>07/02/2022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scape2020.pages.in2p3.fr/wp3/codemeta-generato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lendar.google.com/calendar/embed?src=h6hjrc62ft0l4mftmvbm69i6bk%40group.calendar.google.com&amp;ctz=Europe%2FPari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WP3 – OSSR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T. Vuillaume, xx-xx-</a:t>
            </a:r>
            <a:r>
              <a:rPr lang="it-IT" dirty="0" err="1"/>
              <a:t>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786A5-5E90-AB4C-8068-B4A8DEBB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dirty="0" err="1"/>
              <a:t>dev</a:t>
            </a:r>
            <a:r>
              <a:rPr lang="fr-FR" dirty="0"/>
              <a:t> sprint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41F042-7028-7647-B63D-C04128590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Last </a:t>
            </a:r>
            <a:r>
              <a:rPr lang="fr-FR" dirty="0" err="1"/>
              <a:t>week</a:t>
            </a:r>
            <a:endParaRPr lang="fr-FR" dirty="0"/>
          </a:p>
          <a:p>
            <a:r>
              <a:rPr lang="fr-FR" dirty="0"/>
              <a:t> Goal: </a:t>
            </a:r>
            <a:r>
              <a:rPr lang="fr-FR" dirty="0" err="1"/>
              <a:t>Solve</a:t>
            </a:r>
            <a:r>
              <a:rPr lang="fr-FR" dirty="0"/>
              <a:t> </a:t>
            </a:r>
            <a:r>
              <a:rPr lang="fr-FR" dirty="0" err="1"/>
              <a:t>pending</a:t>
            </a:r>
            <a:r>
              <a:rPr lang="fr-FR" dirty="0"/>
              <a:t> issues </a:t>
            </a:r>
            <a:r>
              <a:rPr lang="fr-FR" dirty="0" err="1"/>
              <a:t>with</a:t>
            </a:r>
            <a:r>
              <a:rPr lang="fr-FR" dirty="0"/>
              <a:t> the OSSR and </a:t>
            </a:r>
            <a:r>
              <a:rPr lang="fr-FR" dirty="0" err="1"/>
              <a:t>streamline</a:t>
            </a:r>
            <a:r>
              <a:rPr lang="fr-FR" dirty="0"/>
              <a:t> the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dirty="0" err="1"/>
              <a:t>procedure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 3 main </a:t>
            </a:r>
            <a:r>
              <a:rPr lang="fr-FR" dirty="0" err="1"/>
              <a:t>tasks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 Policy and Documentation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Refine</a:t>
            </a:r>
            <a:r>
              <a:rPr lang="fr-FR" dirty="0"/>
              <a:t> </a:t>
            </a:r>
            <a:r>
              <a:rPr lang="fr-FR" dirty="0" err="1"/>
              <a:t>Codemeta</a:t>
            </a:r>
            <a:r>
              <a:rPr lang="fr-FR" dirty="0"/>
              <a:t> </a:t>
            </a:r>
            <a:r>
              <a:rPr lang="fr-FR" dirty="0" err="1"/>
              <a:t>schema</a:t>
            </a:r>
            <a:endParaRPr lang="fr-FR" dirty="0"/>
          </a:p>
          <a:p>
            <a:pPr lvl="1"/>
            <a:r>
              <a:rPr lang="fr-FR" dirty="0"/>
              <a:t> </a:t>
            </a:r>
            <a:r>
              <a:rPr lang="fr-FR" dirty="0" err="1"/>
              <a:t>Develop</a:t>
            </a:r>
            <a:r>
              <a:rPr lang="fr-FR" dirty="0"/>
              <a:t> a </a:t>
            </a:r>
            <a:r>
              <a:rPr lang="fr-FR" dirty="0" err="1"/>
              <a:t>Codemeta</a:t>
            </a:r>
            <a:r>
              <a:rPr lang="fr-FR" dirty="0"/>
              <a:t> </a:t>
            </a:r>
            <a:r>
              <a:rPr lang="fr-FR" dirty="0" err="1"/>
              <a:t>validator</a:t>
            </a:r>
            <a:r>
              <a:rPr lang="fr-FR" dirty="0"/>
              <a:t> and </a:t>
            </a:r>
            <a:r>
              <a:rPr lang="fr-FR" dirty="0" err="1"/>
              <a:t>generator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8B3DC8-A826-9946-8FA0-05C237B8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07/02/2022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0011C-4D8C-5048-AD38-77214F66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66D2DA-5784-B942-8B24-C2542C77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469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786A5-5E90-AB4C-8068-B4A8DEBB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dirty="0" err="1"/>
              <a:t>dev</a:t>
            </a:r>
            <a:r>
              <a:rPr lang="fr-FR" dirty="0"/>
              <a:t> sprint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41F042-7028-7647-B63D-C04128590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 Last </a:t>
            </a:r>
            <a:r>
              <a:rPr lang="fr-FR" dirty="0" err="1"/>
              <a:t>week</a:t>
            </a:r>
            <a:endParaRPr lang="fr-FR" dirty="0"/>
          </a:p>
          <a:p>
            <a:r>
              <a:rPr lang="fr-FR" dirty="0"/>
              <a:t> Goal: </a:t>
            </a:r>
            <a:r>
              <a:rPr lang="fr-FR" dirty="0" err="1"/>
              <a:t>Solve</a:t>
            </a:r>
            <a:r>
              <a:rPr lang="fr-FR" dirty="0"/>
              <a:t> </a:t>
            </a:r>
            <a:r>
              <a:rPr lang="fr-FR" dirty="0" err="1"/>
              <a:t>pending</a:t>
            </a:r>
            <a:r>
              <a:rPr lang="fr-FR" dirty="0"/>
              <a:t> issues </a:t>
            </a:r>
            <a:r>
              <a:rPr lang="fr-FR" dirty="0" err="1"/>
              <a:t>with</a:t>
            </a:r>
            <a:r>
              <a:rPr lang="fr-FR" dirty="0"/>
              <a:t> the OSSR and </a:t>
            </a:r>
            <a:r>
              <a:rPr lang="fr-FR" dirty="0" err="1"/>
              <a:t>streamline</a:t>
            </a:r>
            <a:r>
              <a:rPr lang="fr-FR" dirty="0"/>
              <a:t> the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dirty="0" err="1"/>
              <a:t>procedure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 3 main </a:t>
            </a:r>
            <a:r>
              <a:rPr lang="fr-FR" dirty="0" err="1"/>
              <a:t>tasks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 Policy and Documentation </a:t>
            </a:r>
            <a:br>
              <a:rPr lang="fr-FR" dirty="0"/>
            </a:b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refined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policy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and new documentation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will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be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published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this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week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and providers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will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be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invited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to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follow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the new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procedure</a:t>
            </a:r>
            <a:endParaRPr lang="fr-FR" dirty="0">
              <a:solidFill>
                <a:schemeClr val="accent2"/>
              </a:solidFill>
            </a:endParaRPr>
          </a:p>
          <a:p>
            <a:pPr lvl="1"/>
            <a:r>
              <a:rPr lang="fr-FR" dirty="0"/>
              <a:t> </a:t>
            </a:r>
            <a:r>
              <a:rPr lang="fr-FR" dirty="0" err="1"/>
              <a:t>Refine</a:t>
            </a:r>
            <a:r>
              <a:rPr lang="fr-FR" dirty="0"/>
              <a:t> </a:t>
            </a:r>
            <a:r>
              <a:rPr lang="fr-FR" dirty="0" err="1"/>
              <a:t>Codemeta</a:t>
            </a:r>
            <a:r>
              <a:rPr lang="fr-FR" dirty="0"/>
              <a:t> </a:t>
            </a:r>
            <a:r>
              <a:rPr lang="fr-FR" dirty="0" err="1"/>
              <a:t>schema</a:t>
            </a:r>
            <a:br>
              <a:rPr lang="fr-FR" dirty="0"/>
            </a:b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some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solved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 issues,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still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an on-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going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process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that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needs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to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be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coordinated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with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ESAP</a:t>
            </a:r>
            <a:endParaRPr lang="fr-FR" dirty="0">
              <a:solidFill>
                <a:schemeClr val="accent2"/>
              </a:solidFill>
            </a:endParaRPr>
          </a:p>
          <a:p>
            <a:pPr lvl="1"/>
            <a:r>
              <a:rPr lang="fr-FR" dirty="0"/>
              <a:t> </a:t>
            </a:r>
            <a:r>
              <a:rPr lang="fr-FR" dirty="0" err="1"/>
              <a:t>Develop</a:t>
            </a:r>
            <a:r>
              <a:rPr lang="fr-FR" dirty="0"/>
              <a:t> a </a:t>
            </a:r>
            <a:r>
              <a:rPr lang="fr-FR" dirty="0" err="1"/>
              <a:t>Codemeta</a:t>
            </a:r>
            <a:r>
              <a:rPr lang="fr-FR" dirty="0"/>
              <a:t> </a:t>
            </a:r>
            <a:r>
              <a:rPr lang="fr-FR" dirty="0" err="1"/>
              <a:t>validator</a:t>
            </a:r>
            <a:r>
              <a:rPr lang="fr-FR" dirty="0"/>
              <a:t> and </a:t>
            </a:r>
            <a:r>
              <a:rPr lang="fr-FR" dirty="0" err="1"/>
              <a:t>generator</a:t>
            </a:r>
            <a:br>
              <a:rPr lang="fr-FR" dirty="0"/>
            </a:b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automated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validator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in the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eOSSR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library</a:t>
            </a:r>
            <a:br>
              <a:rPr lang="fr-FR" dirty="0">
                <a:solidFill>
                  <a:schemeClr val="accent2"/>
                </a:solidFill>
                <a:sym typeface="Wingdings" pitchFamily="2" charset="2"/>
              </a:rPr>
            </a:b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 online </a:t>
            </a:r>
            <a:r>
              <a:rPr lang="fr-FR" dirty="0" err="1">
                <a:solidFill>
                  <a:schemeClr val="accent2"/>
                </a:solidFill>
                <a:sym typeface="Wingdings" pitchFamily="2" charset="2"/>
              </a:rPr>
              <a:t>generator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: </a:t>
            </a:r>
            <a:r>
              <a:rPr lang="fr-FR" dirty="0">
                <a:sym typeface="Wingdings" pitchFamily="2" charset="2"/>
                <a:hlinkClick r:id="rId2"/>
              </a:rPr>
              <a:t>https://escape2020.pages.in2p3.fr/wp3/codemeta-generator/</a:t>
            </a:r>
            <a:endParaRPr lang="fr-FR" dirty="0">
              <a:sym typeface="Wingdings" pitchFamily="2" charset="2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8B3DC8-A826-9946-8FA0-05C237B8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07/02/2022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0011C-4D8C-5048-AD38-77214F66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66D2DA-5784-B942-8B24-C2542C77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194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DC48E-CDAA-6145-ADBE-A76D95E9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Data Science </a:t>
            </a:r>
            <a:r>
              <a:rPr lang="fr-FR" dirty="0" err="1"/>
              <a:t>school</a:t>
            </a:r>
            <a:r>
              <a:rPr lang="fr-FR" dirty="0"/>
              <a:t> - Date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7DCCB-CC08-554A-9624-34E5A92CD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Shared</a:t>
            </a:r>
            <a:r>
              <a:rPr lang="fr-FR" dirty="0"/>
              <a:t> </a:t>
            </a:r>
            <a:r>
              <a:rPr lang="fr-FR" dirty="0" err="1"/>
              <a:t>calendar</a:t>
            </a:r>
            <a:r>
              <a:rPr lang="fr-FR" dirty="0"/>
              <a:t>: </a:t>
            </a:r>
            <a:r>
              <a:rPr lang="fr-FR" dirty="0">
                <a:hlinkClick r:id="rId2"/>
              </a:rPr>
              <a:t>https://calendar.google.com/calendar/embed?src=h6hjrc62ft0l4mftmvbm69i6bk%40group.calendar.google.com&amp;ctz=Europe%2FParis</a:t>
            </a: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 err="1"/>
              <a:t>June</a:t>
            </a:r>
            <a:r>
              <a:rPr lang="fr-FR" dirty="0"/>
              <a:t> 20 to 1st of July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64C676-B201-BD4E-8525-CE48B272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07/02/2022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A13A1F-DEF5-964F-A020-67DCF2EF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9FC674-B338-C144-A348-44860762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8025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8BEA455-391B-4E44-994E-41F9B74DFDB6}" vid="{5FD1EFB5-5760-A240-9A5B-5DCA9902776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9</TotalTime>
  <Words>215</Words>
  <Application>Microsoft Macintosh PowerPoint</Application>
  <PresentationFormat>Grand écran</PresentationFormat>
  <Paragraphs>31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di Office</vt:lpstr>
      <vt:lpstr>WP3 – OSSR</vt:lpstr>
      <vt:lpstr>Onboarding dev sprint</vt:lpstr>
      <vt:lpstr>Onboarding dev sprint</vt:lpstr>
      <vt:lpstr>Data Science school - Date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– OSSR</dc:title>
  <dc:creator>Thomas Vuillaume</dc:creator>
  <cp:lastModifiedBy>Thomas Vuillaume</cp:lastModifiedBy>
  <cp:revision>2</cp:revision>
  <dcterms:created xsi:type="dcterms:W3CDTF">2022-02-07T12:20:05Z</dcterms:created>
  <dcterms:modified xsi:type="dcterms:W3CDTF">2022-02-07T12:29:39Z</dcterms:modified>
</cp:coreProperties>
</file>