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56.png" ContentType="image/png"/>
  <Override PartName="/ppt/media/image53.jpeg" ContentType="image/jpeg"/>
  <Override PartName="/ppt/media/image2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55.png" ContentType="image/png"/>
  <Override PartName="/ppt/media/image45.jpeg" ContentType="image/jpeg"/>
  <Override PartName="/ppt/media/image48.png" ContentType="image/png"/>
  <Override PartName="/ppt/media/image44.png" ContentType="image/png"/>
  <Override PartName="/ppt/media/image57.jpeg" ContentType="image/jpeg"/>
  <Override PartName="/ppt/media/image63.png" ContentType="image/png"/>
  <Override PartName="/ppt/media/image43.png" ContentType="image/png"/>
  <Override PartName="/ppt/media/image42.png" ContentType="image/png"/>
  <Override PartName="/ppt/media/image54.png" ContentType="image/png"/>
  <Override PartName="/ppt/media/image76.jpeg" ContentType="image/jpeg"/>
  <Override PartName="/ppt/media/image41.jpeg" ContentType="image/jpeg"/>
  <Override PartName="/ppt/media/image66.png" ContentType="image/png"/>
  <Override PartName="/ppt/media/image40.png" ContentType="image/png"/>
  <Override PartName="/ppt/media/image37.jpeg" ContentType="image/jpeg"/>
  <Override PartName="/ppt/media/image2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13.png" ContentType="image/png"/>
  <Override PartName="/ppt/media/image1.png" ContentType="image/png"/>
  <Override PartName="/ppt/media/image49.jpeg" ContentType="image/jpeg"/>
  <Override PartName="/ppt/media/image21.png" ContentType="image/png"/>
  <Override PartName="/ppt/media/image58.png" ContentType="image/png"/>
  <Override PartName="/ppt/media/image73.jpeg" ContentType="image/jpeg"/>
  <Override PartName="/ppt/media/image24.png" ContentType="image/png"/>
  <Override PartName="/ppt/media/image59.png" ContentType="image/png"/>
  <Override PartName="/ppt/media/image22.png" ContentType="image/png"/>
  <Override PartName="/ppt/media/image60.png" ContentType="image/png"/>
  <Override PartName="/ppt/media/image14.png" ContentType="image/png"/>
  <Override PartName="/ppt/media/image2.png" ContentType="image/png"/>
  <Override PartName="/ppt/media/image32.png" ContentType="image/png"/>
  <Override PartName="/ppt/media/image25.png" ContentType="image/png"/>
  <Override PartName="/ppt/media/image62.png" ContentType="image/png"/>
  <Override PartName="/ppt/media/image74.png" ContentType="image/png"/>
  <Override PartName="/ppt/media/image61.jpeg" ContentType="image/jpeg"/>
  <Override PartName="/ppt/media/image77.png" ContentType="image/png"/>
  <Override PartName="/ppt/media/image86.jpeg" ContentType="image/jpeg"/>
  <Override PartName="/ppt/media/image78.png" ContentType="image/png"/>
  <Override PartName="/ppt/media/image69.jpeg" ContentType="image/jpeg"/>
  <Override PartName="/ppt/media/image79.png" ContentType="image/png"/>
  <Override PartName="/ppt/media/image67.png" ContentType="image/png"/>
  <Override PartName="/ppt/media/image75.png" ContentType="image/png"/>
  <Override PartName="/ppt/media/image31.png" ContentType="image/png"/>
  <Override PartName="/ppt/media/image68.png" ContentType="image/png"/>
  <Override PartName="/ppt/media/image65.jpeg" ContentType="image/jpeg"/>
  <Override PartName="/ppt/media/image38.png" ContentType="image/png"/>
  <Override PartName="/ppt/media/image72.png" ContentType="image/png"/>
  <Override PartName="/ppt/media/image71.png" ContentType="image/png"/>
  <Override PartName="/ppt/media/image29.png" ContentType="image/png"/>
  <Override PartName="/ppt/media/image70.png" ContentType="image/png"/>
  <Override PartName="/ppt/media/image28.png" ContentType="image/png"/>
  <Override PartName="/ppt/media/image64.png" ContentType="image/png"/>
  <Override PartName="/ppt/media/image26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27.png" ContentType="image/png"/>
  <Override PartName="/ppt/media/image16.png" ContentType="image/png"/>
  <Override PartName="/ppt/media/image81.png" ContentType="image/png"/>
  <Override PartName="/ppt/media/image4.png" ContentType="image/png"/>
  <Override PartName="/ppt/media/image34.png" ContentType="image/png"/>
  <Override PartName="/ppt/media/image82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36.jpeg" ContentType="image/jpeg"/>
  <Override PartName="/ppt/media/image10.png" ContentType="image/png"/>
  <Override PartName="/ppt/media/image47.png" ContentType="image/png"/>
  <Override PartName="/ppt/media/image18.png" ContentType="image/png"/>
  <Override PartName="/ppt/media/image83.png" ContentType="image/png"/>
  <Override PartName="/ppt/media/image6.png" ContentType="image/png"/>
  <Override PartName="/ppt/media/image11.png" ContentType="image/png"/>
  <Override PartName="/ppt/media/image84.png" ContentType="image/png"/>
  <Override PartName="/ppt/media/image19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85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dt" idx="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ftr" idx="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sldNum" idx="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B98E21A-5228-4F3A-81A7-D2CCAF1A7DF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  <a:ln w="0">
            <a:noFill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9505CA6-5162-4430-9EA5-69BB42B9098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9F810DE-4EAC-48C7-AD4B-189AD6A85A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4218805-D4D9-4FF3-B36B-1EB64EC4B29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7C3A052-C017-46FB-9620-5010F9F6CB2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3CC4487-08A3-4EB9-9AEC-8B551EB6ACC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152E780-8375-4A65-A027-D94AE347C16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AEE87A6-0A70-425A-90E4-71192A7E2D4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AB50756-7ABF-48A5-AD50-3678AF628E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21DBD5D-7A19-4D01-AEBB-0E3CAAF5555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027AC9E-D355-44E0-9285-35BEB4745D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6425111-6EEC-4D9D-A8D3-A479C9239DC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4999CCF-81BE-4F27-B4EE-A9B3F61CB70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377DA0-8A05-44E0-9924-C7854A4229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A64958B-005B-4D58-9EF7-A3FBA6F10A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DB4FC72-EB39-4C3C-AE5A-E522FF5063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61474D-DC57-4603-A40D-2AC90B68B36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91DA9F3-C7CD-439F-B6D0-92D96EDCFCB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D2237B3-AA58-47E2-BDF1-4C3B816E0D6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6A48018-772D-43DB-B354-B9D1698CAE5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B52E1E-FBFC-41F8-9597-214DCF98C5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B71B37-FF17-4C41-951B-9B8CB174084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75F2C9-4818-4A44-BF10-6E9B631D53B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2433E38-5A7D-4B45-B980-8FE24A115F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502B68B-B360-42E6-A835-F81BFCA49C9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0AAF212-5991-4F96-BE74-B5A0DD4080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69000">
              <a:srgbClr val="000000"/>
            </a:gs>
            <a:gs pos="100000">
              <a:srgbClr val="3e3e3e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horizon.png"/>
          <p:cNvPicPr/>
          <p:nvPr/>
        </p:nvPicPr>
        <p:blipFill>
          <a:blip r:embed="rId2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1" name="Picture 6" descr="horizon.png"/>
          <p:cNvPicPr/>
          <p:nvPr/>
        </p:nvPicPr>
        <p:blipFill>
          <a:blip r:embed="rId3"/>
          <a:srcRect l="0" t="33320" r="0" b="0"/>
          <a:stretch/>
        </p:blipFill>
        <p:spPr>
          <a:xfrm>
            <a:off x="0" y="0"/>
            <a:ext cx="9142560" cy="45705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"/>
          </p:nvPr>
        </p:nvSpPr>
        <p:spPr>
          <a:xfrm>
            <a:off x="6094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7543800" y="6356520"/>
            <a:ext cx="989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100" spc="-1" strike="noStrike">
                <a:solidFill>
                  <a:srgbClr val="ffffff"/>
                </a:solidFill>
                <a:latin typeface="Arial Narrow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D441B6C-B1CC-4395-965B-E9543AE5B20A}" type="slidenum">
              <a:rPr b="0" lang="en-US" sz="1100" spc="-1" strike="noStrike">
                <a:solidFill>
                  <a:srgbClr val="ffffff"/>
                </a:solidFill>
                <a:latin typeface="Arial Narrow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>
          <a:xfrm>
            <a:off x="5715000" y="6356520"/>
            <a:ext cx="15224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69000">
              <a:srgbClr val="000000"/>
            </a:gs>
            <a:gs pos="100000">
              <a:srgbClr val="3e3e3e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orizon.png"/>
          <p:cNvPicPr/>
          <p:nvPr/>
        </p:nvPicPr>
        <p:blipFill>
          <a:blip r:embed="rId2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4"/>
          </p:nvPr>
        </p:nvSpPr>
        <p:spPr>
          <a:xfrm>
            <a:off x="6094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5"/>
          </p:nvPr>
        </p:nvSpPr>
        <p:spPr>
          <a:xfrm>
            <a:off x="7543800" y="6356520"/>
            <a:ext cx="989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100" spc="-1" strike="noStrike">
                <a:solidFill>
                  <a:srgbClr val="ffffff"/>
                </a:solidFill>
                <a:latin typeface="Arial Narrow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996FE02-19FA-4599-87D1-FF8DB5FF4DBC}" type="slidenum">
              <a:rPr b="0" lang="en-US" sz="1100" spc="-1" strike="noStrike">
                <a:solidFill>
                  <a:srgbClr val="ffffff"/>
                </a:solidFill>
                <a:latin typeface="Arial Narrow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6"/>
          </p:nvPr>
        </p:nvSpPr>
        <p:spPr>
          <a:xfrm>
            <a:off x="5715000" y="6356520"/>
            <a:ext cx="15224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3"/>
          <p:cNvSpPr/>
          <p:nvPr/>
        </p:nvSpPr>
        <p:spPr>
          <a:xfrm>
            <a:off x="2057400" y="2666880"/>
            <a:ext cx="502776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Sylfaen"/>
                <a:ea typeface="DejaVu Sans"/>
              </a:rPr>
              <a:t>Processing of observational data with AbAO-T70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2" name="Rectangle 4"/>
          <p:cNvSpPr/>
          <p:nvPr/>
        </p:nvSpPr>
        <p:spPr>
          <a:xfrm>
            <a:off x="2424960" y="4428720"/>
            <a:ext cx="4570560" cy="91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S. Berazde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N. Kochiashvili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 R. Inasaridze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R. Natsvlishvili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 M.Vardosanidze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 V. Aivazyan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D. Datashvili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; G. Kapanadze</a:t>
            </a:r>
            <a:r>
              <a:rPr b="0" lang="en-US" sz="12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1,2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.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9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1</a:t>
            </a:r>
            <a:r>
              <a:rPr b="0" lang="en-US" sz="900" spc="-1" strike="noStrike">
                <a:solidFill>
                  <a:srgbClr val="ffffff"/>
                </a:solidFill>
                <a:latin typeface="Sylfaen"/>
                <a:ea typeface="DejaVu Sans"/>
              </a:rPr>
              <a:t> E. Kharadze Georgian National Astrophysical Observatory.</a:t>
            </a:r>
            <a:endParaRPr b="0" lang="en-US" sz="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900" spc="-1" strike="noStrike" baseline="30000">
                <a:solidFill>
                  <a:srgbClr val="ffffff"/>
                </a:solidFill>
                <a:latin typeface="Sylfaen"/>
                <a:ea typeface="DejaVu Sans"/>
              </a:rPr>
              <a:t>2 </a:t>
            </a:r>
            <a:r>
              <a:rPr b="0" lang="en-US" sz="900" spc="-1" strike="noStrike">
                <a:solidFill>
                  <a:srgbClr val="ffffff"/>
                </a:solidFill>
                <a:latin typeface="Sylfaen"/>
                <a:ea typeface="DejaVu Sans"/>
              </a:rPr>
              <a:t>Samtskhe-Javakheti State University.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93" name="Rectangle 5"/>
          <p:cNvSpPr/>
          <p:nvPr/>
        </p:nvSpPr>
        <p:spPr>
          <a:xfrm>
            <a:off x="3075120" y="6172200"/>
            <a:ext cx="37821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ffff"/>
                </a:solidFill>
                <a:latin typeface="Arial Narrow"/>
                <a:ea typeface="DejaVu Sans"/>
              </a:rPr>
              <a:t>May 30  - June 3, 2022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ffff"/>
                </a:solidFill>
                <a:latin typeface="Sylfaen"/>
                <a:ea typeface="DejaVu Sans"/>
              </a:rPr>
              <a:t>Observatoire de la côte d'Azur, Nice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156600" y="337680"/>
            <a:ext cx="1663920" cy="148968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3" descr=""/>
          <p:cNvPicPr/>
          <p:nvPr/>
        </p:nvPicPr>
        <p:blipFill>
          <a:blip r:embed="rId2"/>
          <a:stretch/>
        </p:blipFill>
        <p:spPr>
          <a:xfrm>
            <a:off x="7543800" y="152280"/>
            <a:ext cx="1309680" cy="129384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4" descr=""/>
          <p:cNvPicPr/>
          <p:nvPr/>
        </p:nvPicPr>
        <p:blipFill>
          <a:blip r:embed="rId3"/>
          <a:stretch/>
        </p:blipFill>
        <p:spPr>
          <a:xfrm>
            <a:off x="3857760" y="303120"/>
            <a:ext cx="1705320" cy="12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C:\Users\Sophia\Downloads\image_50332929.JPG"/>
          <p:cNvPicPr/>
          <p:nvPr/>
        </p:nvPicPr>
        <p:blipFill>
          <a:blip r:embed="rId1"/>
          <a:stretch/>
        </p:blipFill>
        <p:spPr>
          <a:xfrm>
            <a:off x="380880" y="762120"/>
            <a:ext cx="8456760" cy="533268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2"/>
          <a:stretch/>
        </p:blipFill>
        <p:spPr>
          <a:xfrm>
            <a:off x="3632040" y="62722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3" descr=""/>
          <p:cNvPicPr/>
          <p:nvPr/>
        </p:nvPicPr>
        <p:blipFill>
          <a:blip r:embed="rId3"/>
          <a:stretch/>
        </p:blipFill>
        <p:spPr>
          <a:xfrm>
            <a:off x="8205840" y="76212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4" descr=""/>
          <p:cNvPicPr/>
          <p:nvPr/>
        </p:nvPicPr>
        <p:blipFill>
          <a:blip r:embed="rId4"/>
          <a:stretch/>
        </p:blipFill>
        <p:spPr>
          <a:xfrm>
            <a:off x="57960" y="617760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C:\Users\Sophia\Downloads\image_50353665.JPG"/>
          <p:cNvPicPr/>
          <p:nvPr/>
        </p:nvPicPr>
        <p:blipFill>
          <a:blip r:embed="rId1"/>
          <a:srcRect l="0" t="0" r="0" b="6447"/>
          <a:stretch/>
        </p:blipFill>
        <p:spPr>
          <a:xfrm>
            <a:off x="152280" y="762120"/>
            <a:ext cx="8729640" cy="477468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" descr=""/>
          <p:cNvPicPr/>
          <p:nvPr/>
        </p:nvPicPr>
        <p:blipFill>
          <a:blip r:embed="rId2"/>
          <a:stretch/>
        </p:blipFill>
        <p:spPr>
          <a:xfrm>
            <a:off x="3809880" y="646740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3" descr=""/>
          <p:cNvPicPr/>
          <p:nvPr/>
        </p:nvPicPr>
        <p:blipFill>
          <a:blip r:embed="rId3"/>
          <a:stretch/>
        </p:blipFill>
        <p:spPr>
          <a:xfrm>
            <a:off x="8214840" y="76212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4" descr=""/>
          <p:cNvPicPr/>
          <p:nvPr/>
        </p:nvPicPr>
        <p:blipFill>
          <a:blip r:embed="rId4"/>
          <a:stretch/>
        </p:blipFill>
        <p:spPr>
          <a:xfrm>
            <a:off x="149400" y="617760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 descr="C:\Users\Sophia\Downloads\image_50391809.JPG"/>
          <p:cNvPicPr/>
          <p:nvPr/>
        </p:nvPicPr>
        <p:blipFill>
          <a:blip r:embed="rId1"/>
          <a:stretch/>
        </p:blipFill>
        <p:spPr>
          <a:xfrm>
            <a:off x="216360" y="838080"/>
            <a:ext cx="8800200" cy="525636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" descr=""/>
          <p:cNvPicPr/>
          <p:nvPr/>
        </p:nvPicPr>
        <p:blipFill>
          <a:blip r:embed="rId2"/>
          <a:stretch/>
        </p:blipFill>
        <p:spPr>
          <a:xfrm>
            <a:off x="3200400" y="646740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3" descr=""/>
          <p:cNvPicPr/>
          <p:nvPr/>
        </p:nvPicPr>
        <p:blipFill>
          <a:blip r:embed="rId3"/>
          <a:stretch/>
        </p:blipFill>
        <p:spPr>
          <a:xfrm>
            <a:off x="8374680" y="8380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4" descr=""/>
          <p:cNvPicPr/>
          <p:nvPr/>
        </p:nvPicPr>
        <p:blipFill>
          <a:blip r:embed="rId4"/>
          <a:stretch/>
        </p:blipFill>
        <p:spPr>
          <a:xfrm>
            <a:off x="149400" y="617760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3" descr="C:\Users\Sophia\Downloads\image_50391041.JPG"/>
          <p:cNvPicPr/>
          <p:nvPr/>
        </p:nvPicPr>
        <p:blipFill>
          <a:blip r:embed="rId1"/>
          <a:stretch/>
        </p:blipFill>
        <p:spPr>
          <a:xfrm>
            <a:off x="152280" y="533520"/>
            <a:ext cx="8790120" cy="525636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2" descr=""/>
          <p:cNvPicPr/>
          <p:nvPr/>
        </p:nvPicPr>
        <p:blipFill>
          <a:blip r:embed="rId2"/>
          <a:stretch/>
        </p:blipFill>
        <p:spPr>
          <a:xfrm>
            <a:off x="3429000" y="646740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3" descr=""/>
          <p:cNvPicPr/>
          <p:nvPr/>
        </p:nvPicPr>
        <p:blipFill>
          <a:blip r:embed="rId3"/>
          <a:stretch/>
        </p:blipFill>
        <p:spPr>
          <a:xfrm>
            <a:off x="8342280" y="51480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4"/>
          <a:stretch/>
        </p:blipFill>
        <p:spPr>
          <a:xfrm>
            <a:off x="55800" y="608328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C:\Users\Sophia\Downloads\image_50370049.JPG"/>
          <p:cNvPicPr/>
          <p:nvPr/>
        </p:nvPicPr>
        <p:blipFill>
          <a:blip r:embed="rId1"/>
          <a:stretch/>
        </p:blipFill>
        <p:spPr>
          <a:xfrm>
            <a:off x="100440" y="484560"/>
            <a:ext cx="8927280" cy="469548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3" descr=""/>
          <p:cNvPicPr/>
          <p:nvPr/>
        </p:nvPicPr>
        <p:blipFill>
          <a:blip r:embed="rId2"/>
          <a:stretch/>
        </p:blipFill>
        <p:spPr>
          <a:xfrm>
            <a:off x="3507120" y="624852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4" descr=""/>
          <p:cNvPicPr/>
          <p:nvPr/>
        </p:nvPicPr>
        <p:blipFill>
          <a:blip r:embed="rId3"/>
          <a:stretch/>
        </p:blipFill>
        <p:spPr>
          <a:xfrm>
            <a:off x="8400600" y="484560"/>
            <a:ext cx="627120" cy="56772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5" descr=""/>
          <p:cNvPicPr/>
          <p:nvPr/>
        </p:nvPicPr>
        <p:blipFill>
          <a:blip r:embed="rId4"/>
          <a:stretch/>
        </p:blipFill>
        <p:spPr>
          <a:xfrm>
            <a:off x="67320" y="615384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C:\Users\Sophia\Downloads\image_50374657.JPG"/>
          <p:cNvPicPr/>
          <p:nvPr/>
        </p:nvPicPr>
        <p:blipFill>
          <a:blip r:embed="rId1"/>
          <a:stretch/>
        </p:blipFill>
        <p:spPr>
          <a:xfrm>
            <a:off x="74160" y="624600"/>
            <a:ext cx="8952120" cy="5686200"/>
          </a:xfrm>
          <a:prstGeom prst="rect">
            <a:avLst/>
          </a:prstGeom>
          <a:ln w="0">
            <a:noFill/>
          </a:ln>
        </p:spPr>
      </p:pic>
      <p:sp>
        <p:nvSpPr>
          <p:cNvPr id="162" name="Rectangle 3"/>
          <p:cNvSpPr/>
          <p:nvPr/>
        </p:nvSpPr>
        <p:spPr>
          <a:xfrm>
            <a:off x="4347000" y="5470200"/>
            <a:ext cx="28724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2MASS J09505108+1307287 – Star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  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R=17.1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3" name="Right Arrow 4"/>
          <p:cNvSpPr/>
          <p:nvPr/>
        </p:nvSpPr>
        <p:spPr>
          <a:xfrm>
            <a:off x="3432600" y="5562720"/>
            <a:ext cx="681840" cy="2750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</a:schemeClr>
          </a:solidFill>
          <a:ln>
            <a:solidFill>
              <a:srgbClr val="5d6f7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4" name="Picture 3" descr=""/>
          <p:cNvPicPr/>
          <p:nvPr/>
        </p:nvPicPr>
        <p:blipFill>
          <a:blip r:embed="rId2"/>
          <a:stretch/>
        </p:blipFill>
        <p:spPr>
          <a:xfrm>
            <a:off x="3432600" y="645480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4" descr=""/>
          <p:cNvPicPr/>
          <p:nvPr/>
        </p:nvPicPr>
        <p:blipFill>
          <a:blip r:embed="rId3"/>
          <a:stretch/>
        </p:blipFill>
        <p:spPr>
          <a:xfrm>
            <a:off x="8352360" y="58860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5" descr=""/>
          <p:cNvPicPr/>
          <p:nvPr/>
        </p:nvPicPr>
        <p:blipFill>
          <a:blip r:embed="rId4"/>
          <a:stretch/>
        </p:blipFill>
        <p:spPr>
          <a:xfrm>
            <a:off x="152280" y="626580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C:\Users\Sophia\Downloads\image_50374657.JPG"/>
          <p:cNvPicPr/>
          <p:nvPr/>
        </p:nvPicPr>
        <p:blipFill>
          <a:blip r:embed="rId1"/>
          <a:stretch/>
        </p:blipFill>
        <p:spPr>
          <a:xfrm>
            <a:off x="38160" y="304920"/>
            <a:ext cx="8952120" cy="5914800"/>
          </a:xfrm>
          <a:prstGeom prst="rect">
            <a:avLst/>
          </a:prstGeom>
          <a:ln w="0">
            <a:noFill/>
          </a:ln>
        </p:spPr>
      </p:pic>
      <p:sp>
        <p:nvSpPr>
          <p:cNvPr id="168" name="Rectangle 3"/>
          <p:cNvSpPr/>
          <p:nvPr/>
        </p:nvSpPr>
        <p:spPr>
          <a:xfrm>
            <a:off x="4347000" y="5470200"/>
            <a:ext cx="28724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2MASS J09505108+1307287 – Star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  </a:t>
            </a:r>
            <a:r>
              <a:rPr b="0" lang="en-US" sz="1200" spc="-1" strike="noStrike">
                <a:solidFill>
                  <a:srgbClr val="ffffff"/>
                </a:solidFill>
                <a:latin typeface="Sylfaen"/>
                <a:ea typeface="DejaVu Sans"/>
              </a:rPr>
              <a:t>R=17.1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9" name="Right Arrow 4"/>
          <p:cNvSpPr/>
          <p:nvPr/>
        </p:nvSpPr>
        <p:spPr>
          <a:xfrm>
            <a:off x="3432600" y="5562720"/>
            <a:ext cx="1160640" cy="2750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</a:schemeClr>
          </a:solidFill>
          <a:ln>
            <a:solidFill>
              <a:srgbClr val="5d6f7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Straight Arrow Connector 5"/>
          <p:cNvSpPr/>
          <p:nvPr/>
        </p:nvSpPr>
        <p:spPr>
          <a:xfrm>
            <a:off x="1981080" y="2568240"/>
            <a:ext cx="303480" cy="22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e97ad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Rectangle 6"/>
          <p:cNvSpPr/>
          <p:nvPr/>
        </p:nvSpPr>
        <p:spPr>
          <a:xfrm>
            <a:off x="984240" y="2383560"/>
            <a:ext cx="118404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Lim Mag = 18.3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2"/>
          <a:stretch/>
        </p:blipFill>
        <p:spPr>
          <a:xfrm>
            <a:off x="3443040" y="646740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3" descr=""/>
          <p:cNvPicPr/>
          <p:nvPr/>
        </p:nvPicPr>
        <p:blipFill>
          <a:blip r:embed="rId3"/>
          <a:stretch/>
        </p:blipFill>
        <p:spPr>
          <a:xfrm>
            <a:off x="8362800" y="37944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" descr=""/>
          <p:cNvPicPr/>
          <p:nvPr/>
        </p:nvPicPr>
        <p:blipFill>
          <a:blip r:embed="rId4"/>
          <a:stretch/>
        </p:blipFill>
        <p:spPr>
          <a:xfrm>
            <a:off x="54000" y="624816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3" descr="C:\Users\Sophia\Downloads\image_50395649.JPG"/>
          <p:cNvPicPr/>
          <p:nvPr/>
        </p:nvPicPr>
        <p:blipFill>
          <a:blip r:embed="rId1"/>
          <a:stretch/>
        </p:blipFill>
        <p:spPr>
          <a:xfrm>
            <a:off x="464400" y="288720"/>
            <a:ext cx="8373240" cy="500400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5" descr=""/>
          <p:cNvPicPr/>
          <p:nvPr/>
        </p:nvPicPr>
        <p:blipFill>
          <a:blip r:embed="rId2"/>
          <a:stretch/>
        </p:blipFill>
        <p:spPr>
          <a:xfrm>
            <a:off x="3505320" y="63244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6" descr=""/>
          <p:cNvPicPr/>
          <p:nvPr/>
        </p:nvPicPr>
        <p:blipFill>
          <a:blip r:embed="rId3"/>
          <a:stretch/>
        </p:blipFill>
        <p:spPr>
          <a:xfrm>
            <a:off x="8210520" y="31104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7" descr=""/>
          <p:cNvPicPr/>
          <p:nvPr/>
        </p:nvPicPr>
        <p:blipFill>
          <a:blip r:embed="rId4"/>
          <a:stretch/>
        </p:blipFill>
        <p:spPr>
          <a:xfrm>
            <a:off x="141480" y="594036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3" descr="C:\Users\Sophia\Downloads\image_50395649.JPG"/>
          <p:cNvPicPr/>
          <p:nvPr/>
        </p:nvPicPr>
        <p:blipFill>
          <a:blip r:embed="rId1"/>
          <a:stretch/>
        </p:blipFill>
        <p:spPr>
          <a:xfrm>
            <a:off x="104040" y="322560"/>
            <a:ext cx="8696160" cy="5196960"/>
          </a:xfrm>
          <a:prstGeom prst="rect">
            <a:avLst/>
          </a:prstGeom>
          <a:ln w="0">
            <a:noFill/>
          </a:ln>
        </p:spPr>
      </p:pic>
      <p:sp>
        <p:nvSpPr>
          <p:cNvPr id="180" name="Rectangle 1"/>
          <p:cNvSpPr/>
          <p:nvPr/>
        </p:nvSpPr>
        <p:spPr>
          <a:xfrm>
            <a:off x="2438280" y="4572000"/>
            <a:ext cx="25131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TYC 834-310-1 – Star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            </a:t>
            </a: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R=12.4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8210520" y="35388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3" descr=""/>
          <p:cNvPicPr/>
          <p:nvPr/>
        </p:nvPicPr>
        <p:blipFill>
          <a:blip r:embed="rId3"/>
          <a:stretch/>
        </p:blipFill>
        <p:spPr>
          <a:xfrm>
            <a:off x="141480" y="6019920"/>
            <a:ext cx="644760" cy="578160"/>
          </a:xfrm>
          <a:prstGeom prst="rect">
            <a:avLst/>
          </a:prstGeom>
          <a:ln w="0">
            <a:noFill/>
          </a:ln>
        </p:spPr>
      </p:pic>
      <p:sp>
        <p:nvSpPr>
          <p:cNvPr id="183" name="Straight Arrow Connector 5"/>
          <p:cNvSpPr/>
          <p:nvPr/>
        </p:nvSpPr>
        <p:spPr>
          <a:xfrm>
            <a:off x="2324160" y="4325760"/>
            <a:ext cx="227160" cy="22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e97ad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3" descr="C:\Users\Sophia\Downloads\image_50395649.JPG"/>
          <p:cNvPicPr/>
          <p:nvPr/>
        </p:nvPicPr>
        <p:blipFill>
          <a:blip r:embed="rId1"/>
          <a:stretch/>
        </p:blipFill>
        <p:spPr>
          <a:xfrm>
            <a:off x="141480" y="380880"/>
            <a:ext cx="8696160" cy="5538240"/>
          </a:xfrm>
          <a:prstGeom prst="rect">
            <a:avLst/>
          </a:prstGeom>
          <a:ln w="0">
            <a:noFill/>
          </a:ln>
        </p:spPr>
      </p:pic>
      <p:sp>
        <p:nvSpPr>
          <p:cNvPr id="185" name="Rectangle 1"/>
          <p:cNvSpPr/>
          <p:nvPr/>
        </p:nvSpPr>
        <p:spPr>
          <a:xfrm>
            <a:off x="2514600" y="4782960"/>
            <a:ext cx="25131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TYC 834-310-1 – Star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            </a:t>
            </a: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R=12.4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86" name="Straight Arrow Connector 4"/>
          <p:cNvSpPr/>
          <p:nvPr/>
        </p:nvSpPr>
        <p:spPr>
          <a:xfrm flipV="1">
            <a:off x="2209680" y="2534400"/>
            <a:ext cx="227160" cy="2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e97ad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Rectangle 5"/>
          <p:cNvSpPr/>
          <p:nvPr/>
        </p:nvSpPr>
        <p:spPr>
          <a:xfrm>
            <a:off x="2353680" y="2289600"/>
            <a:ext cx="118404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ffffff"/>
                </a:solidFill>
                <a:latin typeface="Sylfaen"/>
                <a:ea typeface="DejaVu Sans"/>
              </a:rPr>
              <a:t>Lim Mag = 16.5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88" name="Straight Arrow Connector 7"/>
          <p:cNvSpPr/>
          <p:nvPr/>
        </p:nvSpPr>
        <p:spPr>
          <a:xfrm>
            <a:off x="2514600" y="4572000"/>
            <a:ext cx="227160" cy="15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e97ad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Picture 2" descr=""/>
          <p:cNvPicPr/>
          <p:nvPr/>
        </p:nvPicPr>
        <p:blipFill>
          <a:blip r:embed="rId2"/>
          <a:stretch/>
        </p:blipFill>
        <p:spPr>
          <a:xfrm>
            <a:off x="3772080" y="63244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3" descr=""/>
          <p:cNvPicPr/>
          <p:nvPr/>
        </p:nvPicPr>
        <p:blipFill>
          <a:blip r:embed="rId3"/>
          <a:stretch/>
        </p:blipFill>
        <p:spPr>
          <a:xfrm>
            <a:off x="8210520" y="40320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4" descr=""/>
          <p:cNvPicPr/>
          <p:nvPr/>
        </p:nvPicPr>
        <p:blipFill>
          <a:blip r:embed="rId4"/>
          <a:stretch/>
        </p:blipFill>
        <p:spPr>
          <a:xfrm>
            <a:off x="141480" y="613584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rcRect l="0" t="0" r="52918" b="0"/>
          <a:stretch/>
        </p:blipFill>
        <p:spPr>
          <a:xfrm>
            <a:off x="268920" y="228600"/>
            <a:ext cx="4302360" cy="407088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4760280" y="772560"/>
            <a:ext cx="4383000" cy="12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Cassegrain telescope  has diameter of 480 mm, equivalent focal length of 7715 mm and is equipped with a CCD Apogee Alta KAF-16801E, with U,B,V,R,I filters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4760280" y="1977120"/>
            <a:ext cx="3925800" cy="3925800"/>
          </a:xfrm>
          <a:prstGeom prst="rect">
            <a:avLst/>
          </a:prstGeom>
          <a:ln w="0">
            <a:noFill/>
          </a:ln>
        </p:spPr>
      </p:pic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457200" y="685800"/>
            <a:ext cx="8571600" cy="4818600"/>
          </a:xfrm>
          <a:prstGeom prst="rect">
            <a:avLst/>
          </a:prstGeom>
          <a:ln w="0">
            <a:noFill/>
          </a:ln>
        </p:spPr>
      </p:pic>
      <p:sp>
        <p:nvSpPr>
          <p:cNvPr id="101" name="Rectangle 8"/>
          <p:cNvSpPr/>
          <p:nvPr/>
        </p:nvSpPr>
        <p:spPr>
          <a:xfrm>
            <a:off x="3075120" y="6172200"/>
            <a:ext cx="37821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ffff"/>
                </a:solidFill>
                <a:latin typeface="Arial Narrow"/>
                <a:ea typeface="DejaVu Sans"/>
              </a:rPr>
              <a:t>May 30  - June 3, 2022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ffff"/>
                </a:solidFill>
                <a:latin typeface="Sylfaen"/>
                <a:ea typeface="DejaVu Sans"/>
              </a:rPr>
              <a:t>Observatoire de la côte d'Azur, Nice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"/>
          <p:cNvPicPr/>
          <p:nvPr/>
        </p:nvPicPr>
        <p:blipFill>
          <a:blip r:embed="rId1"/>
          <a:stretch/>
        </p:blipFill>
        <p:spPr>
          <a:xfrm>
            <a:off x="3772080" y="63244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3" descr=""/>
          <p:cNvPicPr/>
          <p:nvPr/>
        </p:nvPicPr>
        <p:blipFill>
          <a:blip r:embed="rId2"/>
          <a:stretch/>
        </p:blipFill>
        <p:spPr>
          <a:xfrm>
            <a:off x="8210520" y="40320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4" descr=""/>
          <p:cNvPicPr/>
          <p:nvPr/>
        </p:nvPicPr>
        <p:blipFill>
          <a:blip r:embed="rId3"/>
          <a:stretch/>
        </p:blipFill>
        <p:spPr>
          <a:xfrm>
            <a:off x="141480" y="6135840"/>
            <a:ext cx="644760" cy="578160"/>
          </a:xfrm>
          <a:prstGeom prst="rect">
            <a:avLst/>
          </a:prstGeom>
          <a:ln w="0">
            <a:noFill/>
          </a:ln>
        </p:spPr>
      </p:pic>
      <p:sp>
        <p:nvSpPr>
          <p:cNvPr id="195" name="Rectangle 2"/>
          <p:cNvSpPr/>
          <p:nvPr/>
        </p:nvSpPr>
        <p:spPr>
          <a:xfrm>
            <a:off x="1828800" y="3105720"/>
            <a:ext cx="50277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Sylfaen"/>
                <a:ea typeface="DejaVu Sans"/>
              </a:rPr>
              <a:t>Thank you for your attention !!!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3772080" y="63244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3" descr=""/>
          <p:cNvPicPr/>
          <p:nvPr/>
        </p:nvPicPr>
        <p:blipFill>
          <a:blip r:embed="rId2"/>
          <a:stretch/>
        </p:blipFill>
        <p:spPr>
          <a:xfrm>
            <a:off x="8210520" y="403200"/>
            <a:ext cx="627120" cy="479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4" descr=""/>
          <p:cNvPicPr/>
          <p:nvPr/>
        </p:nvPicPr>
        <p:blipFill>
          <a:blip r:embed="rId3"/>
          <a:stretch/>
        </p:blipFill>
        <p:spPr>
          <a:xfrm>
            <a:off x="141480" y="6135840"/>
            <a:ext cx="644760" cy="57816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2" descr="Thank You for Your Attention - Meaning, Origin and Usage -  English-Grammar-Lessons.com"/>
          <p:cNvPicPr/>
          <p:nvPr/>
        </p:nvPicPr>
        <p:blipFill>
          <a:blip r:embed="rId4"/>
          <a:stretch/>
        </p:blipFill>
        <p:spPr>
          <a:xfrm>
            <a:off x="2743200" y="990720"/>
            <a:ext cx="3427560" cy="36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rcRect l="0" t="0" r="52918" b="0"/>
          <a:stretch/>
        </p:blipFill>
        <p:spPr>
          <a:xfrm>
            <a:off x="268920" y="228600"/>
            <a:ext cx="4302360" cy="407088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/>
          <p:nvPr/>
        </p:nvSpPr>
        <p:spPr>
          <a:xfrm>
            <a:off x="4760280" y="772560"/>
            <a:ext cx="4383000" cy="12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Cassegrain telescope  has diameter of 480 mm, equivalent focal length of 7715 mm and is equipped with a CCD Apogee Alta KAF-16801E, with U,B,V,R,I filters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4760280" y="1977120"/>
            <a:ext cx="3925800" cy="39258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1" descr=""/>
          <p:cNvPicPr/>
          <p:nvPr/>
        </p:nvPicPr>
        <p:blipFill>
          <a:blip r:embed="rId3"/>
          <a:stretch/>
        </p:blipFill>
        <p:spPr>
          <a:xfrm>
            <a:off x="122760" y="5680440"/>
            <a:ext cx="1248120" cy="94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"/>
          <p:cNvPicPr/>
          <p:nvPr/>
        </p:nvPicPr>
        <p:blipFill>
          <a:blip r:embed="rId1"/>
          <a:srcRect l="47706" t="8056" r="3126" b="8056"/>
          <a:stretch/>
        </p:blipFill>
        <p:spPr>
          <a:xfrm>
            <a:off x="134640" y="633960"/>
            <a:ext cx="4478760" cy="3642480"/>
          </a:xfrm>
          <a:prstGeom prst="rect">
            <a:avLst/>
          </a:prstGeom>
          <a:ln w="0">
            <a:noFill/>
          </a:ln>
        </p:spPr>
      </p:pic>
      <p:sp>
        <p:nvSpPr>
          <p:cNvPr id="107" name="Rectangle 4"/>
          <p:cNvSpPr/>
          <p:nvPr/>
        </p:nvSpPr>
        <p:spPr>
          <a:xfrm>
            <a:off x="3048120" y="6294600"/>
            <a:ext cx="3782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900" spc="-1" strike="noStrike">
                <a:solidFill>
                  <a:srgbClr val="ffffff"/>
                </a:solidFill>
                <a:latin typeface="Arial Narrow"/>
                <a:ea typeface="DejaVu Sans"/>
              </a:rPr>
              <a:t>May 30  - June 3, 2022</a:t>
            </a:r>
            <a:endParaRPr b="0" lang="en-US" sz="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fr-FR" sz="900" spc="-1" strike="noStrike">
                <a:solidFill>
                  <a:srgbClr val="ffffff"/>
                </a:solidFill>
                <a:latin typeface="Sylfaen"/>
                <a:ea typeface="DejaVu Sans"/>
              </a:rPr>
              <a:t>Observatoire de la côte d'Azur, Nice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2"/>
          <a:stretch/>
        </p:blipFill>
        <p:spPr>
          <a:xfrm>
            <a:off x="8314200" y="152280"/>
            <a:ext cx="634320" cy="47988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3" descr=""/>
          <p:cNvPicPr/>
          <p:nvPr/>
        </p:nvPicPr>
        <p:blipFill>
          <a:blip r:embed="rId3"/>
          <a:stretch/>
        </p:blipFill>
        <p:spPr>
          <a:xfrm>
            <a:off x="15840" y="6003720"/>
            <a:ext cx="646200" cy="57996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4" descr=""/>
          <p:cNvPicPr/>
          <p:nvPr/>
        </p:nvPicPr>
        <p:blipFill>
          <a:blip r:embed="rId4"/>
          <a:stretch/>
        </p:blipFill>
        <p:spPr>
          <a:xfrm>
            <a:off x="4621680" y="1447920"/>
            <a:ext cx="4418280" cy="4418280"/>
          </a:xfrm>
          <a:prstGeom prst="rect">
            <a:avLst/>
          </a:prstGeom>
          <a:ln w="0">
            <a:noFill/>
          </a:ln>
        </p:spPr>
      </p:pic>
      <p:sp>
        <p:nvSpPr>
          <p:cNvPr id="111" name="Rectangle 1"/>
          <p:cNvSpPr/>
          <p:nvPr/>
        </p:nvSpPr>
        <p:spPr>
          <a:xfrm>
            <a:off x="5122440" y="449280"/>
            <a:ext cx="2383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 Narrow"/>
                <a:ea typeface="DejaVu Sans"/>
              </a:rPr>
              <a:t>70 cm Meniscus telescope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"/>
          <p:cNvPicPr/>
          <p:nvPr/>
        </p:nvPicPr>
        <p:blipFill>
          <a:blip r:embed="rId1"/>
          <a:srcRect l="47706" t="8056" r="3126" b="8056"/>
          <a:stretch/>
        </p:blipFill>
        <p:spPr>
          <a:xfrm>
            <a:off x="228600" y="762120"/>
            <a:ext cx="4792320" cy="364248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"/>
          <p:cNvPicPr/>
          <p:nvPr/>
        </p:nvPicPr>
        <p:blipFill>
          <a:blip r:embed="rId2"/>
          <a:stretch/>
        </p:blipFill>
        <p:spPr>
          <a:xfrm>
            <a:off x="3899880" y="1278720"/>
            <a:ext cx="5027760" cy="4667760"/>
          </a:xfrm>
          <a:prstGeom prst="rect">
            <a:avLst/>
          </a:prstGeom>
          <a:ln w="0">
            <a:noFill/>
          </a:ln>
        </p:spPr>
      </p:pic>
      <p:sp>
        <p:nvSpPr>
          <p:cNvPr id="114" name="Rectangle 1"/>
          <p:cNvSpPr/>
          <p:nvPr/>
        </p:nvSpPr>
        <p:spPr>
          <a:xfrm>
            <a:off x="4038480" y="5948280"/>
            <a:ext cx="4570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pl4240-ccd-camera-back-illum-63-5mm-shutter-gra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5" name="Picture 3" descr=""/>
          <p:cNvPicPr/>
          <p:nvPr/>
        </p:nvPicPr>
        <p:blipFill>
          <a:blip r:embed="rId3"/>
          <a:stretch/>
        </p:blipFill>
        <p:spPr>
          <a:xfrm>
            <a:off x="8295840" y="1522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4" descr=""/>
          <p:cNvPicPr/>
          <p:nvPr/>
        </p:nvPicPr>
        <p:blipFill>
          <a:blip r:embed="rId4"/>
          <a:stretch/>
        </p:blipFill>
        <p:spPr>
          <a:xfrm>
            <a:off x="0" y="606996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"/>
          <p:cNvPicPr/>
          <p:nvPr/>
        </p:nvPicPr>
        <p:blipFill>
          <a:blip r:embed="rId1"/>
          <a:srcRect l="47706" t="8056" r="3126" b="8056"/>
          <a:stretch/>
        </p:blipFill>
        <p:spPr>
          <a:xfrm>
            <a:off x="228600" y="762120"/>
            <a:ext cx="4792320" cy="364248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2" descr=""/>
          <p:cNvPicPr/>
          <p:nvPr/>
        </p:nvPicPr>
        <p:blipFill>
          <a:blip r:embed="rId2"/>
          <a:stretch/>
        </p:blipFill>
        <p:spPr>
          <a:xfrm>
            <a:off x="3899880" y="1278720"/>
            <a:ext cx="5027760" cy="4667760"/>
          </a:xfrm>
          <a:prstGeom prst="rect">
            <a:avLst/>
          </a:prstGeom>
          <a:ln w="0">
            <a:noFill/>
          </a:ln>
        </p:spPr>
      </p:pic>
      <p:sp>
        <p:nvSpPr>
          <p:cNvPr id="119" name="Rectangle 2"/>
          <p:cNvSpPr/>
          <p:nvPr/>
        </p:nvSpPr>
        <p:spPr>
          <a:xfrm>
            <a:off x="837360" y="4959000"/>
            <a:ext cx="1051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R Filter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…</a:t>
            </a: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.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B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0" name="Left Arrow 3"/>
          <p:cNvSpPr/>
          <p:nvPr/>
        </p:nvSpPr>
        <p:spPr>
          <a:xfrm>
            <a:off x="2286000" y="4887000"/>
            <a:ext cx="1273320" cy="5320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e97ad"/>
          </a:solidFill>
          <a:ln>
            <a:solidFill>
              <a:srgbClr val="5d6f7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1" name="Picture 2" descr=""/>
          <p:cNvPicPr/>
          <p:nvPr/>
        </p:nvPicPr>
        <p:blipFill>
          <a:blip r:embed="rId3"/>
          <a:stretch/>
        </p:blipFill>
        <p:spPr>
          <a:xfrm>
            <a:off x="8330400" y="1522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3" descr=""/>
          <p:cNvPicPr/>
          <p:nvPr/>
        </p:nvPicPr>
        <p:blipFill>
          <a:blip r:embed="rId4"/>
          <a:stretch/>
        </p:blipFill>
        <p:spPr>
          <a:xfrm>
            <a:off x="11880" y="602784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8" descr=""/>
          <p:cNvPicPr/>
          <p:nvPr/>
        </p:nvPicPr>
        <p:blipFill>
          <a:blip r:embed="rId1"/>
          <a:srcRect l="47706" t="8056" r="3126" b="8056"/>
          <a:stretch/>
        </p:blipFill>
        <p:spPr>
          <a:xfrm>
            <a:off x="228600" y="914400"/>
            <a:ext cx="4792320" cy="364248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10" descr=""/>
          <p:cNvPicPr/>
          <p:nvPr/>
        </p:nvPicPr>
        <p:blipFill>
          <a:blip r:embed="rId2"/>
          <a:stretch/>
        </p:blipFill>
        <p:spPr>
          <a:xfrm>
            <a:off x="8330400" y="1522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11" descr=""/>
          <p:cNvPicPr/>
          <p:nvPr/>
        </p:nvPicPr>
        <p:blipFill>
          <a:blip r:embed="rId3"/>
          <a:stretch/>
        </p:blipFill>
        <p:spPr>
          <a:xfrm>
            <a:off x="11880" y="6027840"/>
            <a:ext cx="644760" cy="5781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7543800" y="1209600"/>
            <a:ext cx="1304280" cy="130428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5"/>
          <a:stretch/>
        </p:blipFill>
        <p:spPr>
          <a:xfrm>
            <a:off x="4326120" y="4783320"/>
            <a:ext cx="1616760" cy="1616760"/>
          </a:xfrm>
          <a:prstGeom prst="rect">
            <a:avLst/>
          </a:prstGeom>
          <a:ln w="0">
            <a:noFill/>
          </a:ln>
        </p:spPr>
      </p:pic>
      <p:pic>
        <p:nvPicPr>
          <p:cNvPr id="128" name="" descr=""/>
          <p:cNvPicPr/>
          <p:nvPr/>
        </p:nvPicPr>
        <p:blipFill>
          <a:blip r:embed="rId6"/>
          <a:stretch/>
        </p:blipFill>
        <p:spPr>
          <a:xfrm>
            <a:off x="5095800" y="295200"/>
            <a:ext cx="1532880" cy="1532880"/>
          </a:xfrm>
          <a:prstGeom prst="rect">
            <a:avLst/>
          </a:prstGeom>
          <a:ln w="0">
            <a:noFill/>
          </a:ln>
        </p:spPr>
      </p:pic>
      <p:pic>
        <p:nvPicPr>
          <p:cNvPr id="129" name="" descr=""/>
          <p:cNvPicPr/>
          <p:nvPr/>
        </p:nvPicPr>
        <p:blipFill>
          <a:blip r:embed="rId7"/>
          <a:stretch/>
        </p:blipFill>
        <p:spPr>
          <a:xfrm>
            <a:off x="7315200" y="4343400"/>
            <a:ext cx="1532880" cy="153288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8"/>
          <a:stretch/>
        </p:blipFill>
        <p:spPr>
          <a:xfrm>
            <a:off x="5389560" y="2286000"/>
            <a:ext cx="1696320" cy="168516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9"/>
          <a:stretch/>
        </p:blipFill>
        <p:spPr>
          <a:xfrm>
            <a:off x="1124280" y="4572000"/>
            <a:ext cx="1846800" cy="1846800"/>
          </a:xfrm>
          <a:prstGeom prst="rect">
            <a:avLst/>
          </a:prstGeom>
          <a:ln w="0">
            <a:noFill/>
          </a:ln>
        </p:spPr>
      </p:pic>
      <p:sp>
        <p:nvSpPr>
          <p:cNvPr id="132" name="Rectangle 7"/>
          <p:cNvSpPr/>
          <p:nvPr/>
        </p:nvSpPr>
        <p:spPr>
          <a:xfrm>
            <a:off x="457920" y="321480"/>
            <a:ext cx="3884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Abastumani Team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"/>
          <p:cNvPicPr/>
          <p:nvPr/>
        </p:nvPicPr>
        <p:blipFill>
          <a:blip r:embed="rId1"/>
          <a:stretch/>
        </p:blipFill>
        <p:spPr>
          <a:xfrm>
            <a:off x="8330400" y="1522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3" descr=""/>
          <p:cNvPicPr/>
          <p:nvPr/>
        </p:nvPicPr>
        <p:blipFill>
          <a:blip r:embed="rId2"/>
          <a:stretch/>
        </p:blipFill>
        <p:spPr>
          <a:xfrm>
            <a:off x="11880" y="6027840"/>
            <a:ext cx="644760" cy="57816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2" descr="C:\Users\Sophia\Downloads\image_50386433.JPG"/>
          <p:cNvPicPr/>
          <p:nvPr/>
        </p:nvPicPr>
        <p:blipFill>
          <a:blip r:embed="rId3"/>
          <a:srcRect l="0" t="0" r="0" b="4035"/>
          <a:stretch/>
        </p:blipFill>
        <p:spPr>
          <a:xfrm>
            <a:off x="657720" y="1051560"/>
            <a:ext cx="8213400" cy="5264640"/>
          </a:xfrm>
          <a:prstGeom prst="rect">
            <a:avLst/>
          </a:prstGeom>
          <a:ln w="0">
            <a:noFill/>
          </a:ln>
        </p:spPr>
      </p:pic>
      <p:sp>
        <p:nvSpPr>
          <p:cNvPr id="136" name="Rectangle 9"/>
          <p:cNvSpPr/>
          <p:nvPr/>
        </p:nvSpPr>
        <p:spPr>
          <a:xfrm>
            <a:off x="2133720" y="356400"/>
            <a:ext cx="3884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Sylfaen"/>
                <a:ea typeface="DejaVu Sans"/>
              </a:rPr>
              <a:t>MaxIm DL 5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C:\Users\Sophia\Downloads\image_50379009.JPG"/>
          <p:cNvPicPr/>
          <p:nvPr/>
        </p:nvPicPr>
        <p:blipFill>
          <a:blip r:embed="rId1"/>
          <a:stretch/>
        </p:blipFill>
        <p:spPr>
          <a:xfrm>
            <a:off x="152280" y="609480"/>
            <a:ext cx="8685360" cy="544788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2" descr=""/>
          <p:cNvPicPr/>
          <p:nvPr/>
        </p:nvPicPr>
        <p:blipFill>
          <a:blip r:embed="rId2"/>
          <a:stretch/>
        </p:blipFill>
        <p:spPr>
          <a:xfrm>
            <a:off x="3556800" y="6324480"/>
            <a:ext cx="1876680" cy="38916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3" descr=""/>
          <p:cNvPicPr/>
          <p:nvPr/>
        </p:nvPicPr>
        <p:blipFill>
          <a:blip r:embed="rId3"/>
          <a:stretch/>
        </p:blipFill>
        <p:spPr>
          <a:xfrm>
            <a:off x="8205840" y="636480"/>
            <a:ext cx="631800" cy="47952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4" descr=""/>
          <p:cNvPicPr/>
          <p:nvPr/>
        </p:nvPicPr>
        <p:blipFill>
          <a:blip r:embed="rId4"/>
          <a:stretch/>
        </p:blipFill>
        <p:spPr>
          <a:xfrm>
            <a:off x="152280" y="6135840"/>
            <a:ext cx="644760" cy="5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9556</TotalTime>
  <Application>LibreOffice/7.3.2.2$Linux_X86_64 LibreOffice_project/30$Build-2</Application>
  <AppVersion>15.0000</AppVersion>
  <Words>137</Words>
  <Paragraphs>29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Sophia</dc:creator>
  <dc:description/>
  <dc:language>en-US</dc:language>
  <cp:lastModifiedBy/>
  <dcterms:modified xsi:type="dcterms:W3CDTF">2022-05-31T10:16:26Z</dcterms:modified>
  <cp:revision>42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On-screen Show (4:3)</vt:lpwstr>
  </property>
  <property fmtid="{D5CDD505-2E9C-101B-9397-08002B2CF9AE}" pid="4" name="Slides">
    <vt:i4>19</vt:i4>
  </property>
</Properties>
</file>