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122080" y="6364080"/>
            <a:ext cx="277920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1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8560" cy="285840"/>
          </a:xfrm>
          <a:prstGeom prst="rect">
            <a:avLst/>
          </a:prstGeom>
          <a:ln w="324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743040" y="6378120"/>
            <a:ext cx="710460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GB" sz="1050" spc="-1" strike="noStrike">
                <a:solidFill>
                  <a:srgbClr val="f2f2f2"/>
                </a:solidFill>
                <a:latin typeface="Calibri"/>
                <a:ea typeface="DejaVu Sans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</a:t>
            </a:r>
            <a:r>
              <a:rPr b="0" lang="it-IT" sz="4400" spc="-1" strike="noStrike">
                <a:latin typeface="Arial"/>
              </a:rPr>
              <a:t>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122080" y="6364080"/>
            <a:ext cx="277920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GB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Funded by the European Union’s </a:t>
            </a:r>
            <a:endParaRPr b="0" lang="it-IT" sz="10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Horizon 2020 - Grant N° </a:t>
            </a:r>
            <a:r>
              <a:rPr b="0" lang="uk-UA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824064</a:t>
            </a:r>
            <a:endParaRPr b="0" lang="it-IT" sz="1050" spc="-1" strike="noStrike">
              <a:latin typeface="Arial"/>
            </a:endParaRPr>
          </a:p>
        </p:txBody>
      </p:sp>
      <p:pic>
        <p:nvPicPr>
          <p:cNvPr id="42" name="Immagine 7" descr=""/>
          <p:cNvPicPr/>
          <p:nvPr/>
        </p:nvPicPr>
        <p:blipFill>
          <a:blip r:embed="rId3"/>
          <a:stretch/>
        </p:blipFill>
        <p:spPr>
          <a:xfrm>
            <a:off x="7909560" y="6425280"/>
            <a:ext cx="448560" cy="285840"/>
          </a:xfrm>
          <a:prstGeom prst="rect">
            <a:avLst/>
          </a:prstGeom>
          <a:ln w="324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58440" y="3367080"/>
            <a:ext cx="7819200" cy="15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it-IT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WP3, </a:t>
            </a:r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Task 3.3 - CORSIKA</a:t>
            </a:r>
            <a:br/>
            <a:r>
              <a:rPr b="0" lang="en-US" sz="4800" spc="-1" strike="noStrike">
                <a:solidFill>
                  <a:srgbClr val="ffffff"/>
                </a:solidFill>
                <a:latin typeface="Calibri Light"/>
                <a:ea typeface="DejaVu Sans"/>
              </a:rPr>
              <a:t>(Focus Group 5)</a:t>
            </a:r>
            <a:endParaRPr b="0" lang="it-IT" sz="4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211760" y="5294160"/>
            <a:ext cx="6850080" cy="9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Cristiano Bozza - UNISA &amp; INFN - 16/2/2022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25080" y="73080"/>
            <a:ext cx="72824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28560" y="1250640"/>
            <a:ext cx="7878960" cy="23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DIRAC – ESAP integration (GH)</a:t>
            </a:r>
            <a:endParaRPr b="0" lang="it-IT" sz="26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 details: implementation status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Authentication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Storage for output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Monitoring</a:t>
            </a:r>
            <a:endParaRPr b="0" lang="it-IT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Steps to finalization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631800" y="5996520"/>
            <a:ext cx="11631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1958040" y="6356520"/>
            <a:ext cx="27957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4916880" y="6050880"/>
            <a:ext cx="543240" cy="26640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7"/>
          <p:cNvSpPr/>
          <p:nvPr/>
        </p:nvSpPr>
        <p:spPr>
          <a:xfrm>
            <a:off x="1225080" y="73080"/>
            <a:ext cx="72824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631800" y="5996520"/>
            <a:ext cx="11631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0"/>
          <p:cNvSpPr/>
          <p:nvPr/>
        </p:nvSpPr>
        <p:spPr>
          <a:xfrm>
            <a:off x="1958040" y="6356520"/>
            <a:ext cx="27957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1" name="CustomShape 12"/>
          <p:cNvSpPr/>
          <p:nvPr/>
        </p:nvSpPr>
        <p:spPr>
          <a:xfrm>
            <a:off x="4916880" y="6050880"/>
            <a:ext cx="543240" cy="26640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3"/>
          <p:cNvSpPr/>
          <p:nvPr/>
        </p:nvSpPr>
        <p:spPr>
          <a:xfrm>
            <a:off x="628560" y="1430640"/>
            <a:ext cx="7878960" cy="43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(1/2)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2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Report of activity on GUI/script management interface (LF, DN, AT)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GUI app status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Scripting launcher </a:t>
            </a:r>
            <a:endParaRPr b="0" lang="it-IT" sz="22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Instructional Video?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CTA containers (DN)</a:t>
            </a:r>
            <a:endParaRPr b="0" lang="it-IT" sz="2200" spc="-1" strike="noStrike">
              <a:latin typeface="Arial"/>
            </a:endParaRPr>
          </a:p>
          <a:p>
            <a:pPr lvl="3" marL="864000" indent="-2142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Quality/performance estimators -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4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KM3NeT containers (SMS, BS) -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 lvl="1" marL="685800" indent="-222120">
              <a:lnSpc>
                <a:spcPct val="90000"/>
              </a:lnSpc>
              <a:spcBef>
                <a:spcPts val="499"/>
              </a:spcBef>
              <a:buSzPct val="108984"/>
              <a:buBlip>
                <a:blip r:embed="rId5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PyCORSIKAIO - feedback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_0"/>
          <p:cNvSpPr/>
          <p:nvPr/>
        </p:nvSpPr>
        <p:spPr>
          <a:xfrm>
            <a:off x="1225080" y="73080"/>
            <a:ext cx="728244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3600" spc="-1" strike="noStrike">
                <a:solidFill>
                  <a:srgbClr val="2f5597"/>
                </a:solidFill>
                <a:latin typeface="Calibri Light"/>
                <a:ea typeface="DejaVu Sans"/>
              </a:rPr>
              <a:t>CORSIKA activities in ESCAPE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4" name="CustomShape 2_0"/>
          <p:cNvSpPr/>
          <p:nvPr/>
        </p:nvSpPr>
        <p:spPr>
          <a:xfrm>
            <a:off x="628560" y="1358640"/>
            <a:ext cx="7878960" cy="481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499"/>
              </a:spcBef>
              <a:buSzPct val="107961"/>
              <a:buBlip>
                <a:blip r:embed="rId1"/>
              </a:buBlip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Status review of activity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tainers for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COR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SIKA on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 (2/2)</a:t>
            </a:r>
            <a:endParaRPr b="0" lang="it-IT" sz="2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CTA (DN)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it-IT" sz="22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Test production – KM3NeT (LF, PK, SMS)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95" name="CustomShape 3_0"/>
          <p:cNvSpPr/>
          <p:nvPr/>
        </p:nvSpPr>
        <p:spPr>
          <a:xfrm>
            <a:off x="631800" y="6356520"/>
            <a:ext cx="11631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_0"/>
          <p:cNvSpPr/>
          <p:nvPr/>
        </p:nvSpPr>
        <p:spPr>
          <a:xfrm>
            <a:off x="1958040" y="6356520"/>
            <a:ext cx="27957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Cristiano Bozza - UNISA &amp; INFN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97" name="CustomShape 5_0"/>
          <p:cNvSpPr/>
          <p:nvPr/>
        </p:nvSpPr>
        <p:spPr>
          <a:xfrm>
            <a:off x="4916880" y="6410880"/>
            <a:ext cx="543240" cy="26640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628560" y="3014640"/>
            <a:ext cx="7878960" cy="27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2120">
              <a:lnSpc>
                <a:spcPct val="90000"/>
              </a:lnSpc>
              <a:spcBef>
                <a:spcPts val="1001"/>
              </a:spcBef>
              <a:buSzPct val="107961"/>
              <a:buBlip>
                <a:blip r:embed="rId2"/>
              </a:buBlip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CORSIKA New developments: </a:t>
            </a:r>
            <a:endParaRPr b="0" lang="it-IT" sz="26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Fluorescence radiation implementation (JLC) –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finalization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</a:pPr>
            <a:endParaRPr b="0" lang="it-IT" sz="2200" spc="-1" strike="noStrike">
              <a:latin typeface="Arial"/>
            </a:endParaRPr>
          </a:p>
          <a:p>
            <a:pPr marL="228600" indent="-222120">
              <a:lnSpc>
                <a:spcPct val="90000"/>
              </a:lnSpc>
              <a:spcBef>
                <a:spcPts val="499"/>
              </a:spcBef>
              <a:buSzPct val="127946"/>
              <a:buBlip>
                <a:blip r:embed="rId3"/>
              </a:buBlip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Next meeting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109</TotalTime>
  <Application>LibreOffice/7.3.0.3$Linux_X86_64 LibreOffice_project/0f246aa12d0eee4a0f7adcefbf7c878fc2238db3</Application>
  <AppVersion>15.0000</AppVersion>
  <Words>684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2020-01-22T10:53:34Z</dcterms:created>
  <dc:creator>Rita Meneses</dc:creator>
  <dc:description/>
  <dc:language>it-IT</dc:language>
  <cp:lastModifiedBy/>
  <dcterms:modified xsi:type="dcterms:W3CDTF">2022-02-15T23:05:29Z</dcterms:modified>
  <cp:revision>32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KSOProductBuildVer">
    <vt:lpwstr>1033-11.1.0.9080</vt:lpwstr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