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3" r:id="rId3"/>
    <p:sldId id="277" r:id="rId4"/>
    <p:sldId id="276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5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1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1/24/2022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1/24/2022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1/24/2022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1/24/2022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1/24/2022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1/24/2022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1/24/2022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1/24/2022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1/24/2022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1/24/2022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1/24/2022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future.eu/" TargetMode="External"/><Relationship Id="rId2" Type="http://schemas.openxmlformats.org/officeDocument/2006/relationships/hyperlink" Target="https://cs3mesh4eosc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WP2 </a:t>
            </a:r>
            <a:r>
              <a:rPr lang="en-GB" sz="3600" b="1" dirty="0" err="1">
                <a:latin typeface="Avenir Heavy"/>
                <a:cs typeface="Avenir Heavy"/>
              </a:rPr>
              <a:t>lapp</a:t>
            </a:r>
            <a:r>
              <a:rPr lang="en-GB" sz="3600" b="1" dirty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Frederic Gillardo, Berkay Turk</a:t>
            </a:r>
            <a:endParaRPr lang="en-GB" sz="1800" b="1" strike="sngStrike" dirty="0">
              <a:latin typeface="Avenir Heavy"/>
              <a:cs typeface="Avenir Heavy"/>
            </a:endParaRPr>
          </a:p>
          <a:p>
            <a:r>
              <a:rPr lang="en-GB" sz="1400" b="1" dirty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24 Jan 2022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951" y="8709"/>
            <a:ext cx="7290399" cy="922414"/>
          </a:xfrm>
        </p:spPr>
        <p:txBody>
          <a:bodyPr>
            <a:normAutofit/>
          </a:bodyPr>
          <a:lstStyle/>
          <a:p>
            <a:r>
              <a:rPr lang="en-GB" b="1" dirty="0">
                <a:latin typeface="Avenir Heavy"/>
                <a:cs typeface="Avenir Heavy"/>
              </a:rPr>
              <a:t>DAC21 CTA use case 2 : reprocessing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5" y="818177"/>
            <a:ext cx="7886700" cy="4650134"/>
          </a:xfrm>
        </p:spPr>
        <p:txBody>
          <a:bodyPr>
            <a:normAutofit/>
          </a:bodyPr>
          <a:lstStyle/>
          <a:p>
            <a:pPr marL="914400" lvl="2" indent="0" fontAlgn="base">
              <a:buNone/>
            </a:pPr>
            <a:endParaRPr lang="en-US" dirty="0"/>
          </a:p>
          <a:p>
            <a:r>
              <a:rPr lang="en-US" dirty="0"/>
              <a:t>Status on 24/01/2022</a:t>
            </a:r>
          </a:p>
          <a:p>
            <a:pPr lvl="2"/>
            <a:r>
              <a:rPr lang="en-US" dirty="0"/>
              <a:t>RUCIO set up (PIC): RUCIO version has been upgraded on 18/01</a:t>
            </a:r>
          </a:p>
          <a:p>
            <a:pPr lvl="2"/>
            <a:r>
              <a:rPr lang="en-US" dirty="0"/>
              <a:t>Error message when I run the </a:t>
            </a:r>
            <a:r>
              <a:rPr lang="en-US" dirty="0" err="1"/>
              <a:t>addFile</a:t>
            </a:r>
            <a:r>
              <a:rPr lang="en-US" dirty="0"/>
              <a:t> method :</a:t>
            </a:r>
          </a:p>
          <a:p>
            <a:pPr lvl="3"/>
            <a:r>
              <a:rPr lang="en-US" dirty="0"/>
              <a:t>Access to the requested resource denied. Details: Account </a:t>
            </a:r>
            <a:r>
              <a:rPr lang="en-US" dirty="0" err="1"/>
              <a:t>ctauser</a:t>
            </a:r>
            <a:r>
              <a:rPr lang="en-US" dirty="0"/>
              <a:t> can not add file replicas on PIC-CTA</a:t>
            </a:r>
          </a:p>
          <a:p>
            <a:pPr lvl="3"/>
            <a:r>
              <a:rPr lang="fr-FR" dirty="0"/>
              <a:t>It </a:t>
            </a:r>
            <a:r>
              <a:rPr lang="fr-FR" dirty="0" err="1"/>
              <a:t>seems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user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allowed</a:t>
            </a:r>
            <a:r>
              <a:rPr lang="fr-FR" dirty="0"/>
              <a:t> to </a:t>
            </a:r>
            <a:r>
              <a:rPr lang="fr-FR" dirty="0" err="1"/>
              <a:t>addFile</a:t>
            </a:r>
            <a:r>
              <a:rPr lang="fr-FR" dirty="0"/>
              <a:t> on PIC infrastructure.</a:t>
            </a:r>
          </a:p>
          <a:p>
            <a:pPr lvl="2"/>
            <a:r>
              <a:rPr lang="fr-FR" dirty="0"/>
              <a:t>Not </a:t>
            </a:r>
            <a:r>
              <a:rPr lang="fr-FR" dirty="0" err="1"/>
              <a:t>very</a:t>
            </a:r>
            <a:r>
              <a:rPr lang="fr-FR" dirty="0"/>
              <a:t> productive to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remote</a:t>
            </a:r>
            <a:r>
              <a:rPr lang="fr-FR" dirty="0"/>
              <a:t> teams.	</a:t>
            </a:r>
            <a:endParaRPr lang="en-US" dirty="0"/>
          </a:p>
          <a:p>
            <a:pPr marL="457200" lvl="1" indent="0" fontAlgn="base">
              <a:buNone/>
            </a:pPr>
            <a:endParaRPr lang="en-US" sz="2800" dirty="0"/>
          </a:p>
          <a:p>
            <a:pPr marL="457200" lvl="1" indent="0" fontAlgn="base">
              <a:buNone/>
            </a:pPr>
            <a:endParaRPr lang="en-US" sz="3600" dirty="0"/>
          </a:p>
          <a:p>
            <a:pPr lvl="1"/>
            <a:endParaRPr lang="en-US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37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2E15E-B990-407C-892D-1CD4CE03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ESCAPE’s</a:t>
            </a:r>
            <a:r>
              <a:rPr lang="fr-FR" dirty="0"/>
              <a:t> wp2 follow up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1DCEE9-0FDA-4907-A2C1-109C49288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WP2 meeting </a:t>
            </a:r>
            <a:r>
              <a:rPr lang="fr-FR" dirty="0" err="1"/>
              <a:t>from</a:t>
            </a:r>
            <a:r>
              <a:rPr lang="fr-FR" dirty="0"/>
              <a:t> 20/01/2022 </a:t>
            </a:r>
          </a:p>
          <a:p>
            <a:pPr lvl="1"/>
            <a:r>
              <a:rPr lang="en-US" dirty="0"/>
              <a:t>Sites and Task leads will </a:t>
            </a:r>
            <a:r>
              <a:rPr lang="en-US"/>
              <a:t>share vision </a:t>
            </a:r>
            <a:r>
              <a:rPr lang="en-US" dirty="0"/>
              <a:t>and ideas for the next years.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fr-FR" dirty="0"/>
              <a:t>The </a:t>
            </a:r>
            <a:r>
              <a:rPr lang="en-US" dirty="0"/>
              <a:t>work done to set up the </a:t>
            </a:r>
            <a:r>
              <a:rPr lang="en-US" dirty="0" err="1"/>
              <a:t>DataLake</a:t>
            </a:r>
            <a:r>
              <a:rPr lang="en-US" dirty="0"/>
              <a:t> will continue in the following projects (how the </a:t>
            </a:r>
            <a:r>
              <a:rPr lang="en-US" dirty="0" err="1"/>
              <a:t>lapp</a:t>
            </a:r>
            <a:r>
              <a:rPr lang="en-US" dirty="0"/>
              <a:t> is involved in those projects?) :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hlinkClick r:id="rId2"/>
              </a:rPr>
              <a:t>https://cs3mesh4eosc.eu/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https://eoscfuture.eu/</a:t>
            </a:r>
            <a:endParaRPr lang="en-US" dirty="0"/>
          </a:p>
          <a:p>
            <a:pPr lvl="2"/>
            <a:endParaRPr lang="fr-FR" dirty="0"/>
          </a:p>
          <a:p>
            <a:pPr lvl="1"/>
            <a:r>
              <a:rPr lang="fr-FR" dirty="0"/>
              <a:t>K</a:t>
            </a:r>
            <a:r>
              <a:rPr lang="en-US" dirty="0"/>
              <a:t>M3NeT, SKA will certainly continue to develop the data Lake for their needs.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51CE6F-3EA7-4B0E-A368-267FAB8C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1/24/2022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7946BC-00F0-4242-989E-444DD09E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77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C23E8-000C-4B2E-AF14-92D201AC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5" y="1864540"/>
            <a:ext cx="7290399" cy="1032353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listening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B4C47-7146-4434-AA1B-965770FA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1/24/2022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59759-1AE0-4EE7-9DC7-322C3F8E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6358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33102</TotalTime>
  <Words>175</Words>
  <Application>Microsoft Office PowerPoint</Application>
  <PresentationFormat>Affichage à l'écran (4:3)</PresentationFormat>
  <Paragraphs>30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Avenir Heavy</vt:lpstr>
      <vt:lpstr>Calibri</vt:lpstr>
      <vt:lpstr>Calibri Light</vt:lpstr>
      <vt:lpstr>Tema di Office</vt:lpstr>
      <vt:lpstr>WP2 lapp status</vt:lpstr>
      <vt:lpstr>DAC21 CTA use case 2 : reprocessing</vt:lpstr>
      <vt:lpstr>ESCAPE’s wp2 follow up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204</cp:revision>
  <dcterms:created xsi:type="dcterms:W3CDTF">2018-11-20T16:31:33Z</dcterms:created>
  <dcterms:modified xsi:type="dcterms:W3CDTF">2022-01-24T07:03:56Z</dcterms:modified>
</cp:coreProperties>
</file>