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73" r:id="rId4"/>
    <p:sldId id="275" r:id="rId5"/>
    <p:sldId id="274" r:id="rId6"/>
    <p:sldId id="276" r:id="rId7"/>
    <p:sldId id="27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2"/>
  </p:normalViewPr>
  <p:slideViewPr>
    <p:cSldViewPr snapToGrid="0" snapToObjects="1">
      <p:cViewPr varScale="1">
        <p:scale>
          <a:sx n="160" d="100"/>
          <a:sy n="160" d="100"/>
        </p:scale>
        <p:origin x="3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24/01/22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24/01/22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24/01/2022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24/01/2022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24/01/2022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24/01/2022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24/01/2022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24/01/2022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google.com/calendar/u/0?cid=aDZoanJjNjJmdDBsNG1mdG12Ym02OWk2YmtAZ3JvdXAuY2FsZW5kYXIuZ29vZ2xlLmNvbQ" TargetMode="External"/><Relationship Id="rId2" Type="http://schemas.openxmlformats.org/officeDocument/2006/relationships/hyperlink" Target="https://conference-service.com/conferences/gravitation-and-cosmolog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4222143"/>
            <a:ext cx="7827264" cy="971143"/>
          </a:xfrm>
        </p:spPr>
        <p:txBody>
          <a:bodyPr>
            <a:normAutofit fontScale="90000"/>
          </a:bodyPr>
          <a:lstStyle/>
          <a:p>
            <a:r>
              <a:rPr lang="it-IT" dirty="0"/>
              <a:t>WP3 </a:t>
            </a:r>
            <a:br>
              <a:rPr lang="it-IT" dirty="0"/>
            </a:br>
            <a:r>
              <a:rPr lang="it-IT" dirty="0"/>
              <a:t>ESCAPE Data Science School 2022 &amp;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T.  Vuillaume, 24-01-2022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A8CC8-9740-9A46-B51F-2290D481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B9E87-D861-EF4F-B6D2-9548799F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Hybride mode</a:t>
            </a:r>
          </a:p>
          <a:p>
            <a:r>
              <a:rPr lang="fr-FR" dirty="0"/>
              <a:t> Format and program </a:t>
            </a:r>
            <a:r>
              <a:rPr lang="fr-FR" dirty="0" err="1"/>
              <a:t>similar</a:t>
            </a:r>
            <a:r>
              <a:rPr lang="fr-FR" dirty="0"/>
              <a:t> to last </a:t>
            </a:r>
            <a:r>
              <a:rPr lang="fr-FR" dirty="0" err="1"/>
              <a:t>year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accross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weeks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general</a:t>
            </a:r>
            <a:r>
              <a:rPr lang="fr-FR" dirty="0"/>
              <a:t> data science lectures +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to the </a:t>
            </a:r>
            <a:r>
              <a:rPr lang="fr-FR" dirty="0" err="1"/>
              <a:t>community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lectures </a:t>
            </a:r>
            <a:r>
              <a:rPr lang="fr-FR" dirty="0" err="1"/>
              <a:t>specific</a:t>
            </a:r>
            <a:r>
              <a:rPr lang="fr-FR" dirty="0"/>
              <a:t> to ESCAPE services (data </a:t>
            </a:r>
            <a:r>
              <a:rPr lang="fr-FR" dirty="0" err="1"/>
              <a:t>lake</a:t>
            </a:r>
            <a:r>
              <a:rPr lang="fr-FR" dirty="0"/>
              <a:t>, OSSR, ESAP, VO… )?</a:t>
            </a:r>
          </a:p>
          <a:p>
            <a:pPr lvl="1"/>
            <a:endParaRPr lang="fr-FR" dirty="0"/>
          </a:p>
          <a:p>
            <a:r>
              <a:rPr lang="fr-FR" dirty="0"/>
              <a:t> @LAPP: </a:t>
            </a:r>
            <a:r>
              <a:rPr lang="fr-FR" dirty="0" err="1"/>
              <a:t>limited</a:t>
            </a:r>
            <a:r>
              <a:rPr lang="fr-FR" dirty="0"/>
              <a:t> to 60 participants + 20 </a:t>
            </a:r>
            <a:r>
              <a:rPr lang="fr-FR" dirty="0" err="1"/>
              <a:t>tutors</a:t>
            </a:r>
            <a:r>
              <a:rPr lang="fr-FR" dirty="0"/>
              <a:t> / LOC</a:t>
            </a:r>
          </a:p>
          <a:p>
            <a:r>
              <a:rPr lang="fr-FR" dirty="0"/>
              <a:t> Online registrations: </a:t>
            </a:r>
            <a:r>
              <a:rPr lang="fr-FR" dirty="0" err="1"/>
              <a:t>limited</a:t>
            </a:r>
            <a:r>
              <a:rPr lang="fr-FR" dirty="0"/>
              <a:t>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64B3F5-2C3C-A749-AD6D-5C45E77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CAB42-54EA-954A-9723-40261FC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14163-587C-E946-A37E-F0BAE6A0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77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76964-8CB8-084F-8D54-C99DBD68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C4A4F1-A785-7F4D-A7D0-97D2B0E4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Pick</a:t>
            </a:r>
            <a:r>
              <a:rPr lang="fr-FR" dirty="0"/>
              <a:t> a date !</a:t>
            </a:r>
          </a:p>
          <a:p>
            <a:pPr lvl="1"/>
            <a:r>
              <a:rPr lang="fr-FR" dirty="0" err="1"/>
              <a:t>Aiming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summer</a:t>
            </a:r>
            <a:r>
              <a:rPr lang="fr-FR" dirty="0"/>
              <a:t> (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June</a:t>
            </a:r>
            <a:r>
              <a:rPr lang="fr-FR" dirty="0"/>
              <a:t>-July)</a:t>
            </a:r>
          </a:p>
          <a:p>
            <a:pPr lvl="1"/>
            <a:r>
              <a:rPr lang="fr-FR" dirty="0"/>
              <a:t> limitation for ESCAPE? 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conferences</a:t>
            </a:r>
            <a:r>
              <a:rPr lang="fr-FR" dirty="0"/>
              <a:t> / meetings ?</a:t>
            </a:r>
          </a:p>
          <a:p>
            <a:pPr lvl="2"/>
            <a:r>
              <a:rPr lang="fr-FR" dirty="0"/>
              <a:t> </a:t>
            </a:r>
            <a:r>
              <a:rPr lang="fr-FR" dirty="0">
                <a:hlinkClick r:id="rId2"/>
              </a:rPr>
              <a:t>https://conference-service.com/conferences/gravitation-and-cosmology.html</a:t>
            </a:r>
            <a:endParaRPr lang="fr-FR" dirty="0"/>
          </a:p>
          <a:p>
            <a:pPr lvl="1"/>
            <a:r>
              <a:rPr lang="fr-FR" dirty="0"/>
              <a:t>Jean XXIII</a:t>
            </a:r>
          </a:p>
          <a:p>
            <a:pPr lvl="1"/>
            <a:r>
              <a:rPr lang="fr-FR" dirty="0">
                <a:hlinkClick r:id="rId3"/>
              </a:rPr>
              <a:t>https://calendar.google.com/calendar/u/0?cid=aDZoanJjNjJmdDBsNG1mdG12Ym02OWk2YmtAZ3JvdXAuY2FsZW5kYXIuZ29vZ2xlLmNvbQ</a:t>
            </a:r>
            <a:endParaRPr lang="fr-FR" dirty="0"/>
          </a:p>
          <a:p>
            <a:pPr lvl="1"/>
            <a:r>
              <a:rPr lang="fr-FR" dirty="0"/>
              <a:t> ESCAPE General </a:t>
            </a:r>
            <a:r>
              <a:rPr lang="fr-FR" dirty="0" err="1"/>
              <a:t>assembly</a:t>
            </a:r>
            <a:r>
              <a:rPr lang="fr-FR" dirty="0"/>
              <a:t> (July?)</a:t>
            </a:r>
          </a:p>
          <a:p>
            <a:pPr lvl="1"/>
            <a:endParaRPr lang="fr-FR" dirty="0"/>
          </a:p>
          <a:p>
            <a:r>
              <a:rPr lang="fr-FR" dirty="0"/>
              <a:t> Feedback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please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25D8E-D71B-B149-AAC0-2C3DC312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8B160-5B58-3C4C-9F2C-26A26C7E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E6B0BF-CFD7-4E42-A4A8-DED40F9C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5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78CCF-E4D3-454D-AC4F-60D94169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Rough 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84C5A-A080-F743-93B3-663E876A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DF108-BE61-2F44-9306-0D67936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60FE1-1B9E-1C4F-9EFE-E06AD171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40D3011-5B19-9343-AEEC-7EC81CFF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085"/>
            <a:ext cx="12192000" cy="41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78CCF-E4D3-454D-AC4F-60D94169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24D28-5CFC-5043-A220-1AA84213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Julie </a:t>
            </a:r>
            <a:r>
              <a:rPr lang="fr-FR" dirty="0" err="1"/>
              <a:t>Chaudan</a:t>
            </a:r>
            <a:endParaRPr lang="fr-FR" dirty="0"/>
          </a:p>
          <a:p>
            <a:r>
              <a:rPr lang="fr-FR"/>
              <a:t> (Mathilde Hubert) </a:t>
            </a:r>
            <a:r>
              <a:rPr lang="fr-FR" dirty="0">
                <a:sym typeface="Wingdings" pitchFamily="2" charset="2"/>
              </a:rPr>
              <a:t>  Maud</a:t>
            </a:r>
            <a:endParaRPr lang="fr-FR" dirty="0"/>
          </a:p>
          <a:p>
            <a:r>
              <a:rPr lang="fr-FR" dirty="0"/>
              <a:t> Enrique Garcia</a:t>
            </a:r>
          </a:p>
          <a:p>
            <a:r>
              <a:rPr lang="fr-FR" dirty="0"/>
              <a:t> </a:t>
            </a:r>
            <a:r>
              <a:rPr lang="fr-FR" dirty="0" err="1"/>
              <a:t>Frederic</a:t>
            </a:r>
            <a:r>
              <a:rPr lang="fr-FR" dirty="0"/>
              <a:t> </a:t>
            </a:r>
            <a:r>
              <a:rPr lang="fr-FR" dirty="0" err="1"/>
              <a:t>Gillardo</a:t>
            </a:r>
            <a:endParaRPr lang="fr-FR" dirty="0"/>
          </a:p>
          <a:p>
            <a:r>
              <a:rPr lang="fr-FR" dirty="0"/>
              <a:t> Nicolas </a:t>
            </a:r>
            <a:r>
              <a:rPr lang="fr-FR" dirty="0" err="1"/>
              <a:t>Hantz</a:t>
            </a:r>
            <a:endParaRPr lang="fr-FR" dirty="0"/>
          </a:p>
          <a:p>
            <a:r>
              <a:rPr lang="fr-FR" dirty="0"/>
              <a:t> Corinne </a:t>
            </a:r>
            <a:r>
              <a:rPr lang="fr-FR" dirty="0" err="1"/>
              <a:t>Feullar</a:t>
            </a:r>
            <a:endParaRPr lang="fr-FR" dirty="0"/>
          </a:p>
          <a:p>
            <a:r>
              <a:rPr lang="fr-FR" dirty="0"/>
              <a:t> Marie Paturel</a:t>
            </a:r>
          </a:p>
          <a:p>
            <a:r>
              <a:rPr lang="fr-FR" dirty="0"/>
              <a:t> Thomas Vuillaume</a:t>
            </a:r>
          </a:p>
          <a:p>
            <a:r>
              <a:rPr lang="fr-FR" dirty="0"/>
              <a:t>...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wish</a:t>
            </a:r>
            <a:r>
              <a:rPr lang="fr-FR" b="1" dirty="0"/>
              <a:t> to </a:t>
            </a:r>
            <a:r>
              <a:rPr lang="fr-FR" b="1" dirty="0" err="1"/>
              <a:t>participate</a:t>
            </a:r>
            <a:r>
              <a:rPr lang="fr-FR" b="1" dirty="0"/>
              <a:t> to the LOC, </a:t>
            </a:r>
            <a:r>
              <a:rPr lang="fr-FR" b="1" dirty="0" err="1"/>
              <a:t>please</a:t>
            </a:r>
            <a:r>
              <a:rPr lang="fr-FR" b="1" dirty="0"/>
              <a:t> let me know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84C5A-A080-F743-93B3-663E876A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DF108-BE61-2F44-9306-0D67936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60FE1-1B9E-1C4F-9EFE-E06AD171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336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78CCF-E4D3-454D-AC4F-60D94169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24D28-5CFC-5043-A220-1AA84213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Kay Graf (TBC)</a:t>
            </a:r>
          </a:p>
          <a:p>
            <a:r>
              <a:rPr lang="fr-FR" dirty="0"/>
              <a:t>Thomas Vuillaume</a:t>
            </a:r>
          </a:p>
          <a:p>
            <a:r>
              <a:rPr lang="fr-FR" dirty="0"/>
              <a:t>...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wish</a:t>
            </a:r>
            <a:r>
              <a:rPr lang="fr-FR" b="1" dirty="0"/>
              <a:t> to </a:t>
            </a:r>
            <a:r>
              <a:rPr lang="fr-FR" b="1" dirty="0" err="1"/>
              <a:t>participate</a:t>
            </a:r>
            <a:r>
              <a:rPr lang="fr-FR" b="1" dirty="0"/>
              <a:t> to the SOC, </a:t>
            </a:r>
            <a:r>
              <a:rPr lang="fr-FR" b="1" dirty="0" err="1"/>
              <a:t>please</a:t>
            </a:r>
            <a:r>
              <a:rPr lang="fr-FR" b="1" dirty="0"/>
              <a:t> let me know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84C5A-A080-F743-93B3-663E876A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DF108-BE61-2F44-9306-0D67936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60FE1-1B9E-1C4F-9EFE-E06AD171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482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86509-65B1-814D-9DD6-3DF6CA7D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&amp; EOSC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51906-3A41-9145-A948-56DAB4A7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4683"/>
            <a:ext cx="10515600" cy="481818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coordination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onboard</a:t>
            </a:r>
            <a:r>
              <a:rPr lang="fr-FR" dirty="0"/>
              <a:t> ESCAPE services in the EOSC</a:t>
            </a:r>
          </a:p>
          <a:p>
            <a:pPr lvl="1"/>
            <a:r>
              <a:rPr lang="fr-FR" dirty="0"/>
              <a:t> Not </a:t>
            </a:r>
            <a:r>
              <a:rPr lang="fr-FR" dirty="0" err="1"/>
              <a:t>limited</a:t>
            </a:r>
            <a:r>
              <a:rPr lang="fr-FR" dirty="0"/>
              <a:t> to OSSR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Coordinated</a:t>
            </a:r>
            <a:r>
              <a:rPr lang="fr-FR" dirty="0"/>
              <a:t> </a:t>
            </a:r>
            <a:r>
              <a:rPr lang="fr-FR" dirty="0" err="1"/>
              <a:t>task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someone</a:t>
            </a:r>
            <a:r>
              <a:rPr lang="fr-FR" dirty="0"/>
              <a:t> to </a:t>
            </a:r>
            <a:r>
              <a:rPr lang="fr-FR" dirty="0" err="1"/>
              <a:t>takeover</a:t>
            </a:r>
            <a:r>
              <a:rPr lang="fr-FR" dirty="0"/>
              <a:t> in </a:t>
            </a:r>
            <a:r>
              <a:rPr lang="fr-FR" dirty="0" err="1"/>
              <a:t>Ian’s</a:t>
            </a:r>
            <a:r>
              <a:rPr lang="fr-FR" dirty="0"/>
              <a:t> absence</a:t>
            </a:r>
          </a:p>
          <a:p>
            <a:endParaRPr lang="fr-FR" dirty="0"/>
          </a:p>
          <a:p>
            <a:r>
              <a:rPr lang="fr-FR" dirty="0"/>
              <a:t> Or </a:t>
            </a:r>
            <a:r>
              <a:rPr lang="fr-FR" dirty="0" err="1"/>
              <a:t>wait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113CE-5EDD-9744-930E-67B29D47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24/01/2022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51D7CA-C198-3440-9E34-BF52F817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A2F005-6457-BC4E-A862-7B824077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_9" id="{94DD6B02-74AB-1346-81D8-552EEDEA0702}" vid="{795A3478-E303-744C-AF7E-AFBABFA86AA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146</TotalTime>
  <Words>283</Words>
  <Application>Microsoft Macintosh PowerPoint</Application>
  <PresentationFormat>Grand écran</PresentationFormat>
  <Paragraphs>66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WP3  ESCAPE Data Science School 2022 &amp; OSSR</vt:lpstr>
      <vt:lpstr>Présentation PowerPoint</vt:lpstr>
      <vt:lpstr>First steps</vt:lpstr>
      <vt:lpstr>Rough agenda</vt:lpstr>
      <vt:lpstr>LOC</vt:lpstr>
      <vt:lpstr>SOC</vt:lpstr>
      <vt:lpstr>OSSR &amp; EOSC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Data Science School 2022</dc:title>
  <dc:creator>Thomas Vuillaume</dc:creator>
  <cp:lastModifiedBy>Thomas Vuillaume</cp:lastModifiedBy>
  <cp:revision>12</cp:revision>
  <dcterms:created xsi:type="dcterms:W3CDTF">2022-01-24T11:06:19Z</dcterms:created>
  <dcterms:modified xsi:type="dcterms:W3CDTF">2022-01-24T13:32:39Z</dcterms:modified>
</cp:coreProperties>
</file>