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156A4-162C-4C2D-8DDD-7AA13D89A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1CB624-72A0-4D9D-84BD-7C520E18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7DEB4-C810-4E8E-83B7-45719ACA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7AA510-8FED-42EE-8080-997B6737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F7E68-957C-4BE2-9945-63CD0595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29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D5843-3C7D-41B8-930D-116B3226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9B86BF-E52C-4865-8687-C31C1D1F0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3551E-5C0D-4340-9CCB-C91C103D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0139D-4B6D-44F8-881E-FE51EE4B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D38712-A629-4197-A49B-EADBF596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01B5DA-A2ED-4C57-A9D4-F7D702878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9DEBC8-4016-4C36-A907-618FDFEEB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5BFC8-7733-4468-9ED1-4756B251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10087-D285-49DC-A4A0-005C6B2F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70E9D1-996E-4BA6-9531-61446D4F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59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E08F5-BAF9-40E6-9952-1CAAD920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0E7AA-DD19-4E93-8C2B-4593CE76F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BD70AF-0409-43CF-AC2E-E2A8CD6F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24729-EDA0-40D9-B783-6E74F723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46882-13F2-4B11-A1EF-A484448F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0278A-EA65-473B-85F0-CD9C74F3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6C5CFB-A7BE-42F7-BC32-B16951D6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AB3FC-1B8C-4054-A1D5-25E847CB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7AC3B-76CF-45FA-BE82-05C47931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00434-4951-44AD-8F75-9BE10F3B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1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61735-F912-4155-B247-E5577444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86F29-DE54-4DEE-A8D0-C586D7C2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C05937-765C-4788-8D1A-A37B87E6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1A66F6-CB6C-489B-876B-17D11778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26AF2F-8108-4DC9-BBF6-BC64D2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9B5E00-AA1C-4BD7-9157-1288FD97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6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42A7F-B64F-48EE-A7BF-54A38D05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D8873-1358-430F-9C01-029FA1BF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736A8-5955-4E36-8E14-94145035C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A128C3-26BF-43DD-BA2F-6A5CF1FA9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C6551F-1FE0-4293-A4DE-E94DBAE7D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7027A4-A81F-4D22-8A29-EF749A0B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17A255-6460-4209-9FE1-BF4DE9EF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55EFA0-FECE-492F-A9E5-E1393CC5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CC657-4304-4A5B-884F-0EA75286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AC8B76-B681-4094-8EBB-8AA0BFFA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7F28C2-885F-4684-A43A-F309FB5A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0EE3B1-1F3A-460B-A6B2-5412C6C5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2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273CF2-2D6D-47B4-98EF-02891569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78521D-BA58-4895-8F6F-A7DE9F91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A23C1-83A6-4D6B-933F-2163E060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19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3A70F-B675-4735-A28D-69893A66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4D028E-DF6B-4C67-A661-67EFDA34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371A10-4E72-42B1-A5C4-C2B05E2B2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22D170-28C6-4BAB-9D36-E46E7032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F60FD7-7153-4102-9D9D-791AE8B5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153BC7-488E-43FF-8853-8616E14A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12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26E9F-5337-4F7B-BD96-A4F3E6F6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D9EFD0-AB57-4A86-ADEE-4C8AECB16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431380-CB2D-4D2A-B74D-60B3DDAD3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CFD349-A16D-44B9-B9E7-9AA6A6E3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A14D7A-E3EC-4DEC-8B30-6F1BA27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E0FF7D-98A4-47B0-BA06-DB205618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2D71AC-6964-46D4-88C6-68F0658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02BA44-C374-4CFC-9547-4A1F0133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1C98A-BE95-4C86-AA39-F7807AC3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7AD2-0108-4AF3-A400-F41343F4C42F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AC043-52B7-46D2-992D-F1E96A480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D4386-9268-4FFB-923C-F446902CB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B6DD-ED25-4A1D-AF07-403BC2F65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81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D86600-B34E-491F-9278-5AA462796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7" r="45971"/>
          <a:stretch/>
        </p:blipFill>
        <p:spPr>
          <a:xfrm>
            <a:off x="4734853" y="0"/>
            <a:ext cx="4219961" cy="37445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B06F9B-15E2-4835-BC06-101C908B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379" y="1278712"/>
            <a:ext cx="3251717" cy="44556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32ED59-68D6-49C6-857F-705FFC8E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088"/>
            <a:ext cx="5755542" cy="43249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7B6D6A-C010-4FB5-872E-8B5EBC0F6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751" y="4024815"/>
            <a:ext cx="3142041" cy="2374905"/>
          </a:xfrm>
          <a:prstGeom prst="rect">
            <a:avLst/>
          </a:prstGeom>
        </p:spPr>
      </p:pic>
      <p:pic>
        <p:nvPicPr>
          <p:cNvPr id="3" name="Image 2" descr="Une image contenant périphérique, sale&#10;&#10;Description générée automatiquement">
            <a:extLst>
              <a:ext uri="{FF2B5EF4-FFF2-40B4-BE49-F238E27FC236}">
                <a16:creationId xmlns:a16="http://schemas.microsoft.com/office/drawing/2014/main" id="{2C1211DE-7054-46FA-963C-DF17EBF3A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6" y="3901440"/>
            <a:ext cx="221742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toit&#10;&#10;Description générée automatiquement">
            <a:extLst>
              <a:ext uri="{FF2B5EF4-FFF2-40B4-BE49-F238E27FC236}">
                <a16:creationId xmlns:a16="http://schemas.microsoft.com/office/drawing/2014/main" id="{91FCC35B-CFC4-4E73-9D53-E2412806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2427" cy="4096820"/>
          </a:xfrm>
          <a:prstGeom prst="rect">
            <a:avLst/>
          </a:prstGeom>
        </p:spPr>
      </p:pic>
      <p:pic>
        <p:nvPicPr>
          <p:cNvPr id="8" name="Image 7" descr="Une image contenant mur, intérieur, plancher&#10;&#10;Description générée automatiquement">
            <a:extLst>
              <a:ext uri="{FF2B5EF4-FFF2-40B4-BE49-F238E27FC236}">
                <a16:creationId xmlns:a16="http://schemas.microsoft.com/office/drawing/2014/main" id="{FC9A9E96-87E8-4D50-8838-5E098DBB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7124" y="594617"/>
            <a:ext cx="4756935" cy="3567701"/>
          </a:xfrm>
          <a:prstGeom prst="rect">
            <a:avLst/>
          </a:prstGeom>
        </p:spPr>
      </p:pic>
      <p:pic>
        <p:nvPicPr>
          <p:cNvPr id="12" name="Image 11" descr="Une image contenant bâtiment, extérieur, immeuble résidentiel, tour&#10;&#10;Description générée automatiquement">
            <a:extLst>
              <a:ext uri="{FF2B5EF4-FFF2-40B4-BE49-F238E27FC236}">
                <a16:creationId xmlns:a16="http://schemas.microsoft.com/office/drawing/2014/main" id="{1DBEC490-2E8C-4D8A-9396-6997974D1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9702" y="540292"/>
            <a:ext cx="4901798" cy="36763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B48C3D3-5609-4279-B22D-4E35CC63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479" y="2953859"/>
            <a:ext cx="3850562" cy="382344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F9B78CC-3D26-4A18-95FD-C46AFB68FD57}"/>
              </a:ext>
            </a:extLst>
          </p:cNvPr>
          <p:cNvSpPr txBox="1"/>
          <p:nvPr/>
        </p:nvSpPr>
        <p:spPr>
          <a:xfrm>
            <a:off x="12331" y="4578633"/>
            <a:ext cx="485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Antenne Yagi directive (15dBi)</a:t>
            </a:r>
          </a:p>
          <a:p>
            <a:r>
              <a:rPr lang="fr-FR" dirty="0"/>
              <a:t>Taux de pertes données (nœud cratère sommital à 15km): 2%</a:t>
            </a:r>
          </a:p>
        </p:txBody>
      </p:sp>
    </p:spTree>
    <p:extLst>
      <p:ext uri="{BB962C8B-B14F-4D97-AF65-F5344CB8AC3E}">
        <p14:creationId xmlns:p14="http://schemas.microsoft.com/office/powerpoint/2010/main" val="959157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Royer</dc:creator>
  <cp:lastModifiedBy>Laurent Royer</cp:lastModifiedBy>
  <cp:revision>3</cp:revision>
  <dcterms:created xsi:type="dcterms:W3CDTF">2022-01-04T13:37:42Z</dcterms:created>
  <dcterms:modified xsi:type="dcterms:W3CDTF">2022-01-04T13:58:49Z</dcterms:modified>
</cp:coreProperties>
</file>