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5"/>
  </p:notesMasterIdLst>
  <p:sldIdLst>
    <p:sldId id="264" r:id="rId3"/>
    <p:sldId id="267" r:id="rId4"/>
  </p:sldIdLst>
  <p:sldSz cx="12192000" cy="6858000"/>
  <p:notesSz cx="6858000" cy="12192000"/>
  <p:defaultTextStyle>
    <a:defPPr>
      <a:defRPr lang="fr-F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387" autoAdjust="0"/>
  </p:normalViewPr>
  <p:slideViewPr>
    <p:cSldViewPr>
      <p:cViewPr varScale="1">
        <p:scale>
          <a:sx n="114" d="100"/>
          <a:sy n="114" d="100"/>
        </p:scale>
        <p:origin x="35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4" name="Espace réservé de l'en-tête 1"/>
          <p:cNvSpPr>
            <a:spLocks noGrp="1"/>
          </p:cNvSpPr>
          <p:nvPr>
            <p:ph type="hdr" sz="quarter"/>
          </p:nvPr>
        </p:nvSpPr>
        <p:spPr bwMode="auto">
          <a:xfrm>
            <a:off x="0" y="0"/>
            <a:ext cx="2971800" cy="458788"/>
          </a:xfrm>
          <a:prstGeom prst="rect">
            <a:avLst/>
          </a:prstGeom>
        </p:spPr>
        <p:txBody>
          <a:bodyPr vert="horz" lIns="91440" tIns="45720" rIns="91440" bIns="45720" rtlCol="0"/>
          <a:lstStyle>
            <a:lvl1pPr algn="l">
              <a:defRPr sz="1200"/>
            </a:lvl1pPr>
          </a:lstStyle>
          <a:p>
            <a:pPr>
              <a:defRPr/>
            </a:pPr>
            <a:endParaRPr lang="fr-FR"/>
          </a:p>
        </p:txBody>
      </p:sp>
      <p:sp>
        <p:nvSpPr>
          <p:cNvPr id="5" name="Espace réservé de la date 2"/>
          <p:cNvSpPr>
            <a:spLocks noGrp="1"/>
          </p:cNvSpPr>
          <p:nvPr>
            <p:ph type="dt" idx="1"/>
          </p:nvPr>
        </p:nvSpPr>
        <p:spPr bwMode="auto">
          <a:xfrm>
            <a:off x="3884613" y="0"/>
            <a:ext cx="2971800" cy="458788"/>
          </a:xfrm>
          <a:prstGeom prst="rect">
            <a:avLst/>
          </a:prstGeom>
        </p:spPr>
        <p:txBody>
          <a:bodyPr vert="horz" lIns="91440" tIns="45720" rIns="91440" bIns="45720" rtlCol="0"/>
          <a:lstStyle>
            <a:lvl1pPr algn="r">
              <a:defRPr sz="1200"/>
            </a:lvl1pPr>
          </a:lstStyle>
          <a:p>
            <a:pPr>
              <a:defRPr/>
            </a:pPr>
            <a:fld id="{08D40A42-299F-4D90-A261-3845BCA79506}" type="datetimeFigureOut">
              <a:rPr lang="fr-FR"/>
              <a:t>03/01/2022</a:t>
            </a:fld>
            <a:endParaRPr lang="fr-FR"/>
          </a:p>
        </p:txBody>
      </p:sp>
      <p:sp>
        <p:nvSpPr>
          <p:cNvPr id="6" name="Espace réservé de l'image des diapositives 3"/>
          <p:cNvSpPr>
            <a:spLocks noGrp="1" noRot="1" noChangeAspect="1"/>
          </p:cNvSpPr>
          <p:nvPr>
            <p:ph type="sldImg" idx="2"/>
          </p:nvPr>
        </p:nvSpPr>
        <p:spPr bwMode="auto">
          <a:xfrm>
            <a:off x="685800" y="1143000"/>
            <a:ext cx="5486400" cy="3086100"/>
          </a:xfrm>
          <a:prstGeom prst="rect">
            <a:avLst/>
          </a:prstGeom>
          <a:noFill/>
          <a:ln w="12700">
            <a:solidFill>
              <a:prstClr val="black"/>
            </a:solidFill>
          </a:ln>
        </p:spPr>
        <p:txBody>
          <a:bodyPr vert="horz" lIns="91440" tIns="45720" rIns="91440" bIns="45720" rtlCol="0" anchor="ctr"/>
          <a:lstStyle/>
          <a:p>
            <a:pPr>
              <a:defRPr/>
            </a:pPr>
            <a:endParaRPr lang="fr-FR"/>
          </a:p>
        </p:txBody>
      </p:sp>
      <p:sp>
        <p:nvSpPr>
          <p:cNvPr id="7" name="Espace réservé des notes 4"/>
          <p:cNvSpPr>
            <a:spLocks noGrp="1"/>
          </p:cNvSpPr>
          <p:nvPr>
            <p:ph type="body" sz="quarter" idx="3"/>
          </p:nvPr>
        </p:nvSpPr>
        <p:spPr bwMode="auto">
          <a:xfrm>
            <a:off x="685800" y="4400550"/>
            <a:ext cx="5486400" cy="3600450"/>
          </a:xfrm>
          <a:prstGeom prst="rect">
            <a:avLst/>
          </a:prstGeom>
        </p:spPr>
        <p:txBody>
          <a:bodyPr vert="horz" lIns="91440" tIns="45720" rIns="91440" bIns="45720" rtlCol="0"/>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p>
        </p:txBody>
      </p:sp>
      <p:sp>
        <p:nvSpPr>
          <p:cNvPr id="8" name="Espace réservé du pied de page 5"/>
          <p:cNvSpPr>
            <a:spLocks noGrp="1"/>
          </p:cNvSpPr>
          <p:nvPr>
            <p:ph type="ftr" sz="quarter" idx="4"/>
          </p:nvPr>
        </p:nvSpPr>
        <p:spPr bwMode="auto">
          <a:xfrm>
            <a:off x="0" y="8685213"/>
            <a:ext cx="2971800" cy="458787"/>
          </a:xfrm>
          <a:prstGeom prst="rect">
            <a:avLst/>
          </a:prstGeom>
        </p:spPr>
        <p:txBody>
          <a:bodyPr vert="horz" lIns="91440" tIns="45720" rIns="91440" bIns="45720" rtlCol="0" anchor="b"/>
          <a:lstStyle>
            <a:lvl1pPr algn="l">
              <a:defRPr sz="1200"/>
            </a:lvl1pPr>
          </a:lstStyle>
          <a:p>
            <a:pPr>
              <a:defRPr/>
            </a:pPr>
            <a:endParaRPr lang="fr-FR"/>
          </a:p>
        </p:txBody>
      </p:sp>
      <p:sp>
        <p:nvSpPr>
          <p:cNvPr id="9" name="Espace réservé du numéro de diapositive 6"/>
          <p:cNvSpPr>
            <a:spLocks noGrp="1"/>
          </p:cNvSpPr>
          <p:nvPr>
            <p:ph type="sldNum" sz="quarter" idx="5"/>
          </p:nvPr>
        </p:nvSpPr>
        <p:spPr bwMode="auto">
          <a:xfrm>
            <a:off x="3884613" y="8685213"/>
            <a:ext cx="2971800" cy="458787"/>
          </a:xfrm>
          <a:prstGeom prst="rect">
            <a:avLst/>
          </a:prstGeom>
        </p:spPr>
        <p:txBody>
          <a:bodyPr vert="horz" lIns="91440" tIns="45720" rIns="91440" bIns="45720" rtlCol="0" anchor="b"/>
          <a:lstStyle>
            <a:lvl1pPr algn="r">
              <a:defRPr sz="1200"/>
            </a:lvl1pPr>
          </a:lstStyle>
          <a:p>
            <a:pPr>
              <a:defRPr/>
            </a:pPr>
            <a:fld id="{F88A1113-C72D-4ED3-8768-B31211CE5AF5}" type="slidenum">
              <a:rPr lang="fr-FR"/>
              <a:t>‹N°›</a:t>
            </a:fld>
            <a:endParaRPr lang="fr-FR"/>
          </a:p>
        </p:txBody>
      </p:sp>
    </p:spTree>
  </p:cSld>
  <p:clrMap bg1="lt1" tx1="dk1" bg2="lt2" tx2="dk2" accent1="accent1" accent2="accent2" accent3="accent3" accent4="accent4" accent5="accent5" accent6="accent6" hlink="hlink" folHlink="folHlink"/>
  <p:hf hdr="0" ftr="0" dt="0"/>
  <p:notesStyle>
    <a:lvl1pPr marL="0" algn="l" defTabSz="914400">
      <a:defRPr sz="1200">
        <a:solidFill>
          <a:schemeClr val="tx1"/>
        </a:solidFill>
        <a:latin typeface="+mn-lt"/>
        <a:ea typeface="+mn-ea"/>
        <a:cs typeface="+mn-cs"/>
      </a:defRPr>
    </a:lvl1pPr>
    <a:lvl2pPr marL="457200" algn="l" defTabSz="914400">
      <a:defRPr sz="1200">
        <a:solidFill>
          <a:schemeClr val="tx1"/>
        </a:solidFill>
        <a:latin typeface="+mn-lt"/>
        <a:ea typeface="+mn-ea"/>
        <a:cs typeface="+mn-cs"/>
      </a:defRPr>
    </a:lvl2pPr>
    <a:lvl3pPr marL="914400" algn="l" defTabSz="914400">
      <a:defRPr sz="1200">
        <a:solidFill>
          <a:schemeClr val="tx1"/>
        </a:solidFill>
        <a:latin typeface="+mn-lt"/>
        <a:ea typeface="+mn-ea"/>
        <a:cs typeface="+mn-cs"/>
      </a:defRPr>
    </a:lvl3pPr>
    <a:lvl4pPr marL="1371600" algn="l" defTabSz="914400">
      <a:defRPr sz="1200">
        <a:solidFill>
          <a:schemeClr val="tx1"/>
        </a:solidFill>
        <a:latin typeface="+mn-lt"/>
        <a:ea typeface="+mn-ea"/>
        <a:cs typeface="+mn-cs"/>
      </a:defRPr>
    </a:lvl4pPr>
    <a:lvl5pPr marL="1828800" algn="l" defTabSz="914400">
      <a:defRPr sz="1200">
        <a:solidFill>
          <a:schemeClr val="tx1"/>
        </a:solidFill>
        <a:latin typeface="+mn-lt"/>
        <a:ea typeface="+mn-ea"/>
        <a:cs typeface="+mn-cs"/>
      </a:defRPr>
    </a:lvl5pPr>
    <a:lvl6pPr marL="2286000" algn="l" defTabSz="914400">
      <a:defRPr sz="1200">
        <a:solidFill>
          <a:schemeClr val="tx1"/>
        </a:solidFill>
        <a:latin typeface="+mn-lt"/>
        <a:ea typeface="+mn-ea"/>
        <a:cs typeface="+mn-cs"/>
      </a:defRPr>
    </a:lvl6pPr>
    <a:lvl7pPr marL="2743200" algn="l" defTabSz="914400">
      <a:defRPr sz="1200">
        <a:solidFill>
          <a:schemeClr val="tx1"/>
        </a:solidFill>
        <a:latin typeface="+mn-lt"/>
        <a:ea typeface="+mn-ea"/>
        <a:cs typeface="+mn-cs"/>
      </a:defRPr>
    </a:lvl7pPr>
    <a:lvl8pPr marL="3200400" algn="l" defTabSz="914400">
      <a:defRPr sz="1200">
        <a:solidFill>
          <a:schemeClr val="tx1"/>
        </a:solidFill>
        <a:latin typeface="+mn-lt"/>
        <a:ea typeface="+mn-ea"/>
        <a:cs typeface="+mn-cs"/>
      </a:defRPr>
    </a:lvl8pPr>
    <a:lvl9pPr marL="3657600" algn="l" defTabSz="914400">
      <a:defRPr sz="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Les défis techniques sont doubles: d’une part il s’agit de développer des capteurs mobiles et in-situ, ils doivent fonctionner en continu avec des sources d’alimentation intermittentes, être bas cout et embarquer de l’intelligence pour définir les informations pertinentes. D’autres part, il s’agit de disposer d’une infrastructure de communication permettant de déployer des réseaux de capteurs hétérogènes, embarquant des capacités de calcul et capables d’opérer le changement d’échelle. Ainsi, le projet propose de s’appuyer sur les nouvelles technologies pour qu’elles servent les questions scientifiques sur les observatoires. </a:t>
            </a:r>
          </a:p>
          <a:p>
            <a:endParaRPr lang="en-US" dirty="0"/>
          </a:p>
        </p:txBody>
      </p:sp>
      <p:sp>
        <p:nvSpPr>
          <p:cNvPr id="4" name="Espace réservé du numéro de diapositive 3"/>
          <p:cNvSpPr>
            <a:spLocks noGrp="1"/>
          </p:cNvSpPr>
          <p:nvPr>
            <p:ph type="sldNum" sz="quarter" idx="5"/>
          </p:nvPr>
        </p:nvSpPr>
        <p:spPr/>
        <p:txBody>
          <a:bodyPr/>
          <a:lstStyle/>
          <a:p>
            <a:pPr>
              <a:defRPr/>
            </a:pPr>
            <a:fld id="{F88A1113-C72D-4ED3-8768-B31211CE5AF5}" type="slidenum">
              <a:rPr lang="fr-FR" smtClean="0"/>
              <a:t>1</a:t>
            </a:fld>
            <a:endParaRPr lang="fr-FR"/>
          </a:p>
        </p:txBody>
      </p:sp>
    </p:spTree>
    <p:extLst>
      <p:ext uri="{BB962C8B-B14F-4D97-AF65-F5344CB8AC3E}">
        <p14:creationId xmlns:p14="http://schemas.microsoft.com/office/powerpoint/2010/main" val="3696266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Les défis techniques sont doubles: d’une part il s’agit de développer des capteurs mobiles et in-situ, ils doivent fonctionner en continu avec des sources d’alimentation intermittentes, être bas cout et embarquer de l’intelligence pour définir les informations pertinentes. D’autres part, il s’agit de disposer d’une infrastructure de communication permettant de déployer des réseaux de capteurs hétérogènes, embarquant des capacités de calcul et capables d’opérer le changement d’échelle. Ainsi, le projet propose de s’appuyer sur les nouvelles technologies pour qu’elles servent les questions scientifiques sur les observatoires. </a:t>
            </a:r>
          </a:p>
          <a:p>
            <a:endParaRPr lang="en-US" dirty="0"/>
          </a:p>
        </p:txBody>
      </p:sp>
      <p:sp>
        <p:nvSpPr>
          <p:cNvPr id="4" name="Espace réservé du numéro de diapositive 3"/>
          <p:cNvSpPr>
            <a:spLocks noGrp="1"/>
          </p:cNvSpPr>
          <p:nvPr>
            <p:ph type="sldNum" sz="quarter" idx="5"/>
          </p:nvPr>
        </p:nvSpPr>
        <p:spPr/>
        <p:txBody>
          <a:bodyPr/>
          <a:lstStyle/>
          <a:p>
            <a:pPr>
              <a:defRPr/>
            </a:pPr>
            <a:fld id="{F88A1113-C72D-4ED3-8768-B31211CE5AF5}" type="slidenum">
              <a:rPr lang="fr-FR" smtClean="0"/>
              <a:t>2</a:t>
            </a:fld>
            <a:endParaRPr lang="fr-FR"/>
          </a:p>
        </p:txBody>
      </p:sp>
    </p:spTree>
    <p:extLst>
      <p:ext uri="{BB962C8B-B14F-4D97-AF65-F5344CB8AC3E}">
        <p14:creationId xmlns:p14="http://schemas.microsoft.com/office/powerpoint/2010/main" val="1090409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2.xml"/><Relationship Id="rId5" Type="http://schemas.openxmlformats.org/officeDocument/2006/relationships/image" Target="../media/image10.png"/><Relationship Id="rId4" Type="http://schemas.openxmlformats.org/officeDocument/2006/relationships/image" Target="../media/image9.png"/></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userDrawn="1">
  <p:cSld name="Diapositive de titre">
    <p:spTree>
      <p:nvGrpSpPr>
        <p:cNvPr id="1" name=""/>
        <p:cNvGrpSpPr/>
        <p:nvPr/>
      </p:nvGrpSpPr>
      <p:grpSpPr bwMode="auto">
        <a:xfrm>
          <a:off x="0" y="0"/>
          <a:ext cx="0" cy="0"/>
          <a:chOff x="0" y="0"/>
          <a:chExt cx="0" cy="0"/>
        </a:xfrm>
      </p:grpSpPr>
      <p:sp>
        <p:nvSpPr>
          <p:cNvPr id="4" name="Title 1"/>
          <p:cNvSpPr>
            <a:spLocks noGrp="1"/>
          </p:cNvSpPr>
          <p:nvPr>
            <p:ph type="ctrTitle"/>
          </p:nvPr>
        </p:nvSpPr>
        <p:spPr bwMode="auto">
          <a:xfrm>
            <a:off x="1524000" y="1122363"/>
            <a:ext cx="9144000" cy="2387600"/>
          </a:xfrm>
        </p:spPr>
        <p:txBody>
          <a:bodyPr anchor="b"/>
          <a:lstStyle>
            <a:lvl1pPr algn="ctr">
              <a:defRPr sz="6000"/>
            </a:lvl1pPr>
          </a:lstStyle>
          <a:p>
            <a:pPr>
              <a:defRPr/>
            </a:pPr>
            <a:r>
              <a:rPr lang="fr-FR"/>
              <a:t>Modifiez le style du titre</a:t>
            </a:r>
            <a:endParaRPr lang="en-US"/>
          </a:p>
        </p:txBody>
      </p:sp>
      <p:sp>
        <p:nvSpPr>
          <p:cNvPr id="5" name="Subtitle 2"/>
          <p:cNvSpPr>
            <a:spLocks noGrp="1"/>
          </p:cNvSpPr>
          <p:nvPr>
            <p:ph type="subTitle" idx="1"/>
          </p:nvPr>
        </p:nvSpPr>
        <p:spPr bwMode="auto">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fr-FR"/>
              <a:t>Modifier le style des sous-titres du masque</a:t>
            </a:r>
            <a:endParaRPr lang="en-US"/>
          </a:p>
        </p:txBody>
      </p:sp>
      <p:sp>
        <p:nvSpPr>
          <p:cNvPr id="6" name="Date Placeholder 3"/>
          <p:cNvSpPr>
            <a:spLocks noGrp="1"/>
          </p:cNvSpPr>
          <p:nvPr>
            <p:ph type="dt" sz="half" idx="10"/>
          </p:nvPr>
        </p:nvSpPr>
        <p:spPr bwMode="auto"/>
        <p:txBody>
          <a:bodyPr/>
          <a:lstStyle/>
          <a:p>
            <a:pPr>
              <a:defRPr/>
            </a:pPr>
            <a:fld id="{ED9275C7-ECAD-46B9-B1DF-6ADB036F93DC}" type="datetime1">
              <a:rPr lang="fr-FR"/>
              <a:t>03/01/2022</a:t>
            </a:fld>
            <a:endParaRPr lang="fr-FR"/>
          </a:p>
        </p:txBody>
      </p:sp>
      <p:sp>
        <p:nvSpPr>
          <p:cNvPr id="7" name="Footer Placeholder 4"/>
          <p:cNvSpPr>
            <a:spLocks noGrp="1"/>
          </p:cNvSpPr>
          <p:nvPr>
            <p:ph type="ftr" sz="quarter" idx="11"/>
          </p:nvPr>
        </p:nvSpPr>
        <p:spPr bwMode="auto"/>
        <p:txBody>
          <a:bodyPr/>
          <a:lstStyle/>
          <a:p>
            <a:pPr>
              <a:defRPr/>
            </a:pPr>
            <a:endParaRPr lang="fr-FR"/>
          </a:p>
        </p:txBody>
      </p:sp>
      <p:sp>
        <p:nvSpPr>
          <p:cNvPr id="8" name="Slide Number Placeholder 5"/>
          <p:cNvSpPr>
            <a:spLocks noGrp="1"/>
          </p:cNvSpPr>
          <p:nvPr>
            <p:ph type="sldNum" sz="quarter" idx="12"/>
          </p:nvPr>
        </p:nvSpPr>
        <p:spPr bwMode="auto"/>
        <p:txBody>
          <a:bodyPr/>
          <a:lstStyle/>
          <a:p>
            <a:pPr>
              <a:defRPr/>
            </a:pPr>
            <a:fld id="{008B186D-AD4A-4644-ABB5-F15D7F3FB771}" type="slidenum">
              <a:rPr lang="fr-F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type="vertTx" preserve="1" userDrawn="1">
  <p:cSld name="Titre et texte vertical">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p>
            <a:pPr>
              <a:defRPr/>
            </a:pPr>
            <a:r>
              <a:rPr lang="fr-FR"/>
              <a:t>Modifiez le style du titre</a:t>
            </a:r>
            <a:endParaRPr lang="en-US"/>
          </a:p>
        </p:txBody>
      </p:sp>
      <p:sp>
        <p:nvSpPr>
          <p:cNvPr id="5" name="Vertical Text Placeholder 2"/>
          <p:cNvSpPr>
            <a:spLocks noGrp="1"/>
          </p:cNvSpPr>
          <p:nvPr>
            <p:ph type="body" orient="vert" idx="1"/>
          </p:nvPr>
        </p:nvSpPr>
        <p:spPr bwMode="auto"/>
        <p:txBody>
          <a:bodyPr vert="eaVert"/>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6" name="Date Placeholder 3"/>
          <p:cNvSpPr>
            <a:spLocks noGrp="1"/>
          </p:cNvSpPr>
          <p:nvPr>
            <p:ph type="dt" sz="half" idx="10"/>
          </p:nvPr>
        </p:nvSpPr>
        <p:spPr bwMode="auto"/>
        <p:txBody>
          <a:bodyPr/>
          <a:lstStyle/>
          <a:p>
            <a:pPr>
              <a:defRPr/>
            </a:pPr>
            <a:fld id="{DC553B4A-523D-4824-8852-45C5EA42D55B}" type="datetime1">
              <a:rPr lang="fr-FR"/>
              <a:t>03/01/2022</a:t>
            </a:fld>
            <a:endParaRPr lang="fr-FR"/>
          </a:p>
        </p:txBody>
      </p:sp>
      <p:sp>
        <p:nvSpPr>
          <p:cNvPr id="7" name="Footer Placeholder 4"/>
          <p:cNvSpPr>
            <a:spLocks noGrp="1"/>
          </p:cNvSpPr>
          <p:nvPr>
            <p:ph type="ftr" sz="quarter" idx="11"/>
          </p:nvPr>
        </p:nvSpPr>
        <p:spPr bwMode="auto"/>
        <p:txBody>
          <a:bodyPr/>
          <a:lstStyle/>
          <a:p>
            <a:pPr>
              <a:defRPr/>
            </a:pPr>
            <a:endParaRPr lang="fr-FR"/>
          </a:p>
        </p:txBody>
      </p:sp>
      <p:sp>
        <p:nvSpPr>
          <p:cNvPr id="8" name="Slide Number Placeholder 5"/>
          <p:cNvSpPr>
            <a:spLocks noGrp="1"/>
          </p:cNvSpPr>
          <p:nvPr>
            <p:ph type="sldNum" sz="quarter" idx="12"/>
          </p:nvPr>
        </p:nvSpPr>
        <p:spPr bwMode="auto"/>
        <p:txBody>
          <a:bodyPr/>
          <a:lstStyle/>
          <a:p>
            <a:pPr>
              <a:defRPr/>
            </a:pPr>
            <a:fld id="{008B186D-AD4A-4644-ABB5-F15D7F3FB771}" type="slidenum">
              <a:rPr lang="fr-F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type="vertTitleAndTx" preserve="1" userDrawn="1">
  <p:cSld name="Titre vertical et texte">
    <p:spTree>
      <p:nvGrpSpPr>
        <p:cNvPr id="1" name=""/>
        <p:cNvGrpSpPr/>
        <p:nvPr/>
      </p:nvGrpSpPr>
      <p:grpSpPr bwMode="auto">
        <a:xfrm>
          <a:off x="0" y="0"/>
          <a:ext cx="0" cy="0"/>
          <a:chOff x="0" y="0"/>
          <a:chExt cx="0" cy="0"/>
        </a:xfrm>
      </p:grpSpPr>
      <p:sp>
        <p:nvSpPr>
          <p:cNvPr id="4" name="Vertical Title 1"/>
          <p:cNvSpPr>
            <a:spLocks noGrp="1"/>
          </p:cNvSpPr>
          <p:nvPr>
            <p:ph type="title" orient="vert"/>
          </p:nvPr>
        </p:nvSpPr>
        <p:spPr bwMode="auto">
          <a:xfrm>
            <a:off x="8724900" y="365125"/>
            <a:ext cx="2628900" cy="5811838"/>
          </a:xfrm>
        </p:spPr>
        <p:txBody>
          <a:bodyPr vert="eaVert"/>
          <a:lstStyle/>
          <a:p>
            <a:pPr>
              <a:defRPr/>
            </a:pPr>
            <a:r>
              <a:rPr lang="fr-FR"/>
              <a:t>Modifiez le style du titre</a:t>
            </a:r>
            <a:endParaRPr lang="en-US"/>
          </a:p>
        </p:txBody>
      </p:sp>
      <p:sp>
        <p:nvSpPr>
          <p:cNvPr id="5" name="Vertical Text Placeholder 2"/>
          <p:cNvSpPr>
            <a:spLocks noGrp="1"/>
          </p:cNvSpPr>
          <p:nvPr>
            <p:ph type="body" orient="vert" idx="1"/>
          </p:nvPr>
        </p:nvSpPr>
        <p:spPr bwMode="auto">
          <a:xfrm>
            <a:off x="838200" y="365125"/>
            <a:ext cx="7734300" cy="5811838"/>
          </a:xfrm>
        </p:spPr>
        <p:txBody>
          <a:bodyPr vert="eaVert"/>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6" name="Date Placeholder 3"/>
          <p:cNvSpPr>
            <a:spLocks noGrp="1"/>
          </p:cNvSpPr>
          <p:nvPr>
            <p:ph type="dt" sz="half" idx="10"/>
          </p:nvPr>
        </p:nvSpPr>
        <p:spPr bwMode="auto"/>
        <p:txBody>
          <a:bodyPr/>
          <a:lstStyle/>
          <a:p>
            <a:pPr>
              <a:defRPr/>
            </a:pPr>
            <a:fld id="{9A6D65B5-7B37-4D4F-ADF3-7A266D005292}" type="datetime1">
              <a:rPr lang="fr-FR"/>
              <a:t>03/01/2022</a:t>
            </a:fld>
            <a:endParaRPr lang="fr-FR"/>
          </a:p>
        </p:txBody>
      </p:sp>
      <p:sp>
        <p:nvSpPr>
          <p:cNvPr id="7" name="Footer Placeholder 4"/>
          <p:cNvSpPr>
            <a:spLocks noGrp="1"/>
          </p:cNvSpPr>
          <p:nvPr>
            <p:ph type="ftr" sz="quarter" idx="11"/>
          </p:nvPr>
        </p:nvSpPr>
        <p:spPr bwMode="auto"/>
        <p:txBody>
          <a:bodyPr/>
          <a:lstStyle/>
          <a:p>
            <a:pPr>
              <a:defRPr/>
            </a:pPr>
            <a:endParaRPr lang="fr-FR"/>
          </a:p>
        </p:txBody>
      </p:sp>
      <p:sp>
        <p:nvSpPr>
          <p:cNvPr id="8" name="Slide Number Placeholder 5"/>
          <p:cNvSpPr>
            <a:spLocks noGrp="1"/>
          </p:cNvSpPr>
          <p:nvPr>
            <p:ph type="sldNum" sz="quarter" idx="12"/>
          </p:nvPr>
        </p:nvSpPr>
        <p:spPr bwMode="auto"/>
        <p:txBody>
          <a:bodyPr/>
          <a:lstStyle/>
          <a:p>
            <a:pPr>
              <a:defRPr/>
            </a:pPr>
            <a:fld id="{008B186D-AD4A-4644-ABB5-F15D7F3FB771}" type="slidenum">
              <a:rPr lang="fr-F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PhAnim="0" preserve="1" userDrawn="1">
  <p:cSld name="Titre de présentation vierge">
    <p:spTree>
      <p:nvGrpSpPr>
        <p:cNvPr id="1" name=""/>
        <p:cNvGrpSpPr/>
        <p:nvPr/>
      </p:nvGrpSpPr>
      <p:grpSpPr bwMode="auto">
        <a:xfrm>
          <a:off x="0" y="0"/>
          <a:ext cx="0" cy="0"/>
          <a:chOff x="0" y="0"/>
          <a:chExt cx="0" cy="0"/>
        </a:xfrm>
      </p:grpSpPr>
      <p:sp>
        <p:nvSpPr>
          <p:cNvPr id="4" name="Espace réservé pour une image  5"/>
          <p:cNvSpPr>
            <a:spLocks noGrp="1"/>
          </p:cNvSpPr>
          <p:nvPr>
            <p:ph type="pic" sz="quarter" idx="17" hasCustomPrompt="1"/>
          </p:nvPr>
        </p:nvSpPr>
        <p:spPr bwMode="auto">
          <a:xfrm>
            <a:off x="0" y="2336400"/>
            <a:ext cx="12192000" cy="4521600"/>
          </a:xfrm>
          <a:prstGeom prst="rect">
            <a:avLst/>
          </a:prstGeom>
          <a:solidFill>
            <a:schemeClr val="bg1">
              <a:lumMod val="95000"/>
            </a:schemeClr>
          </a:solidFill>
          <a:ln>
            <a:noFill/>
          </a:ln>
        </p:spPr>
        <p:txBody>
          <a:bodyPr lIns="1440000" tIns="1224000" rIns="1440000"/>
          <a:lstStyle>
            <a:lvl1pPr marL="0" marR="0" indent="0" algn="l"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 puis placez en arrière-plan</a:t>
            </a:r>
            <a:endParaRPr/>
          </a:p>
        </p:txBody>
      </p:sp>
      <p:sp>
        <p:nvSpPr>
          <p:cNvPr id="5" name="Espace réservé du texte 13"/>
          <p:cNvSpPr>
            <a:spLocks noGrp="1"/>
          </p:cNvSpPr>
          <p:nvPr>
            <p:ph type="body" sz="quarter" idx="16" hasCustomPrompt="1"/>
          </p:nvPr>
        </p:nvSpPr>
        <p:spPr bwMode="auto">
          <a:xfrm>
            <a:off x="2280001" y="470400"/>
            <a:ext cx="5280000" cy="1127301"/>
          </a:xfrm>
          <a:prstGeom prst="rect">
            <a:avLst/>
          </a:prstGeom>
        </p:spPr>
        <p:txBody>
          <a:bodyPr wrap="square" lIns="0" tIns="0" rIns="0" bIns="0" anchor="b" anchorCtr="0"/>
          <a:lstStyle>
            <a:lvl1pPr marL="0" indent="0">
              <a:lnSpc>
                <a:spcPts val="2987"/>
              </a:lnSpc>
              <a:spcBef>
                <a:spcPts val="0"/>
              </a:spcBef>
              <a:buFontTx/>
              <a:buNone/>
              <a:defRPr sz="2600" b="1" i="0">
                <a:solidFill>
                  <a:schemeClr val="tx1"/>
                </a:solidFill>
                <a:latin typeface="Arial"/>
                <a:cs typeface="Arial"/>
              </a:defRPr>
            </a:lvl1pPr>
            <a:lvl2pPr marL="609585" indent="0">
              <a:buFontTx/>
              <a:buNone/>
              <a:defRPr sz="2600">
                <a:solidFill>
                  <a:schemeClr val="bg2"/>
                </a:solidFill>
                <a:latin typeface="+mj-lt"/>
              </a:defRPr>
            </a:lvl2pPr>
            <a:lvl3pPr marL="1219170" indent="0">
              <a:buFontTx/>
              <a:buNone/>
              <a:defRPr sz="2600">
                <a:solidFill>
                  <a:schemeClr val="bg2"/>
                </a:solidFill>
                <a:latin typeface="+mj-lt"/>
              </a:defRPr>
            </a:lvl3pPr>
            <a:lvl4pPr>
              <a:buFontTx/>
              <a:buNone/>
              <a:defRPr sz="2600">
                <a:solidFill>
                  <a:schemeClr val="bg2"/>
                </a:solidFill>
                <a:latin typeface="+mj-lt"/>
              </a:defRPr>
            </a:lvl4pPr>
            <a:lvl5pPr>
              <a:buFontTx/>
              <a:buNone/>
              <a:defRPr sz="2600">
                <a:solidFill>
                  <a:schemeClr val="bg2"/>
                </a:solidFill>
                <a:latin typeface="+mj-lt"/>
              </a:defRPr>
            </a:lvl5pPr>
          </a:lstStyle>
          <a:p>
            <a:pPr lvl="0">
              <a:defRPr/>
            </a:pPr>
            <a:r>
              <a:rPr lang="fr-FR"/>
              <a:t>OPTION DE TITRE LONG      AVEC LE NOMBRE                     DE 3 LIGNES MAXIMUM</a:t>
            </a:r>
            <a:endParaRPr/>
          </a:p>
        </p:txBody>
      </p:sp>
      <p:sp>
        <p:nvSpPr>
          <p:cNvPr id="6" name="Sous-titre 4"/>
          <p:cNvSpPr>
            <a:spLocks noGrp="1"/>
          </p:cNvSpPr>
          <p:nvPr>
            <p:ph type="subTitle" idx="1" hasCustomPrompt="1"/>
          </p:nvPr>
        </p:nvSpPr>
        <p:spPr bwMode="gray">
          <a:xfrm>
            <a:off x="2280000" y="1757981"/>
            <a:ext cx="5280000" cy="5100020"/>
          </a:xfrm>
          <a:prstGeom prst="rect">
            <a:avLst/>
          </a:prstGeom>
          <a:solidFill>
            <a:srgbClr val="936037">
              <a:alpha val="69804"/>
            </a:srgbClr>
          </a:solidFill>
        </p:spPr>
        <p:txBody>
          <a:bodyPr lIns="144000" tIns="90000"/>
          <a:lstStyle>
            <a:lvl1pPr marL="0" indent="0">
              <a:lnSpc>
                <a:spcPct val="93000"/>
              </a:lnSpc>
              <a:spcAft>
                <a:spcPts val="0"/>
              </a:spcAft>
              <a:buFontTx/>
              <a:buNone/>
              <a:defRPr sz="1800" b="0" i="0">
                <a:solidFill>
                  <a:schemeClr val="bg1"/>
                </a:solidFill>
                <a:latin typeface="Arial"/>
                <a:cs typeface="Arial"/>
              </a:defRPr>
            </a:lvl1pPr>
            <a:lvl2pPr marL="2116" indent="0">
              <a:buFontTx/>
              <a:buNone/>
              <a:defRPr sz="1267" b="1">
                <a:solidFill>
                  <a:schemeClr val="bg1"/>
                </a:solidFill>
              </a:defRPr>
            </a:lvl2pPr>
          </a:lstStyle>
          <a:p>
            <a:pPr>
              <a:defRPr/>
            </a:pPr>
            <a:r>
              <a:rPr lang="fr-FR"/>
              <a:t>(facultatif) Sous titre et description sur plusieurs lignes</a:t>
            </a:r>
            <a:endParaRPr/>
          </a:p>
        </p:txBody>
      </p:sp>
      <p:sp>
        <p:nvSpPr>
          <p:cNvPr id="7" name="Espace réservé du texte 20"/>
          <p:cNvSpPr>
            <a:spLocks noGrp="1"/>
          </p:cNvSpPr>
          <p:nvPr>
            <p:ph type="body" sz="quarter" idx="14" hasCustomPrompt="1"/>
          </p:nvPr>
        </p:nvSpPr>
        <p:spPr bwMode="auto">
          <a:xfrm>
            <a:off x="2497222" y="4757017"/>
            <a:ext cx="4415999" cy="383116"/>
          </a:xfrm>
          <a:prstGeom prst="rect">
            <a:avLst/>
          </a:prstGeom>
        </p:spPr>
        <p:txBody>
          <a:bodyPr lIns="0" tIns="0" rIns="0" bIns="0" anchor="ctr" anchorCtr="0"/>
          <a:lstStyle>
            <a:lvl1pPr marL="0" indent="0">
              <a:buFontTx/>
              <a:buNone/>
              <a:defRPr sz="1267" b="1" i="0">
                <a:solidFill>
                  <a:schemeClr val="bg1"/>
                </a:solidFill>
                <a:latin typeface="Arial"/>
                <a:cs typeface="Arial"/>
              </a:defRPr>
            </a:lvl1pPr>
          </a:lstStyle>
          <a:p>
            <a:pPr>
              <a:defRPr/>
            </a:pPr>
            <a:r>
              <a:rPr lang="fr-FR"/>
              <a:t>(Insérez date du jour)</a:t>
            </a:r>
            <a:endParaRPr/>
          </a:p>
        </p:txBody>
      </p:sp>
      <p:sp>
        <p:nvSpPr>
          <p:cNvPr id="8" name="Espace réservé du texte 22"/>
          <p:cNvSpPr>
            <a:spLocks noGrp="1"/>
          </p:cNvSpPr>
          <p:nvPr>
            <p:ph type="body" sz="quarter" idx="15" hasCustomPrompt="1"/>
          </p:nvPr>
        </p:nvSpPr>
        <p:spPr bwMode="auto">
          <a:xfrm>
            <a:off x="2497223" y="5818073"/>
            <a:ext cx="4415999" cy="794616"/>
          </a:xfrm>
          <a:prstGeom prst="rect">
            <a:avLst/>
          </a:prstGeom>
        </p:spPr>
        <p:txBody>
          <a:bodyPr lIns="0" tIns="0" rIns="0" bIns="0" anchor="b" anchorCtr="0"/>
          <a:lstStyle>
            <a:lvl1pPr marL="0" indent="0">
              <a:buFontTx/>
              <a:buNone/>
              <a:defRPr sz="1400" b="0" i="0">
                <a:solidFill>
                  <a:schemeClr val="bg1"/>
                </a:solidFill>
                <a:latin typeface="Arial"/>
                <a:cs typeface="Arial"/>
              </a:defRPr>
            </a:lvl1pPr>
          </a:lstStyle>
          <a:p>
            <a:pPr>
              <a:defRPr/>
            </a:pPr>
            <a:r>
              <a:rPr lang="fr-FR"/>
              <a:t>TerraForma – (slogan?)</a:t>
            </a:r>
            <a:endParaRPr/>
          </a:p>
        </p:txBody>
      </p:sp>
      <p:pic>
        <p:nvPicPr>
          <p:cNvPr id="9" name="Image 12"/>
          <p:cNvPicPr>
            <a:picLocks noChangeAspect="1"/>
          </p:cNvPicPr>
          <p:nvPr userDrawn="1"/>
        </p:nvPicPr>
        <p:blipFill>
          <a:blip r:embed="rId2"/>
          <a:stretch/>
        </p:blipFill>
        <p:spPr bwMode="gray">
          <a:xfrm>
            <a:off x="239184" y="260351"/>
            <a:ext cx="1539869" cy="1824567"/>
          </a:xfrm>
          <a:prstGeom prst="rect">
            <a:avLst/>
          </a:prstGeom>
        </p:spPr>
      </p:pic>
      <p:sp>
        <p:nvSpPr>
          <p:cNvPr id="10" name="Espace réservé de la date 1"/>
          <p:cNvSpPr>
            <a:spLocks noGrp="1"/>
          </p:cNvSpPr>
          <p:nvPr>
            <p:ph type="dt" sz="half" idx="18"/>
          </p:nvPr>
        </p:nvSpPr>
        <p:spPr bwMode="auto"/>
        <p:txBody>
          <a:bodyPr/>
          <a:lstStyle/>
          <a:p>
            <a:pPr>
              <a:defRPr/>
            </a:pPr>
            <a:fld id="{EDFB2E4D-4180-2742-811E-53D85AF875CD}" type="datetime3">
              <a:rPr lang="fr-FR"/>
              <a:t>03.01.22</a:t>
            </a:fld>
            <a:endParaRPr lang="fr-FR"/>
          </a:p>
        </p:txBody>
      </p:sp>
      <p:sp>
        <p:nvSpPr>
          <p:cNvPr id="11" name="Espace réservé du numéro de diapositive 2"/>
          <p:cNvSpPr>
            <a:spLocks noGrp="1"/>
          </p:cNvSpPr>
          <p:nvPr>
            <p:ph type="sldNum" sz="quarter" idx="19"/>
          </p:nvPr>
        </p:nvSpPr>
        <p:spPr bwMode="auto"/>
        <p:txBody>
          <a:bodyPr/>
          <a:lstStyle/>
          <a:p>
            <a:pPr>
              <a:defRPr/>
            </a:pPr>
            <a:r>
              <a:rPr lang="fr-FR"/>
              <a:t>P </a:t>
            </a:r>
            <a:fld id="{733122C9-A0B9-462F-8757-0847AD287B63}" type="slidenum">
              <a:rPr lang="fr-FR"/>
              <a:t>‹N°›</a:t>
            </a:fld>
            <a:endParaRPr lang="fr-FR"/>
          </a:p>
        </p:txBody>
      </p:sp>
    </p:spTree>
    <p:extLst>
      <p:ext uri="{BB962C8B-B14F-4D97-AF65-F5344CB8AC3E}">
        <p14:creationId xmlns:p14="http://schemas.microsoft.com/office/powerpoint/2010/main" val="34643886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PhAnim="0" preserve="1" userDrawn="1">
  <p:cSld name="Intercalaire photo vierge - Signal_Noir">
    <p:bg>
      <p:bgPr>
        <a:solidFill>
          <a:schemeClr val="bg1"/>
        </a:solidFill>
        <a:effectLst/>
      </p:bgPr>
    </p:bg>
    <p:spTree>
      <p:nvGrpSpPr>
        <p:cNvPr id="1" name=""/>
        <p:cNvGrpSpPr/>
        <p:nvPr/>
      </p:nvGrpSpPr>
      <p:grpSpPr bwMode="auto">
        <a:xfrm>
          <a:off x="0" y="0"/>
          <a:ext cx="0" cy="0"/>
          <a:chOff x="0" y="0"/>
          <a:chExt cx="0" cy="0"/>
        </a:xfrm>
      </p:grpSpPr>
      <p:sp>
        <p:nvSpPr>
          <p:cNvPr id="4" name="Espace réservé pour une image  5"/>
          <p:cNvSpPr>
            <a:spLocks noGrp="1"/>
          </p:cNvSpPr>
          <p:nvPr>
            <p:ph type="pic" sz="quarter" idx="17" hasCustomPrompt="1"/>
          </p:nvPr>
        </p:nvSpPr>
        <p:spPr bwMode="auto">
          <a:xfrm>
            <a:off x="2" y="548217"/>
            <a:ext cx="6095997" cy="4800600"/>
          </a:xfrm>
          <a:prstGeom prst="rect">
            <a:avLst/>
          </a:prstGeom>
          <a:solidFill>
            <a:schemeClr val="bg1">
              <a:lumMod val="95000"/>
            </a:schemeClr>
          </a:solidFill>
          <a:ln>
            <a:noFill/>
          </a:ln>
        </p:spPr>
        <p:txBody>
          <a:bodyPr lIns="5400000" tIns="2052000" rIns="1584000"/>
          <a:lstStyle>
            <a:lvl1pPr marL="0" marR="0" indent="0" algn="l"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centrale pour insérer une image</a:t>
            </a:r>
            <a:endParaRPr/>
          </a:p>
        </p:txBody>
      </p:sp>
      <p:sp>
        <p:nvSpPr>
          <p:cNvPr id="5" name="Espace réservé de la date 1"/>
          <p:cNvSpPr>
            <a:spLocks noGrp="1"/>
          </p:cNvSpPr>
          <p:nvPr>
            <p:ph type="dt" sz="half" idx="10"/>
          </p:nvPr>
        </p:nvSpPr>
        <p:spPr bwMode="auto"/>
        <p:txBody>
          <a:bodyPr/>
          <a:lstStyle/>
          <a:p>
            <a:pPr>
              <a:defRPr/>
            </a:pPr>
            <a:fld id="{8FEC859E-96FF-1D48-93F4-993BE9FE3962}" type="datetime3">
              <a:rPr lang="fr-FR"/>
              <a:t>03.01.22</a:t>
            </a:fld>
            <a:endParaRPr lang="fr-FR"/>
          </a:p>
        </p:txBody>
      </p:sp>
      <p:sp>
        <p:nvSpPr>
          <p:cNvPr id="6"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7" name="Sous-titre 2"/>
          <p:cNvSpPr>
            <a:spLocks noGrp="1"/>
          </p:cNvSpPr>
          <p:nvPr>
            <p:ph type="subTitle" idx="1" hasCustomPrompt="1"/>
          </p:nvPr>
        </p:nvSpPr>
        <p:spPr bwMode="gray">
          <a:xfrm>
            <a:off x="7056968" y="4384360"/>
            <a:ext cx="5135033" cy="1440000"/>
          </a:xfrm>
          <a:prstGeom prst="rect">
            <a:avLst/>
          </a:prstGeom>
          <a:noFill/>
        </p:spPr>
        <p:txBody>
          <a:bodyPr lIns="180000" tIns="180000" rIns="90000" bIns="108000" anchor="t" anchorCtr="0"/>
          <a:lstStyle>
            <a:lvl1pPr marL="0" indent="0">
              <a:spcBef>
                <a:spcPts val="800"/>
              </a:spcBef>
              <a:buFontTx/>
              <a:buNone/>
              <a:defRPr sz="2400" b="1">
                <a:solidFill>
                  <a:schemeClr val="tx1"/>
                </a:solidFill>
                <a:latin typeface="Arial"/>
                <a:cs typeface="Arial"/>
              </a:defRPr>
            </a:lvl1pPr>
            <a:lvl2pPr marL="609585" indent="0">
              <a:buFontTx/>
              <a:buNone/>
              <a:defRPr>
                <a:solidFill>
                  <a:schemeClr val="bg1"/>
                </a:solidFill>
                <a:latin typeface="+mn-lt"/>
              </a:defRPr>
            </a:lvl2pPr>
          </a:lstStyle>
          <a:p>
            <a:pPr>
              <a:defRPr/>
            </a:pPr>
            <a:r>
              <a:rPr lang="fr-FR"/>
              <a:t>Page intercalaire avec titre sur 2 lignes maximum</a:t>
            </a:r>
            <a:endParaRPr/>
          </a:p>
        </p:txBody>
      </p:sp>
      <p:sp>
        <p:nvSpPr>
          <p:cNvPr id="8" name="Espace réservé du texte 8"/>
          <p:cNvSpPr>
            <a:spLocks noGrp="1"/>
          </p:cNvSpPr>
          <p:nvPr>
            <p:ph type="body" sz="quarter" idx="13" hasCustomPrompt="1"/>
          </p:nvPr>
        </p:nvSpPr>
        <p:spPr bwMode="auto">
          <a:xfrm>
            <a:off x="7888943" y="5343877"/>
            <a:ext cx="4303059" cy="480484"/>
          </a:xfrm>
          <a:prstGeom prst="rect">
            <a:avLst/>
          </a:prstGeom>
        </p:spPr>
        <p:txBody>
          <a:bodyPr lIns="0" tIns="0" rIns="0" bIns="0" anchor="t" anchorCtr="0"/>
          <a:lstStyle>
            <a:lvl1pPr marL="0" indent="0">
              <a:lnSpc>
                <a:spcPts val="2107"/>
              </a:lnSpc>
              <a:spcBef>
                <a:spcPts val="0"/>
              </a:spcBef>
              <a:buFontTx/>
              <a:buNone/>
              <a:defRPr sz="1867">
                <a:solidFill>
                  <a:schemeClr val="tx1"/>
                </a:solidFill>
                <a:latin typeface="+mn-lt"/>
              </a:defRPr>
            </a:lvl1pPr>
            <a:lvl2pPr marL="609585" indent="0">
              <a:buFontTx/>
              <a:buNone/>
              <a:defRPr sz="1867">
                <a:latin typeface="+mn-lt"/>
              </a:defRPr>
            </a:lvl2pPr>
            <a:lvl3pPr marL="1219170" indent="0">
              <a:buFontTx/>
              <a:buNone/>
              <a:defRPr sz="1867">
                <a:latin typeface="+mn-lt"/>
              </a:defRPr>
            </a:lvl3pPr>
            <a:lvl4pPr>
              <a:buFontTx/>
              <a:buNone/>
              <a:defRPr sz="1867">
                <a:latin typeface="+mn-lt"/>
              </a:defRPr>
            </a:lvl4pPr>
            <a:lvl5pPr>
              <a:buFontTx/>
              <a:buNone/>
              <a:defRPr sz="1867">
                <a:latin typeface="+mn-lt"/>
              </a:defRPr>
            </a:lvl5pPr>
          </a:lstStyle>
          <a:p>
            <a:pPr lvl="0">
              <a:defRPr/>
            </a:pPr>
            <a:r>
              <a:rPr lang="fr-FR"/>
              <a:t>Sous titre</a:t>
            </a:r>
            <a:endParaRPr/>
          </a:p>
        </p:txBody>
      </p:sp>
      <p:pic>
        <p:nvPicPr>
          <p:cNvPr id="9" name="Image 6"/>
          <p:cNvPicPr>
            <a:picLocks noChangeAspect="1"/>
          </p:cNvPicPr>
          <p:nvPr userDrawn="1"/>
        </p:nvPicPr>
        <p:blipFill>
          <a:blip r:embed="rId2"/>
          <a:stretch/>
        </p:blipFill>
        <p:spPr bwMode="gray">
          <a:xfrm>
            <a:off x="125740" y="5936627"/>
            <a:ext cx="1016161" cy="784387"/>
          </a:xfrm>
          <a:prstGeom prst="rect">
            <a:avLst/>
          </a:prstGeom>
          <a:ln>
            <a:noFill/>
          </a:ln>
        </p:spPr>
      </p:pic>
      <p:pic>
        <p:nvPicPr>
          <p:cNvPr id="10" name="Image 11"/>
          <p:cNvPicPr>
            <a:picLocks noChangeAspect="1"/>
          </p:cNvPicPr>
          <p:nvPr userDrawn="1"/>
        </p:nvPicPr>
        <p:blipFill>
          <a:blip r:embed="rId3"/>
          <a:stretch/>
        </p:blipFill>
        <p:spPr bwMode="auto">
          <a:xfrm rot="12270882">
            <a:off x="10312193" y="548217"/>
            <a:ext cx="2400000" cy="2400000"/>
          </a:xfrm>
          <a:prstGeom prst="rect">
            <a:avLst/>
          </a:prstGeom>
        </p:spPr>
      </p:pic>
      <p:sp>
        <p:nvSpPr>
          <p:cNvPr id="11" name="Rectangle 2"/>
          <p:cNvSpPr/>
          <p:nvPr userDrawn="1"/>
        </p:nvSpPr>
        <p:spPr bwMode="auto">
          <a:xfrm>
            <a:off x="1" y="5345290"/>
            <a:ext cx="6095999" cy="478367"/>
          </a:xfrm>
          <a:prstGeom prst="rect">
            <a:avLst/>
          </a:prstGeom>
          <a:solidFill>
            <a:srgbClr val="4195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41324585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PhAnim="0" preserve="1" userDrawn="1">
  <p:cSld name="1_Intercalaire photo vierge - Signal_Noir">
    <p:bg>
      <p:bgPr>
        <a:solidFill>
          <a:schemeClr val="bg1"/>
        </a:solidFill>
        <a:effectLst/>
      </p:bgPr>
    </p:bg>
    <p:spTree>
      <p:nvGrpSpPr>
        <p:cNvPr id="1" name=""/>
        <p:cNvGrpSpPr/>
        <p:nvPr/>
      </p:nvGrpSpPr>
      <p:grpSpPr bwMode="auto">
        <a:xfrm>
          <a:off x="0" y="0"/>
          <a:ext cx="0" cy="0"/>
          <a:chOff x="0" y="0"/>
          <a:chExt cx="0" cy="0"/>
        </a:xfrm>
      </p:grpSpPr>
      <p:sp>
        <p:nvSpPr>
          <p:cNvPr id="4" name="Espace réservé pour une image  5"/>
          <p:cNvSpPr>
            <a:spLocks noGrp="1"/>
          </p:cNvSpPr>
          <p:nvPr>
            <p:ph type="pic" sz="quarter" idx="17" hasCustomPrompt="1"/>
          </p:nvPr>
        </p:nvSpPr>
        <p:spPr bwMode="auto">
          <a:xfrm>
            <a:off x="2" y="548217"/>
            <a:ext cx="6095997" cy="4800600"/>
          </a:xfrm>
          <a:prstGeom prst="rect">
            <a:avLst/>
          </a:prstGeom>
          <a:solidFill>
            <a:schemeClr val="bg1">
              <a:lumMod val="95000"/>
            </a:schemeClr>
          </a:solidFill>
          <a:ln>
            <a:noFill/>
          </a:ln>
        </p:spPr>
        <p:txBody>
          <a:bodyPr lIns="5400000" tIns="2052000" rIns="1584000"/>
          <a:lstStyle>
            <a:lvl1pPr marL="0" marR="0" indent="0" algn="l"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centrale pour insérer une image</a:t>
            </a:r>
            <a:endParaRPr/>
          </a:p>
        </p:txBody>
      </p:sp>
      <p:sp>
        <p:nvSpPr>
          <p:cNvPr id="5" name="Espace réservé de la date 1"/>
          <p:cNvSpPr>
            <a:spLocks noGrp="1"/>
          </p:cNvSpPr>
          <p:nvPr>
            <p:ph type="dt" sz="half" idx="10"/>
          </p:nvPr>
        </p:nvSpPr>
        <p:spPr bwMode="auto"/>
        <p:txBody>
          <a:bodyPr/>
          <a:lstStyle/>
          <a:p>
            <a:pPr>
              <a:defRPr/>
            </a:pPr>
            <a:fld id="{8FEC859E-96FF-1D48-93F4-993BE9FE3962}" type="datetime3">
              <a:rPr lang="fr-FR"/>
              <a:t>03.01.22</a:t>
            </a:fld>
            <a:endParaRPr lang="fr-FR"/>
          </a:p>
        </p:txBody>
      </p:sp>
      <p:sp>
        <p:nvSpPr>
          <p:cNvPr id="6"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7" name="Sous-titre 2"/>
          <p:cNvSpPr>
            <a:spLocks noGrp="1"/>
          </p:cNvSpPr>
          <p:nvPr>
            <p:ph type="subTitle" idx="1" hasCustomPrompt="1"/>
          </p:nvPr>
        </p:nvSpPr>
        <p:spPr bwMode="gray">
          <a:xfrm>
            <a:off x="7056968" y="4395644"/>
            <a:ext cx="5135033" cy="1440000"/>
          </a:xfrm>
          <a:prstGeom prst="rect">
            <a:avLst/>
          </a:prstGeom>
          <a:noFill/>
        </p:spPr>
        <p:txBody>
          <a:bodyPr lIns="180000" tIns="180000" rIns="90000" bIns="108000" anchor="t" anchorCtr="0"/>
          <a:lstStyle>
            <a:lvl1pPr marL="0" indent="0">
              <a:spcBef>
                <a:spcPts val="800"/>
              </a:spcBef>
              <a:buFontTx/>
              <a:buNone/>
              <a:defRPr sz="2400" b="1">
                <a:solidFill>
                  <a:schemeClr val="tx1"/>
                </a:solidFill>
                <a:latin typeface="+mn-lt"/>
              </a:defRPr>
            </a:lvl1pPr>
            <a:lvl2pPr marL="609585" indent="0">
              <a:buFontTx/>
              <a:buNone/>
              <a:defRPr>
                <a:solidFill>
                  <a:schemeClr val="bg1"/>
                </a:solidFill>
                <a:latin typeface="+mn-lt"/>
              </a:defRPr>
            </a:lvl2pPr>
          </a:lstStyle>
          <a:p>
            <a:pPr>
              <a:defRPr/>
            </a:pPr>
            <a:r>
              <a:rPr lang="fr-FR"/>
              <a:t>Page intercalaire avec titre sur 2 lignes maximum</a:t>
            </a:r>
            <a:endParaRPr/>
          </a:p>
        </p:txBody>
      </p:sp>
      <p:sp>
        <p:nvSpPr>
          <p:cNvPr id="8" name="Espace réservé du texte 8"/>
          <p:cNvSpPr>
            <a:spLocks noGrp="1"/>
          </p:cNvSpPr>
          <p:nvPr>
            <p:ph type="body" sz="quarter" idx="13" hasCustomPrompt="1"/>
          </p:nvPr>
        </p:nvSpPr>
        <p:spPr bwMode="auto">
          <a:xfrm>
            <a:off x="7888943" y="5355161"/>
            <a:ext cx="4303059" cy="480484"/>
          </a:xfrm>
          <a:prstGeom prst="rect">
            <a:avLst/>
          </a:prstGeom>
        </p:spPr>
        <p:txBody>
          <a:bodyPr lIns="0" tIns="0" rIns="0" bIns="0" anchor="t" anchorCtr="0"/>
          <a:lstStyle>
            <a:lvl1pPr marL="0" indent="0">
              <a:lnSpc>
                <a:spcPts val="2107"/>
              </a:lnSpc>
              <a:spcBef>
                <a:spcPts val="0"/>
              </a:spcBef>
              <a:buFontTx/>
              <a:buNone/>
              <a:defRPr sz="1867">
                <a:solidFill>
                  <a:schemeClr val="tx1"/>
                </a:solidFill>
                <a:latin typeface="+mn-lt"/>
              </a:defRPr>
            </a:lvl1pPr>
            <a:lvl2pPr marL="609585" indent="0">
              <a:buFontTx/>
              <a:buNone/>
              <a:defRPr sz="1867">
                <a:latin typeface="+mn-lt"/>
              </a:defRPr>
            </a:lvl2pPr>
            <a:lvl3pPr marL="1219170" indent="0">
              <a:buFontTx/>
              <a:buNone/>
              <a:defRPr sz="1867">
                <a:latin typeface="+mn-lt"/>
              </a:defRPr>
            </a:lvl3pPr>
            <a:lvl4pPr>
              <a:buFontTx/>
              <a:buNone/>
              <a:defRPr sz="1867">
                <a:latin typeface="+mn-lt"/>
              </a:defRPr>
            </a:lvl4pPr>
            <a:lvl5pPr>
              <a:buFontTx/>
              <a:buNone/>
              <a:defRPr sz="1867">
                <a:latin typeface="+mn-lt"/>
              </a:defRPr>
            </a:lvl5pPr>
          </a:lstStyle>
          <a:p>
            <a:pPr lvl="0">
              <a:defRPr/>
            </a:pPr>
            <a:r>
              <a:rPr lang="fr-FR"/>
              <a:t>Sous titre</a:t>
            </a:r>
            <a:endParaRPr/>
          </a:p>
        </p:txBody>
      </p:sp>
      <p:sp>
        <p:nvSpPr>
          <p:cNvPr id="9" name="Rectangle 2"/>
          <p:cNvSpPr/>
          <p:nvPr userDrawn="1"/>
        </p:nvSpPr>
        <p:spPr bwMode="auto">
          <a:xfrm>
            <a:off x="1" y="5345290"/>
            <a:ext cx="6095999" cy="478367"/>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pic>
        <p:nvPicPr>
          <p:cNvPr id="10" name="Image 13"/>
          <p:cNvPicPr>
            <a:picLocks noChangeAspect="1"/>
          </p:cNvPicPr>
          <p:nvPr userDrawn="1"/>
        </p:nvPicPr>
        <p:blipFill>
          <a:blip r:embed="rId2"/>
          <a:stretch/>
        </p:blipFill>
        <p:spPr bwMode="auto">
          <a:xfrm rot="1063927">
            <a:off x="10813434" y="582383"/>
            <a:ext cx="1711949" cy="2400000"/>
          </a:xfrm>
          <a:prstGeom prst="rect">
            <a:avLst/>
          </a:prstGeom>
        </p:spPr>
      </p:pic>
      <p:pic>
        <p:nvPicPr>
          <p:cNvPr id="11" name="Image 6"/>
          <p:cNvPicPr>
            <a:picLocks noChangeAspect="1"/>
          </p:cNvPicPr>
          <p:nvPr userDrawn="1"/>
        </p:nvPicPr>
        <p:blipFill>
          <a:blip r:embed="rId3"/>
          <a:stretch/>
        </p:blipFill>
        <p:spPr bwMode="gray">
          <a:xfrm>
            <a:off x="125740" y="5936627"/>
            <a:ext cx="1016161" cy="784387"/>
          </a:xfrm>
          <a:prstGeom prst="rect">
            <a:avLst/>
          </a:prstGeom>
          <a:ln>
            <a:noFill/>
          </a:ln>
        </p:spPr>
      </p:pic>
    </p:spTree>
    <p:extLst>
      <p:ext uri="{BB962C8B-B14F-4D97-AF65-F5344CB8AC3E}">
        <p14:creationId xmlns:p14="http://schemas.microsoft.com/office/powerpoint/2010/main" val="25415664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PhAnim="0" preserve="1" userDrawn="1">
  <p:cSld name="2_Intercalaire photo vierge - Signal_Noir">
    <p:bg>
      <p:bgPr>
        <a:solidFill>
          <a:schemeClr val="bg1"/>
        </a:solidFill>
        <a:effectLst/>
      </p:bgPr>
    </p:bg>
    <p:spTree>
      <p:nvGrpSpPr>
        <p:cNvPr id="1" name=""/>
        <p:cNvGrpSpPr/>
        <p:nvPr/>
      </p:nvGrpSpPr>
      <p:grpSpPr bwMode="auto">
        <a:xfrm>
          <a:off x="0" y="0"/>
          <a:ext cx="0" cy="0"/>
          <a:chOff x="0" y="0"/>
          <a:chExt cx="0" cy="0"/>
        </a:xfrm>
      </p:grpSpPr>
      <p:pic>
        <p:nvPicPr>
          <p:cNvPr id="4" name="Image 12"/>
          <p:cNvPicPr>
            <a:picLocks noChangeAspect="1"/>
          </p:cNvPicPr>
          <p:nvPr userDrawn="1"/>
        </p:nvPicPr>
        <p:blipFill>
          <a:blip r:embed="rId2"/>
          <a:stretch/>
        </p:blipFill>
        <p:spPr bwMode="auto">
          <a:xfrm>
            <a:off x="10668149" y="474917"/>
            <a:ext cx="2400000" cy="2400000"/>
          </a:xfrm>
          <a:prstGeom prst="rect">
            <a:avLst/>
          </a:prstGeom>
        </p:spPr>
      </p:pic>
      <p:sp>
        <p:nvSpPr>
          <p:cNvPr id="5" name="Espace réservé pour une image  5"/>
          <p:cNvSpPr>
            <a:spLocks noGrp="1"/>
          </p:cNvSpPr>
          <p:nvPr>
            <p:ph type="pic" sz="quarter" idx="17" hasCustomPrompt="1"/>
          </p:nvPr>
        </p:nvSpPr>
        <p:spPr bwMode="auto">
          <a:xfrm>
            <a:off x="1" y="548217"/>
            <a:ext cx="6096000" cy="4800600"/>
          </a:xfrm>
          <a:prstGeom prst="rect">
            <a:avLst/>
          </a:prstGeom>
          <a:solidFill>
            <a:schemeClr val="bg1">
              <a:lumMod val="95000"/>
            </a:schemeClr>
          </a:solidFill>
          <a:ln>
            <a:noFill/>
          </a:ln>
        </p:spPr>
        <p:txBody>
          <a:bodyPr lIns="5400000" tIns="2052000" rIns="1584000"/>
          <a:lstStyle>
            <a:lvl1pPr marL="0" marR="0" indent="0" algn="l"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centrale pour insérer une image</a:t>
            </a:r>
            <a:endParaRPr/>
          </a:p>
        </p:txBody>
      </p:sp>
      <p:sp>
        <p:nvSpPr>
          <p:cNvPr id="6" name="Espace réservé de la date 1"/>
          <p:cNvSpPr>
            <a:spLocks noGrp="1"/>
          </p:cNvSpPr>
          <p:nvPr>
            <p:ph type="dt" sz="half" idx="10"/>
          </p:nvPr>
        </p:nvSpPr>
        <p:spPr bwMode="auto"/>
        <p:txBody>
          <a:bodyPr/>
          <a:lstStyle/>
          <a:p>
            <a:pPr>
              <a:defRPr/>
            </a:pPr>
            <a:fld id="{8FEC859E-96FF-1D48-93F4-993BE9FE3962}" type="datetime3">
              <a:rPr lang="fr-FR"/>
              <a:t>03.01.22</a:t>
            </a:fld>
            <a:endParaRPr lang="fr-FR"/>
          </a:p>
        </p:txBody>
      </p:sp>
      <p:sp>
        <p:nvSpPr>
          <p:cNvPr id="7"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8" name="Sous-titre 2"/>
          <p:cNvSpPr>
            <a:spLocks noGrp="1"/>
          </p:cNvSpPr>
          <p:nvPr>
            <p:ph type="subTitle" idx="1" hasCustomPrompt="1"/>
          </p:nvPr>
        </p:nvSpPr>
        <p:spPr bwMode="gray">
          <a:xfrm>
            <a:off x="7056968" y="4395644"/>
            <a:ext cx="5135033" cy="1440000"/>
          </a:xfrm>
          <a:prstGeom prst="rect">
            <a:avLst/>
          </a:prstGeom>
          <a:noFill/>
        </p:spPr>
        <p:txBody>
          <a:bodyPr lIns="180000" tIns="180000" rIns="90000" bIns="108000" anchor="t" anchorCtr="0"/>
          <a:lstStyle>
            <a:lvl1pPr marL="0" indent="0">
              <a:spcBef>
                <a:spcPts val="800"/>
              </a:spcBef>
              <a:buFontTx/>
              <a:buNone/>
              <a:defRPr sz="2400" b="1">
                <a:solidFill>
                  <a:schemeClr val="tx1"/>
                </a:solidFill>
                <a:latin typeface="+mn-lt"/>
              </a:defRPr>
            </a:lvl1pPr>
            <a:lvl2pPr marL="609585" indent="0">
              <a:buFontTx/>
              <a:buNone/>
              <a:defRPr>
                <a:solidFill>
                  <a:schemeClr val="bg1"/>
                </a:solidFill>
                <a:latin typeface="+mn-lt"/>
              </a:defRPr>
            </a:lvl2pPr>
          </a:lstStyle>
          <a:p>
            <a:pPr>
              <a:defRPr/>
            </a:pPr>
            <a:r>
              <a:rPr lang="fr-FR"/>
              <a:t>Page intercalaire avec titre sur 2 lignes maximum</a:t>
            </a:r>
            <a:endParaRPr/>
          </a:p>
        </p:txBody>
      </p:sp>
      <p:sp>
        <p:nvSpPr>
          <p:cNvPr id="9" name="Espace réservé du texte 8"/>
          <p:cNvSpPr>
            <a:spLocks noGrp="1"/>
          </p:cNvSpPr>
          <p:nvPr>
            <p:ph type="body" sz="quarter" idx="13" hasCustomPrompt="1"/>
          </p:nvPr>
        </p:nvSpPr>
        <p:spPr bwMode="auto">
          <a:xfrm>
            <a:off x="7888943" y="5355161"/>
            <a:ext cx="4303059" cy="480484"/>
          </a:xfrm>
          <a:prstGeom prst="rect">
            <a:avLst/>
          </a:prstGeom>
        </p:spPr>
        <p:txBody>
          <a:bodyPr lIns="0" tIns="0" rIns="0" bIns="0" anchor="t" anchorCtr="0"/>
          <a:lstStyle>
            <a:lvl1pPr marL="0" indent="0">
              <a:lnSpc>
                <a:spcPts val="2107"/>
              </a:lnSpc>
              <a:spcBef>
                <a:spcPts val="0"/>
              </a:spcBef>
              <a:buFontTx/>
              <a:buNone/>
              <a:defRPr sz="1867">
                <a:solidFill>
                  <a:schemeClr val="tx1"/>
                </a:solidFill>
                <a:latin typeface="+mn-lt"/>
              </a:defRPr>
            </a:lvl1pPr>
            <a:lvl2pPr marL="609585" indent="0">
              <a:buFontTx/>
              <a:buNone/>
              <a:defRPr sz="1867">
                <a:latin typeface="+mn-lt"/>
              </a:defRPr>
            </a:lvl2pPr>
            <a:lvl3pPr marL="1219170" indent="0">
              <a:buFontTx/>
              <a:buNone/>
              <a:defRPr sz="1867">
                <a:latin typeface="+mn-lt"/>
              </a:defRPr>
            </a:lvl3pPr>
            <a:lvl4pPr>
              <a:buFontTx/>
              <a:buNone/>
              <a:defRPr sz="1867">
                <a:latin typeface="+mn-lt"/>
              </a:defRPr>
            </a:lvl4pPr>
            <a:lvl5pPr>
              <a:buFontTx/>
              <a:buNone/>
              <a:defRPr sz="1867">
                <a:latin typeface="+mn-lt"/>
              </a:defRPr>
            </a:lvl5pPr>
          </a:lstStyle>
          <a:p>
            <a:pPr lvl="0">
              <a:defRPr/>
            </a:pPr>
            <a:r>
              <a:rPr lang="fr-FR"/>
              <a:t>Sous titre</a:t>
            </a:r>
            <a:endParaRPr/>
          </a:p>
        </p:txBody>
      </p:sp>
      <p:sp>
        <p:nvSpPr>
          <p:cNvPr id="10" name="Rectangle 2"/>
          <p:cNvSpPr/>
          <p:nvPr userDrawn="1"/>
        </p:nvSpPr>
        <p:spPr bwMode="auto">
          <a:xfrm>
            <a:off x="1" y="5345290"/>
            <a:ext cx="6095999" cy="478367"/>
          </a:xfrm>
          <a:prstGeom prst="rect">
            <a:avLst/>
          </a:prstGeom>
          <a:solidFill>
            <a:srgbClr val="DD37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pic>
        <p:nvPicPr>
          <p:cNvPr id="11" name="Image 6"/>
          <p:cNvPicPr>
            <a:picLocks noChangeAspect="1"/>
          </p:cNvPicPr>
          <p:nvPr userDrawn="1"/>
        </p:nvPicPr>
        <p:blipFill>
          <a:blip r:embed="rId3"/>
          <a:stretch/>
        </p:blipFill>
        <p:spPr bwMode="gray">
          <a:xfrm>
            <a:off x="125740" y="5936627"/>
            <a:ext cx="1016161" cy="784387"/>
          </a:xfrm>
          <a:prstGeom prst="rect">
            <a:avLst/>
          </a:prstGeom>
          <a:ln>
            <a:noFill/>
          </a:ln>
        </p:spPr>
      </p:pic>
    </p:spTree>
    <p:extLst>
      <p:ext uri="{BB962C8B-B14F-4D97-AF65-F5344CB8AC3E}">
        <p14:creationId xmlns:p14="http://schemas.microsoft.com/office/powerpoint/2010/main" val="15118707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PhAnim="0" preserve="1" userDrawn="1">
  <p:cSld name="3_Intercalaire photo vierge - Signal_Noir">
    <p:bg>
      <p:bgPr>
        <a:solidFill>
          <a:schemeClr val="bg1"/>
        </a:solidFill>
        <a:effectLst/>
      </p:bgPr>
    </p:bg>
    <p:spTree>
      <p:nvGrpSpPr>
        <p:cNvPr id="1" name=""/>
        <p:cNvGrpSpPr/>
        <p:nvPr/>
      </p:nvGrpSpPr>
      <p:grpSpPr bwMode="auto">
        <a:xfrm>
          <a:off x="0" y="0"/>
          <a:ext cx="0" cy="0"/>
          <a:chOff x="0" y="0"/>
          <a:chExt cx="0" cy="0"/>
        </a:xfrm>
      </p:grpSpPr>
      <p:sp>
        <p:nvSpPr>
          <p:cNvPr id="4" name="Espace réservé pour une image  5"/>
          <p:cNvSpPr>
            <a:spLocks noGrp="1"/>
          </p:cNvSpPr>
          <p:nvPr>
            <p:ph type="pic" sz="quarter" idx="17" hasCustomPrompt="1"/>
          </p:nvPr>
        </p:nvSpPr>
        <p:spPr bwMode="auto">
          <a:xfrm>
            <a:off x="1" y="548217"/>
            <a:ext cx="6096000" cy="4800600"/>
          </a:xfrm>
          <a:prstGeom prst="rect">
            <a:avLst/>
          </a:prstGeom>
          <a:solidFill>
            <a:schemeClr val="bg1">
              <a:lumMod val="95000"/>
            </a:schemeClr>
          </a:solidFill>
          <a:ln>
            <a:noFill/>
          </a:ln>
        </p:spPr>
        <p:txBody>
          <a:bodyPr lIns="5400000" tIns="2052000" rIns="1584000"/>
          <a:lstStyle>
            <a:lvl1pPr marL="0" marR="0" indent="0" algn="l"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centrale pour insérer une image</a:t>
            </a:r>
            <a:endParaRPr/>
          </a:p>
        </p:txBody>
      </p:sp>
      <p:sp>
        <p:nvSpPr>
          <p:cNvPr id="5" name="Espace réservé de la date 1"/>
          <p:cNvSpPr>
            <a:spLocks noGrp="1"/>
          </p:cNvSpPr>
          <p:nvPr>
            <p:ph type="dt" sz="half" idx="10"/>
          </p:nvPr>
        </p:nvSpPr>
        <p:spPr bwMode="auto"/>
        <p:txBody>
          <a:bodyPr/>
          <a:lstStyle/>
          <a:p>
            <a:pPr>
              <a:defRPr/>
            </a:pPr>
            <a:fld id="{8FEC859E-96FF-1D48-93F4-993BE9FE3962}" type="datetime3">
              <a:rPr lang="fr-FR"/>
              <a:t>03.01.22</a:t>
            </a:fld>
            <a:endParaRPr lang="fr-FR"/>
          </a:p>
        </p:txBody>
      </p:sp>
      <p:sp>
        <p:nvSpPr>
          <p:cNvPr id="6"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7" name="Sous-titre 2"/>
          <p:cNvSpPr>
            <a:spLocks noGrp="1"/>
          </p:cNvSpPr>
          <p:nvPr>
            <p:ph type="subTitle" idx="1" hasCustomPrompt="1"/>
          </p:nvPr>
        </p:nvSpPr>
        <p:spPr bwMode="gray">
          <a:xfrm>
            <a:off x="7056968" y="4869784"/>
            <a:ext cx="5135033" cy="1440000"/>
          </a:xfrm>
          <a:prstGeom prst="rect">
            <a:avLst/>
          </a:prstGeom>
          <a:noFill/>
        </p:spPr>
        <p:txBody>
          <a:bodyPr lIns="180000" tIns="180000" rIns="90000" bIns="108000" anchor="t" anchorCtr="0"/>
          <a:lstStyle>
            <a:lvl1pPr marL="0" indent="0">
              <a:spcBef>
                <a:spcPts val="800"/>
              </a:spcBef>
              <a:buFontTx/>
              <a:buNone/>
              <a:defRPr sz="2400" b="1">
                <a:solidFill>
                  <a:schemeClr val="tx1"/>
                </a:solidFill>
                <a:latin typeface="+mn-lt"/>
              </a:defRPr>
            </a:lvl1pPr>
            <a:lvl2pPr marL="609585" indent="0">
              <a:buFontTx/>
              <a:buNone/>
              <a:defRPr>
                <a:solidFill>
                  <a:schemeClr val="bg1"/>
                </a:solidFill>
                <a:latin typeface="+mn-lt"/>
              </a:defRPr>
            </a:lvl2pPr>
          </a:lstStyle>
          <a:p>
            <a:pPr>
              <a:defRPr/>
            </a:pPr>
            <a:r>
              <a:rPr lang="fr-FR"/>
              <a:t>Page intercalaire avec titre sur 2 lignes maximum</a:t>
            </a:r>
            <a:endParaRPr/>
          </a:p>
        </p:txBody>
      </p:sp>
      <p:sp>
        <p:nvSpPr>
          <p:cNvPr id="8" name="Espace réservé du texte 8"/>
          <p:cNvSpPr>
            <a:spLocks noGrp="1"/>
          </p:cNvSpPr>
          <p:nvPr>
            <p:ph type="body" sz="quarter" idx="13" hasCustomPrompt="1"/>
          </p:nvPr>
        </p:nvSpPr>
        <p:spPr bwMode="auto">
          <a:xfrm>
            <a:off x="7888943" y="5829301"/>
            <a:ext cx="4303059" cy="480484"/>
          </a:xfrm>
          <a:prstGeom prst="rect">
            <a:avLst/>
          </a:prstGeom>
        </p:spPr>
        <p:txBody>
          <a:bodyPr lIns="0" tIns="0" rIns="0" bIns="0" anchor="t" anchorCtr="0"/>
          <a:lstStyle>
            <a:lvl1pPr marL="0" indent="0">
              <a:lnSpc>
                <a:spcPts val="2107"/>
              </a:lnSpc>
              <a:spcBef>
                <a:spcPts val="0"/>
              </a:spcBef>
              <a:buFontTx/>
              <a:buNone/>
              <a:defRPr sz="1867">
                <a:solidFill>
                  <a:schemeClr val="tx1"/>
                </a:solidFill>
                <a:latin typeface="+mn-lt"/>
              </a:defRPr>
            </a:lvl1pPr>
            <a:lvl2pPr marL="609585" indent="0">
              <a:buFontTx/>
              <a:buNone/>
              <a:defRPr sz="1867">
                <a:latin typeface="+mn-lt"/>
              </a:defRPr>
            </a:lvl2pPr>
            <a:lvl3pPr marL="1219170" indent="0">
              <a:buFontTx/>
              <a:buNone/>
              <a:defRPr sz="1867">
                <a:latin typeface="+mn-lt"/>
              </a:defRPr>
            </a:lvl3pPr>
            <a:lvl4pPr>
              <a:buFontTx/>
              <a:buNone/>
              <a:defRPr sz="1867">
                <a:latin typeface="+mn-lt"/>
              </a:defRPr>
            </a:lvl4pPr>
            <a:lvl5pPr>
              <a:buFontTx/>
              <a:buNone/>
              <a:defRPr sz="1867">
                <a:latin typeface="+mn-lt"/>
              </a:defRPr>
            </a:lvl5pPr>
          </a:lstStyle>
          <a:p>
            <a:pPr lvl="0">
              <a:defRPr/>
            </a:pPr>
            <a:r>
              <a:rPr lang="fr-FR"/>
              <a:t>Sous titre</a:t>
            </a:r>
            <a:endParaRPr/>
          </a:p>
        </p:txBody>
      </p:sp>
      <p:sp>
        <p:nvSpPr>
          <p:cNvPr id="9" name="Rectangle 2"/>
          <p:cNvSpPr/>
          <p:nvPr userDrawn="1"/>
        </p:nvSpPr>
        <p:spPr bwMode="auto">
          <a:xfrm>
            <a:off x="1" y="5348111"/>
            <a:ext cx="6095999" cy="478367"/>
          </a:xfrm>
          <a:prstGeom prst="rect">
            <a:avLst/>
          </a:prstGeom>
          <a:solidFill>
            <a:srgbClr val="E16F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pic>
        <p:nvPicPr>
          <p:cNvPr id="10" name="Image 12"/>
          <p:cNvPicPr>
            <a:picLocks noChangeAspect="1"/>
          </p:cNvPicPr>
          <p:nvPr userDrawn="1"/>
        </p:nvPicPr>
        <p:blipFill>
          <a:blip r:embed="rId2"/>
          <a:stretch/>
        </p:blipFill>
        <p:spPr bwMode="auto">
          <a:xfrm>
            <a:off x="10829753" y="548217"/>
            <a:ext cx="1655808" cy="2880000"/>
          </a:xfrm>
          <a:prstGeom prst="rect">
            <a:avLst/>
          </a:prstGeom>
        </p:spPr>
      </p:pic>
      <p:pic>
        <p:nvPicPr>
          <p:cNvPr id="11" name="Image 6"/>
          <p:cNvPicPr>
            <a:picLocks noChangeAspect="1"/>
          </p:cNvPicPr>
          <p:nvPr userDrawn="1"/>
        </p:nvPicPr>
        <p:blipFill>
          <a:blip r:embed="rId3"/>
          <a:stretch/>
        </p:blipFill>
        <p:spPr bwMode="gray">
          <a:xfrm>
            <a:off x="125740" y="5936627"/>
            <a:ext cx="1016161" cy="784387"/>
          </a:xfrm>
          <a:prstGeom prst="rect">
            <a:avLst/>
          </a:prstGeom>
          <a:ln>
            <a:noFill/>
          </a:ln>
        </p:spPr>
      </p:pic>
    </p:spTree>
    <p:extLst>
      <p:ext uri="{BB962C8B-B14F-4D97-AF65-F5344CB8AC3E}">
        <p14:creationId xmlns:p14="http://schemas.microsoft.com/office/powerpoint/2010/main" val="42243991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PhAnim="0" preserve="1" userDrawn="1">
  <p:cSld name="4_Intercalaire photo vierge - Signal_Noir">
    <p:bg>
      <p:bgPr>
        <a:solidFill>
          <a:schemeClr val="bg1"/>
        </a:solidFill>
        <a:effectLst/>
      </p:bgPr>
    </p:bg>
    <p:spTree>
      <p:nvGrpSpPr>
        <p:cNvPr id="1" name=""/>
        <p:cNvGrpSpPr/>
        <p:nvPr/>
      </p:nvGrpSpPr>
      <p:grpSpPr bwMode="auto">
        <a:xfrm>
          <a:off x="0" y="0"/>
          <a:ext cx="0" cy="0"/>
          <a:chOff x="0" y="0"/>
          <a:chExt cx="0" cy="0"/>
        </a:xfrm>
      </p:grpSpPr>
      <p:sp>
        <p:nvSpPr>
          <p:cNvPr id="4" name="Espace réservé pour une image  5"/>
          <p:cNvSpPr>
            <a:spLocks noGrp="1"/>
          </p:cNvSpPr>
          <p:nvPr>
            <p:ph type="pic" sz="quarter" idx="17" hasCustomPrompt="1"/>
          </p:nvPr>
        </p:nvSpPr>
        <p:spPr bwMode="auto">
          <a:xfrm>
            <a:off x="1" y="548217"/>
            <a:ext cx="6096000" cy="4800600"/>
          </a:xfrm>
          <a:prstGeom prst="rect">
            <a:avLst/>
          </a:prstGeom>
          <a:solidFill>
            <a:schemeClr val="bg1">
              <a:lumMod val="95000"/>
            </a:schemeClr>
          </a:solidFill>
          <a:ln>
            <a:noFill/>
          </a:ln>
        </p:spPr>
        <p:txBody>
          <a:bodyPr lIns="5400000" tIns="2052000" rIns="1584000"/>
          <a:lstStyle>
            <a:lvl1pPr marL="0" marR="0" indent="0" algn="l"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centrale pour insérer une image</a:t>
            </a:r>
            <a:endParaRPr/>
          </a:p>
        </p:txBody>
      </p:sp>
      <p:sp>
        <p:nvSpPr>
          <p:cNvPr id="5" name="Espace réservé de la date 1"/>
          <p:cNvSpPr>
            <a:spLocks noGrp="1"/>
          </p:cNvSpPr>
          <p:nvPr>
            <p:ph type="dt" sz="half" idx="10"/>
          </p:nvPr>
        </p:nvSpPr>
        <p:spPr bwMode="auto"/>
        <p:txBody>
          <a:bodyPr/>
          <a:lstStyle/>
          <a:p>
            <a:pPr>
              <a:defRPr/>
            </a:pPr>
            <a:fld id="{8FEC859E-96FF-1D48-93F4-993BE9FE3962}" type="datetime3">
              <a:rPr lang="fr-FR"/>
              <a:t>03.01.22</a:t>
            </a:fld>
            <a:endParaRPr lang="fr-FR"/>
          </a:p>
        </p:txBody>
      </p:sp>
      <p:sp>
        <p:nvSpPr>
          <p:cNvPr id="6"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7" name="Sous-titre 2"/>
          <p:cNvSpPr>
            <a:spLocks noGrp="1"/>
          </p:cNvSpPr>
          <p:nvPr>
            <p:ph type="subTitle" idx="1" hasCustomPrompt="1"/>
          </p:nvPr>
        </p:nvSpPr>
        <p:spPr bwMode="gray">
          <a:xfrm>
            <a:off x="7056968" y="4869784"/>
            <a:ext cx="5135033" cy="1440000"/>
          </a:xfrm>
          <a:prstGeom prst="rect">
            <a:avLst/>
          </a:prstGeom>
          <a:noFill/>
        </p:spPr>
        <p:txBody>
          <a:bodyPr lIns="180000" tIns="180000" rIns="90000" bIns="108000" anchor="t" anchorCtr="0"/>
          <a:lstStyle>
            <a:lvl1pPr marL="0" indent="0">
              <a:spcBef>
                <a:spcPts val="800"/>
              </a:spcBef>
              <a:buFontTx/>
              <a:buNone/>
              <a:defRPr sz="2400" b="1">
                <a:solidFill>
                  <a:schemeClr val="tx1"/>
                </a:solidFill>
                <a:latin typeface="+mn-lt"/>
              </a:defRPr>
            </a:lvl1pPr>
            <a:lvl2pPr marL="609585" indent="0">
              <a:buFontTx/>
              <a:buNone/>
              <a:defRPr>
                <a:solidFill>
                  <a:schemeClr val="bg1"/>
                </a:solidFill>
                <a:latin typeface="+mn-lt"/>
              </a:defRPr>
            </a:lvl2pPr>
          </a:lstStyle>
          <a:p>
            <a:pPr>
              <a:defRPr/>
            </a:pPr>
            <a:r>
              <a:rPr lang="fr-FR"/>
              <a:t>Page intercalaire avec titre sur 2 lignes maximum</a:t>
            </a:r>
            <a:endParaRPr/>
          </a:p>
        </p:txBody>
      </p:sp>
      <p:sp>
        <p:nvSpPr>
          <p:cNvPr id="8" name="Espace réservé du texte 8"/>
          <p:cNvSpPr>
            <a:spLocks noGrp="1"/>
          </p:cNvSpPr>
          <p:nvPr>
            <p:ph type="body" sz="quarter" idx="13" hasCustomPrompt="1"/>
          </p:nvPr>
        </p:nvSpPr>
        <p:spPr bwMode="auto">
          <a:xfrm>
            <a:off x="7888943" y="5829301"/>
            <a:ext cx="4303059" cy="480484"/>
          </a:xfrm>
          <a:prstGeom prst="rect">
            <a:avLst/>
          </a:prstGeom>
        </p:spPr>
        <p:txBody>
          <a:bodyPr lIns="0" tIns="0" rIns="0" bIns="0" anchor="t" anchorCtr="0"/>
          <a:lstStyle>
            <a:lvl1pPr marL="0" indent="0">
              <a:lnSpc>
                <a:spcPts val="2107"/>
              </a:lnSpc>
              <a:spcBef>
                <a:spcPts val="0"/>
              </a:spcBef>
              <a:buFontTx/>
              <a:buNone/>
              <a:defRPr sz="1867">
                <a:solidFill>
                  <a:schemeClr val="tx1"/>
                </a:solidFill>
                <a:latin typeface="+mn-lt"/>
              </a:defRPr>
            </a:lvl1pPr>
            <a:lvl2pPr marL="609585" indent="0">
              <a:buFontTx/>
              <a:buNone/>
              <a:defRPr sz="1867">
                <a:latin typeface="+mn-lt"/>
              </a:defRPr>
            </a:lvl2pPr>
            <a:lvl3pPr marL="1219170" indent="0">
              <a:buFontTx/>
              <a:buNone/>
              <a:defRPr sz="1867">
                <a:latin typeface="+mn-lt"/>
              </a:defRPr>
            </a:lvl3pPr>
            <a:lvl4pPr>
              <a:buFontTx/>
              <a:buNone/>
              <a:defRPr sz="1867">
                <a:latin typeface="+mn-lt"/>
              </a:defRPr>
            </a:lvl4pPr>
            <a:lvl5pPr>
              <a:buFontTx/>
              <a:buNone/>
              <a:defRPr sz="1867">
                <a:latin typeface="+mn-lt"/>
              </a:defRPr>
            </a:lvl5pPr>
          </a:lstStyle>
          <a:p>
            <a:pPr lvl="0">
              <a:defRPr/>
            </a:pPr>
            <a:r>
              <a:rPr lang="fr-FR"/>
              <a:t>Sous titre</a:t>
            </a:r>
            <a:endParaRPr/>
          </a:p>
        </p:txBody>
      </p:sp>
      <p:sp>
        <p:nvSpPr>
          <p:cNvPr id="9" name="Rectangle 2"/>
          <p:cNvSpPr/>
          <p:nvPr userDrawn="1"/>
        </p:nvSpPr>
        <p:spPr bwMode="auto">
          <a:xfrm>
            <a:off x="1" y="5345290"/>
            <a:ext cx="6095999" cy="478367"/>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pic>
        <p:nvPicPr>
          <p:cNvPr id="10" name="Image 12"/>
          <p:cNvPicPr>
            <a:picLocks noChangeAspect="1"/>
          </p:cNvPicPr>
          <p:nvPr userDrawn="1"/>
        </p:nvPicPr>
        <p:blipFill>
          <a:blip r:embed="rId2"/>
          <a:stretch/>
        </p:blipFill>
        <p:spPr bwMode="auto">
          <a:xfrm>
            <a:off x="10698666" y="827172"/>
            <a:ext cx="1493335" cy="960000"/>
          </a:xfrm>
          <a:prstGeom prst="rect">
            <a:avLst/>
          </a:prstGeom>
        </p:spPr>
      </p:pic>
      <p:pic>
        <p:nvPicPr>
          <p:cNvPr id="11" name="Image 13"/>
          <p:cNvPicPr>
            <a:picLocks noChangeAspect="1"/>
          </p:cNvPicPr>
          <p:nvPr userDrawn="1"/>
        </p:nvPicPr>
        <p:blipFill>
          <a:blip r:embed="rId2"/>
          <a:stretch/>
        </p:blipFill>
        <p:spPr bwMode="auto">
          <a:xfrm>
            <a:off x="9205331" y="827172"/>
            <a:ext cx="1493335" cy="960000"/>
          </a:xfrm>
          <a:prstGeom prst="rect">
            <a:avLst/>
          </a:prstGeom>
        </p:spPr>
      </p:pic>
      <p:pic>
        <p:nvPicPr>
          <p:cNvPr id="12" name="Image 6"/>
          <p:cNvPicPr>
            <a:picLocks noChangeAspect="1"/>
          </p:cNvPicPr>
          <p:nvPr userDrawn="1"/>
        </p:nvPicPr>
        <p:blipFill>
          <a:blip r:embed="rId3"/>
          <a:stretch/>
        </p:blipFill>
        <p:spPr bwMode="gray">
          <a:xfrm>
            <a:off x="125740" y="5936627"/>
            <a:ext cx="1016161" cy="784387"/>
          </a:xfrm>
          <a:prstGeom prst="rect">
            <a:avLst/>
          </a:prstGeom>
          <a:ln>
            <a:noFill/>
          </a:ln>
        </p:spPr>
      </p:pic>
    </p:spTree>
    <p:extLst>
      <p:ext uri="{BB962C8B-B14F-4D97-AF65-F5344CB8AC3E}">
        <p14:creationId xmlns:p14="http://schemas.microsoft.com/office/powerpoint/2010/main" val="40659141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PhAnim="0" preserve="1" userDrawn="1">
  <p:cSld name="Texte + 1 chiffre">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AB2B1204-2AEA-E444-9A99-D02961C25721}" type="datetime3">
              <a:rPr lang="fr-FR"/>
              <a:t>03.01.22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texte 5"/>
          <p:cNvSpPr>
            <a:spLocks noGrp="1"/>
          </p:cNvSpPr>
          <p:nvPr>
            <p:ph type="body" sz="quarter" idx="13" hasCustomPrompt="1"/>
          </p:nvPr>
        </p:nvSpPr>
        <p:spPr bwMode="auto">
          <a:xfrm>
            <a:off x="9120683" y="1869319"/>
            <a:ext cx="2611967" cy="745067"/>
          </a:xfrm>
          <a:prstGeom prst="rect">
            <a:avLst/>
          </a:prstGeom>
        </p:spPr>
        <p:txBody>
          <a:bodyPr lIns="72000" tIns="0" rIns="0" bIns="0" anchor="b" anchorCtr="0"/>
          <a:lstStyle>
            <a:lvl1pPr marL="4233" indent="0" algn="l" defTabSz="1219170">
              <a:lnSpc>
                <a:spcPct val="93000"/>
              </a:lnSpc>
              <a:spcBef>
                <a:spcPts val="0"/>
              </a:spcBef>
              <a:spcAft>
                <a:spcPts val="0"/>
              </a:spcAft>
              <a:buFont typeface="Arial"/>
              <a:buNone/>
              <a:defRPr lang="fr-FR" sz="3000" b="1" i="1">
                <a:solidFill>
                  <a:schemeClr val="tx1"/>
                </a:solidFill>
                <a:latin typeface="+mn-lt"/>
                <a:ea typeface="+mn-ea"/>
                <a:cs typeface="+mn-cs"/>
              </a:defRPr>
            </a:lvl1pPr>
          </a:lstStyle>
          <a:p>
            <a:pPr>
              <a:defRPr/>
            </a:pPr>
            <a:r>
              <a:rPr lang="fr-FR"/>
              <a:t>Texte/Chiffre</a:t>
            </a:r>
            <a:endParaRPr/>
          </a:p>
        </p:txBody>
      </p:sp>
      <p:sp>
        <p:nvSpPr>
          <p:cNvPr id="9" name="Espace réservé du texte 20"/>
          <p:cNvSpPr>
            <a:spLocks noGrp="1"/>
          </p:cNvSpPr>
          <p:nvPr>
            <p:ph type="body" sz="quarter" idx="14" hasCustomPrompt="1"/>
          </p:nvPr>
        </p:nvSpPr>
        <p:spPr bwMode="auto">
          <a:xfrm>
            <a:off x="9120683" y="2614385"/>
            <a:ext cx="3071317" cy="647073"/>
          </a:xfrm>
          <a:prstGeom prst="rect">
            <a:avLst/>
          </a:prstGeom>
          <a:solidFill>
            <a:srgbClr val="E16F34"/>
          </a:solidFill>
        </p:spPr>
        <p:txBody>
          <a:bodyPr wrap="square" lIns="108000" tIns="108000" rIns="360000" bIns="108000">
            <a:spAutoFit/>
          </a:bodyPr>
          <a:lstStyle>
            <a:lvl1pPr marL="0" indent="0">
              <a:lnSpc>
                <a:spcPct val="95000"/>
              </a:lnSpc>
              <a:spcBef>
                <a:spcPts val="0"/>
              </a:spcBef>
              <a:buFontTx/>
              <a:buNone/>
              <a:defRPr sz="1467" b="1">
                <a:solidFill>
                  <a:schemeClr val="bg1"/>
                </a:solidFill>
              </a:defRPr>
            </a:lvl1pPr>
          </a:lstStyle>
          <a:p>
            <a:pPr lvl="0">
              <a:defRPr/>
            </a:pPr>
            <a:r>
              <a:rPr lang="fr-FR"/>
              <a:t>Message sur le nombre de lignes souhaité</a:t>
            </a:r>
            <a:endParaRPr/>
          </a:p>
        </p:txBody>
      </p:sp>
      <p:sp>
        <p:nvSpPr>
          <p:cNvPr id="10" name="Espace réservé du texte 22"/>
          <p:cNvSpPr>
            <a:spLocks noGrp="1"/>
          </p:cNvSpPr>
          <p:nvPr>
            <p:ph type="body" sz="quarter" idx="15" hasCustomPrompt="1"/>
          </p:nvPr>
        </p:nvSpPr>
        <p:spPr bwMode="auto">
          <a:xfrm>
            <a:off x="810686" y="1440000"/>
            <a:ext cx="7351349" cy="4560000"/>
          </a:xfrm>
          <a:prstGeom prst="rect">
            <a:avLst/>
          </a:prstGeom>
        </p:spPr>
        <p:txBody>
          <a:bodyPr lIns="0" tIns="0" rIns="0" bIns="0"/>
          <a:lstStyle>
            <a:lvl1pPr marL="0" marR="0" indent="0" algn="l" defTabSz="1219170">
              <a:lnSpc>
                <a:spcPct val="90000"/>
              </a:lnSpc>
              <a:spcBef>
                <a:spcPts val="1333"/>
              </a:spcBef>
              <a:spcAft>
                <a:spcPts val="0"/>
              </a:spcAft>
              <a:buClr>
                <a:schemeClr val="tx2"/>
              </a:buClr>
              <a:buSzTx/>
              <a:buFontTx/>
              <a:buNone/>
              <a:defRPr sz="2133" b="1" i="0">
                <a:solidFill>
                  <a:schemeClr val="tx1"/>
                </a:solidFill>
                <a:latin typeface="+mn-lt"/>
              </a:defRPr>
            </a:lvl1pPr>
            <a:lvl2pPr marL="914377" indent="-304792">
              <a:buClrTx/>
              <a:buFont typeface="Wingdings"/>
              <a:buChar char="§"/>
              <a:defRPr sz="1800">
                <a:solidFill>
                  <a:schemeClr val="tx1"/>
                </a:solidFill>
                <a:latin typeface="+mn-lt"/>
              </a:defRPr>
            </a:lvl2pPr>
            <a:lvl3pPr marL="1676358" indent="-457189">
              <a:buClrTx/>
              <a:buFont typeface="Arial"/>
              <a:buChar char="•"/>
              <a:defRPr sz="1800">
                <a:solidFill>
                  <a:schemeClr val="tx1"/>
                </a:solidFill>
                <a:latin typeface="+mn-lt"/>
              </a:defRPr>
            </a:lvl3pPr>
            <a:lvl4pPr marL="2209745" indent="-380990">
              <a:buClrTx/>
              <a:buFont typeface="Wingdings"/>
              <a:buChar char="ü"/>
              <a:defRPr sz="1800">
                <a:solidFill>
                  <a:schemeClr val="tx1"/>
                </a:solidFill>
                <a:latin typeface="+mn-lt"/>
              </a:defRPr>
            </a:lvl4pPr>
            <a:lvl5pPr marL="2438339" indent="0">
              <a:buClr>
                <a:schemeClr val="tx2"/>
              </a:buClr>
              <a:buFontTx/>
              <a:buNone/>
              <a:defRPr sz="1800">
                <a:solidFill>
                  <a:schemeClr val="tx1"/>
                </a:solidFill>
                <a:latin typeface="+mn-lt"/>
              </a:defRPr>
            </a:lvl5pPr>
          </a:lstStyle>
          <a:p>
            <a:pPr marL="0" lvl="0" indent="0" algn="l" defTabSz="1219170">
              <a:lnSpc>
                <a:spcPct val="90000"/>
              </a:lnSpc>
              <a:spcBef>
                <a:spcPts val="1333"/>
              </a:spcBef>
              <a:buClr>
                <a:schemeClr val="tx2"/>
              </a:buClr>
              <a:buFontTx/>
              <a:buNone/>
              <a:defRPr/>
            </a:pPr>
            <a:r>
              <a:rPr lang="fr-FR"/>
              <a:t>Cliquez pour insérer du texte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pic>
        <p:nvPicPr>
          <p:cNvPr id="11"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12" name="Rectangle 14"/>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7030571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PhAnim="0" preserve="1" userDrawn="1">
  <p:cSld name="Texte message court">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AB2B1204-2AEA-E444-9A99-D02961C25721}" type="datetime3">
              <a:rPr lang="fr-FR"/>
              <a:t>03.01.22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Rectangle 12"/>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
        <p:nvSpPr>
          <p:cNvPr id="9" name="Espace réservé du texte 20"/>
          <p:cNvSpPr>
            <a:spLocks noGrp="1"/>
          </p:cNvSpPr>
          <p:nvPr>
            <p:ph type="body" sz="quarter" idx="14" hasCustomPrompt="1"/>
          </p:nvPr>
        </p:nvSpPr>
        <p:spPr bwMode="auto">
          <a:xfrm>
            <a:off x="1862951" y="1432985"/>
            <a:ext cx="8476581" cy="4569884"/>
          </a:xfrm>
          <a:prstGeom prst="rect">
            <a:avLst/>
          </a:prstGeom>
          <a:noFill/>
        </p:spPr>
        <p:txBody>
          <a:bodyPr wrap="square" lIns="0" tIns="0" rIns="0" bIns="0" anchor="ctr" anchorCtr="0">
            <a:noAutofit/>
          </a:bodyPr>
          <a:lstStyle>
            <a:lvl1pPr marL="0" indent="0" algn="ctr">
              <a:lnSpc>
                <a:spcPct val="95000"/>
              </a:lnSpc>
              <a:spcBef>
                <a:spcPts val="2133"/>
              </a:spcBef>
              <a:buFontTx/>
              <a:buNone/>
              <a:defRPr sz="3733" b="1">
                <a:solidFill>
                  <a:schemeClr val="tx1"/>
                </a:solidFill>
              </a:defRPr>
            </a:lvl1pPr>
          </a:lstStyle>
          <a:p>
            <a:pPr lvl="0">
              <a:defRPr/>
            </a:pPr>
            <a:r>
              <a:rPr lang="fr-FR"/>
              <a:t>Texte message court</a:t>
            </a:r>
            <a:br>
              <a:rPr lang="fr-FR"/>
            </a:br>
            <a:r>
              <a:rPr lang="fr-FR"/>
              <a:t>Ovit moluptae nonemquatem. Aces</a:t>
            </a:r>
            <a:endParaRPr/>
          </a:p>
          <a:p>
            <a:pPr lvl="0">
              <a:defRPr/>
            </a:pPr>
            <a:r>
              <a:rPr lang="fr-FR"/>
              <a:t>ipitia neseque sinctur aute dolenih icillenimini imincitam, quossit ut aut aut vendipsum experciam</a:t>
            </a:r>
            <a:endParaRPr/>
          </a:p>
        </p:txBody>
      </p:sp>
      <p:pic>
        <p:nvPicPr>
          <p:cNvPr id="10" name="Image 6"/>
          <p:cNvPicPr>
            <a:picLocks noChangeAspect="1"/>
          </p:cNvPicPr>
          <p:nvPr userDrawn="1"/>
        </p:nvPicPr>
        <p:blipFill>
          <a:blip r:embed="rId2"/>
          <a:stretch/>
        </p:blipFill>
        <p:spPr bwMode="gray">
          <a:xfrm>
            <a:off x="125740" y="5936627"/>
            <a:ext cx="1016161" cy="784387"/>
          </a:xfrm>
          <a:prstGeom prst="rect">
            <a:avLst/>
          </a:prstGeom>
          <a:ln>
            <a:noFill/>
          </a:ln>
        </p:spPr>
      </p:pic>
    </p:spTree>
    <p:extLst>
      <p:ext uri="{BB962C8B-B14F-4D97-AF65-F5344CB8AC3E}">
        <p14:creationId xmlns:p14="http://schemas.microsoft.com/office/powerpoint/2010/main" val="4294212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Titre et contenu">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p>
            <a:pPr>
              <a:defRPr/>
            </a:pPr>
            <a:r>
              <a:rPr lang="fr-FR"/>
              <a:t>Modifiez le style du titre</a:t>
            </a:r>
            <a:endParaRPr lang="en-US"/>
          </a:p>
        </p:txBody>
      </p:sp>
      <p:sp>
        <p:nvSpPr>
          <p:cNvPr id="5" name="Content Placeholder 2"/>
          <p:cNvSpPr>
            <a:spLocks noGrp="1"/>
          </p:cNvSpPr>
          <p:nvPr>
            <p:ph idx="1"/>
          </p:nvPr>
        </p:nvSpPr>
        <p:spPr bwMode="auto"/>
        <p:txBody>
          <a:bodyPr/>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6" name="Date Placeholder 3"/>
          <p:cNvSpPr>
            <a:spLocks noGrp="1"/>
          </p:cNvSpPr>
          <p:nvPr>
            <p:ph type="dt" sz="half" idx="10"/>
          </p:nvPr>
        </p:nvSpPr>
        <p:spPr bwMode="auto"/>
        <p:txBody>
          <a:bodyPr/>
          <a:lstStyle/>
          <a:p>
            <a:pPr>
              <a:defRPr/>
            </a:pPr>
            <a:fld id="{D2D97BB5-296B-45AF-8D89-DBCECA4863FD}" type="datetime1">
              <a:rPr lang="fr-FR"/>
              <a:t>03/01/2022</a:t>
            </a:fld>
            <a:endParaRPr lang="fr-FR"/>
          </a:p>
        </p:txBody>
      </p:sp>
      <p:sp>
        <p:nvSpPr>
          <p:cNvPr id="7" name="Footer Placeholder 4"/>
          <p:cNvSpPr>
            <a:spLocks noGrp="1"/>
          </p:cNvSpPr>
          <p:nvPr>
            <p:ph type="ftr" sz="quarter" idx="11"/>
          </p:nvPr>
        </p:nvSpPr>
        <p:spPr bwMode="auto"/>
        <p:txBody>
          <a:bodyPr/>
          <a:lstStyle/>
          <a:p>
            <a:pPr>
              <a:defRPr/>
            </a:pPr>
            <a:endParaRPr lang="fr-FR"/>
          </a:p>
        </p:txBody>
      </p:sp>
      <p:sp>
        <p:nvSpPr>
          <p:cNvPr id="8" name="Slide Number Placeholder 5"/>
          <p:cNvSpPr>
            <a:spLocks noGrp="1"/>
          </p:cNvSpPr>
          <p:nvPr>
            <p:ph type="sldNum" sz="quarter" idx="12"/>
          </p:nvPr>
        </p:nvSpPr>
        <p:spPr bwMode="auto"/>
        <p:txBody>
          <a:bodyPr/>
          <a:lstStyle/>
          <a:p>
            <a:pPr>
              <a:defRPr/>
            </a:pPr>
            <a:fld id="{008B186D-AD4A-4644-ABB5-F15D7F3FB771}" type="slidenum">
              <a:rPr lang="fr-FR"/>
              <a:t>‹N°›</a:t>
            </a:fld>
            <a:endParaRPr lang="fr-F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PhAnim="0" preserve="1" userDrawn="1">
  <p:cSld name="Texte sur 2 col">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F9FD301D-BA0C-2C40-967E-F0EF1AB3C51D}" type="datetime3">
              <a:rPr lang="fr-FR"/>
              <a:t>03.01.22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pic>
        <p:nvPicPr>
          <p:cNvPr id="8"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9" name="Rectangle 14"/>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
        <p:nvSpPr>
          <p:cNvPr id="10" name="Espace réservé du texte 22"/>
          <p:cNvSpPr>
            <a:spLocks noGrp="1"/>
          </p:cNvSpPr>
          <p:nvPr>
            <p:ph type="body" sz="quarter" idx="16" hasCustomPrompt="1"/>
          </p:nvPr>
        </p:nvSpPr>
        <p:spPr bwMode="auto">
          <a:xfrm>
            <a:off x="810685" y="1440000"/>
            <a:ext cx="10360201" cy="4560000"/>
          </a:xfrm>
          <a:prstGeom prst="rect">
            <a:avLst/>
          </a:prstGeom>
        </p:spPr>
        <p:txBody>
          <a:bodyPr lIns="0" tIns="0" rIns="0" bIns="0" numCol="2" spcCol="540000"/>
          <a:lstStyle>
            <a:lvl1pPr marL="0" marR="0" indent="0" algn="l" defTabSz="1219170">
              <a:lnSpc>
                <a:spcPct val="90000"/>
              </a:lnSpc>
              <a:spcBef>
                <a:spcPts val="1333"/>
              </a:spcBef>
              <a:spcAft>
                <a:spcPts val="0"/>
              </a:spcAft>
              <a:buClr>
                <a:schemeClr val="tx2"/>
              </a:buClr>
              <a:buSzTx/>
              <a:buFontTx/>
              <a:buNone/>
              <a:defRPr sz="2133" b="1" i="0">
                <a:solidFill>
                  <a:schemeClr val="tx1"/>
                </a:solidFill>
                <a:latin typeface="+mn-lt"/>
              </a:defRPr>
            </a:lvl1pPr>
            <a:lvl2pPr marL="914377" indent="-304792">
              <a:buClrTx/>
              <a:buFont typeface="Wingdings"/>
              <a:buChar char="§"/>
              <a:defRPr sz="1800">
                <a:solidFill>
                  <a:schemeClr val="tx1"/>
                </a:solidFill>
                <a:latin typeface="+mn-lt"/>
              </a:defRPr>
            </a:lvl2pPr>
            <a:lvl3pPr marL="1676358" indent="-457189">
              <a:buClrTx/>
              <a:buFont typeface="Arial"/>
              <a:buChar char="•"/>
              <a:defRPr sz="1800">
                <a:solidFill>
                  <a:schemeClr val="tx1"/>
                </a:solidFill>
                <a:latin typeface="+mn-lt"/>
              </a:defRPr>
            </a:lvl3pPr>
            <a:lvl4pPr marL="2209745" indent="-380990">
              <a:buClrTx/>
              <a:buFont typeface="Wingdings"/>
              <a:buChar char="ü"/>
              <a:defRPr sz="1800">
                <a:solidFill>
                  <a:schemeClr val="tx1"/>
                </a:solidFill>
                <a:latin typeface="+mn-lt"/>
              </a:defRPr>
            </a:lvl4pPr>
            <a:lvl5pPr marL="2438339" indent="0">
              <a:buClr>
                <a:schemeClr val="tx2"/>
              </a:buClr>
              <a:buFontTx/>
              <a:buNone/>
              <a:defRPr sz="1800">
                <a:solidFill>
                  <a:schemeClr val="tx1"/>
                </a:solidFill>
                <a:latin typeface="+mn-lt"/>
              </a:defRPr>
            </a:lvl5pPr>
          </a:lstStyle>
          <a:p>
            <a:pPr marL="0" lvl="0" indent="0" algn="l" defTabSz="1219170">
              <a:lnSpc>
                <a:spcPct val="90000"/>
              </a:lnSpc>
              <a:spcBef>
                <a:spcPts val="1333"/>
              </a:spcBef>
              <a:buClr>
                <a:schemeClr val="tx2"/>
              </a:buClr>
              <a:buFontTx/>
              <a:buNone/>
              <a:defRPr/>
            </a:pPr>
            <a:r>
              <a:rPr lang="fr-FR"/>
              <a:t>Cliquez pour insérer du texte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a:p>
            <a:pPr lvl="4">
              <a:defRPr/>
            </a:pPr>
            <a:endParaRPr lang="fr-FR"/>
          </a:p>
          <a:p>
            <a:pPr lvl="1">
              <a:defRPr/>
            </a:pPr>
            <a:r>
              <a:rPr lang="fr-FR"/>
              <a:t>As et audit acepreperis iusdam elecus dolorion erovid ut apistibus, quo invenis plique solorrumquid quam iur, sitatur, exeri quatemos eiuscii ssedio maximint autem haribus con ped molupicia.</a:t>
            </a:r>
            <a:endParaRPr/>
          </a:p>
          <a:p>
            <a:pPr lvl="1">
              <a:defRPr/>
            </a:pPr>
            <a:r>
              <a:rPr lang="fr-FR"/>
              <a:t>Sus ulparum ser plique solorrumquid quam iur, sitatur, exeri quatemos eiuscii ssedio maximint autem nat. Bus nonse ommolum sam quiandae. Oreprat.</a:t>
            </a:r>
            <a:endParaRPr/>
          </a:p>
          <a:p>
            <a:pPr lvl="1">
              <a:defRPr/>
            </a:pPr>
            <a:endParaRPr lang="fr-FR"/>
          </a:p>
          <a:p>
            <a:pPr lvl="0">
              <a:defRPr/>
            </a:pPr>
            <a:r>
              <a:rPr lang="fr-FR"/>
              <a:t>Bit volorro dem quia cuptatur sit aut doleceptur magnimporio conse nis aut earument </a:t>
            </a:r>
            <a:endParaRPr/>
          </a:p>
          <a:p>
            <a:pPr lvl="1">
              <a:defRPr/>
            </a:pPr>
            <a:r>
              <a:rPr lang="fr-FR"/>
              <a:t>acea sum et, ea dolore vel iducias iur, ut fugia volum cus as ab iumet, idunt voloreptas plam que ped mo tem reria vero tem ut et quatio. Et venemporepta nus etur, cum, qui sendi sinvelendant molupic aborem rentur aut voluptus sedit, omniatur?</a:t>
            </a:r>
            <a:endParaRPr/>
          </a:p>
        </p:txBody>
      </p:sp>
    </p:spTree>
    <p:extLst>
      <p:ext uri="{BB962C8B-B14F-4D97-AF65-F5344CB8AC3E}">
        <p14:creationId xmlns:p14="http://schemas.microsoft.com/office/powerpoint/2010/main" val="25029956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PhAnim="0" preserve="1" userDrawn="1">
  <p:cSld name="Texte 2 col distinctes">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2859C433-F57F-0044-A643-207EF70802C4}" type="datetime3">
              <a:rPr lang="fr-FR"/>
              <a:t>03.01.22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pic>
        <p:nvPicPr>
          <p:cNvPr id="8"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9" name="Rectangle 14"/>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
        <p:nvSpPr>
          <p:cNvPr id="10" name="Espace réservé du texte 22"/>
          <p:cNvSpPr>
            <a:spLocks noGrp="1"/>
          </p:cNvSpPr>
          <p:nvPr>
            <p:ph type="body" sz="quarter" idx="17" hasCustomPrompt="1"/>
          </p:nvPr>
        </p:nvSpPr>
        <p:spPr bwMode="auto">
          <a:xfrm>
            <a:off x="810686" y="1440000"/>
            <a:ext cx="5069101" cy="4560000"/>
          </a:xfrm>
          <a:prstGeom prst="rect">
            <a:avLst/>
          </a:prstGeom>
        </p:spPr>
        <p:txBody>
          <a:bodyPr lIns="0" tIns="0" rIns="0" bIns="0"/>
          <a:lstStyle>
            <a:lvl1pPr marL="0" marR="0" indent="0" algn="l" defTabSz="1219170">
              <a:lnSpc>
                <a:spcPct val="90000"/>
              </a:lnSpc>
              <a:spcBef>
                <a:spcPts val="1333"/>
              </a:spcBef>
              <a:spcAft>
                <a:spcPts val="0"/>
              </a:spcAft>
              <a:buClr>
                <a:schemeClr val="tx2"/>
              </a:buClr>
              <a:buSzTx/>
              <a:buFontTx/>
              <a:buNone/>
              <a:defRPr sz="2133" b="1" i="0">
                <a:solidFill>
                  <a:schemeClr val="tx1"/>
                </a:solidFill>
                <a:latin typeface="+mn-lt"/>
              </a:defRPr>
            </a:lvl1pPr>
            <a:lvl2pPr marL="914377" indent="-304792">
              <a:buClrTx/>
              <a:buFont typeface="Wingdings"/>
              <a:buChar char="§"/>
              <a:defRPr sz="1800">
                <a:solidFill>
                  <a:schemeClr val="tx1"/>
                </a:solidFill>
                <a:latin typeface="+mn-lt"/>
              </a:defRPr>
            </a:lvl2pPr>
            <a:lvl3pPr marL="1676358" indent="-457189">
              <a:buClrTx/>
              <a:buFont typeface="Arial"/>
              <a:buChar char="•"/>
              <a:defRPr sz="1800">
                <a:solidFill>
                  <a:schemeClr val="tx1"/>
                </a:solidFill>
                <a:latin typeface="+mn-lt"/>
              </a:defRPr>
            </a:lvl3pPr>
            <a:lvl4pPr marL="2209745" indent="-380990">
              <a:buClrTx/>
              <a:buFont typeface="Wingdings"/>
              <a:buChar char="ü"/>
              <a:defRPr sz="1800">
                <a:solidFill>
                  <a:schemeClr val="tx1"/>
                </a:solidFill>
                <a:latin typeface="+mn-lt"/>
              </a:defRPr>
            </a:lvl4pPr>
            <a:lvl5pPr marL="2438339" indent="0">
              <a:buClr>
                <a:schemeClr val="tx2"/>
              </a:buClr>
              <a:buFontTx/>
              <a:buNone/>
              <a:defRPr sz="1800">
                <a:solidFill>
                  <a:schemeClr val="tx1"/>
                </a:solidFill>
                <a:latin typeface="+mn-lt"/>
              </a:defRPr>
            </a:lvl5pPr>
          </a:lstStyle>
          <a:p>
            <a:pPr marL="0" lvl="0" indent="0" algn="l" defTabSz="1219170">
              <a:lnSpc>
                <a:spcPct val="90000"/>
              </a:lnSpc>
              <a:spcBef>
                <a:spcPts val="1333"/>
              </a:spcBef>
              <a:buClr>
                <a:schemeClr val="tx2"/>
              </a:buClr>
              <a:buFontTx/>
              <a:buNone/>
              <a:defRPr/>
            </a:pPr>
            <a:r>
              <a:rPr lang="fr-FR"/>
              <a:t>Cliquez pour insérer du texte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11" name="Espace réservé du texte 22"/>
          <p:cNvSpPr>
            <a:spLocks noGrp="1"/>
          </p:cNvSpPr>
          <p:nvPr>
            <p:ph type="body" sz="quarter" idx="15" hasCustomPrompt="1"/>
          </p:nvPr>
        </p:nvSpPr>
        <p:spPr bwMode="auto">
          <a:xfrm>
            <a:off x="6096001" y="1442867"/>
            <a:ext cx="5075876" cy="4560000"/>
          </a:xfrm>
          <a:prstGeom prst="rect">
            <a:avLst/>
          </a:prstGeom>
        </p:spPr>
        <p:txBody>
          <a:bodyPr lIns="0" tIns="0" rIns="0" bIns="0"/>
          <a:lstStyle>
            <a:lvl1pPr marL="0" marR="0" indent="0" algn="l" defTabSz="1219170">
              <a:lnSpc>
                <a:spcPct val="90000"/>
              </a:lnSpc>
              <a:spcBef>
                <a:spcPts val="1333"/>
              </a:spcBef>
              <a:spcAft>
                <a:spcPts val="0"/>
              </a:spcAft>
              <a:buClr>
                <a:schemeClr val="tx2"/>
              </a:buClr>
              <a:buSzTx/>
              <a:buFontTx/>
              <a:buNone/>
              <a:defRPr sz="2133" b="1" i="0">
                <a:solidFill>
                  <a:schemeClr val="tx1"/>
                </a:solidFill>
                <a:latin typeface="+mn-lt"/>
              </a:defRPr>
            </a:lvl1pPr>
            <a:lvl2pPr marL="914377" indent="-304792">
              <a:buClrTx/>
              <a:buFont typeface="Wingdings"/>
              <a:buChar char="§"/>
              <a:defRPr sz="1800">
                <a:solidFill>
                  <a:schemeClr val="tx1"/>
                </a:solidFill>
                <a:latin typeface="+mn-lt"/>
              </a:defRPr>
            </a:lvl2pPr>
            <a:lvl3pPr marL="1676358" indent="-457189">
              <a:buClrTx/>
              <a:buFont typeface="Arial"/>
              <a:buChar char="•"/>
              <a:defRPr sz="1800">
                <a:solidFill>
                  <a:schemeClr val="tx1"/>
                </a:solidFill>
                <a:latin typeface="+mn-lt"/>
              </a:defRPr>
            </a:lvl3pPr>
            <a:lvl4pPr marL="2209745" indent="-380990">
              <a:buClrTx/>
              <a:buFont typeface="Wingdings"/>
              <a:buChar char="ü"/>
              <a:defRPr sz="1800">
                <a:solidFill>
                  <a:schemeClr val="tx1"/>
                </a:solidFill>
                <a:latin typeface="+mn-lt"/>
              </a:defRPr>
            </a:lvl4pPr>
            <a:lvl5pPr marL="2438339" indent="0">
              <a:buClr>
                <a:schemeClr val="tx2"/>
              </a:buClr>
              <a:buFontTx/>
              <a:buNone/>
              <a:defRPr sz="1800">
                <a:solidFill>
                  <a:schemeClr val="tx1"/>
                </a:solidFill>
                <a:latin typeface="+mn-lt"/>
              </a:defRPr>
            </a:lvl5pPr>
          </a:lstStyle>
          <a:p>
            <a:pPr marL="0" lvl="0" indent="0" algn="l" defTabSz="1219170">
              <a:lnSpc>
                <a:spcPct val="90000"/>
              </a:lnSpc>
              <a:spcBef>
                <a:spcPts val="1333"/>
              </a:spcBef>
              <a:buClr>
                <a:schemeClr val="tx2"/>
              </a:buClr>
              <a:buFontTx/>
              <a:buNone/>
              <a:defRPr/>
            </a:pPr>
            <a:r>
              <a:rPr lang="fr-FR"/>
              <a:t>Cliquez pour insérer du texte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Tree>
    <p:extLst>
      <p:ext uri="{BB962C8B-B14F-4D97-AF65-F5344CB8AC3E}">
        <p14:creationId xmlns:p14="http://schemas.microsoft.com/office/powerpoint/2010/main" val="5215255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PhAnim="0" preserve="1" userDrawn="1">
  <p:cSld name="Texte 1 col + 1 photo">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26287AE3-0B5F-B949-B061-B9FC3F25EB01}" type="datetime3">
              <a:rPr lang="fr-FR"/>
              <a:t>03.01.22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tabLst>
                <a:tab pos="1312301" algn="l"/>
              </a:tabLst>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texte 22"/>
          <p:cNvSpPr>
            <a:spLocks noGrp="1"/>
          </p:cNvSpPr>
          <p:nvPr>
            <p:ph type="body" sz="quarter" idx="15" hasCustomPrompt="1"/>
          </p:nvPr>
        </p:nvSpPr>
        <p:spPr bwMode="auto">
          <a:xfrm>
            <a:off x="810687" y="1440000"/>
            <a:ext cx="3960704" cy="4560000"/>
          </a:xfrm>
          <a:prstGeom prst="rect">
            <a:avLst/>
          </a:prstGeom>
        </p:spPr>
        <p:txBody>
          <a:bodyPr lIns="0" tIns="0" rIns="0" bIns="0"/>
          <a:lstStyle>
            <a:lvl1pPr marL="0" indent="0">
              <a:buFontTx/>
              <a:buNone/>
              <a:defRPr sz="2133" b="1" i="0">
                <a:solidFill>
                  <a:schemeClr val="tx1"/>
                </a:solidFill>
                <a:latin typeface="+mn-lt"/>
              </a:defRPr>
            </a:lvl1pPr>
            <a:lvl2pPr marL="609585" indent="0">
              <a:buClr>
                <a:schemeClr val="accent4"/>
              </a:buClr>
              <a:buFontTx/>
              <a:buNone/>
              <a:defRPr sz="1800">
                <a:solidFill>
                  <a:schemeClr val="tx1"/>
                </a:solidFill>
                <a:latin typeface="+mn-lt"/>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sz="1800">
                <a:solidFill>
                  <a:schemeClr val="bg2"/>
                </a:solidFill>
                <a:latin typeface="+mn-lt"/>
              </a:defRPr>
            </a:lvl5pPr>
          </a:lstStyle>
          <a:p>
            <a:pPr lvl="0">
              <a:defRPr/>
            </a:pPr>
            <a:r>
              <a:rPr lang="fr-FR"/>
              <a:t>Cliquez pour insérer du texte</a:t>
            </a:r>
            <a:endParaRPr/>
          </a:p>
          <a:p>
            <a:pPr lvl="1">
              <a:defRPr/>
            </a:pPr>
            <a:r>
              <a:rPr lang="fr-FR"/>
              <a:t>Deuxième niveau</a:t>
            </a:r>
            <a:endParaRPr/>
          </a:p>
        </p:txBody>
      </p:sp>
      <p:sp>
        <p:nvSpPr>
          <p:cNvPr id="9" name="Espace réservé pour une image  5"/>
          <p:cNvSpPr>
            <a:spLocks noGrp="1"/>
          </p:cNvSpPr>
          <p:nvPr>
            <p:ph type="pic" sz="quarter" idx="17" hasCustomPrompt="1"/>
          </p:nvPr>
        </p:nvSpPr>
        <p:spPr bwMode="auto">
          <a:xfrm>
            <a:off x="5434770" y="1439999"/>
            <a:ext cx="5736113" cy="3945807"/>
          </a:xfrm>
          <a:prstGeom prst="rect">
            <a:avLst/>
          </a:prstGeom>
          <a:solidFill>
            <a:schemeClr val="bg1">
              <a:lumMod val="95000"/>
            </a:schemeClr>
          </a:solidFill>
        </p:spPr>
        <p:txBody>
          <a:bodyPr lIns="864000" tIns="827999" rIns="864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sp>
        <p:nvSpPr>
          <p:cNvPr id="10" name="Espace réservé du texte 22"/>
          <p:cNvSpPr>
            <a:spLocks noGrp="1"/>
          </p:cNvSpPr>
          <p:nvPr>
            <p:ph type="body" sz="quarter" idx="18" hasCustomPrompt="1"/>
          </p:nvPr>
        </p:nvSpPr>
        <p:spPr bwMode="auto">
          <a:xfrm>
            <a:off x="5434772" y="5594218"/>
            <a:ext cx="5736995" cy="408649"/>
          </a:xfrm>
          <a:prstGeom prst="rect">
            <a:avLst/>
          </a:prstGeom>
        </p:spPr>
        <p:txBody>
          <a:bodyPr lIns="0" tIns="0" rIns="0" bIns="0" numCol="1" spcCol="900000"/>
          <a:lstStyle>
            <a:lvl1pPr marL="0" indent="0">
              <a:spcBef>
                <a:spcPts val="0"/>
              </a:spcBef>
              <a:buFontTx/>
              <a:buNone/>
              <a:defRPr lang="fr-FR" sz="1067" b="0">
                <a:solidFill>
                  <a:schemeClr val="tx1"/>
                </a:solidFill>
              </a:defRPr>
            </a:lvl1pPr>
            <a:lvl2pPr marL="914377" indent="-304792">
              <a:buClr>
                <a:schemeClr val="accent4"/>
              </a:buClr>
              <a:buFont typeface="Wingdings"/>
              <a:buChar char="§"/>
              <a:defRPr sz="1800">
                <a:solidFill>
                  <a:schemeClr val="bg2"/>
                </a:solidFill>
                <a:latin typeface="+mn-lt"/>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lang="fr-FR" sz="1800" b="0" i="0">
                <a:solidFill>
                  <a:schemeClr val="bg2"/>
                </a:solidFill>
                <a:latin typeface="+mn-lt"/>
                <a:ea typeface="+mn-ea"/>
                <a:cs typeface="+mn-cs"/>
              </a:defRPr>
            </a:lvl5pPr>
          </a:lstStyle>
          <a:p>
            <a:pPr lvl="0">
              <a:defRPr/>
            </a:pPr>
            <a:r>
              <a:rPr lang="fr-FR"/>
              <a:t>Légende photo</a:t>
            </a:r>
            <a:endParaRPr/>
          </a:p>
        </p:txBody>
      </p:sp>
      <p:pic>
        <p:nvPicPr>
          <p:cNvPr id="11"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12" name="Rectangle 14"/>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250645140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PhAnim="0" preserve="1" userDrawn="1">
  <p:cSld name="Texte + document">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26287AE3-0B5F-B949-B061-B9FC3F25EB01}" type="datetime3">
              <a:rPr lang="fr-FR"/>
              <a:t>03.01.22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texte 22"/>
          <p:cNvSpPr>
            <a:spLocks noGrp="1"/>
          </p:cNvSpPr>
          <p:nvPr>
            <p:ph type="body" sz="quarter" idx="15" hasCustomPrompt="1"/>
          </p:nvPr>
        </p:nvSpPr>
        <p:spPr bwMode="auto">
          <a:xfrm>
            <a:off x="810687" y="1440000"/>
            <a:ext cx="3453183" cy="590931"/>
          </a:xfrm>
          <a:prstGeom prst="rect">
            <a:avLst/>
          </a:prstGeom>
        </p:spPr>
        <p:txBody>
          <a:bodyPr wrap="square" lIns="0" tIns="0" rIns="0" bIns="0">
            <a:spAutoFit/>
          </a:bodyPr>
          <a:lstStyle>
            <a:lvl1pPr marL="0" indent="0">
              <a:buFontTx/>
              <a:buNone/>
              <a:defRPr sz="2133" b="1" i="0">
                <a:solidFill>
                  <a:schemeClr val="tx1"/>
                </a:solidFill>
                <a:latin typeface="Arial"/>
                <a:cs typeface="Arial"/>
              </a:defRPr>
            </a:lvl1pPr>
            <a:lvl2pPr marL="609585" indent="0">
              <a:buClr>
                <a:schemeClr val="accent4"/>
              </a:buClr>
              <a:buFontTx/>
              <a:buNone/>
              <a:defRPr sz="1800" b="0" i="0">
                <a:solidFill>
                  <a:schemeClr val="bg2"/>
                </a:solidFill>
                <a:latin typeface="Arial"/>
                <a:cs typeface="Arial"/>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sz="1800">
                <a:solidFill>
                  <a:schemeClr val="bg2"/>
                </a:solidFill>
                <a:latin typeface="+mn-lt"/>
              </a:defRPr>
            </a:lvl5pPr>
          </a:lstStyle>
          <a:p>
            <a:pPr lvl="0">
              <a:defRPr/>
            </a:pPr>
            <a:r>
              <a:rPr lang="fr-FR"/>
              <a:t>Cliquez pour insérer du texte</a:t>
            </a:r>
            <a:endParaRPr/>
          </a:p>
        </p:txBody>
      </p:sp>
      <p:sp>
        <p:nvSpPr>
          <p:cNvPr id="9" name="Espace réservé du contenu 4"/>
          <p:cNvSpPr>
            <a:spLocks noGrp="1"/>
          </p:cNvSpPr>
          <p:nvPr>
            <p:ph sz="quarter" idx="19" hasCustomPrompt="1"/>
          </p:nvPr>
        </p:nvSpPr>
        <p:spPr bwMode="auto">
          <a:xfrm>
            <a:off x="4830164" y="1432983"/>
            <a:ext cx="6341603" cy="4559999"/>
          </a:xfrm>
          <a:prstGeom prst="rect">
            <a:avLst/>
          </a:prstGeom>
          <a:solidFill>
            <a:schemeClr val="bg1">
              <a:lumMod val="95000"/>
            </a:schemeClr>
          </a:solidFill>
        </p:spPr>
        <p:txBody>
          <a:bodyPr lIns="827999" tIns="612000" rIns="827999"/>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l’une des icônes ci-dessous pour insérer un graphique, un tableau, une image, une vidéo</a:t>
            </a:r>
            <a:endParaRPr/>
          </a:p>
        </p:txBody>
      </p:sp>
      <p:sp>
        <p:nvSpPr>
          <p:cNvPr id="10" name="Espace réservé du texte 22"/>
          <p:cNvSpPr>
            <a:spLocks noGrp="1"/>
          </p:cNvSpPr>
          <p:nvPr>
            <p:ph type="body" sz="quarter" idx="20" hasCustomPrompt="1"/>
          </p:nvPr>
        </p:nvSpPr>
        <p:spPr bwMode="auto">
          <a:xfrm>
            <a:off x="810687" y="2166191"/>
            <a:ext cx="3453183" cy="498599"/>
          </a:xfrm>
          <a:prstGeom prst="rect">
            <a:avLst/>
          </a:prstGeom>
        </p:spPr>
        <p:txBody>
          <a:bodyPr wrap="square" lIns="0" tIns="0" rIns="0" bIns="0">
            <a:spAutoFit/>
          </a:bodyPr>
          <a:lstStyle>
            <a:lvl1pPr marL="0" indent="0">
              <a:buFontTx/>
              <a:buNone/>
              <a:defRPr sz="1800" b="0" i="0">
                <a:solidFill>
                  <a:schemeClr val="tx1"/>
                </a:solidFill>
                <a:latin typeface="Arial"/>
                <a:cs typeface="Arial"/>
              </a:defRPr>
            </a:lvl1pPr>
            <a:lvl2pPr marL="609585" indent="0">
              <a:buClr>
                <a:schemeClr val="accent4"/>
              </a:buClr>
              <a:buFontTx/>
              <a:buNone/>
              <a:defRPr sz="1800" b="0" i="0">
                <a:solidFill>
                  <a:schemeClr val="bg2"/>
                </a:solidFill>
                <a:latin typeface="Arial"/>
                <a:cs typeface="Arial"/>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sz="1800">
                <a:solidFill>
                  <a:schemeClr val="bg2"/>
                </a:solidFill>
                <a:latin typeface="+mn-lt"/>
              </a:defRPr>
            </a:lvl5pPr>
          </a:lstStyle>
          <a:p>
            <a:pPr lvl="0">
              <a:defRPr/>
            </a:pPr>
            <a:r>
              <a:rPr lang="fr-FR"/>
              <a:t>Cliquez pour insérer du texte de commentaire</a:t>
            </a:r>
            <a:endParaRPr/>
          </a:p>
        </p:txBody>
      </p:sp>
      <p:pic>
        <p:nvPicPr>
          <p:cNvPr id="11"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12" name="Rectangle 15"/>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34003617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PhAnim="0" preserve="1" userDrawn="1">
  <p:cSld name="Document + texte">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26287AE3-0B5F-B949-B061-B9FC3F25EB01}" type="datetime3">
              <a:rPr lang="fr-FR"/>
              <a:t>03.01.22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texte 22"/>
          <p:cNvSpPr>
            <a:spLocks noGrp="1"/>
          </p:cNvSpPr>
          <p:nvPr>
            <p:ph type="body" sz="quarter" idx="15" hasCustomPrompt="1"/>
          </p:nvPr>
        </p:nvSpPr>
        <p:spPr bwMode="auto">
          <a:xfrm>
            <a:off x="7699367" y="1440000"/>
            <a:ext cx="3453183" cy="590931"/>
          </a:xfrm>
          <a:prstGeom prst="rect">
            <a:avLst/>
          </a:prstGeom>
        </p:spPr>
        <p:txBody>
          <a:bodyPr wrap="square" lIns="0" tIns="0" rIns="0" bIns="0">
            <a:spAutoFit/>
          </a:bodyPr>
          <a:lstStyle>
            <a:lvl1pPr marL="0" indent="0">
              <a:buFontTx/>
              <a:buNone/>
              <a:defRPr sz="2133" b="1" i="0">
                <a:solidFill>
                  <a:schemeClr val="tx1"/>
                </a:solidFill>
                <a:latin typeface="Arial"/>
                <a:cs typeface="Arial"/>
              </a:defRPr>
            </a:lvl1pPr>
            <a:lvl2pPr marL="609585" indent="0">
              <a:buClr>
                <a:schemeClr val="accent4"/>
              </a:buClr>
              <a:buFontTx/>
              <a:buNone/>
              <a:defRPr sz="1800" b="0" i="0">
                <a:solidFill>
                  <a:schemeClr val="bg2"/>
                </a:solidFill>
                <a:latin typeface="Arial"/>
                <a:cs typeface="Arial"/>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sz="1800">
                <a:solidFill>
                  <a:schemeClr val="bg2"/>
                </a:solidFill>
                <a:latin typeface="+mn-lt"/>
              </a:defRPr>
            </a:lvl5pPr>
          </a:lstStyle>
          <a:p>
            <a:pPr lvl="0">
              <a:defRPr/>
            </a:pPr>
            <a:r>
              <a:rPr lang="fr-FR"/>
              <a:t>Cliquez pour insérer du texte</a:t>
            </a:r>
            <a:endParaRPr/>
          </a:p>
        </p:txBody>
      </p:sp>
      <p:sp>
        <p:nvSpPr>
          <p:cNvPr id="9" name="Espace réservé du contenu 4"/>
          <p:cNvSpPr>
            <a:spLocks noGrp="1"/>
          </p:cNvSpPr>
          <p:nvPr>
            <p:ph sz="quarter" idx="19" hasCustomPrompt="1"/>
          </p:nvPr>
        </p:nvSpPr>
        <p:spPr bwMode="auto">
          <a:xfrm>
            <a:off x="810684" y="1432983"/>
            <a:ext cx="6341603" cy="4559999"/>
          </a:xfrm>
          <a:prstGeom prst="rect">
            <a:avLst/>
          </a:prstGeom>
          <a:solidFill>
            <a:schemeClr val="bg1">
              <a:lumMod val="95000"/>
            </a:schemeClr>
          </a:solidFill>
        </p:spPr>
        <p:txBody>
          <a:bodyPr lIns="827999" tIns="612000" rIns="827999"/>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l’une des icônes ci-dessous pour insérer un graphique, un tableau, une image, une vidéo</a:t>
            </a:r>
            <a:endParaRPr/>
          </a:p>
        </p:txBody>
      </p:sp>
      <p:sp>
        <p:nvSpPr>
          <p:cNvPr id="10" name="Espace réservé du texte 22"/>
          <p:cNvSpPr>
            <a:spLocks noGrp="1"/>
          </p:cNvSpPr>
          <p:nvPr>
            <p:ph type="body" sz="quarter" idx="20" hasCustomPrompt="1"/>
          </p:nvPr>
        </p:nvSpPr>
        <p:spPr bwMode="auto">
          <a:xfrm>
            <a:off x="7699367" y="2166191"/>
            <a:ext cx="3453183" cy="498599"/>
          </a:xfrm>
          <a:prstGeom prst="rect">
            <a:avLst/>
          </a:prstGeom>
        </p:spPr>
        <p:txBody>
          <a:bodyPr wrap="square" lIns="0" tIns="0" rIns="0" bIns="0">
            <a:spAutoFit/>
          </a:bodyPr>
          <a:lstStyle>
            <a:lvl1pPr marL="0" indent="0">
              <a:buFontTx/>
              <a:buNone/>
              <a:defRPr sz="1800" b="0" i="0">
                <a:solidFill>
                  <a:schemeClr val="tx1"/>
                </a:solidFill>
                <a:latin typeface="Arial"/>
                <a:cs typeface="Arial"/>
              </a:defRPr>
            </a:lvl1pPr>
            <a:lvl2pPr marL="609585" indent="0">
              <a:buClr>
                <a:schemeClr val="accent4"/>
              </a:buClr>
              <a:buFontTx/>
              <a:buNone/>
              <a:defRPr sz="1800" b="0" i="0">
                <a:solidFill>
                  <a:schemeClr val="bg2"/>
                </a:solidFill>
                <a:latin typeface="Arial"/>
                <a:cs typeface="Arial"/>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sz="1800">
                <a:solidFill>
                  <a:schemeClr val="bg2"/>
                </a:solidFill>
                <a:latin typeface="+mn-lt"/>
              </a:defRPr>
            </a:lvl5pPr>
          </a:lstStyle>
          <a:p>
            <a:pPr lvl="0">
              <a:defRPr/>
            </a:pPr>
            <a:r>
              <a:rPr lang="fr-FR"/>
              <a:t>Cliquez pour insérer du texte de commentaire</a:t>
            </a:r>
            <a:endParaRPr/>
          </a:p>
        </p:txBody>
      </p:sp>
      <p:pic>
        <p:nvPicPr>
          <p:cNvPr id="11"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12" name="Rectangle 15"/>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97581296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PhAnim="0" preserve="1" userDrawn="1">
  <p:cSld name="Document">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26287AE3-0B5F-B949-B061-B9FC3F25EB01}" type="datetime3">
              <a:rPr lang="fr-FR"/>
              <a:t>03.01.22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contenu 4"/>
          <p:cNvSpPr>
            <a:spLocks noGrp="1"/>
          </p:cNvSpPr>
          <p:nvPr>
            <p:ph sz="quarter" idx="19" hasCustomPrompt="1"/>
          </p:nvPr>
        </p:nvSpPr>
        <p:spPr bwMode="auto">
          <a:xfrm>
            <a:off x="810684" y="1432983"/>
            <a:ext cx="10361083" cy="4559999"/>
          </a:xfrm>
          <a:prstGeom prst="rect">
            <a:avLst/>
          </a:prstGeom>
          <a:solidFill>
            <a:schemeClr val="bg1">
              <a:lumMod val="95000"/>
            </a:schemeClr>
          </a:solidFill>
        </p:spPr>
        <p:txBody>
          <a:bodyPr lIns="1475998" tIns="396000" rIns="1440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l’une des icônes ci-dessous </a:t>
            </a:r>
            <a:br>
              <a:rPr lang="fr-FR"/>
            </a:br>
            <a:r>
              <a:rPr lang="fr-FR"/>
              <a:t>pour insérer un graphique, un tableau, une image, une vidéo (merci de respecter cet encombrement maximum)</a:t>
            </a:r>
            <a:endParaRPr/>
          </a:p>
        </p:txBody>
      </p:sp>
      <p:pic>
        <p:nvPicPr>
          <p:cNvPr id="9"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10" name="Rectangle 14"/>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35114602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PhAnim="0" preserve="1" userDrawn="1">
  <p:cSld name="Document + 3 chiffres">
    <p:spTree>
      <p:nvGrpSpPr>
        <p:cNvPr id="1" name=""/>
        <p:cNvGrpSpPr/>
        <p:nvPr/>
      </p:nvGrpSpPr>
      <p:grpSpPr bwMode="auto">
        <a:xfrm>
          <a:off x="0" y="0"/>
          <a:ext cx="0" cy="0"/>
          <a:chOff x="0" y="0"/>
          <a:chExt cx="0" cy="0"/>
        </a:xfrm>
      </p:grpSpPr>
      <p:sp>
        <p:nvSpPr>
          <p:cNvPr id="4" name="Espace réservé du contenu 4"/>
          <p:cNvSpPr>
            <a:spLocks noGrp="1"/>
          </p:cNvSpPr>
          <p:nvPr>
            <p:ph sz="quarter" idx="22" hasCustomPrompt="1"/>
          </p:nvPr>
        </p:nvSpPr>
        <p:spPr bwMode="auto">
          <a:xfrm>
            <a:off x="810683" y="1432983"/>
            <a:ext cx="6741805" cy="4559999"/>
          </a:xfrm>
          <a:prstGeom prst="rect">
            <a:avLst/>
          </a:prstGeom>
          <a:solidFill>
            <a:schemeClr val="bg1">
              <a:lumMod val="95000"/>
            </a:schemeClr>
          </a:solidFill>
        </p:spPr>
        <p:txBody>
          <a:bodyPr lIns="936000" tIns="540000" rIns="900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l’une des icônes ci-dessous pour insérer un graphique, un tableau, une image, une vidéo</a:t>
            </a:r>
            <a:endParaRPr/>
          </a:p>
        </p:txBody>
      </p:sp>
      <p:sp>
        <p:nvSpPr>
          <p:cNvPr id="5" name="Espace réservé de la date 1"/>
          <p:cNvSpPr>
            <a:spLocks noGrp="1"/>
          </p:cNvSpPr>
          <p:nvPr>
            <p:ph type="dt" sz="half" idx="10"/>
          </p:nvPr>
        </p:nvSpPr>
        <p:spPr bwMode="auto"/>
        <p:txBody>
          <a:bodyPr/>
          <a:lstStyle/>
          <a:p>
            <a:pPr>
              <a:defRPr/>
            </a:pPr>
            <a:fld id="{26287AE3-0B5F-B949-B061-B9FC3F25EB01}" type="datetime3">
              <a:rPr lang="fr-FR"/>
              <a:t>03.01.22</a:t>
            </a:fld>
            <a:endParaRPr lang="fr-FR"/>
          </a:p>
        </p:txBody>
      </p:sp>
      <p:sp>
        <p:nvSpPr>
          <p:cNvPr id="6"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7"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8"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9" name="Espace réservé du texte 20"/>
          <p:cNvSpPr>
            <a:spLocks noGrp="1"/>
          </p:cNvSpPr>
          <p:nvPr>
            <p:ph type="body" sz="quarter" idx="14" hasCustomPrompt="1"/>
          </p:nvPr>
        </p:nvSpPr>
        <p:spPr bwMode="auto">
          <a:xfrm>
            <a:off x="8099568" y="2162422"/>
            <a:ext cx="1938728" cy="578676"/>
          </a:xfrm>
          <a:prstGeom prst="rect">
            <a:avLst/>
          </a:prstGeom>
          <a:solidFill>
            <a:srgbClr val="E16F34"/>
          </a:solidFill>
        </p:spPr>
        <p:txBody>
          <a:bodyPr wrap="square" lIns="108000" tIns="108000" rIns="108000" bIns="108000">
            <a:noAutofit/>
          </a:bodyPr>
          <a:lstStyle>
            <a:lvl1pPr marL="0" indent="0">
              <a:lnSpc>
                <a:spcPct val="95000"/>
              </a:lnSpc>
              <a:spcBef>
                <a:spcPts val="0"/>
              </a:spcBef>
              <a:buFontTx/>
              <a:buNone/>
              <a:defRPr sz="3733" b="1">
                <a:solidFill>
                  <a:schemeClr val="bg1"/>
                </a:solidFill>
              </a:defRPr>
            </a:lvl1pPr>
          </a:lstStyle>
          <a:p>
            <a:pPr lvl="0">
              <a:defRPr/>
            </a:pPr>
            <a:r>
              <a:rPr lang="fr-FR"/>
              <a:t>0 000</a:t>
            </a:r>
            <a:endParaRPr/>
          </a:p>
        </p:txBody>
      </p:sp>
      <p:sp>
        <p:nvSpPr>
          <p:cNvPr id="10" name="Espace réservé du texte 20"/>
          <p:cNvSpPr>
            <a:spLocks noGrp="1"/>
          </p:cNvSpPr>
          <p:nvPr>
            <p:ph type="body" sz="quarter" idx="16" hasCustomPrompt="1"/>
          </p:nvPr>
        </p:nvSpPr>
        <p:spPr bwMode="auto">
          <a:xfrm>
            <a:off x="8099568" y="2741098"/>
            <a:ext cx="3071317" cy="574767"/>
          </a:xfrm>
          <a:prstGeom prst="rect">
            <a:avLst/>
          </a:prstGeom>
          <a:noFill/>
        </p:spPr>
        <p:txBody>
          <a:bodyPr wrap="square" lIns="108000" tIns="3600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3 lignes </a:t>
            </a:r>
            <a:endParaRPr/>
          </a:p>
          <a:p>
            <a:pPr lvl="0">
              <a:defRPr/>
            </a:pPr>
            <a:r>
              <a:rPr lang="fr-FR"/>
              <a:t>maximum</a:t>
            </a:r>
            <a:endParaRPr/>
          </a:p>
        </p:txBody>
      </p:sp>
      <p:sp>
        <p:nvSpPr>
          <p:cNvPr id="11" name="Espace réservé du texte 20"/>
          <p:cNvSpPr>
            <a:spLocks noGrp="1"/>
          </p:cNvSpPr>
          <p:nvPr>
            <p:ph type="body" sz="quarter" idx="17" hasCustomPrompt="1"/>
          </p:nvPr>
        </p:nvSpPr>
        <p:spPr bwMode="auto">
          <a:xfrm>
            <a:off x="8099568" y="3508621"/>
            <a:ext cx="1938728" cy="578676"/>
          </a:xfrm>
          <a:prstGeom prst="rect">
            <a:avLst/>
          </a:prstGeom>
          <a:solidFill>
            <a:srgbClr val="E16F34"/>
          </a:solidFill>
        </p:spPr>
        <p:txBody>
          <a:bodyPr wrap="square" lIns="108000" tIns="108000" rIns="108000" bIns="108000">
            <a:noAutofit/>
          </a:bodyPr>
          <a:lstStyle>
            <a:lvl1pPr marL="0" indent="0">
              <a:lnSpc>
                <a:spcPct val="95000"/>
              </a:lnSpc>
              <a:spcBef>
                <a:spcPts val="0"/>
              </a:spcBef>
              <a:buFontTx/>
              <a:buNone/>
              <a:defRPr sz="3733" b="1">
                <a:solidFill>
                  <a:schemeClr val="bg1"/>
                </a:solidFill>
              </a:defRPr>
            </a:lvl1pPr>
          </a:lstStyle>
          <a:p>
            <a:pPr lvl="0">
              <a:defRPr/>
            </a:pPr>
            <a:r>
              <a:rPr lang="fr-FR"/>
              <a:t>0 000</a:t>
            </a:r>
            <a:endParaRPr/>
          </a:p>
        </p:txBody>
      </p:sp>
      <p:sp>
        <p:nvSpPr>
          <p:cNvPr id="12" name="Espace réservé du texte 20"/>
          <p:cNvSpPr>
            <a:spLocks noGrp="1"/>
          </p:cNvSpPr>
          <p:nvPr>
            <p:ph type="body" sz="quarter" idx="18" hasCustomPrompt="1"/>
          </p:nvPr>
        </p:nvSpPr>
        <p:spPr bwMode="auto">
          <a:xfrm>
            <a:off x="8099568" y="4087297"/>
            <a:ext cx="3071317" cy="574767"/>
          </a:xfrm>
          <a:prstGeom prst="rect">
            <a:avLst/>
          </a:prstGeom>
          <a:noFill/>
        </p:spPr>
        <p:txBody>
          <a:bodyPr wrap="square" lIns="108000" tIns="3600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3 lignes </a:t>
            </a:r>
            <a:endParaRPr/>
          </a:p>
          <a:p>
            <a:pPr lvl="0">
              <a:defRPr/>
            </a:pPr>
            <a:r>
              <a:rPr lang="fr-FR"/>
              <a:t>maximum</a:t>
            </a:r>
            <a:endParaRPr/>
          </a:p>
        </p:txBody>
      </p:sp>
      <p:sp>
        <p:nvSpPr>
          <p:cNvPr id="13" name="Espace réservé du texte 20"/>
          <p:cNvSpPr>
            <a:spLocks noGrp="1"/>
          </p:cNvSpPr>
          <p:nvPr>
            <p:ph type="body" sz="quarter" idx="19" hasCustomPrompt="1"/>
          </p:nvPr>
        </p:nvSpPr>
        <p:spPr bwMode="auto">
          <a:xfrm>
            <a:off x="8099568" y="4846554"/>
            <a:ext cx="1938728" cy="578676"/>
          </a:xfrm>
          <a:prstGeom prst="rect">
            <a:avLst/>
          </a:prstGeom>
          <a:solidFill>
            <a:srgbClr val="E16F34"/>
          </a:solidFill>
        </p:spPr>
        <p:txBody>
          <a:bodyPr wrap="square" lIns="108000" tIns="108000" rIns="108000" bIns="108000">
            <a:noAutofit/>
          </a:bodyPr>
          <a:lstStyle>
            <a:lvl1pPr marL="0" indent="0">
              <a:lnSpc>
                <a:spcPct val="95000"/>
              </a:lnSpc>
              <a:spcBef>
                <a:spcPts val="0"/>
              </a:spcBef>
              <a:buFontTx/>
              <a:buNone/>
              <a:defRPr sz="3733" b="1">
                <a:solidFill>
                  <a:schemeClr val="bg1"/>
                </a:solidFill>
              </a:defRPr>
            </a:lvl1pPr>
          </a:lstStyle>
          <a:p>
            <a:pPr lvl="0">
              <a:defRPr/>
            </a:pPr>
            <a:r>
              <a:rPr lang="fr-FR"/>
              <a:t>0 000</a:t>
            </a:r>
            <a:endParaRPr/>
          </a:p>
        </p:txBody>
      </p:sp>
      <p:sp>
        <p:nvSpPr>
          <p:cNvPr id="14" name="Espace réservé du texte 20"/>
          <p:cNvSpPr>
            <a:spLocks noGrp="1"/>
          </p:cNvSpPr>
          <p:nvPr>
            <p:ph type="body" sz="quarter" idx="20" hasCustomPrompt="1"/>
          </p:nvPr>
        </p:nvSpPr>
        <p:spPr bwMode="auto">
          <a:xfrm>
            <a:off x="8099568" y="5425230"/>
            <a:ext cx="3071317" cy="574767"/>
          </a:xfrm>
          <a:prstGeom prst="rect">
            <a:avLst/>
          </a:prstGeom>
          <a:noFill/>
        </p:spPr>
        <p:txBody>
          <a:bodyPr wrap="square" lIns="108000" tIns="3600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3 lignes </a:t>
            </a:r>
            <a:endParaRPr/>
          </a:p>
          <a:p>
            <a:pPr lvl="0">
              <a:defRPr/>
            </a:pPr>
            <a:r>
              <a:rPr lang="fr-FR"/>
              <a:t>maximum</a:t>
            </a:r>
            <a:endParaRPr/>
          </a:p>
        </p:txBody>
      </p:sp>
      <p:sp>
        <p:nvSpPr>
          <p:cNvPr id="15" name="Espace réservé du texte 22"/>
          <p:cNvSpPr>
            <a:spLocks noGrp="1"/>
          </p:cNvSpPr>
          <p:nvPr>
            <p:ph type="body" sz="quarter" idx="15" hasCustomPrompt="1"/>
          </p:nvPr>
        </p:nvSpPr>
        <p:spPr bwMode="auto">
          <a:xfrm>
            <a:off x="8099569" y="1439998"/>
            <a:ext cx="3072199" cy="574767"/>
          </a:xfrm>
          <a:prstGeom prst="rect">
            <a:avLst/>
          </a:prstGeom>
        </p:spPr>
        <p:txBody>
          <a:bodyPr lIns="0" tIns="0" rIns="0" bIns="0"/>
          <a:lstStyle>
            <a:lvl1pPr marL="0" indent="0">
              <a:spcBef>
                <a:spcPts val="0"/>
              </a:spcBef>
              <a:buFontTx/>
              <a:buNone/>
              <a:defRPr sz="2133" b="1" i="0">
                <a:solidFill>
                  <a:schemeClr val="tx1"/>
                </a:solidFill>
                <a:latin typeface="+mn-lt"/>
              </a:defRPr>
            </a:lvl1pPr>
            <a:lvl2pPr marL="609585" indent="0">
              <a:buClr>
                <a:schemeClr val="accent4"/>
              </a:buClr>
              <a:buFontTx/>
              <a:buNone/>
              <a:defRPr sz="1800">
                <a:solidFill>
                  <a:schemeClr val="bg2"/>
                </a:solidFill>
                <a:latin typeface="+mn-lt"/>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sz="1800">
                <a:solidFill>
                  <a:schemeClr val="bg2"/>
                </a:solidFill>
                <a:latin typeface="+mn-lt"/>
              </a:defRPr>
            </a:lvl5pPr>
          </a:lstStyle>
          <a:p>
            <a:pPr lvl="0">
              <a:defRPr/>
            </a:pPr>
            <a:r>
              <a:rPr lang="fr-FR"/>
              <a:t>Chiffres clés</a:t>
            </a:r>
            <a:endParaRPr/>
          </a:p>
        </p:txBody>
      </p:sp>
      <p:pic>
        <p:nvPicPr>
          <p:cNvPr id="16"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17" name="Rectangle 23"/>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156561149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PhAnim="0" preserve="1" userDrawn="1">
  <p:cSld name="Texte + 3 chiffres">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26287AE3-0B5F-B949-B061-B9FC3F25EB01}" type="datetime3">
              <a:rPr lang="fr-FR"/>
              <a:t>03.01.22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texte 20"/>
          <p:cNvSpPr>
            <a:spLocks noGrp="1"/>
          </p:cNvSpPr>
          <p:nvPr>
            <p:ph type="body" sz="quarter" idx="14" hasCustomPrompt="1"/>
          </p:nvPr>
        </p:nvSpPr>
        <p:spPr bwMode="auto">
          <a:xfrm>
            <a:off x="7321516" y="1844043"/>
            <a:ext cx="1938728" cy="578676"/>
          </a:xfrm>
          <a:prstGeom prst="rect">
            <a:avLst/>
          </a:prstGeom>
          <a:solidFill>
            <a:srgbClr val="E16F34"/>
          </a:solidFill>
        </p:spPr>
        <p:txBody>
          <a:bodyPr wrap="square" lIns="108000" tIns="108000" rIns="108000" bIns="108000">
            <a:noAutofit/>
          </a:bodyPr>
          <a:lstStyle>
            <a:lvl1pPr marL="0" indent="0">
              <a:lnSpc>
                <a:spcPct val="95000"/>
              </a:lnSpc>
              <a:spcBef>
                <a:spcPts val="0"/>
              </a:spcBef>
              <a:buFontTx/>
              <a:buNone/>
              <a:defRPr sz="3733" b="1">
                <a:solidFill>
                  <a:schemeClr val="bg1"/>
                </a:solidFill>
              </a:defRPr>
            </a:lvl1pPr>
          </a:lstStyle>
          <a:p>
            <a:pPr lvl="0">
              <a:defRPr/>
            </a:pPr>
            <a:r>
              <a:rPr lang="fr-FR"/>
              <a:t>0 000</a:t>
            </a:r>
            <a:endParaRPr/>
          </a:p>
        </p:txBody>
      </p:sp>
      <p:sp>
        <p:nvSpPr>
          <p:cNvPr id="9" name="Espace réservé du texte 20"/>
          <p:cNvSpPr>
            <a:spLocks noGrp="1"/>
          </p:cNvSpPr>
          <p:nvPr>
            <p:ph type="body" sz="quarter" idx="16" hasCustomPrompt="1"/>
          </p:nvPr>
        </p:nvSpPr>
        <p:spPr bwMode="auto">
          <a:xfrm>
            <a:off x="7321516" y="2422719"/>
            <a:ext cx="3071317" cy="574767"/>
          </a:xfrm>
          <a:prstGeom prst="rect">
            <a:avLst/>
          </a:prstGeom>
          <a:noFill/>
        </p:spPr>
        <p:txBody>
          <a:bodyPr wrap="square" lIns="108000" tIns="3600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3 lignes </a:t>
            </a:r>
            <a:endParaRPr/>
          </a:p>
          <a:p>
            <a:pPr lvl="0">
              <a:defRPr/>
            </a:pPr>
            <a:r>
              <a:rPr lang="fr-FR"/>
              <a:t>maximum</a:t>
            </a:r>
            <a:endParaRPr/>
          </a:p>
        </p:txBody>
      </p:sp>
      <p:sp>
        <p:nvSpPr>
          <p:cNvPr id="10" name="Espace réservé du texte 20"/>
          <p:cNvSpPr>
            <a:spLocks noGrp="1"/>
          </p:cNvSpPr>
          <p:nvPr>
            <p:ph type="body" sz="quarter" idx="17" hasCustomPrompt="1"/>
          </p:nvPr>
        </p:nvSpPr>
        <p:spPr bwMode="auto">
          <a:xfrm>
            <a:off x="7321516" y="3345301"/>
            <a:ext cx="1938728" cy="578676"/>
          </a:xfrm>
          <a:prstGeom prst="rect">
            <a:avLst/>
          </a:prstGeom>
          <a:solidFill>
            <a:srgbClr val="E16F34"/>
          </a:solidFill>
        </p:spPr>
        <p:txBody>
          <a:bodyPr wrap="square" lIns="108000" tIns="108000" rIns="108000" bIns="108000">
            <a:noAutofit/>
          </a:bodyPr>
          <a:lstStyle>
            <a:lvl1pPr marL="0" indent="0">
              <a:lnSpc>
                <a:spcPct val="95000"/>
              </a:lnSpc>
              <a:spcBef>
                <a:spcPts val="0"/>
              </a:spcBef>
              <a:buFontTx/>
              <a:buNone/>
              <a:defRPr sz="3733" b="1">
                <a:solidFill>
                  <a:schemeClr val="bg1"/>
                </a:solidFill>
              </a:defRPr>
            </a:lvl1pPr>
          </a:lstStyle>
          <a:p>
            <a:pPr lvl="0">
              <a:defRPr/>
            </a:pPr>
            <a:r>
              <a:rPr lang="fr-FR"/>
              <a:t>0 000</a:t>
            </a:r>
            <a:endParaRPr/>
          </a:p>
        </p:txBody>
      </p:sp>
      <p:sp>
        <p:nvSpPr>
          <p:cNvPr id="11" name="Espace réservé du texte 20"/>
          <p:cNvSpPr>
            <a:spLocks noGrp="1"/>
          </p:cNvSpPr>
          <p:nvPr>
            <p:ph type="body" sz="quarter" idx="18" hasCustomPrompt="1"/>
          </p:nvPr>
        </p:nvSpPr>
        <p:spPr bwMode="auto">
          <a:xfrm>
            <a:off x="7321516" y="3923977"/>
            <a:ext cx="3071317" cy="574767"/>
          </a:xfrm>
          <a:prstGeom prst="rect">
            <a:avLst/>
          </a:prstGeom>
          <a:noFill/>
        </p:spPr>
        <p:txBody>
          <a:bodyPr wrap="square" lIns="108000" tIns="3600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3 lignes </a:t>
            </a:r>
            <a:endParaRPr/>
          </a:p>
          <a:p>
            <a:pPr lvl="0">
              <a:defRPr/>
            </a:pPr>
            <a:r>
              <a:rPr lang="fr-FR"/>
              <a:t>maximum</a:t>
            </a:r>
            <a:endParaRPr/>
          </a:p>
        </p:txBody>
      </p:sp>
      <p:sp>
        <p:nvSpPr>
          <p:cNvPr id="12" name="Espace réservé du texte 20"/>
          <p:cNvSpPr>
            <a:spLocks noGrp="1"/>
          </p:cNvSpPr>
          <p:nvPr>
            <p:ph type="body" sz="quarter" idx="19" hasCustomPrompt="1"/>
          </p:nvPr>
        </p:nvSpPr>
        <p:spPr bwMode="auto">
          <a:xfrm>
            <a:off x="7321516" y="4846558"/>
            <a:ext cx="1938728" cy="578676"/>
          </a:xfrm>
          <a:prstGeom prst="rect">
            <a:avLst/>
          </a:prstGeom>
          <a:solidFill>
            <a:srgbClr val="E16F34"/>
          </a:solidFill>
        </p:spPr>
        <p:txBody>
          <a:bodyPr wrap="square" lIns="108000" tIns="108000" rIns="108000" bIns="108000">
            <a:noAutofit/>
          </a:bodyPr>
          <a:lstStyle>
            <a:lvl1pPr marL="0" indent="0">
              <a:lnSpc>
                <a:spcPct val="95000"/>
              </a:lnSpc>
              <a:spcBef>
                <a:spcPts val="0"/>
              </a:spcBef>
              <a:buFontTx/>
              <a:buNone/>
              <a:defRPr sz="3733" b="1">
                <a:solidFill>
                  <a:schemeClr val="bg1"/>
                </a:solidFill>
              </a:defRPr>
            </a:lvl1pPr>
          </a:lstStyle>
          <a:p>
            <a:pPr lvl="0">
              <a:defRPr/>
            </a:pPr>
            <a:r>
              <a:rPr lang="fr-FR"/>
              <a:t>0 000</a:t>
            </a:r>
            <a:endParaRPr/>
          </a:p>
        </p:txBody>
      </p:sp>
      <p:sp>
        <p:nvSpPr>
          <p:cNvPr id="13" name="Espace réservé du texte 20"/>
          <p:cNvSpPr>
            <a:spLocks noGrp="1"/>
          </p:cNvSpPr>
          <p:nvPr>
            <p:ph type="body" sz="quarter" idx="20" hasCustomPrompt="1"/>
          </p:nvPr>
        </p:nvSpPr>
        <p:spPr bwMode="auto">
          <a:xfrm>
            <a:off x="7321516" y="5425234"/>
            <a:ext cx="3071317" cy="574767"/>
          </a:xfrm>
          <a:prstGeom prst="rect">
            <a:avLst/>
          </a:prstGeom>
          <a:noFill/>
        </p:spPr>
        <p:txBody>
          <a:bodyPr wrap="square" lIns="108000" tIns="3600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3 lignes </a:t>
            </a:r>
            <a:endParaRPr/>
          </a:p>
          <a:p>
            <a:pPr lvl="0">
              <a:defRPr/>
            </a:pPr>
            <a:r>
              <a:rPr lang="fr-FR"/>
              <a:t>maximum</a:t>
            </a:r>
            <a:endParaRPr/>
          </a:p>
        </p:txBody>
      </p:sp>
      <p:pic>
        <p:nvPicPr>
          <p:cNvPr id="14"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15" name="Rectangle 23"/>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
        <p:nvSpPr>
          <p:cNvPr id="16" name="Espace réservé du texte 22"/>
          <p:cNvSpPr>
            <a:spLocks noGrp="1"/>
          </p:cNvSpPr>
          <p:nvPr>
            <p:ph type="body" sz="quarter" idx="21" hasCustomPrompt="1"/>
          </p:nvPr>
        </p:nvSpPr>
        <p:spPr bwMode="auto">
          <a:xfrm>
            <a:off x="810686" y="1440000"/>
            <a:ext cx="5963751" cy="4560000"/>
          </a:xfrm>
          <a:prstGeom prst="rect">
            <a:avLst/>
          </a:prstGeom>
        </p:spPr>
        <p:txBody>
          <a:bodyPr lIns="0" tIns="0" rIns="0" bIns="0"/>
          <a:lstStyle>
            <a:lvl1pPr marL="0" marR="0" indent="0" algn="l" defTabSz="1219170">
              <a:lnSpc>
                <a:spcPct val="90000"/>
              </a:lnSpc>
              <a:spcBef>
                <a:spcPts val="1333"/>
              </a:spcBef>
              <a:spcAft>
                <a:spcPts val="0"/>
              </a:spcAft>
              <a:buClr>
                <a:schemeClr val="tx2"/>
              </a:buClr>
              <a:buSzTx/>
              <a:buFontTx/>
              <a:buNone/>
              <a:defRPr sz="2133" b="1" i="0">
                <a:solidFill>
                  <a:schemeClr val="tx1"/>
                </a:solidFill>
                <a:latin typeface="+mn-lt"/>
              </a:defRPr>
            </a:lvl1pPr>
            <a:lvl2pPr marL="914377" indent="-304792">
              <a:buClrTx/>
              <a:buFont typeface="Wingdings"/>
              <a:buChar char="§"/>
              <a:defRPr sz="1800">
                <a:solidFill>
                  <a:schemeClr val="tx1"/>
                </a:solidFill>
                <a:latin typeface="+mn-lt"/>
              </a:defRPr>
            </a:lvl2pPr>
            <a:lvl3pPr marL="1676358" indent="-457189">
              <a:buClrTx/>
              <a:buFont typeface="Arial"/>
              <a:buChar char="•"/>
              <a:defRPr sz="1800">
                <a:solidFill>
                  <a:schemeClr val="tx1"/>
                </a:solidFill>
                <a:latin typeface="+mn-lt"/>
              </a:defRPr>
            </a:lvl3pPr>
            <a:lvl4pPr marL="2209745" indent="-380990">
              <a:buClrTx/>
              <a:buFont typeface="Wingdings"/>
              <a:buChar char="ü"/>
              <a:defRPr sz="1800">
                <a:solidFill>
                  <a:schemeClr val="tx1"/>
                </a:solidFill>
                <a:latin typeface="+mn-lt"/>
              </a:defRPr>
            </a:lvl4pPr>
            <a:lvl5pPr marL="2438339" indent="0">
              <a:buClr>
                <a:schemeClr val="tx2"/>
              </a:buClr>
              <a:buFontTx/>
              <a:buNone/>
              <a:defRPr sz="1800">
                <a:solidFill>
                  <a:schemeClr val="tx1"/>
                </a:solidFill>
                <a:latin typeface="+mn-lt"/>
              </a:defRPr>
            </a:lvl5pPr>
          </a:lstStyle>
          <a:p>
            <a:pPr marL="0" lvl="0" indent="0" algn="l" defTabSz="1219170">
              <a:lnSpc>
                <a:spcPct val="90000"/>
              </a:lnSpc>
              <a:spcBef>
                <a:spcPts val="1333"/>
              </a:spcBef>
              <a:buClr>
                <a:schemeClr val="tx2"/>
              </a:buClr>
              <a:buFontTx/>
              <a:buNone/>
              <a:defRPr/>
            </a:pPr>
            <a:r>
              <a:rPr lang="fr-FR"/>
              <a:t>Cliquez pour insérer du texte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Tree>
    <p:extLst>
      <p:ext uri="{BB962C8B-B14F-4D97-AF65-F5344CB8AC3E}">
        <p14:creationId xmlns:p14="http://schemas.microsoft.com/office/powerpoint/2010/main" val="318435227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PhAnim="0" preserve="1" userDrawn="1">
  <p:cSld name="Texte + 5 chiffres">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26287AE3-0B5F-B949-B061-B9FC3F25EB01}" type="datetime3">
              <a:rPr lang="fr-FR"/>
              <a:t>03.01.22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texte 22"/>
          <p:cNvSpPr>
            <a:spLocks noGrp="1"/>
          </p:cNvSpPr>
          <p:nvPr>
            <p:ph type="body" sz="quarter" idx="15" hasCustomPrompt="1"/>
          </p:nvPr>
        </p:nvSpPr>
        <p:spPr bwMode="auto">
          <a:xfrm>
            <a:off x="810686" y="1440000"/>
            <a:ext cx="4018068" cy="4560000"/>
          </a:xfrm>
          <a:prstGeom prst="rect">
            <a:avLst/>
          </a:prstGeom>
        </p:spPr>
        <p:txBody>
          <a:bodyPr lIns="0" tIns="0" rIns="0" bIns="0"/>
          <a:lstStyle>
            <a:lvl1pPr marL="0" indent="0">
              <a:buFontTx/>
              <a:buNone/>
              <a:defRPr sz="2133" b="1" i="0">
                <a:solidFill>
                  <a:schemeClr val="tx1"/>
                </a:solidFill>
                <a:latin typeface="+mn-lt"/>
              </a:defRPr>
            </a:lvl1pPr>
            <a:lvl2pPr marL="609585" indent="0">
              <a:buClr>
                <a:schemeClr val="accent4"/>
              </a:buClr>
              <a:buFontTx/>
              <a:buNone/>
              <a:defRPr sz="1800">
                <a:solidFill>
                  <a:schemeClr val="tx1"/>
                </a:solidFill>
                <a:latin typeface="+mn-lt"/>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sz="1800">
                <a:solidFill>
                  <a:schemeClr val="bg2"/>
                </a:solidFill>
                <a:latin typeface="+mn-lt"/>
              </a:defRPr>
            </a:lvl5pPr>
          </a:lstStyle>
          <a:p>
            <a:pPr lvl="0">
              <a:defRPr/>
            </a:pPr>
            <a:r>
              <a:rPr lang="fr-FR"/>
              <a:t>Cliquez pour insérer du texte</a:t>
            </a:r>
            <a:endParaRPr/>
          </a:p>
          <a:p>
            <a:pPr lvl="1">
              <a:defRPr/>
            </a:pPr>
            <a:r>
              <a:rPr lang="fr-FR"/>
              <a:t>Deuxième niveau</a:t>
            </a:r>
            <a:br>
              <a:rPr lang="fr-FR"/>
            </a:br>
            <a:endParaRPr lang="fr-FR"/>
          </a:p>
        </p:txBody>
      </p:sp>
      <p:sp>
        <p:nvSpPr>
          <p:cNvPr id="9" name="Espace réservé du texte 20"/>
          <p:cNvSpPr>
            <a:spLocks noGrp="1"/>
          </p:cNvSpPr>
          <p:nvPr>
            <p:ph type="body" sz="quarter" idx="17" hasCustomPrompt="1"/>
          </p:nvPr>
        </p:nvSpPr>
        <p:spPr bwMode="auto">
          <a:xfrm>
            <a:off x="9027410" y="1954982"/>
            <a:ext cx="2151921" cy="1003077"/>
          </a:xfrm>
          <a:prstGeom prst="rect">
            <a:avLst/>
          </a:prstGeom>
          <a:solidFill>
            <a:schemeClr val="bg1"/>
          </a:solidFill>
        </p:spPr>
        <p:txBody>
          <a:bodyPr wrap="square" lIns="108000" tIns="108000" rIns="0" bIns="0" anchor="b" anchorCtr="0">
            <a:spAutoFit/>
          </a:bodyPr>
          <a:lstStyle>
            <a:lvl1pPr marL="0" indent="0">
              <a:lnSpc>
                <a:spcPct val="95000"/>
              </a:lnSpc>
              <a:spcBef>
                <a:spcPts val="0"/>
              </a:spcBef>
              <a:buFontTx/>
              <a:buNone/>
              <a:defRPr sz="5867" b="1" spc="-200">
                <a:solidFill>
                  <a:srgbClr val="88B14A"/>
                </a:solidFill>
              </a:defRPr>
            </a:lvl1pPr>
          </a:lstStyle>
          <a:p>
            <a:pPr lvl="0">
              <a:defRPr/>
            </a:pPr>
            <a:r>
              <a:rPr lang="fr-FR"/>
              <a:t>0 000</a:t>
            </a:r>
            <a:endParaRPr/>
          </a:p>
        </p:txBody>
      </p:sp>
      <p:sp>
        <p:nvSpPr>
          <p:cNvPr id="10" name="Espace réservé du texte 20"/>
          <p:cNvSpPr>
            <a:spLocks noGrp="1"/>
          </p:cNvSpPr>
          <p:nvPr>
            <p:ph type="body" sz="quarter" idx="18" hasCustomPrompt="1"/>
          </p:nvPr>
        </p:nvSpPr>
        <p:spPr bwMode="auto">
          <a:xfrm>
            <a:off x="9027412" y="2958060"/>
            <a:ext cx="2151921" cy="526297"/>
          </a:xfrm>
          <a:prstGeom prst="rect">
            <a:avLst/>
          </a:prstGeom>
          <a:noFill/>
        </p:spPr>
        <p:txBody>
          <a:bodyPr wrap="square" lIns="108000" tIns="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nombre de lignes </a:t>
            </a:r>
            <a:endParaRPr/>
          </a:p>
          <a:p>
            <a:pPr lvl="0">
              <a:defRPr/>
            </a:pPr>
            <a:r>
              <a:rPr lang="fr-FR"/>
              <a:t>souhaité</a:t>
            </a:r>
            <a:endParaRPr/>
          </a:p>
        </p:txBody>
      </p:sp>
      <p:sp>
        <p:nvSpPr>
          <p:cNvPr id="11" name="Espace réservé du texte 20"/>
          <p:cNvSpPr>
            <a:spLocks noGrp="1"/>
          </p:cNvSpPr>
          <p:nvPr>
            <p:ph type="body" sz="quarter" idx="19" hasCustomPrompt="1"/>
          </p:nvPr>
        </p:nvSpPr>
        <p:spPr bwMode="auto">
          <a:xfrm>
            <a:off x="6096001" y="1397206"/>
            <a:ext cx="2151921" cy="654782"/>
          </a:xfrm>
          <a:prstGeom prst="rect">
            <a:avLst/>
          </a:prstGeom>
          <a:solidFill>
            <a:schemeClr val="bg1"/>
          </a:solidFill>
        </p:spPr>
        <p:txBody>
          <a:bodyPr wrap="square" lIns="108000" tIns="108000" rIns="0" bIns="0" anchor="b" anchorCtr="0">
            <a:spAutoFit/>
          </a:bodyPr>
          <a:lstStyle>
            <a:lvl1pPr marL="0" indent="0">
              <a:lnSpc>
                <a:spcPct val="95000"/>
              </a:lnSpc>
              <a:spcBef>
                <a:spcPts val="0"/>
              </a:spcBef>
              <a:buFontTx/>
              <a:buNone/>
              <a:defRPr sz="3733" b="1" spc="-200">
                <a:solidFill>
                  <a:srgbClr val="E16F34"/>
                </a:solidFill>
              </a:defRPr>
            </a:lvl1pPr>
          </a:lstStyle>
          <a:p>
            <a:pPr lvl="0">
              <a:defRPr/>
            </a:pPr>
            <a:r>
              <a:rPr lang="fr-FR"/>
              <a:t>0 000</a:t>
            </a:r>
            <a:endParaRPr/>
          </a:p>
        </p:txBody>
      </p:sp>
      <p:sp>
        <p:nvSpPr>
          <p:cNvPr id="12" name="Espace réservé du texte 20"/>
          <p:cNvSpPr>
            <a:spLocks noGrp="1"/>
          </p:cNvSpPr>
          <p:nvPr>
            <p:ph type="body" sz="quarter" idx="20" hasCustomPrompt="1"/>
          </p:nvPr>
        </p:nvSpPr>
        <p:spPr bwMode="auto">
          <a:xfrm>
            <a:off x="6096002" y="2051989"/>
            <a:ext cx="2151921" cy="526297"/>
          </a:xfrm>
          <a:prstGeom prst="rect">
            <a:avLst/>
          </a:prstGeom>
          <a:noFill/>
        </p:spPr>
        <p:txBody>
          <a:bodyPr wrap="square" lIns="108000" tIns="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nombre de lignes </a:t>
            </a:r>
            <a:endParaRPr/>
          </a:p>
          <a:p>
            <a:pPr lvl="0">
              <a:defRPr/>
            </a:pPr>
            <a:r>
              <a:rPr lang="fr-FR"/>
              <a:t>souhaité</a:t>
            </a:r>
            <a:endParaRPr/>
          </a:p>
        </p:txBody>
      </p:sp>
      <p:sp>
        <p:nvSpPr>
          <p:cNvPr id="13" name="Espace réservé du texte 20"/>
          <p:cNvSpPr>
            <a:spLocks noGrp="1"/>
          </p:cNvSpPr>
          <p:nvPr>
            <p:ph type="body" sz="quarter" idx="21" hasCustomPrompt="1"/>
          </p:nvPr>
        </p:nvSpPr>
        <p:spPr bwMode="auto">
          <a:xfrm>
            <a:off x="6695606" y="3134031"/>
            <a:ext cx="2151921" cy="498970"/>
          </a:xfrm>
          <a:prstGeom prst="rect">
            <a:avLst/>
          </a:prstGeom>
          <a:solidFill>
            <a:schemeClr val="bg1"/>
          </a:solidFill>
        </p:spPr>
        <p:txBody>
          <a:bodyPr wrap="square" lIns="108000" tIns="108000" rIns="0" bIns="0" anchor="b" anchorCtr="0">
            <a:spAutoFit/>
          </a:bodyPr>
          <a:lstStyle>
            <a:lvl1pPr marL="0" indent="0">
              <a:lnSpc>
                <a:spcPct val="95000"/>
              </a:lnSpc>
              <a:spcBef>
                <a:spcPts val="0"/>
              </a:spcBef>
              <a:buFontTx/>
              <a:buNone/>
              <a:defRPr sz="2667" b="1" spc="0">
                <a:solidFill>
                  <a:srgbClr val="DD371A"/>
                </a:solidFill>
              </a:defRPr>
            </a:lvl1pPr>
          </a:lstStyle>
          <a:p>
            <a:pPr lvl="0">
              <a:defRPr/>
            </a:pPr>
            <a:r>
              <a:rPr lang="fr-FR"/>
              <a:t>0 000</a:t>
            </a:r>
            <a:endParaRPr/>
          </a:p>
        </p:txBody>
      </p:sp>
      <p:sp>
        <p:nvSpPr>
          <p:cNvPr id="14" name="Espace réservé du texte 20"/>
          <p:cNvSpPr>
            <a:spLocks noGrp="1"/>
          </p:cNvSpPr>
          <p:nvPr>
            <p:ph type="body" sz="quarter" idx="22" hasCustomPrompt="1"/>
          </p:nvPr>
        </p:nvSpPr>
        <p:spPr bwMode="auto">
          <a:xfrm>
            <a:off x="6695608" y="3633002"/>
            <a:ext cx="2151921" cy="526297"/>
          </a:xfrm>
          <a:prstGeom prst="rect">
            <a:avLst/>
          </a:prstGeom>
          <a:noFill/>
        </p:spPr>
        <p:txBody>
          <a:bodyPr wrap="square" lIns="108000" tIns="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nombre de lignes </a:t>
            </a:r>
            <a:endParaRPr/>
          </a:p>
          <a:p>
            <a:pPr lvl="0">
              <a:defRPr/>
            </a:pPr>
            <a:r>
              <a:rPr lang="fr-FR"/>
              <a:t>souhaité</a:t>
            </a:r>
            <a:endParaRPr/>
          </a:p>
        </p:txBody>
      </p:sp>
      <p:sp>
        <p:nvSpPr>
          <p:cNvPr id="15" name="Espace réservé du texte 20"/>
          <p:cNvSpPr>
            <a:spLocks noGrp="1"/>
          </p:cNvSpPr>
          <p:nvPr>
            <p:ph type="body" sz="quarter" idx="23" hasCustomPrompt="1"/>
          </p:nvPr>
        </p:nvSpPr>
        <p:spPr bwMode="auto">
          <a:xfrm>
            <a:off x="8607686" y="4355818"/>
            <a:ext cx="2151921" cy="654782"/>
          </a:xfrm>
          <a:prstGeom prst="rect">
            <a:avLst/>
          </a:prstGeom>
          <a:solidFill>
            <a:schemeClr val="bg1"/>
          </a:solidFill>
        </p:spPr>
        <p:txBody>
          <a:bodyPr wrap="square" lIns="108000" tIns="108000" rIns="0" bIns="0" anchor="b" anchorCtr="0">
            <a:spAutoFit/>
          </a:bodyPr>
          <a:lstStyle>
            <a:lvl1pPr marL="0" indent="0">
              <a:lnSpc>
                <a:spcPct val="95000"/>
              </a:lnSpc>
              <a:spcBef>
                <a:spcPts val="0"/>
              </a:spcBef>
              <a:buFontTx/>
              <a:buNone/>
              <a:defRPr sz="3733" b="1" spc="-200">
                <a:solidFill>
                  <a:srgbClr val="E16F34"/>
                </a:solidFill>
              </a:defRPr>
            </a:lvl1pPr>
          </a:lstStyle>
          <a:p>
            <a:pPr lvl="0">
              <a:defRPr/>
            </a:pPr>
            <a:r>
              <a:rPr lang="fr-FR"/>
              <a:t>0 000</a:t>
            </a:r>
            <a:endParaRPr/>
          </a:p>
        </p:txBody>
      </p:sp>
      <p:sp>
        <p:nvSpPr>
          <p:cNvPr id="16" name="Espace réservé du texte 20"/>
          <p:cNvSpPr>
            <a:spLocks noGrp="1"/>
          </p:cNvSpPr>
          <p:nvPr>
            <p:ph type="body" sz="quarter" idx="24" hasCustomPrompt="1"/>
          </p:nvPr>
        </p:nvSpPr>
        <p:spPr bwMode="auto">
          <a:xfrm>
            <a:off x="8607688" y="5010601"/>
            <a:ext cx="2151921" cy="526297"/>
          </a:xfrm>
          <a:prstGeom prst="rect">
            <a:avLst/>
          </a:prstGeom>
          <a:noFill/>
        </p:spPr>
        <p:txBody>
          <a:bodyPr wrap="square" lIns="108000" tIns="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nombre de lignes </a:t>
            </a:r>
            <a:endParaRPr/>
          </a:p>
          <a:p>
            <a:pPr lvl="0">
              <a:defRPr/>
            </a:pPr>
            <a:r>
              <a:rPr lang="fr-FR"/>
              <a:t>souhaité</a:t>
            </a:r>
            <a:endParaRPr/>
          </a:p>
        </p:txBody>
      </p:sp>
      <p:sp>
        <p:nvSpPr>
          <p:cNvPr id="17" name="Espace réservé du texte 20"/>
          <p:cNvSpPr>
            <a:spLocks noGrp="1"/>
          </p:cNvSpPr>
          <p:nvPr>
            <p:ph type="body" sz="quarter" idx="25" hasCustomPrompt="1"/>
          </p:nvPr>
        </p:nvSpPr>
        <p:spPr bwMode="auto">
          <a:xfrm>
            <a:off x="5489732" y="4665622"/>
            <a:ext cx="2151921" cy="810785"/>
          </a:xfrm>
          <a:prstGeom prst="rect">
            <a:avLst/>
          </a:prstGeom>
          <a:solidFill>
            <a:schemeClr val="bg1"/>
          </a:solidFill>
        </p:spPr>
        <p:txBody>
          <a:bodyPr wrap="square" lIns="108000" tIns="108000" rIns="0" bIns="0" anchor="b" anchorCtr="0">
            <a:spAutoFit/>
          </a:bodyPr>
          <a:lstStyle>
            <a:lvl1pPr marL="0" indent="0">
              <a:lnSpc>
                <a:spcPct val="95000"/>
              </a:lnSpc>
              <a:spcBef>
                <a:spcPts val="0"/>
              </a:spcBef>
              <a:buFontTx/>
              <a:buNone/>
              <a:defRPr sz="4800" b="1" spc="-200">
                <a:solidFill>
                  <a:srgbClr val="936037"/>
                </a:solidFill>
              </a:defRPr>
            </a:lvl1pPr>
          </a:lstStyle>
          <a:p>
            <a:pPr lvl="0">
              <a:defRPr/>
            </a:pPr>
            <a:r>
              <a:rPr lang="fr-FR"/>
              <a:t>0 000</a:t>
            </a:r>
            <a:endParaRPr/>
          </a:p>
        </p:txBody>
      </p:sp>
      <p:sp>
        <p:nvSpPr>
          <p:cNvPr id="18" name="Espace réservé du texte 20"/>
          <p:cNvSpPr>
            <a:spLocks noGrp="1"/>
          </p:cNvSpPr>
          <p:nvPr>
            <p:ph type="body" sz="quarter" idx="26" hasCustomPrompt="1"/>
          </p:nvPr>
        </p:nvSpPr>
        <p:spPr bwMode="auto">
          <a:xfrm>
            <a:off x="5489732" y="5476408"/>
            <a:ext cx="2151921" cy="526297"/>
          </a:xfrm>
          <a:prstGeom prst="rect">
            <a:avLst/>
          </a:prstGeom>
          <a:noFill/>
        </p:spPr>
        <p:txBody>
          <a:bodyPr wrap="square" lIns="108000" tIns="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nombre de lignes </a:t>
            </a:r>
            <a:endParaRPr/>
          </a:p>
          <a:p>
            <a:pPr lvl="0">
              <a:defRPr/>
            </a:pPr>
            <a:r>
              <a:rPr lang="fr-FR"/>
              <a:t>souhaité</a:t>
            </a:r>
            <a:endParaRPr/>
          </a:p>
        </p:txBody>
      </p:sp>
      <p:pic>
        <p:nvPicPr>
          <p:cNvPr id="19"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20" name="Rectangle 32"/>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214355041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PhAnim="0" preserve="1" userDrawn="1">
  <p:cSld name="3 photos V + légendes">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AC1BECFE-0483-BE4B-A4DE-D46D28BD729B}" type="datetime3">
              <a:rPr lang="fr-FR"/>
              <a:t>03.01.22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texte 22"/>
          <p:cNvSpPr>
            <a:spLocks noGrp="1"/>
          </p:cNvSpPr>
          <p:nvPr>
            <p:ph type="body" sz="quarter" idx="15" hasCustomPrompt="1"/>
          </p:nvPr>
        </p:nvSpPr>
        <p:spPr bwMode="auto">
          <a:xfrm>
            <a:off x="1877911" y="5301428"/>
            <a:ext cx="2435343" cy="698569"/>
          </a:xfrm>
          <a:prstGeom prst="rect">
            <a:avLst/>
          </a:prstGeom>
        </p:spPr>
        <p:txBody>
          <a:bodyPr lIns="0" tIns="0" rIns="0" bIns="0" numCol="1" spcCol="900000"/>
          <a:lstStyle>
            <a:lvl1pPr marL="0" indent="0">
              <a:spcBef>
                <a:spcPts val="0"/>
              </a:spcBef>
              <a:buFontTx/>
              <a:buNone/>
              <a:defRPr lang="fr-FR" sz="1067" b="0">
                <a:solidFill>
                  <a:schemeClr val="tx1"/>
                </a:solidFill>
              </a:defRPr>
            </a:lvl1pPr>
            <a:lvl2pPr marL="914377" indent="-304792">
              <a:buClr>
                <a:schemeClr val="accent4"/>
              </a:buClr>
              <a:buFont typeface="Wingdings"/>
              <a:buChar char="§"/>
              <a:defRPr sz="1800">
                <a:solidFill>
                  <a:schemeClr val="bg2"/>
                </a:solidFill>
                <a:latin typeface="+mn-lt"/>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lang="fr-FR" sz="1800" b="0" i="0">
                <a:solidFill>
                  <a:schemeClr val="bg2"/>
                </a:solidFill>
                <a:latin typeface="+mn-lt"/>
                <a:ea typeface="+mn-ea"/>
                <a:cs typeface="+mn-cs"/>
              </a:defRPr>
            </a:lvl5pPr>
          </a:lstStyle>
          <a:p>
            <a:pPr lvl="0">
              <a:defRPr/>
            </a:pPr>
            <a:r>
              <a:rPr lang="fr-FR"/>
              <a:t>Légende photo</a:t>
            </a:r>
            <a:endParaRPr/>
          </a:p>
        </p:txBody>
      </p:sp>
      <p:sp>
        <p:nvSpPr>
          <p:cNvPr id="9" name="Espace réservé pour une image  5"/>
          <p:cNvSpPr>
            <a:spLocks noGrp="1"/>
          </p:cNvSpPr>
          <p:nvPr>
            <p:ph type="pic" sz="quarter" idx="17" hasCustomPrompt="1"/>
          </p:nvPr>
        </p:nvSpPr>
        <p:spPr bwMode="auto">
          <a:xfrm>
            <a:off x="1877908" y="1439999"/>
            <a:ext cx="2435344" cy="3653016"/>
          </a:xfrm>
          <a:prstGeom prst="rect">
            <a:avLst/>
          </a:prstGeom>
          <a:solidFill>
            <a:schemeClr val="bg1">
              <a:lumMod val="95000"/>
            </a:schemeClr>
          </a:solidFill>
        </p:spPr>
        <p:txBody>
          <a:bodyPr lIns="108000" tIns="612000" rIns="108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sp>
        <p:nvSpPr>
          <p:cNvPr id="10" name="Espace réservé du texte 22"/>
          <p:cNvSpPr>
            <a:spLocks noGrp="1"/>
          </p:cNvSpPr>
          <p:nvPr>
            <p:ph type="body" sz="quarter" idx="18" hasCustomPrompt="1"/>
          </p:nvPr>
        </p:nvSpPr>
        <p:spPr bwMode="auto">
          <a:xfrm>
            <a:off x="4878329" y="5301428"/>
            <a:ext cx="2435343" cy="698569"/>
          </a:xfrm>
          <a:prstGeom prst="rect">
            <a:avLst/>
          </a:prstGeom>
        </p:spPr>
        <p:txBody>
          <a:bodyPr lIns="0" tIns="0" rIns="0" bIns="0" numCol="1" spcCol="900000"/>
          <a:lstStyle>
            <a:lvl1pPr marL="0" indent="0">
              <a:spcBef>
                <a:spcPts val="0"/>
              </a:spcBef>
              <a:buFontTx/>
              <a:buNone/>
              <a:defRPr lang="fr-FR" sz="1067" b="0">
                <a:solidFill>
                  <a:schemeClr val="tx1"/>
                </a:solidFill>
              </a:defRPr>
            </a:lvl1pPr>
            <a:lvl2pPr marL="914377" indent="-304792">
              <a:buClr>
                <a:schemeClr val="accent4"/>
              </a:buClr>
              <a:buFont typeface="Wingdings"/>
              <a:buChar char="§"/>
              <a:defRPr sz="1800">
                <a:solidFill>
                  <a:schemeClr val="bg2"/>
                </a:solidFill>
                <a:latin typeface="+mn-lt"/>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lang="fr-FR" sz="1800" b="0" i="0">
                <a:solidFill>
                  <a:schemeClr val="bg2"/>
                </a:solidFill>
                <a:latin typeface="+mn-lt"/>
                <a:ea typeface="+mn-ea"/>
                <a:cs typeface="+mn-cs"/>
              </a:defRPr>
            </a:lvl5pPr>
          </a:lstStyle>
          <a:p>
            <a:pPr lvl="0">
              <a:defRPr/>
            </a:pPr>
            <a:r>
              <a:rPr lang="fr-FR"/>
              <a:t>Légende photo</a:t>
            </a:r>
            <a:endParaRPr/>
          </a:p>
        </p:txBody>
      </p:sp>
      <p:sp>
        <p:nvSpPr>
          <p:cNvPr id="11" name="Espace réservé pour une image  5"/>
          <p:cNvSpPr>
            <a:spLocks noGrp="1"/>
          </p:cNvSpPr>
          <p:nvPr>
            <p:ph type="pic" sz="quarter" idx="19" hasCustomPrompt="1"/>
          </p:nvPr>
        </p:nvSpPr>
        <p:spPr bwMode="auto">
          <a:xfrm>
            <a:off x="4878327" y="1439999"/>
            <a:ext cx="2435344" cy="3653016"/>
          </a:xfrm>
          <a:prstGeom prst="rect">
            <a:avLst/>
          </a:prstGeom>
          <a:solidFill>
            <a:schemeClr val="bg1">
              <a:lumMod val="95000"/>
            </a:schemeClr>
          </a:solidFill>
        </p:spPr>
        <p:txBody>
          <a:bodyPr lIns="108000" tIns="612000" rIns="108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sp>
        <p:nvSpPr>
          <p:cNvPr id="12" name="Espace réservé du texte 22"/>
          <p:cNvSpPr>
            <a:spLocks noGrp="1"/>
          </p:cNvSpPr>
          <p:nvPr>
            <p:ph type="body" sz="quarter" idx="20" hasCustomPrompt="1"/>
          </p:nvPr>
        </p:nvSpPr>
        <p:spPr bwMode="auto">
          <a:xfrm>
            <a:off x="7860751" y="5301428"/>
            <a:ext cx="2435343" cy="698569"/>
          </a:xfrm>
          <a:prstGeom prst="rect">
            <a:avLst/>
          </a:prstGeom>
        </p:spPr>
        <p:txBody>
          <a:bodyPr lIns="0" tIns="0" rIns="0" bIns="0" numCol="1" spcCol="900000"/>
          <a:lstStyle>
            <a:lvl1pPr marL="0" indent="0">
              <a:spcBef>
                <a:spcPts val="0"/>
              </a:spcBef>
              <a:buFontTx/>
              <a:buNone/>
              <a:defRPr lang="fr-FR" sz="1067" b="0">
                <a:solidFill>
                  <a:schemeClr val="tx1"/>
                </a:solidFill>
              </a:defRPr>
            </a:lvl1pPr>
            <a:lvl2pPr marL="914377" indent="-304792">
              <a:buClr>
                <a:schemeClr val="accent4"/>
              </a:buClr>
              <a:buFont typeface="Wingdings"/>
              <a:buChar char="§"/>
              <a:defRPr sz="1800">
                <a:solidFill>
                  <a:schemeClr val="bg2"/>
                </a:solidFill>
                <a:latin typeface="+mn-lt"/>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lang="fr-FR" sz="1800" b="0" i="0">
                <a:solidFill>
                  <a:schemeClr val="bg2"/>
                </a:solidFill>
                <a:latin typeface="+mn-lt"/>
                <a:ea typeface="+mn-ea"/>
                <a:cs typeface="+mn-cs"/>
              </a:defRPr>
            </a:lvl5pPr>
          </a:lstStyle>
          <a:p>
            <a:pPr lvl="0">
              <a:defRPr/>
            </a:pPr>
            <a:r>
              <a:rPr lang="fr-FR"/>
              <a:t>Légende photo</a:t>
            </a:r>
            <a:endParaRPr/>
          </a:p>
        </p:txBody>
      </p:sp>
      <p:sp>
        <p:nvSpPr>
          <p:cNvPr id="13" name="Espace réservé pour une image  5"/>
          <p:cNvSpPr>
            <a:spLocks noGrp="1"/>
          </p:cNvSpPr>
          <p:nvPr>
            <p:ph type="pic" sz="quarter" idx="21" hasCustomPrompt="1"/>
          </p:nvPr>
        </p:nvSpPr>
        <p:spPr bwMode="auto">
          <a:xfrm>
            <a:off x="7860749" y="1439999"/>
            <a:ext cx="2435344" cy="3653016"/>
          </a:xfrm>
          <a:prstGeom prst="rect">
            <a:avLst/>
          </a:prstGeom>
          <a:solidFill>
            <a:schemeClr val="bg1">
              <a:lumMod val="95000"/>
            </a:schemeClr>
          </a:solidFill>
        </p:spPr>
        <p:txBody>
          <a:bodyPr lIns="108000" tIns="612000" rIns="108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pic>
        <p:nvPicPr>
          <p:cNvPr id="14"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15" name="Rectangle 17"/>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3834853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userDrawn="1">
  <p:cSld name="Titre de section">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831850" y="1709738"/>
            <a:ext cx="10515600" cy="2852737"/>
          </a:xfrm>
        </p:spPr>
        <p:txBody>
          <a:bodyPr anchor="b"/>
          <a:lstStyle>
            <a:lvl1pPr>
              <a:defRPr sz="6000"/>
            </a:lvl1pPr>
          </a:lstStyle>
          <a:p>
            <a:pPr>
              <a:defRPr/>
            </a:pPr>
            <a:r>
              <a:rPr lang="fr-FR"/>
              <a:t>Modifiez le style du titre</a:t>
            </a:r>
            <a:endParaRPr lang="en-US"/>
          </a:p>
        </p:txBody>
      </p:sp>
      <p:sp>
        <p:nvSpPr>
          <p:cNvPr id="5" name="Text Placeholder 2"/>
          <p:cNvSpPr>
            <a:spLocks noGrp="1"/>
          </p:cNvSpPr>
          <p:nvPr>
            <p:ph type="body" idx="1"/>
          </p:nvPr>
        </p:nvSpPr>
        <p:spPr bwMode="auto">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defRPr/>
            </a:pPr>
            <a:r>
              <a:rPr lang="fr-FR"/>
              <a:t>Modifier les styles du texte du masque</a:t>
            </a:r>
            <a:endParaRPr/>
          </a:p>
        </p:txBody>
      </p:sp>
      <p:sp>
        <p:nvSpPr>
          <p:cNvPr id="6" name="Date Placeholder 3"/>
          <p:cNvSpPr>
            <a:spLocks noGrp="1"/>
          </p:cNvSpPr>
          <p:nvPr>
            <p:ph type="dt" sz="half" idx="10"/>
          </p:nvPr>
        </p:nvSpPr>
        <p:spPr bwMode="auto"/>
        <p:txBody>
          <a:bodyPr/>
          <a:lstStyle/>
          <a:p>
            <a:pPr>
              <a:defRPr/>
            </a:pPr>
            <a:fld id="{D5336B47-5BBF-449E-97E8-F73EB9FE3681}" type="datetime1">
              <a:rPr lang="fr-FR"/>
              <a:t>03/01/2022</a:t>
            </a:fld>
            <a:endParaRPr lang="fr-FR"/>
          </a:p>
        </p:txBody>
      </p:sp>
      <p:sp>
        <p:nvSpPr>
          <p:cNvPr id="7" name="Footer Placeholder 4"/>
          <p:cNvSpPr>
            <a:spLocks noGrp="1"/>
          </p:cNvSpPr>
          <p:nvPr>
            <p:ph type="ftr" sz="quarter" idx="11"/>
          </p:nvPr>
        </p:nvSpPr>
        <p:spPr bwMode="auto"/>
        <p:txBody>
          <a:bodyPr/>
          <a:lstStyle/>
          <a:p>
            <a:pPr>
              <a:defRPr/>
            </a:pPr>
            <a:endParaRPr lang="fr-FR"/>
          </a:p>
        </p:txBody>
      </p:sp>
      <p:sp>
        <p:nvSpPr>
          <p:cNvPr id="8" name="Slide Number Placeholder 5"/>
          <p:cNvSpPr>
            <a:spLocks noGrp="1"/>
          </p:cNvSpPr>
          <p:nvPr>
            <p:ph type="sldNum" sz="quarter" idx="12"/>
          </p:nvPr>
        </p:nvSpPr>
        <p:spPr bwMode="auto"/>
        <p:txBody>
          <a:bodyPr/>
          <a:lstStyle/>
          <a:p>
            <a:pPr>
              <a:defRPr/>
            </a:pPr>
            <a:fld id="{008B186D-AD4A-4644-ABB5-F15D7F3FB771}" type="slidenum">
              <a:rPr lang="fr-FR"/>
              <a:t>‹N°›</a:t>
            </a:fld>
            <a:endParaRPr lang="fr-F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PhAnim="0" preserve="1" userDrawn="1">
  <p:cSld name="3 photos H + 3 points">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DCFDBFEE-AE2E-1842-AAA1-D3D4F4AA1A4A}" type="datetime3">
              <a:rPr lang="fr-FR"/>
              <a:t>03.01.22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pour une image  5"/>
          <p:cNvSpPr>
            <a:spLocks noGrp="1"/>
          </p:cNvSpPr>
          <p:nvPr>
            <p:ph type="pic" sz="quarter" idx="22" hasCustomPrompt="1"/>
          </p:nvPr>
        </p:nvSpPr>
        <p:spPr bwMode="auto">
          <a:xfrm>
            <a:off x="816001" y="1432984"/>
            <a:ext cx="3222215" cy="2148144"/>
          </a:xfrm>
          <a:prstGeom prst="rect">
            <a:avLst/>
          </a:prstGeom>
          <a:solidFill>
            <a:schemeClr val="bg1">
              <a:lumMod val="95000"/>
            </a:schemeClr>
          </a:solidFill>
        </p:spPr>
        <p:txBody>
          <a:bodyPr lIns="0" tIns="216000" rIns="36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sp>
        <p:nvSpPr>
          <p:cNvPr id="9" name="Espace réservé pour une image  5"/>
          <p:cNvSpPr>
            <a:spLocks noGrp="1"/>
          </p:cNvSpPr>
          <p:nvPr>
            <p:ph type="pic" sz="quarter" idx="27" hasCustomPrompt="1"/>
          </p:nvPr>
        </p:nvSpPr>
        <p:spPr bwMode="auto">
          <a:xfrm>
            <a:off x="4382910" y="1432984"/>
            <a:ext cx="3222215" cy="2148144"/>
          </a:xfrm>
          <a:prstGeom prst="rect">
            <a:avLst/>
          </a:prstGeom>
          <a:solidFill>
            <a:schemeClr val="bg1">
              <a:lumMod val="95000"/>
            </a:schemeClr>
          </a:solidFill>
        </p:spPr>
        <p:txBody>
          <a:bodyPr lIns="0" tIns="216000" rIns="36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sp>
        <p:nvSpPr>
          <p:cNvPr id="10" name="Espace réservé pour une image  5"/>
          <p:cNvSpPr>
            <a:spLocks noGrp="1"/>
          </p:cNvSpPr>
          <p:nvPr>
            <p:ph type="pic" sz="quarter" idx="28" hasCustomPrompt="1"/>
          </p:nvPr>
        </p:nvSpPr>
        <p:spPr bwMode="auto">
          <a:xfrm>
            <a:off x="7949551" y="1432984"/>
            <a:ext cx="3222215" cy="2148144"/>
          </a:xfrm>
          <a:prstGeom prst="rect">
            <a:avLst/>
          </a:prstGeom>
          <a:solidFill>
            <a:schemeClr val="bg1">
              <a:lumMod val="95000"/>
            </a:schemeClr>
          </a:solidFill>
        </p:spPr>
        <p:txBody>
          <a:bodyPr lIns="0" tIns="216000" rIns="36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sp>
        <p:nvSpPr>
          <p:cNvPr id="11" name="Espace réservé du texte 14"/>
          <p:cNvSpPr>
            <a:spLocks noGrp="1"/>
          </p:cNvSpPr>
          <p:nvPr>
            <p:ph type="body" sz="quarter" idx="30" hasCustomPrompt="1"/>
          </p:nvPr>
        </p:nvSpPr>
        <p:spPr bwMode="auto">
          <a:xfrm>
            <a:off x="810686" y="3710137"/>
            <a:ext cx="3222215" cy="355904"/>
          </a:xfrm>
          <a:prstGeom prst="rect">
            <a:avLst/>
          </a:prstGeom>
        </p:spPr>
        <p:txBody>
          <a:bodyPr/>
          <a:lstStyle>
            <a:lvl1pPr marL="0" indent="0" algn="ctr">
              <a:buFontTx/>
              <a:buNone/>
              <a:defRPr sz="2133" b="1">
                <a:solidFill>
                  <a:schemeClr val="tx1"/>
                </a:solidFill>
                <a:latin typeface="Arial"/>
                <a:cs typeface="Arial"/>
              </a:defRPr>
            </a:lvl1pPr>
          </a:lstStyle>
          <a:p>
            <a:pPr lvl="0">
              <a:defRPr/>
            </a:pPr>
            <a:r>
              <a:rPr lang="fr-FR"/>
              <a:t>N°1 sur une ligne</a:t>
            </a:r>
            <a:endParaRPr/>
          </a:p>
        </p:txBody>
      </p:sp>
      <p:sp>
        <p:nvSpPr>
          <p:cNvPr id="12" name="Espace réservé du texte 34"/>
          <p:cNvSpPr>
            <a:spLocks noGrp="1"/>
          </p:cNvSpPr>
          <p:nvPr>
            <p:ph type="body" sz="quarter" idx="31" hasCustomPrompt="1"/>
          </p:nvPr>
        </p:nvSpPr>
        <p:spPr bwMode="auto">
          <a:xfrm>
            <a:off x="810685" y="4148395"/>
            <a:ext cx="3222217" cy="535531"/>
          </a:xfrm>
          <a:prstGeom prst="rect">
            <a:avLst/>
          </a:prstGeom>
        </p:spPr>
        <p:txBody>
          <a:bodyPr>
            <a:spAutoFit/>
          </a:bodyPr>
          <a:lstStyle>
            <a:lvl1pPr marL="0" indent="0" algn="ctr">
              <a:spcBef>
                <a:spcPts val="0"/>
              </a:spcBef>
              <a:buFontTx/>
              <a:buNone/>
              <a:defRPr sz="1600">
                <a:latin typeface="+mn-lt"/>
              </a:defRPr>
            </a:lvl1pPr>
          </a:lstStyle>
          <a:p>
            <a:pPr lvl="0">
              <a:defRPr/>
            </a:pPr>
            <a:r>
              <a:rPr lang="fr-FR"/>
              <a:t>Insérez du texte sur le nombre de lignes souhaité</a:t>
            </a:r>
            <a:endParaRPr/>
          </a:p>
        </p:txBody>
      </p:sp>
      <p:sp>
        <p:nvSpPr>
          <p:cNvPr id="13" name="Espace réservé du texte 14"/>
          <p:cNvSpPr>
            <a:spLocks noGrp="1"/>
          </p:cNvSpPr>
          <p:nvPr>
            <p:ph type="body" sz="quarter" idx="32" hasCustomPrompt="1"/>
          </p:nvPr>
        </p:nvSpPr>
        <p:spPr bwMode="auto">
          <a:xfrm>
            <a:off x="4382910" y="3710137"/>
            <a:ext cx="3222215" cy="355904"/>
          </a:xfrm>
          <a:prstGeom prst="rect">
            <a:avLst/>
          </a:prstGeom>
        </p:spPr>
        <p:txBody>
          <a:bodyPr/>
          <a:lstStyle>
            <a:lvl1pPr marL="0" indent="0" algn="ctr">
              <a:buFontTx/>
              <a:buNone/>
              <a:defRPr sz="2133" b="1">
                <a:solidFill>
                  <a:schemeClr val="tx1"/>
                </a:solidFill>
                <a:latin typeface="+mn-lt"/>
              </a:defRPr>
            </a:lvl1pPr>
          </a:lstStyle>
          <a:p>
            <a:pPr lvl="0">
              <a:defRPr/>
            </a:pPr>
            <a:r>
              <a:rPr lang="fr-FR"/>
              <a:t>N°2 sur une ligne</a:t>
            </a:r>
            <a:endParaRPr/>
          </a:p>
        </p:txBody>
      </p:sp>
      <p:sp>
        <p:nvSpPr>
          <p:cNvPr id="14" name="Espace réservé du texte 34"/>
          <p:cNvSpPr>
            <a:spLocks noGrp="1"/>
          </p:cNvSpPr>
          <p:nvPr>
            <p:ph type="body" sz="quarter" idx="33" hasCustomPrompt="1"/>
          </p:nvPr>
        </p:nvSpPr>
        <p:spPr bwMode="auto">
          <a:xfrm>
            <a:off x="4382910" y="4148395"/>
            <a:ext cx="3222217" cy="535531"/>
          </a:xfrm>
          <a:prstGeom prst="rect">
            <a:avLst/>
          </a:prstGeom>
        </p:spPr>
        <p:txBody>
          <a:bodyPr>
            <a:spAutoFit/>
          </a:bodyPr>
          <a:lstStyle>
            <a:lvl1pPr marL="0" indent="0" algn="ctr">
              <a:spcBef>
                <a:spcPts val="0"/>
              </a:spcBef>
              <a:buFontTx/>
              <a:buNone/>
              <a:defRPr sz="1600">
                <a:latin typeface="+mn-lt"/>
              </a:defRPr>
            </a:lvl1pPr>
          </a:lstStyle>
          <a:p>
            <a:pPr lvl="0">
              <a:defRPr/>
            </a:pPr>
            <a:r>
              <a:rPr lang="fr-FR"/>
              <a:t>Insérez du texte sur le nombre de lignes souhaité</a:t>
            </a:r>
            <a:endParaRPr/>
          </a:p>
        </p:txBody>
      </p:sp>
      <p:sp>
        <p:nvSpPr>
          <p:cNvPr id="15" name="Espace réservé du texte 14"/>
          <p:cNvSpPr>
            <a:spLocks noGrp="1"/>
          </p:cNvSpPr>
          <p:nvPr>
            <p:ph type="body" sz="quarter" idx="34" hasCustomPrompt="1"/>
          </p:nvPr>
        </p:nvSpPr>
        <p:spPr bwMode="auto">
          <a:xfrm>
            <a:off x="7949551" y="3710137"/>
            <a:ext cx="3222215" cy="355904"/>
          </a:xfrm>
          <a:prstGeom prst="rect">
            <a:avLst/>
          </a:prstGeom>
        </p:spPr>
        <p:txBody>
          <a:bodyPr/>
          <a:lstStyle>
            <a:lvl1pPr marL="0" indent="0" algn="ctr">
              <a:buFontTx/>
              <a:buNone/>
              <a:defRPr sz="2133" b="1">
                <a:solidFill>
                  <a:schemeClr val="tx1"/>
                </a:solidFill>
                <a:latin typeface="+mn-lt"/>
              </a:defRPr>
            </a:lvl1pPr>
          </a:lstStyle>
          <a:p>
            <a:pPr lvl="0">
              <a:defRPr/>
            </a:pPr>
            <a:r>
              <a:rPr lang="fr-FR"/>
              <a:t>N°3 sur une ligne</a:t>
            </a:r>
            <a:endParaRPr/>
          </a:p>
        </p:txBody>
      </p:sp>
      <p:sp>
        <p:nvSpPr>
          <p:cNvPr id="16" name="Espace réservé du texte 34"/>
          <p:cNvSpPr>
            <a:spLocks noGrp="1"/>
          </p:cNvSpPr>
          <p:nvPr>
            <p:ph type="body" sz="quarter" idx="35" hasCustomPrompt="1"/>
          </p:nvPr>
        </p:nvSpPr>
        <p:spPr bwMode="auto">
          <a:xfrm>
            <a:off x="7949552" y="4148395"/>
            <a:ext cx="3222217" cy="535531"/>
          </a:xfrm>
          <a:prstGeom prst="rect">
            <a:avLst/>
          </a:prstGeom>
        </p:spPr>
        <p:txBody>
          <a:bodyPr>
            <a:spAutoFit/>
          </a:bodyPr>
          <a:lstStyle>
            <a:lvl1pPr marL="0" indent="0" algn="ctr">
              <a:spcBef>
                <a:spcPts val="0"/>
              </a:spcBef>
              <a:buFontTx/>
              <a:buNone/>
              <a:defRPr sz="1600">
                <a:latin typeface="+mn-lt"/>
              </a:defRPr>
            </a:lvl1pPr>
          </a:lstStyle>
          <a:p>
            <a:pPr lvl="0">
              <a:defRPr/>
            </a:pPr>
            <a:r>
              <a:rPr lang="fr-FR"/>
              <a:t>Insérez du texte sur le nombre de lignes souhaité</a:t>
            </a:r>
            <a:endParaRPr/>
          </a:p>
        </p:txBody>
      </p:sp>
      <p:pic>
        <p:nvPicPr>
          <p:cNvPr id="17"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18" name="Rectangle 19"/>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22698484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PhAnim="0" preserve="1" userDrawn="1">
  <p:cSld name="3 photos H + légendes">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DCFDBFEE-AE2E-1842-AAA1-D3D4F4AA1A4A}" type="datetime3">
              <a:rPr lang="fr-FR"/>
              <a:t>03.01.22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texte 22"/>
          <p:cNvSpPr>
            <a:spLocks noGrp="1"/>
          </p:cNvSpPr>
          <p:nvPr>
            <p:ph type="body" sz="quarter" idx="15" hasCustomPrompt="1"/>
          </p:nvPr>
        </p:nvSpPr>
        <p:spPr bwMode="auto">
          <a:xfrm>
            <a:off x="816000" y="5418501"/>
            <a:ext cx="5665659" cy="584367"/>
          </a:xfrm>
          <a:prstGeom prst="rect">
            <a:avLst/>
          </a:prstGeom>
        </p:spPr>
        <p:txBody>
          <a:bodyPr lIns="0" tIns="0" rIns="0" bIns="0" numCol="1" spcCol="900000"/>
          <a:lstStyle>
            <a:lvl1pPr marL="0" indent="0">
              <a:spcBef>
                <a:spcPts val="0"/>
              </a:spcBef>
              <a:buFontTx/>
              <a:buNone/>
              <a:defRPr lang="fr-FR" sz="1067" b="0">
                <a:solidFill>
                  <a:schemeClr val="tx1"/>
                </a:solidFill>
              </a:defRPr>
            </a:lvl1pPr>
            <a:lvl2pPr marL="914377" indent="-304792">
              <a:buClr>
                <a:schemeClr val="accent4"/>
              </a:buClr>
              <a:buFont typeface="Wingdings"/>
              <a:buChar char="§"/>
              <a:defRPr sz="1800">
                <a:solidFill>
                  <a:schemeClr val="bg2"/>
                </a:solidFill>
                <a:latin typeface="+mn-lt"/>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lang="fr-FR" sz="1800" b="0" i="0">
                <a:solidFill>
                  <a:schemeClr val="bg2"/>
                </a:solidFill>
                <a:latin typeface="+mn-lt"/>
                <a:ea typeface="+mn-ea"/>
                <a:cs typeface="+mn-cs"/>
              </a:defRPr>
            </a:lvl5pPr>
          </a:lstStyle>
          <a:p>
            <a:pPr lvl="0">
              <a:defRPr/>
            </a:pPr>
            <a:r>
              <a:rPr lang="fr-FR"/>
              <a:t>Légende pour les 3 photos</a:t>
            </a:r>
            <a:endParaRPr/>
          </a:p>
        </p:txBody>
      </p:sp>
      <p:sp>
        <p:nvSpPr>
          <p:cNvPr id="9" name="Espace réservé pour une image  5"/>
          <p:cNvSpPr>
            <a:spLocks noGrp="1"/>
          </p:cNvSpPr>
          <p:nvPr>
            <p:ph type="pic" sz="quarter" idx="22" hasCustomPrompt="1"/>
          </p:nvPr>
        </p:nvSpPr>
        <p:spPr bwMode="auto">
          <a:xfrm>
            <a:off x="816000" y="1432984"/>
            <a:ext cx="5665659" cy="3777105"/>
          </a:xfrm>
          <a:prstGeom prst="rect">
            <a:avLst/>
          </a:prstGeom>
          <a:solidFill>
            <a:schemeClr val="bg1">
              <a:lumMod val="95000"/>
            </a:schemeClr>
          </a:solidFill>
        </p:spPr>
        <p:txBody>
          <a:bodyPr lIns="936000" tIns="684000" rIns="936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sp>
        <p:nvSpPr>
          <p:cNvPr id="10" name="Espace réservé pour une image  5"/>
          <p:cNvSpPr>
            <a:spLocks noGrp="1"/>
          </p:cNvSpPr>
          <p:nvPr>
            <p:ph type="pic" sz="quarter" idx="27" hasCustomPrompt="1"/>
          </p:nvPr>
        </p:nvSpPr>
        <p:spPr bwMode="auto">
          <a:xfrm>
            <a:off x="7028739" y="445842"/>
            <a:ext cx="4143027" cy="2762017"/>
          </a:xfrm>
          <a:prstGeom prst="rect">
            <a:avLst/>
          </a:prstGeom>
          <a:solidFill>
            <a:schemeClr val="bg1">
              <a:lumMod val="95000"/>
            </a:schemeClr>
          </a:solidFill>
        </p:spPr>
        <p:txBody>
          <a:bodyPr lIns="396000" tIns="360000" rIns="396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sp>
        <p:nvSpPr>
          <p:cNvPr id="11" name="Espace réservé pour une image  5"/>
          <p:cNvSpPr>
            <a:spLocks noGrp="1"/>
          </p:cNvSpPr>
          <p:nvPr>
            <p:ph type="pic" sz="quarter" idx="28" hasCustomPrompt="1"/>
          </p:nvPr>
        </p:nvSpPr>
        <p:spPr bwMode="auto">
          <a:xfrm>
            <a:off x="7028739" y="3783283"/>
            <a:ext cx="3364096" cy="2242731"/>
          </a:xfrm>
          <a:prstGeom prst="rect">
            <a:avLst/>
          </a:prstGeom>
          <a:solidFill>
            <a:schemeClr val="bg1">
              <a:lumMod val="95000"/>
            </a:schemeClr>
          </a:solidFill>
        </p:spPr>
        <p:txBody>
          <a:bodyPr lIns="0" tIns="216000" rIns="36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pic>
        <p:nvPicPr>
          <p:cNvPr id="12"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13" name="Rectangle 18"/>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253313970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PhAnim="0" preserve="1" userDrawn="1">
  <p:cSld name="Conclusion">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DCFDBFEE-AE2E-1842-AAA1-D3D4F4AA1A4A}" type="datetime3">
              <a:rPr lang="fr-FR"/>
              <a:t>03.01.22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ZoneTexte 2"/>
          <p:cNvSpPr>
            <a:spLocks noAdjustHandles="1"/>
          </p:cNvSpPr>
          <p:nvPr userDrawn="1"/>
        </p:nvSpPr>
        <p:spPr bwMode="auto">
          <a:xfrm>
            <a:off x="810685" y="5769549"/>
            <a:ext cx="5138745" cy="276999"/>
          </a:xfrm>
          <a:prstGeom prst="rect">
            <a:avLst/>
          </a:prstGeom>
          <a:noFill/>
        </p:spPr>
        <p:txBody>
          <a:bodyPr wrap="square" lIns="0" tIns="0" rIns="0" bIns="0" rtlCol="0">
            <a:spAutoFit/>
          </a:bodyPr>
          <a:lstStyle/>
          <a:p>
            <a:pPr>
              <a:defRPr/>
            </a:pPr>
            <a:r>
              <a:rPr lang="fr-FR" sz="1800" b="1" spc="0">
                <a:solidFill>
                  <a:srgbClr val="936037"/>
                </a:solidFill>
              </a:rPr>
              <a:t>www.siteterraformaàvenir.fr</a:t>
            </a:r>
            <a:endParaRPr sz="2400"/>
          </a:p>
        </p:txBody>
      </p:sp>
      <p:sp>
        <p:nvSpPr>
          <p:cNvPr id="7" name="Espace réservé du texte 22"/>
          <p:cNvSpPr>
            <a:spLocks noGrp="1"/>
          </p:cNvSpPr>
          <p:nvPr>
            <p:ph type="body" sz="quarter" idx="16" hasCustomPrompt="1"/>
          </p:nvPr>
        </p:nvSpPr>
        <p:spPr bwMode="auto">
          <a:xfrm>
            <a:off x="810685" y="869245"/>
            <a:ext cx="5894915" cy="4487452"/>
          </a:xfrm>
          <a:prstGeom prst="rect">
            <a:avLst/>
          </a:prstGeom>
        </p:spPr>
        <p:txBody>
          <a:bodyPr lIns="0" tIns="0" rIns="0" bIns="0"/>
          <a:lstStyle>
            <a:lvl1pPr marL="0" marR="0" indent="0" algn="l" defTabSz="1219170">
              <a:lnSpc>
                <a:spcPct val="90000"/>
              </a:lnSpc>
              <a:spcBef>
                <a:spcPts val="1333"/>
              </a:spcBef>
              <a:spcAft>
                <a:spcPts val="0"/>
              </a:spcAft>
              <a:buClr>
                <a:schemeClr val="tx2"/>
              </a:buClr>
              <a:buSzTx/>
              <a:buFontTx/>
              <a:buNone/>
              <a:defRPr sz="2133" b="1" i="0">
                <a:solidFill>
                  <a:schemeClr val="tx1"/>
                </a:solidFill>
                <a:latin typeface="+mn-lt"/>
              </a:defRPr>
            </a:lvl1pPr>
            <a:lvl2pPr marL="914377" indent="-304792">
              <a:buClrTx/>
              <a:buFont typeface="Wingdings"/>
              <a:buChar char="§"/>
              <a:defRPr sz="1800">
                <a:solidFill>
                  <a:schemeClr val="tx1"/>
                </a:solidFill>
                <a:latin typeface="+mn-lt"/>
              </a:defRPr>
            </a:lvl2pPr>
            <a:lvl3pPr marL="1676358" indent="-457189">
              <a:buClrTx/>
              <a:buFont typeface="Arial"/>
              <a:buChar char="•"/>
              <a:defRPr sz="1800">
                <a:solidFill>
                  <a:schemeClr val="tx1"/>
                </a:solidFill>
                <a:latin typeface="+mn-lt"/>
              </a:defRPr>
            </a:lvl3pPr>
            <a:lvl4pPr marL="2209745" indent="-380990">
              <a:buClrTx/>
              <a:buFont typeface="Wingdings"/>
              <a:buChar char="ü"/>
              <a:defRPr sz="1800">
                <a:solidFill>
                  <a:schemeClr val="tx1"/>
                </a:solidFill>
                <a:latin typeface="+mn-lt"/>
              </a:defRPr>
            </a:lvl4pPr>
            <a:lvl5pPr marL="2438339" indent="0">
              <a:buClr>
                <a:schemeClr val="tx2"/>
              </a:buClr>
              <a:buFontTx/>
              <a:buNone/>
              <a:defRPr sz="1800">
                <a:solidFill>
                  <a:schemeClr val="tx1"/>
                </a:solidFill>
                <a:latin typeface="+mn-lt"/>
              </a:defRPr>
            </a:lvl5pPr>
          </a:lstStyle>
          <a:p>
            <a:pPr marL="0" lvl="0" indent="0" algn="l" defTabSz="1219170">
              <a:lnSpc>
                <a:spcPct val="90000"/>
              </a:lnSpc>
              <a:spcBef>
                <a:spcPts val="1333"/>
              </a:spcBef>
              <a:buClr>
                <a:schemeClr val="tx2"/>
              </a:buClr>
              <a:buFontTx/>
              <a:buNone/>
              <a:defRPr/>
            </a:pPr>
            <a:r>
              <a:rPr lang="fr-FR"/>
              <a:t>Remerciements, crédits photos, contacts</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pic>
        <p:nvPicPr>
          <p:cNvPr id="8" name="Image 6"/>
          <p:cNvPicPr>
            <a:picLocks noChangeAspect="1"/>
          </p:cNvPicPr>
          <p:nvPr userDrawn="1"/>
        </p:nvPicPr>
        <p:blipFill>
          <a:blip r:embed="rId2"/>
          <a:stretch/>
        </p:blipFill>
        <p:spPr bwMode="gray">
          <a:xfrm>
            <a:off x="7381540" y="512059"/>
            <a:ext cx="3625913" cy="4296285"/>
          </a:xfrm>
          <a:prstGeom prst="rect">
            <a:avLst/>
          </a:prstGeom>
          <a:ln>
            <a:noFill/>
          </a:ln>
        </p:spPr>
      </p:pic>
      <p:pic>
        <p:nvPicPr>
          <p:cNvPr id="9" name="Image 8"/>
          <p:cNvPicPr>
            <a:picLocks noChangeAspect="1"/>
          </p:cNvPicPr>
          <p:nvPr userDrawn="1"/>
        </p:nvPicPr>
        <p:blipFill>
          <a:blip r:embed="rId3"/>
          <a:stretch/>
        </p:blipFill>
        <p:spPr bwMode="auto">
          <a:xfrm>
            <a:off x="7361203" y="5219857"/>
            <a:ext cx="779252" cy="779252"/>
          </a:xfrm>
          <a:prstGeom prst="rect">
            <a:avLst/>
          </a:prstGeom>
        </p:spPr>
      </p:pic>
      <p:pic>
        <p:nvPicPr>
          <p:cNvPr id="10" name="Image 9"/>
          <p:cNvPicPr>
            <a:picLocks noChangeAspect="1"/>
          </p:cNvPicPr>
          <p:nvPr userDrawn="1"/>
        </p:nvPicPr>
        <p:blipFill>
          <a:blip r:embed="rId4"/>
          <a:stretch/>
        </p:blipFill>
        <p:spPr bwMode="auto">
          <a:xfrm>
            <a:off x="8443925" y="5432899"/>
            <a:ext cx="1667139" cy="366771"/>
          </a:xfrm>
          <a:prstGeom prst="rect">
            <a:avLst/>
          </a:prstGeom>
        </p:spPr>
      </p:pic>
      <p:pic>
        <p:nvPicPr>
          <p:cNvPr id="11" name="Image 10"/>
          <p:cNvPicPr>
            <a:picLocks noChangeAspect="1"/>
          </p:cNvPicPr>
          <p:nvPr userDrawn="1"/>
        </p:nvPicPr>
        <p:blipFill>
          <a:blip r:embed="rId5"/>
          <a:stretch/>
        </p:blipFill>
        <p:spPr bwMode="auto">
          <a:xfrm>
            <a:off x="10200530" y="5281899"/>
            <a:ext cx="1647316" cy="655167"/>
          </a:xfrm>
          <a:prstGeom prst="rect">
            <a:avLst/>
          </a:prstGeom>
        </p:spPr>
      </p:pic>
    </p:spTree>
    <p:extLst>
      <p:ext uri="{BB962C8B-B14F-4D97-AF65-F5344CB8AC3E}">
        <p14:creationId xmlns:p14="http://schemas.microsoft.com/office/powerpoint/2010/main" val="2438078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PhAnim="0" preserve="1" userDrawn="1">
  <p:cSld name="Indications techniques">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DCFDBFEE-AE2E-1842-AAA1-D3D4F4AA1A4A}" type="datetime3">
              <a:rPr lang="fr-FR"/>
              <a:t>03.01.22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ZoneTexte 5"/>
          <p:cNvSpPr>
            <a:spLocks noAdjustHandles="1"/>
          </p:cNvSpPr>
          <p:nvPr userDrawn="1"/>
        </p:nvSpPr>
        <p:spPr bwMode="auto">
          <a:xfrm>
            <a:off x="810684" y="865718"/>
            <a:ext cx="10361083" cy="5137149"/>
          </a:xfrm>
          <a:prstGeom prst="rect">
            <a:avLst/>
          </a:prstGeom>
          <a:noFill/>
        </p:spPr>
        <p:txBody>
          <a:bodyPr wrap="square" rtlCol="0" anchor="t" anchorCtr="0">
            <a:noAutofit/>
          </a:bodyPr>
          <a:lstStyle/>
          <a:p>
            <a:pPr algn="ctr">
              <a:defRPr/>
            </a:pPr>
            <a:r>
              <a:rPr lang="fr-FR" sz="1867"/>
              <a:t>Pour commencer à créer votre présentation, </a:t>
            </a:r>
            <a:endParaRPr sz="2400"/>
          </a:p>
          <a:p>
            <a:pPr algn="ctr">
              <a:defRPr/>
            </a:pPr>
            <a:r>
              <a:rPr lang="fr-FR" sz="1867"/>
              <a:t>rendez vous dans le menu </a:t>
            </a:r>
            <a:endParaRPr sz="2400"/>
          </a:p>
          <a:p>
            <a:pPr algn="ctr">
              <a:defRPr/>
            </a:pPr>
            <a:r>
              <a:rPr lang="fr-FR" sz="1867"/>
              <a:t>Affichage &gt; Masque &gt; Masque des diapositives</a:t>
            </a:r>
            <a:endParaRPr sz="2400"/>
          </a:p>
          <a:p>
            <a:pPr algn="ctr">
              <a:defRPr/>
            </a:pPr>
            <a:endParaRPr lang="fr-FR" sz="1867"/>
          </a:p>
          <a:p>
            <a:pPr algn="ctr">
              <a:defRPr/>
            </a:pPr>
            <a:r>
              <a:rPr lang="fr-FR" sz="1867"/>
              <a:t>Allez sur le premier masque blanc, renseignez le </a:t>
            </a:r>
            <a:endParaRPr sz="2400"/>
          </a:p>
          <a:p>
            <a:pPr algn="ctr">
              <a:defRPr/>
            </a:pPr>
            <a:r>
              <a:rPr lang="fr-FR" sz="1867"/>
              <a:t>TITRE DE VOTRE PRÉSENTATION </a:t>
            </a:r>
            <a:endParaRPr sz="2400"/>
          </a:p>
          <a:p>
            <a:pPr algn="ctr">
              <a:defRPr/>
            </a:pPr>
            <a:r>
              <a:rPr lang="fr-FR" sz="1867"/>
              <a:t>en bas de page, puis fermez le mode masque.</a:t>
            </a:r>
            <a:endParaRPr sz="2400"/>
          </a:p>
          <a:p>
            <a:pPr algn="ctr">
              <a:defRPr/>
            </a:pPr>
            <a:r>
              <a:rPr lang="fr-FR" sz="1867"/>
              <a:t>____</a:t>
            </a:r>
            <a:endParaRPr sz="2400"/>
          </a:p>
          <a:p>
            <a:pPr algn="ctr">
              <a:defRPr/>
            </a:pPr>
            <a:endParaRPr lang="fr-FR" sz="1867"/>
          </a:p>
          <a:p>
            <a:pPr algn="ctr">
              <a:defRPr/>
            </a:pPr>
            <a:r>
              <a:rPr lang="fr-FR" sz="1867"/>
              <a:t>Si vous souhaitez ne rien inscrire dans une zone de texte réservé, </a:t>
            </a:r>
            <a:endParaRPr sz="2400"/>
          </a:p>
          <a:p>
            <a:pPr algn="ctr">
              <a:defRPr/>
            </a:pPr>
            <a:r>
              <a:rPr lang="fr-FR" sz="1867"/>
              <a:t>tapez un espace pour faire disparaître le texte du masque.</a:t>
            </a:r>
            <a:endParaRPr sz="2400"/>
          </a:p>
          <a:p>
            <a:pPr algn="ctr">
              <a:defRPr/>
            </a:pPr>
            <a:r>
              <a:rPr lang="fr-FR" sz="1867"/>
              <a:t>____</a:t>
            </a:r>
            <a:endParaRPr sz="2400"/>
          </a:p>
          <a:p>
            <a:pPr algn="ctr">
              <a:defRPr/>
            </a:pPr>
            <a:endParaRPr lang="fr-FR" sz="1867"/>
          </a:p>
          <a:p>
            <a:pPr algn="ctr">
              <a:defRPr/>
            </a:pPr>
            <a:r>
              <a:rPr lang="fr-FR" sz="1867"/>
              <a:t>Les photos des diapositives « Titre de présentation photo » et « Intercalaire photo » </a:t>
            </a:r>
            <a:endParaRPr sz="2400"/>
          </a:p>
          <a:p>
            <a:pPr algn="ctr">
              <a:defRPr/>
            </a:pPr>
            <a:r>
              <a:rPr lang="fr-FR" sz="1867"/>
              <a:t>peuvent être remplacées par les vôtres. </a:t>
            </a:r>
            <a:endParaRPr sz="2400"/>
          </a:p>
          <a:p>
            <a:pPr algn="ctr">
              <a:defRPr/>
            </a:pPr>
            <a:r>
              <a:rPr lang="fr-FR" sz="1867"/>
              <a:t>Pour cela, utilisez le masque « Titre de présentation vierge » et « Intercalaire photo vierge », </a:t>
            </a:r>
            <a:endParaRPr sz="2400"/>
          </a:p>
          <a:p>
            <a:pPr algn="ctr">
              <a:defRPr/>
            </a:pPr>
            <a:r>
              <a:rPr lang="fr-FR" sz="1867"/>
              <a:t>et insérez votre image dans l’emplacement gris en cliquant sur l’icône centrale.</a:t>
            </a:r>
            <a:endParaRPr sz="2400"/>
          </a:p>
          <a:p>
            <a:pPr algn="ctr">
              <a:defRPr/>
            </a:pPr>
            <a:endParaRPr lang="fr-FR" sz="2400"/>
          </a:p>
        </p:txBody>
      </p:sp>
    </p:spTree>
    <p:extLst>
      <p:ext uri="{BB962C8B-B14F-4D97-AF65-F5344CB8AC3E}">
        <p14:creationId xmlns:p14="http://schemas.microsoft.com/office/powerpoint/2010/main" val="3660735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type="twoObj" preserve="1" userDrawn="1">
  <p:cSld name="Deux contenus">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p>
            <a:pPr>
              <a:defRPr/>
            </a:pPr>
            <a:r>
              <a:rPr lang="fr-FR"/>
              <a:t>Modifiez le style du titre</a:t>
            </a:r>
            <a:endParaRPr lang="en-US"/>
          </a:p>
        </p:txBody>
      </p:sp>
      <p:sp>
        <p:nvSpPr>
          <p:cNvPr id="5" name="Content Placeholder 2"/>
          <p:cNvSpPr>
            <a:spLocks noGrp="1"/>
          </p:cNvSpPr>
          <p:nvPr>
            <p:ph sz="half" idx="1"/>
          </p:nvPr>
        </p:nvSpPr>
        <p:spPr bwMode="auto">
          <a:xfrm>
            <a:off x="838200" y="1825625"/>
            <a:ext cx="5181600" cy="4351338"/>
          </a:xfrm>
        </p:spPr>
        <p:txBody>
          <a:bodyPr/>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6" name="Content Placeholder 3"/>
          <p:cNvSpPr>
            <a:spLocks noGrp="1"/>
          </p:cNvSpPr>
          <p:nvPr>
            <p:ph sz="half" idx="2"/>
          </p:nvPr>
        </p:nvSpPr>
        <p:spPr bwMode="auto">
          <a:xfrm>
            <a:off x="6172200" y="1825625"/>
            <a:ext cx="5181600" cy="4351338"/>
          </a:xfrm>
        </p:spPr>
        <p:txBody>
          <a:bodyPr/>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7" name="Date Placeholder 4"/>
          <p:cNvSpPr>
            <a:spLocks noGrp="1"/>
          </p:cNvSpPr>
          <p:nvPr>
            <p:ph type="dt" sz="half" idx="10"/>
          </p:nvPr>
        </p:nvSpPr>
        <p:spPr bwMode="auto"/>
        <p:txBody>
          <a:bodyPr/>
          <a:lstStyle/>
          <a:p>
            <a:pPr>
              <a:defRPr/>
            </a:pPr>
            <a:fld id="{0A779691-27C8-4E10-8B4D-346F87F923D4}" type="datetime1">
              <a:rPr lang="fr-FR"/>
              <a:t>03/01/2022</a:t>
            </a:fld>
            <a:endParaRPr lang="fr-FR"/>
          </a:p>
        </p:txBody>
      </p:sp>
      <p:sp>
        <p:nvSpPr>
          <p:cNvPr id="8" name="Footer Placeholder 5"/>
          <p:cNvSpPr>
            <a:spLocks noGrp="1"/>
          </p:cNvSpPr>
          <p:nvPr>
            <p:ph type="ftr" sz="quarter" idx="11"/>
          </p:nvPr>
        </p:nvSpPr>
        <p:spPr bwMode="auto"/>
        <p:txBody>
          <a:bodyPr/>
          <a:lstStyle/>
          <a:p>
            <a:pPr>
              <a:defRPr/>
            </a:pPr>
            <a:endParaRPr lang="fr-FR"/>
          </a:p>
        </p:txBody>
      </p:sp>
      <p:sp>
        <p:nvSpPr>
          <p:cNvPr id="9" name="Slide Number Placeholder 6"/>
          <p:cNvSpPr>
            <a:spLocks noGrp="1"/>
          </p:cNvSpPr>
          <p:nvPr>
            <p:ph type="sldNum" sz="quarter" idx="12"/>
          </p:nvPr>
        </p:nvSpPr>
        <p:spPr bwMode="auto"/>
        <p:txBody>
          <a:bodyPr/>
          <a:lstStyle/>
          <a:p>
            <a:pPr>
              <a:defRPr/>
            </a:pPr>
            <a:fld id="{008B186D-AD4A-4644-ABB5-F15D7F3FB771}" type="slidenum">
              <a:rPr lang="fr-F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twoTxTwoObj" preserve="1" userDrawn="1">
  <p:cSld name="Comparaison">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839788" y="365125"/>
            <a:ext cx="10515600" cy="1325563"/>
          </a:xfrm>
        </p:spPr>
        <p:txBody>
          <a:bodyPr/>
          <a:lstStyle/>
          <a:p>
            <a:pPr>
              <a:defRPr/>
            </a:pPr>
            <a:r>
              <a:rPr lang="fr-FR"/>
              <a:t>Modifiez le style du titre</a:t>
            </a:r>
            <a:endParaRPr lang="en-US"/>
          </a:p>
        </p:txBody>
      </p:sp>
      <p:sp>
        <p:nvSpPr>
          <p:cNvPr id="5" name="Text Placeholder 2"/>
          <p:cNvSpPr>
            <a:spLocks noGrp="1"/>
          </p:cNvSpPr>
          <p:nvPr>
            <p:ph type="body" idx="1"/>
          </p:nvPr>
        </p:nvSpPr>
        <p:spPr bwMode="auto">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fr-FR"/>
              <a:t>Modifier les styles du texte du masque</a:t>
            </a:r>
            <a:endParaRPr/>
          </a:p>
        </p:txBody>
      </p:sp>
      <p:sp>
        <p:nvSpPr>
          <p:cNvPr id="6" name="Content Placeholder 3"/>
          <p:cNvSpPr>
            <a:spLocks noGrp="1"/>
          </p:cNvSpPr>
          <p:nvPr>
            <p:ph sz="half" idx="2"/>
          </p:nvPr>
        </p:nvSpPr>
        <p:spPr bwMode="auto">
          <a:xfrm>
            <a:off x="839788" y="2505074"/>
            <a:ext cx="5157787" cy="3684588"/>
          </a:xfrm>
        </p:spPr>
        <p:txBody>
          <a:bodyPr/>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7" name="Text Placeholder 4"/>
          <p:cNvSpPr>
            <a:spLocks noGrp="1"/>
          </p:cNvSpPr>
          <p:nvPr>
            <p:ph type="body" sz="quarter" idx="3"/>
          </p:nvPr>
        </p:nvSpPr>
        <p:spPr bwMode="auto">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fr-FR"/>
              <a:t>Modifier les styles du texte du masque</a:t>
            </a:r>
            <a:endParaRPr/>
          </a:p>
        </p:txBody>
      </p:sp>
      <p:sp>
        <p:nvSpPr>
          <p:cNvPr id="8" name="Content Placeholder 5"/>
          <p:cNvSpPr>
            <a:spLocks noGrp="1"/>
          </p:cNvSpPr>
          <p:nvPr>
            <p:ph sz="quarter" idx="4"/>
          </p:nvPr>
        </p:nvSpPr>
        <p:spPr bwMode="auto">
          <a:xfrm>
            <a:off x="6172200" y="2505074"/>
            <a:ext cx="5183188" cy="3684588"/>
          </a:xfrm>
        </p:spPr>
        <p:txBody>
          <a:bodyPr/>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9" name="Date Placeholder 6"/>
          <p:cNvSpPr>
            <a:spLocks noGrp="1"/>
          </p:cNvSpPr>
          <p:nvPr>
            <p:ph type="dt" sz="half" idx="10"/>
          </p:nvPr>
        </p:nvSpPr>
        <p:spPr bwMode="auto"/>
        <p:txBody>
          <a:bodyPr/>
          <a:lstStyle/>
          <a:p>
            <a:pPr>
              <a:defRPr/>
            </a:pPr>
            <a:fld id="{100E5A5A-80E7-45DC-B675-9DA6E9FE5B12}" type="datetime1">
              <a:rPr lang="fr-FR"/>
              <a:t>03/01/2022</a:t>
            </a:fld>
            <a:endParaRPr lang="fr-FR"/>
          </a:p>
        </p:txBody>
      </p:sp>
      <p:sp>
        <p:nvSpPr>
          <p:cNvPr id="10" name="Footer Placeholder 7"/>
          <p:cNvSpPr>
            <a:spLocks noGrp="1"/>
          </p:cNvSpPr>
          <p:nvPr>
            <p:ph type="ftr" sz="quarter" idx="11"/>
          </p:nvPr>
        </p:nvSpPr>
        <p:spPr bwMode="auto"/>
        <p:txBody>
          <a:bodyPr/>
          <a:lstStyle/>
          <a:p>
            <a:pPr>
              <a:defRPr/>
            </a:pPr>
            <a:endParaRPr lang="fr-FR"/>
          </a:p>
        </p:txBody>
      </p:sp>
      <p:sp>
        <p:nvSpPr>
          <p:cNvPr id="11" name="Slide Number Placeholder 8"/>
          <p:cNvSpPr>
            <a:spLocks noGrp="1"/>
          </p:cNvSpPr>
          <p:nvPr>
            <p:ph type="sldNum" sz="quarter" idx="12"/>
          </p:nvPr>
        </p:nvSpPr>
        <p:spPr bwMode="auto"/>
        <p:txBody>
          <a:bodyPr/>
          <a:lstStyle/>
          <a:p>
            <a:pPr>
              <a:defRPr/>
            </a:pPr>
            <a:fld id="{008B186D-AD4A-4644-ABB5-F15D7F3FB771}" type="slidenum">
              <a:rPr lang="fr-F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titleOnly" preserve="1" userDrawn="1">
  <p:cSld name="Titre seul">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p>
            <a:pPr>
              <a:defRPr/>
            </a:pPr>
            <a:r>
              <a:rPr lang="fr-FR"/>
              <a:t>Modifiez le style du titre</a:t>
            </a:r>
            <a:endParaRPr lang="en-US"/>
          </a:p>
        </p:txBody>
      </p:sp>
      <p:sp>
        <p:nvSpPr>
          <p:cNvPr id="5" name="Date Placeholder 2"/>
          <p:cNvSpPr>
            <a:spLocks noGrp="1"/>
          </p:cNvSpPr>
          <p:nvPr>
            <p:ph type="dt" sz="half" idx="10"/>
          </p:nvPr>
        </p:nvSpPr>
        <p:spPr bwMode="auto"/>
        <p:txBody>
          <a:bodyPr/>
          <a:lstStyle/>
          <a:p>
            <a:pPr>
              <a:defRPr/>
            </a:pPr>
            <a:fld id="{2621DC3A-0AD7-4965-B7CB-2E2D774DE02C}" type="datetime1">
              <a:rPr lang="fr-FR"/>
              <a:t>03/01/2022</a:t>
            </a:fld>
            <a:endParaRPr lang="fr-FR"/>
          </a:p>
        </p:txBody>
      </p:sp>
      <p:sp>
        <p:nvSpPr>
          <p:cNvPr id="6" name="Footer Placeholder 3"/>
          <p:cNvSpPr>
            <a:spLocks noGrp="1"/>
          </p:cNvSpPr>
          <p:nvPr>
            <p:ph type="ftr" sz="quarter" idx="11"/>
          </p:nvPr>
        </p:nvSpPr>
        <p:spPr bwMode="auto"/>
        <p:txBody>
          <a:bodyPr/>
          <a:lstStyle/>
          <a:p>
            <a:pPr>
              <a:defRPr/>
            </a:pPr>
            <a:endParaRPr lang="fr-FR"/>
          </a:p>
        </p:txBody>
      </p:sp>
      <p:sp>
        <p:nvSpPr>
          <p:cNvPr id="7" name="Slide Number Placeholder 4"/>
          <p:cNvSpPr>
            <a:spLocks noGrp="1"/>
          </p:cNvSpPr>
          <p:nvPr>
            <p:ph type="sldNum" sz="quarter" idx="12"/>
          </p:nvPr>
        </p:nvSpPr>
        <p:spPr bwMode="auto"/>
        <p:txBody>
          <a:bodyPr/>
          <a:lstStyle/>
          <a:p>
            <a:pPr>
              <a:defRPr/>
            </a:pPr>
            <a:fld id="{008B186D-AD4A-4644-ABB5-F15D7F3FB771}" type="slidenum">
              <a:rPr lang="fr-F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type="blank" preserve="1" userDrawn="1">
  <p:cSld name="Vide">
    <p:spTree>
      <p:nvGrpSpPr>
        <p:cNvPr id="1" name=""/>
        <p:cNvGrpSpPr/>
        <p:nvPr/>
      </p:nvGrpSpPr>
      <p:grpSpPr bwMode="auto">
        <a:xfrm>
          <a:off x="0" y="0"/>
          <a:ext cx="0" cy="0"/>
          <a:chOff x="0" y="0"/>
          <a:chExt cx="0" cy="0"/>
        </a:xfrm>
      </p:grpSpPr>
      <p:sp>
        <p:nvSpPr>
          <p:cNvPr id="4" name="Date Placeholder 1"/>
          <p:cNvSpPr>
            <a:spLocks noGrp="1"/>
          </p:cNvSpPr>
          <p:nvPr>
            <p:ph type="dt" sz="half" idx="10"/>
          </p:nvPr>
        </p:nvSpPr>
        <p:spPr bwMode="auto"/>
        <p:txBody>
          <a:bodyPr/>
          <a:lstStyle/>
          <a:p>
            <a:pPr>
              <a:defRPr/>
            </a:pPr>
            <a:fld id="{8A11C759-80E6-4472-BD9F-571DBA4623A6}" type="datetime1">
              <a:rPr lang="fr-FR"/>
              <a:t>03/01/2022</a:t>
            </a:fld>
            <a:endParaRPr lang="fr-FR"/>
          </a:p>
        </p:txBody>
      </p:sp>
      <p:sp>
        <p:nvSpPr>
          <p:cNvPr id="5" name="Footer Placeholder 2"/>
          <p:cNvSpPr>
            <a:spLocks noGrp="1"/>
          </p:cNvSpPr>
          <p:nvPr>
            <p:ph type="ftr" sz="quarter" idx="11"/>
          </p:nvPr>
        </p:nvSpPr>
        <p:spPr bwMode="auto"/>
        <p:txBody>
          <a:bodyPr/>
          <a:lstStyle/>
          <a:p>
            <a:pPr>
              <a:defRPr/>
            </a:pPr>
            <a:endParaRPr lang="fr-FR"/>
          </a:p>
        </p:txBody>
      </p:sp>
      <p:sp>
        <p:nvSpPr>
          <p:cNvPr id="6" name="Slide Number Placeholder 3"/>
          <p:cNvSpPr>
            <a:spLocks noGrp="1"/>
          </p:cNvSpPr>
          <p:nvPr>
            <p:ph type="sldNum" sz="quarter" idx="12"/>
          </p:nvPr>
        </p:nvSpPr>
        <p:spPr bwMode="auto"/>
        <p:txBody>
          <a:bodyPr/>
          <a:lstStyle/>
          <a:p>
            <a:pPr>
              <a:defRPr/>
            </a:pPr>
            <a:fld id="{008B186D-AD4A-4644-ABB5-F15D7F3FB771}" type="slidenum">
              <a:rPr lang="fr-F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type="objTx" preserve="1" userDrawn="1">
  <p:cSld name="Contenu avec légende">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839788" y="457200"/>
            <a:ext cx="3932237" cy="1600200"/>
          </a:xfrm>
        </p:spPr>
        <p:txBody>
          <a:bodyPr anchor="b"/>
          <a:lstStyle>
            <a:lvl1pPr>
              <a:defRPr sz="3200"/>
            </a:lvl1pPr>
          </a:lstStyle>
          <a:p>
            <a:pPr>
              <a:defRPr/>
            </a:pPr>
            <a:r>
              <a:rPr lang="fr-FR"/>
              <a:t>Modifiez le style du titre</a:t>
            </a:r>
            <a:endParaRPr lang="en-US"/>
          </a:p>
        </p:txBody>
      </p:sp>
      <p:sp>
        <p:nvSpPr>
          <p:cNvPr id="5" name="Content Placeholder 2"/>
          <p:cNvSpPr>
            <a:spLocks noGrp="1"/>
          </p:cNvSpPr>
          <p:nvPr>
            <p:ph idx="1"/>
          </p:nvPr>
        </p:nvSpPr>
        <p:spPr bwMode="auto">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6" name="Text Placeholder 3"/>
          <p:cNvSpPr>
            <a:spLocks noGrp="1"/>
          </p:cNvSpPr>
          <p:nvPr>
            <p:ph type="body" sz="half" idx="2"/>
          </p:nvPr>
        </p:nvSpPr>
        <p:spPr bwMode="auto">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fr-FR"/>
              <a:t>Modifier les styles du texte du masque</a:t>
            </a:r>
            <a:endParaRPr/>
          </a:p>
        </p:txBody>
      </p:sp>
      <p:sp>
        <p:nvSpPr>
          <p:cNvPr id="7" name="Date Placeholder 4"/>
          <p:cNvSpPr>
            <a:spLocks noGrp="1"/>
          </p:cNvSpPr>
          <p:nvPr>
            <p:ph type="dt" sz="half" idx="10"/>
          </p:nvPr>
        </p:nvSpPr>
        <p:spPr bwMode="auto"/>
        <p:txBody>
          <a:bodyPr/>
          <a:lstStyle/>
          <a:p>
            <a:pPr>
              <a:defRPr/>
            </a:pPr>
            <a:fld id="{732DFC7B-6FB4-4BC1-AF59-A19F613C34F3}" type="datetime1">
              <a:rPr lang="fr-FR"/>
              <a:t>03/01/2022</a:t>
            </a:fld>
            <a:endParaRPr lang="fr-FR"/>
          </a:p>
        </p:txBody>
      </p:sp>
      <p:sp>
        <p:nvSpPr>
          <p:cNvPr id="8" name="Footer Placeholder 5"/>
          <p:cNvSpPr>
            <a:spLocks noGrp="1"/>
          </p:cNvSpPr>
          <p:nvPr>
            <p:ph type="ftr" sz="quarter" idx="11"/>
          </p:nvPr>
        </p:nvSpPr>
        <p:spPr bwMode="auto"/>
        <p:txBody>
          <a:bodyPr/>
          <a:lstStyle/>
          <a:p>
            <a:pPr>
              <a:defRPr/>
            </a:pPr>
            <a:endParaRPr lang="fr-FR"/>
          </a:p>
        </p:txBody>
      </p:sp>
      <p:sp>
        <p:nvSpPr>
          <p:cNvPr id="9" name="Slide Number Placeholder 6"/>
          <p:cNvSpPr>
            <a:spLocks noGrp="1"/>
          </p:cNvSpPr>
          <p:nvPr>
            <p:ph type="sldNum" sz="quarter" idx="12"/>
          </p:nvPr>
        </p:nvSpPr>
        <p:spPr bwMode="auto"/>
        <p:txBody>
          <a:bodyPr/>
          <a:lstStyle/>
          <a:p>
            <a:pPr>
              <a:defRPr/>
            </a:pPr>
            <a:fld id="{008B186D-AD4A-4644-ABB5-F15D7F3FB771}" type="slidenum">
              <a:rPr lang="fr-F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type="picTx" preserve="1" userDrawn="1">
  <p:cSld name="Image avec légende">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839788" y="457200"/>
            <a:ext cx="3932237" cy="1600200"/>
          </a:xfrm>
        </p:spPr>
        <p:txBody>
          <a:bodyPr anchor="b"/>
          <a:lstStyle>
            <a:lvl1pPr>
              <a:defRPr sz="3200"/>
            </a:lvl1pPr>
          </a:lstStyle>
          <a:p>
            <a:pPr>
              <a:defRPr/>
            </a:pPr>
            <a:r>
              <a:rPr lang="fr-FR"/>
              <a:t>Modifiez le style du titre</a:t>
            </a:r>
            <a:endParaRPr lang="en-US"/>
          </a:p>
        </p:txBody>
      </p:sp>
      <p:sp>
        <p:nvSpPr>
          <p:cNvPr id="5" name="Picture Placeholder 2"/>
          <p:cNvSpPr>
            <a:spLocks noGrp="1" noChangeAspect="1"/>
          </p:cNvSpPr>
          <p:nvPr>
            <p:ph type="pic" idx="1"/>
          </p:nvPr>
        </p:nvSpPr>
        <p:spPr bwMode="auto">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a:defRPr/>
            </a:pPr>
            <a:r>
              <a:rPr lang="fr-FR"/>
              <a:t>Cliquez sur l'icône pour ajouter une image</a:t>
            </a:r>
            <a:endParaRPr lang="en-US"/>
          </a:p>
        </p:txBody>
      </p:sp>
      <p:sp>
        <p:nvSpPr>
          <p:cNvPr id="6" name="Text Placeholder 3"/>
          <p:cNvSpPr>
            <a:spLocks noGrp="1"/>
          </p:cNvSpPr>
          <p:nvPr>
            <p:ph type="body" sz="half" idx="2"/>
          </p:nvPr>
        </p:nvSpPr>
        <p:spPr bwMode="auto">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fr-FR"/>
              <a:t>Modifier les styles du texte du masque</a:t>
            </a:r>
            <a:endParaRPr/>
          </a:p>
        </p:txBody>
      </p:sp>
      <p:sp>
        <p:nvSpPr>
          <p:cNvPr id="7" name="Date Placeholder 4"/>
          <p:cNvSpPr>
            <a:spLocks noGrp="1"/>
          </p:cNvSpPr>
          <p:nvPr>
            <p:ph type="dt" sz="half" idx="10"/>
          </p:nvPr>
        </p:nvSpPr>
        <p:spPr bwMode="auto"/>
        <p:txBody>
          <a:bodyPr/>
          <a:lstStyle/>
          <a:p>
            <a:pPr>
              <a:defRPr/>
            </a:pPr>
            <a:fld id="{B42A5CF1-D451-4595-847B-B77A1781A025}" type="datetime1">
              <a:rPr lang="fr-FR"/>
              <a:t>03/01/2022</a:t>
            </a:fld>
            <a:endParaRPr lang="fr-FR"/>
          </a:p>
        </p:txBody>
      </p:sp>
      <p:sp>
        <p:nvSpPr>
          <p:cNvPr id="8" name="Footer Placeholder 5"/>
          <p:cNvSpPr>
            <a:spLocks noGrp="1"/>
          </p:cNvSpPr>
          <p:nvPr>
            <p:ph type="ftr" sz="quarter" idx="11"/>
          </p:nvPr>
        </p:nvSpPr>
        <p:spPr bwMode="auto"/>
        <p:txBody>
          <a:bodyPr/>
          <a:lstStyle/>
          <a:p>
            <a:pPr>
              <a:defRPr/>
            </a:pPr>
            <a:endParaRPr lang="fr-FR"/>
          </a:p>
        </p:txBody>
      </p:sp>
      <p:sp>
        <p:nvSpPr>
          <p:cNvPr id="9" name="Slide Number Placeholder 6"/>
          <p:cNvSpPr>
            <a:spLocks noGrp="1"/>
          </p:cNvSpPr>
          <p:nvPr>
            <p:ph type="sldNum" sz="quarter" idx="12"/>
          </p:nvPr>
        </p:nvSpPr>
        <p:spPr bwMode="auto"/>
        <p:txBody>
          <a:bodyPr/>
          <a:lstStyle/>
          <a:p>
            <a:pPr>
              <a:defRPr/>
            </a:pPr>
            <a:fld id="{008B186D-AD4A-4644-ABB5-F15D7F3FB771}" type="slidenum">
              <a:rPr lang="fr-F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21" Type="http://schemas.openxmlformats.org/officeDocument/2006/relationships/slideLayout" Target="../slideLayouts/slideLayout32.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theme" Target="../theme/theme2.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4" name="Title Placeholder 1"/>
          <p:cNvSpPr>
            <a:spLocks noGrp="1"/>
          </p:cNvSpPr>
          <p:nvPr>
            <p:ph type="title"/>
          </p:nvPr>
        </p:nvSpPr>
        <p:spPr bwMode="auto">
          <a:xfrm>
            <a:off x="838200" y="365125"/>
            <a:ext cx="10515600" cy="1325563"/>
          </a:xfrm>
          <a:prstGeom prst="rect">
            <a:avLst/>
          </a:prstGeom>
        </p:spPr>
        <p:txBody>
          <a:bodyPr vert="horz" lIns="91440" tIns="45720" rIns="91440" bIns="45720" rtlCol="0" anchor="ctr">
            <a:normAutofit/>
          </a:bodyPr>
          <a:lstStyle/>
          <a:p>
            <a:pPr>
              <a:defRPr/>
            </a:pPr>
            <a:r>
              <a:rPr lang="fr-FR"/>
              <a:t>Modifiez le style du titre</a:t>
            </a:r>
            <a:endParaRPr lang="en-US"/>
          </a:p>
        </p:txBody>
      </p:sp>
      <p:sp>
        <p:nvSpPr>
          <p:cNvPr id="5" name="Text Placeholder 2"/>
          <p:cNvSpPr>
            <a:spLocks noGrp="1"/>
          </p:cNvSpPr>
          <p:nvPr>
            <p:ph type="body" idx="1"/>
          </p:nvPr>
        </p:nvSpPr>
        <p:spPr bwMode="auto">
          <a:xfrm>
            <a:off x="838200" y="1825625"/>
            <a:ext cx="10515600" cy="4351338"/>
          </a:xfrm>
          <a:prstGeom prst="rect">
            <a:avLst/>
          </a:prstGeom>
        </p:spPr>
        <p:txBody>
          <a:bodyPr vert="horz" lIns="91440" tIns="45720" rIns="91440" bIns="45720" rtlCol="0">
            <a:normAutofit/>
          </a:bodyPr>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6" name="Date Placeholder 3"/>
          <p:cNvSpPr>
            <a:spLocks noGrp="1"/>
          </p:cNvSpPr>
          <p:nvPr>
            <p:ph type="dt" sz="half" idx="2"/>
          </p:nvPr>
        </p:nvSpPr>
        <p:spPr bwMode="auto">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C5304904-7419-4B58-BC05-E5498FC23622}" type="datetime1">
              <a:rPr lang="fr-FR"/>
              <a:t>03/01/2022</a:t>
            </a:fld>
            <a:endParaRPr lang="fr-FR"/>
          </a:p>
        </p:txBody>
      </p:sp>
      <p:sp>
        <p:nvSpPr>
          <p:cNvPr id="7" name="Footer Placeholder 4"/>
          <p:cNvSpPr>
            <a:spLocks noGrp="1"/>
          </p:cNvSpPr>
          <p:nvPr>
            <p:ph type="ftr" sz="quarter" idx="3"/>
          </p:nvPr>
        </p:nvSpPr>
        <p:spPr bwMode="auto">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fr-FR"/>
          </a:p>
        </p:txBody>
      </p:sp>
      <p:sp>
        <p:nvSpPr>
          <p:cNvPr id="8" name="Slide Number Placeholder 5"/>
          <p:cNvSpPr>
            <a:spLocks noGrp="1"/>
          </p:cNvSpPr>
          <p:nvPr>
            <p:ph type="sldNum" sz="quarter" idx="4"/>
          </p:nvPr>
        </p:nvSpPr>
        <p:spPr bwMode="auto">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08B186D-AD4A-4644-ABB5-F15D7F3FB771}" type="slidenum">
              <a:rPr lang="fr-F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a:lnSpc>
          <a:spcPct val="90000"/>
        </a:lnSpc>
        <a:spcBef>
          <a:spcPts val="0"/>
        </a:spcBef>
        <a:buNone/>
        <a:defRPr sz="4400">
          <a:solidFill>
            <a:schemeClr val="tx1"/>
          </a:solidFill>
          <a:latin typeface="+mj-lt"/>
          <a:ea typeface="+mj-ea"/>
          <a:cs typeface="+mj-cs"/>
        </a:defRPr>
      </a:lvl1pPr>
    </p:titleStyle>
    <p:bodyStyle>
      <a:lvl1pPr marL="228600" indent="-228600" algn="l" defTabSz="914400">
        <a:lnSpc>
          <a:spcPct val="90000"/>
        </a:lnSpc>
        <a:spcBef>
          <a:spcPts val="1000"/>
        </a:spcBef>
        <a:buFont typeface="Arial"/>
        <a:buChar char="•"/>
        <a:defRPr sz="2800">
          <a:solidFill>
            <a:schemeClr val="tx1"/>
          </a:solidFill>
          <a:latin typeface="+mn-lt"/>
          <a:ea typeface="+mn-ea"/>
          <a:cs typeface="+mn-cs"/>
        </a:defRPr>
      </a:lvl1pPr>
      <a:lvl2pPr marL="685800" indent="-228600" algn="l" defTabSz="914400">
        <a:lnSpc>
          <a:spcPct val="90000"/>
        </a:lnSpc>
        <a:spcBef>
          <a:spcPts val="500"/>
        </a:spcBef>
        <a:buFont typeface="Arial"/>
        <a:buChar char="•"/>
        <a:defRPr sz="2400">
          <a:solidFill>
            <a:schemeClr val="tx1"/>
          </a:solidFill>
          <a:latin typeface="+mn-lt"/>
          <a:ea typeface="+mn-ea"/>
          <a:cs typeface="+mn-cs"/>
        </a:defRPr>
      </a:lvl2pPr>
      <a:lvl3pPr marL="1143000" indent="-228600" algn="l" defTabSz="914400">
        <a:lnSpc>
          <a:spcPct val="90000"/>
        </a:lnSpc>
        <a:spcBef>
          <a:spcPts val="500"/>
        </a:spcBef>
        <a:buFont typeface="Arial"/>
        <a:buChar char="•"/>
        <a:defRPr sz="2000">
          <a:solidFill>
            <a:schemeClr val="tx1"/>
          </a:solidFill>
          <a:latin typeface="+mn-lt"/>
          <a:ea typeface="+mn-ea"/>
          <a:cs typeface="+mn-cs"/>
        </a:defRPr>
      </a:lvl3pPr>
      <a:lvl4pPr marL="1600200" indent="-228600" algn="l" defTabSz="914400">
        <a:lnSpc>
          <a:spcPct val="90000"/>
        </a:lnSpc>
        <a:spcBef>
          <a:spcPts val="500"/>
        </a:spcBef>
        <a:buFont typeface="Arial"/>
        <a:buChar char="•"/>
        <a:defRPr sz="1800">
          <a:solidFill>
            <a:schemeClr val="tx1"/>
          </a:solidFill>
          <a:latin typeface="+mn-lt"/>
          <a:ea typeface="+mn-ea"/>
          <a:cs typeface="+mn-cs"/>
        </a:defRPr>
      </a:lvl4pPr>
      <a:lvl5pPr marL="2057400" indent="-228600" algn="l" defTabSz="914400">
        <a:lnSpc>
          <a:spcPct val="90000"/>
        </a:lnSpc>
        <a:spcBef>
          <a:spcPts val="500"/>
        </a:spcBef>
        <a:buFont typeface="Arial"/>
        <a:buChar char="•"/>
        <a:defRPr sz="1800">
          <a:solidFill>
            <a:schemeClr val="tx1"/>
          </a:solidFill>
          <a:latin typeface="+mn-lt"/>
          <a:ea typeface="+mn-ea"/>
          <a:cs typeface="+mn-cs"/>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p:bodyStyle>
    <p:otherStyle>
      <a:defPPr>
        <a:defRPr lang="en-US"/>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bwMode="auto">
        <a:xfrm>
          <a:off x="0" y="0"/>
          <a:ext cx="0" cy="0"/>
          <a:chOff x="0" y="0"/>
          <a:chExt cx="0" cy="0"/>
        </a:xfrm>
      </p:grpSpPr>
      <p:sp>
        <p:nvSpPr>
          <p:cNvPr id="4" name="Espace réservé de la date 3"/>
          <p:cNvSpPr>
            <a:spLocks noGrp="1"/>
          </p:cNvSpPr>
          <p:nvPr>
            <p:ph type="dt" sz="half" idx="2"/>
          </p:nvPr>
        </p:nvSpPr>
        <p:spPr bwMode="auto">
          <a:xfrm>
            <a:off x="10488621" y="6410620"/>
            <a:ext cx="682264" cy="203067"/>
          </a:xfrm>
          <a:prstGeom prst="rect">
            <a:avLst/>
          </a:prstGeom>
        </p:spPr>
        <p:txBody>
          <a:bodyPr vert="horz" lIns="0" tIns="0" rIns="0" bIns="0" rtlCol="0" anchor="b" anchorCtr="0"/>
          <a:lstStyle>
            <a:lvl1pPr marL="0" indent="0" algn="r">
              <a:buClr>
                <a:schemeClr val="tx2"/>
              </a:buClr>
              <a:buFontTx/>
              <a:buNone/>
              <a:defRPr sz="933" b="1" i="0">
                <a:solidFill>
                  <a:schemeClr val="tx1"/>
                </a:solidFill>
                <a:latin typeface="+mn-lt"/>
              </a:defRPr>
            </a:lvl1pPr>
          </a:lstStyle>
          <a:p>
            <a:pPr>
              <a:defRPr/>
            </a:pPr>
            <a:fld id="{EDFB2E4D-4180-2742-811E-53D85AF875CD}" type="datetime3">
              <a:rPr lang="fr-FR"/>
              <a:t>03.01.22</a:t>
            </a:fld>
            <a:endParaRPr lang="fr-FR"/>
          </a:p>
        </p:txBody>
      </p:sp>
      <p:sp>
        <p:nvSpPr>
          <p:cNvPr id="5" name="Espace réservé du numéro de diapositive 5"/>
          <p:cNvSpPr>
            <a:spLocks noGrp="1"/>
          </p:cNvSpPr>
          <p:nvPr>
            <p:ph type="sldNum" sz="quarter" idx="4"/>
          </p:nvPr>
        </p:nvSpPr>
        <p:spPr bwMode="auto">
          <a:xfrm>
            <a:off x="11269133" y="6410620"/>
            <a:ext cx="599017" cy="203067"/>
          </a:xfrm>
          <a:prstGeom prst="rect">
            <a:avLst/>
          </a:prstGeom>
        </p:spPr>
        <p:txBody>
          <a:bodyPr vert="horz" lIns="0" tIns="0" rIns="0" bIns="0" rtlCol="0" anchor="b" anchorCtr="0"/>
          <a:lstStyle>
            <a:lvl1pPr algn="r">
              <a:defRPr sz="933" b="1" i="0">
                <a:solidFill>
                  <a:schemeClr val="tx1"/>
                </a:solidFill>
                <a:latin typeface="Arial"/>
                <a:cs typeface="Arial"/>
              </a:defRPr>
            </a:lvl1pPr>
          </a:lstStyle>
          <a:p>
            <a:pPr>
              <a:defRPr/>
            </a:pPr>
            <a:r>
              <a:rPr lang="fr-FR"/>
              <a:t>P </a:t>
            </a:r>
            <a:fld id="{733122C9-A0B9-462F-8757-0847AD287B63}" type="slidenum">
              <a:rPr lang="fr-FR"/>
              <a:t>‹N°›</a:t>
            </a:fld>
            <a:endParaRPr lang="fr-FR"/>
          </a:p>
        </p:txBody>
      </p:sp>
      <p:sp>
        <p:nvSpPr>
          <p:cNvPr id="6" name="ZoneTexte 1"/>
          <p:cNvSpPr>
            <a:spLocks noAdjustHandles="1"/>
          </p:cNvSpPr>
          <p:nvPr userDrawn="1"/>
        </p:nvSpPr>
        <p:spPr bwMode="auto">
          <a:xfrm>
            <a:off x="3901298" y="6410620"/>
            <a:ext cx="6489076" cy="203067"/>
          </a:xfrm>
          <a:prstGeom prst="rect">
            <a:avLst/>
          </a:prstGeom>
          <a:noFill/>
        </p:spPr>
        <p:txBody>
          <a:bodyPr wrap="square" lIns="0" tIns="0" rIns="0" bIns="0" rtlCol="0" anchor="b" anchorCtr="0">
            <a:noAutofit/>
          </a:bodyPr>
          <a:lstStyle/>
          <a:p>
            <a:pPr marL="0" marR="0" lvl="0" indent="0" algn="r" defTabSz="1219170">
              <a:lnSpc>
                <a:spcPct val="100000"/>
              </a:lnSpc>
              <a:spcBef>
                <a:spcPts val="0"/>
              </a:spcBef>
              <a:spcAft>
                <a:spcPts val="0"/>
              </a:spcAft>
              <a:buClrTx/>
              <a:buSzTx/>
              <a:buFontTx/>
              <a:buNone/>
              <a:defRPr/>
            </a:pPr>
            <a:r>
              <a:rPr lang="fr-FR" sz="933" b="1" i="0">
                <a:solidFill>
                  <a:schemeClr val="tx1"/>
                </a:solidFill>
                <a:latin typeface="+mn-lt"/>
                <a:ea typeface="+mn-ea"/>
                <a:cs typeface="+mn-cs"/>
              </a:rPr>
              <a:t>REUNION COMEX</a:t>
            </a:r>
            <a:endParaRPr sz="2400"/>
          </a:p>
        </p:txBody>
      </p:sp>
    </p:spTree>
    <p:extLst>
      <p:ext uri="{BB962C8B-B14F-4D97-AF65-F5344CB8AC3E}">
        <p14:creationId xmlns:p14="http://schemas.microsoft.com/office/powerpoint/2010/main" val="9064512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Lst>
  <p:hf hdr="0"/>
  <p:txStyles>
    <p:titleStyle>
      <a:lvl1pPr algn="l" defTabSz="1219170">
        <a:lnSpc>
          <a:spcPct val="90000"/>
        </a:lnSpc>
        <a:spcBef>
          <a:spcPts val="0"/>
        </a:spcBef>
        <a:buNone/>
        <a:defRPr sz="5867" b="1" i="0">
          <a:solidFill>
            <a:schemeClr val="tx1"/>
          </a:solidFill>
          <a:latin typeface="Arial Black"/>
          <a:ea typeface="+mj-ea"/>
          <a:cs typeface="+mj-cs"/>
        </a:defRPr>
      </a:lvl1pPr>
    </p:titleStyle>
    <p:bodyStyle>
      <a:lvl1pPr marL="304792" indent="-304792" algn="l" defTabSz="1219170">
        <a:lnSpc>
          <a:spcPct val="90000"/>
        </a:lnSpc>
        <a:spcBef>
          <a:spcPts val="1333"/>
        </a:spcBef>
        <a:buClr>
          <a:schemeClr val="tx2"/>
        </a:buClr>
        <a:buFont typeface="Arial"/>
        <a:buChar char="•"/>
        <a:defRPr sz="3733" b="0" i="0">
          <a:solidFill>
            <a:schemeClr val="tx1"/>
          </a:solidFill>
          <a:latin typeface="Arial"/>
          <a:ea typeface="+mn-ea"/>
          <a:cs typeface="+mn-cs"/>
        </a:defRPr>
      </a:lvl1pPr>
      <a:lvl2pPr marL="914377" indent="-304792" algn="l" defTabSz="1219170">
        <a:lnSpc>
          <a:spcPct val="90000"/>
        </a:lnSpc>
        <a:spcBef>
          <a:spcPts val="667"/>
        </a:spcBef>
        <a:buClr>
          <a:schemeClr val="tx2"/>
        </a:buClr>
        <a:buFont typeface="Arial"/>
        <a:buChar char="•"/>
        <a:defRPr sz="3200" b="0" i="0">
          <a:solidFill>
            <a:schemeClr val="tx1"/>
          </a:solidFill>
          <a:latin typeface="Arial"/>
          <a:ea typeface="+mn-ea"/>
          <a:cs typeface="+mn-cs"/>
        </a:defRPr>
      </a:lvl2pPr>
      <a:lvl3pPr marL="1676358" indent="-457189" algn="l" defTabSz="1219170">
        <a:lnSpc>
          <a:spcPct val="90000"/>
        </a:lnSpc>
        <a:spcBef>
          <a:spcPts val="667"/>
        </a:spcBef>
        <a:buClr>
          <a:schemeClr val="tx2"/>
        </a:buClr>
        <a:buFont typeface="Arial"/>
        <a:buChar char="•"/>
        <a:defRPr sz="2667" b="0" i="0">
          <a:solidFill>
            <a:schemeClr val="tx1"/>
          </a:solidFill>
          <a:latin typeface="Arial"/>
          <a:ea typeface="+mn-ea"/>
          <a:cs typeface="+mn-cs"/>
        </a:defRPr>
      </a:lvl3pPr>
      <a:lvl4pPr marL="1828754" indent="0" algn="l" defTabSz="1219170">
        <a:lnSpc>
          <a:spcPct val="90000"/>
        </a:lnSpc>
        <a:spcBef>
          <a:spcPts val="667"/>
        </a:spcBef>
        <a:buFont typeface="Arial"/>
        <a:buNone/>
        <a:defRPr sz="2400" b="0" i="0">
          <a:solidFill>
            <a:schemeClr val="tx1"/>
          </a:solidFill>
          <a:latin typeface="Arial"/>
          <a:ea typeface="+mn-ea"/>
          <a:cs typeface="+mn-cs"/>
        </a:defRPr>
      </a:lvl4pPr>
      <a:lvl5pPr marL="2438339" indent="0" algn="l" defTabSz="1219170">
        <a:lnSpc>
          <a:spcPct val="90000"/>
        </a:lnSpc>
        <a:spcBef>
          <a:spcPts val="667"/>
        </a:spcBef>
        <a:buFont typeface="Arial"/>
        <a:buNone/>
        <a:defRPr sz="2400" b="0" i="0">
          <a:solidFill>
            <a:schemeClr val="tx1"/>
          </a:solidFill>
          <a:latin typeface="Arial"/>
          <a:ea typeface="+mn-ea"/>
          <a:cs typeface="+mn-cs"/>
        </a:defRPr>
      </a:lvl5pPr>
      <a:lvl6pPr marL="3352716" indent="-304792" algn="l" defTabSz="1219170">
        <a:lnSpc>
          <a:spcPct val="90000"/>
        </a:lnSpc>
        <a:spcBef>
          <a:spcPts val="667"/>
        </a:spcBef>
        <a:buFont typeface="Arial"/>
        <a:buChar char="•"/>
        <a:defRPr sz="2400">
          <a:solidFill>
            <a:schemeClr val="tx1"/>
          </a:solidFill>
          <a:latin typeface="+mn-lt"/>
          <a:ea typeface="+mn-ea"/>
          <a:cs typeface="+mn-cs"/>
        </a:defRPr>
      </a:lvl6pPr>
      <a:lvl7pPr marL="3962301" indent="-304792" algn="l" defTabSz="1219170">
        <a:lnSpc>
          <a:spcPct val="90000"/>
        </a:lnSpc>
        <a:spcBef>
          <a:spcPts val="667"/>
        </a:spcBef>
        <a:buFont typeface="Arial"/>
        <a:buChar char="•"/>
        <a:defRPr sz="2400">
          <a:solidFill>
            <a:schemeClr val="tx1"/>
          </a:solidFill>
          <a:latin typeface="+mn-lt"/>
          <a:ea typeface="+mn-ea"/>
          <a:cs typeface="+mn-cs"/>
        </a:defRPr>
      </a:lvl7pPr>
      <a:lvl8pPr marL="4571886" indent="-304792" algn="l" defTabSz="1219170">
        <a:lnSpc>
          <a:spcPct val="90000"/>
        </a:lnSpc>
        <a:spcBef>
          <a:spcPts val="667"/>
        </a:spcBef>
        <a:buFont typeface="Arial"/>
        <a:buChar char="•"/>
        <a:defRPr sz="2400">
          <a:solidFill>
            <a:schemeClr val="tx1"/>
          </a:solidFill>
          <a:latin typeface="+mn-lt"/>
          <a:ea typeface="+mn-ea"/>
          <a:cs typeface="+mn-cs"/>
        </a:defRPr>
      </a:lvl8pPr>
      <a:lvl9pPr marL="5181470" indent="-304792" algn="l" defTabSz="1219170">
        <a:lnSpc>
          <a:spcPct val="90000"/>
        </a:lnSpc>
        <a:spcBef>
          <a:spcPts val="667"/>
        </a:spcBef>
        <a:buFont typeface="Arial"/>
        <a:buChar char="•"/>
        <a:defRPr sz="2400">
          <a:solidFill>
            <a:schemeClr val="tx1"/>
          </a:solidFill>
          <a:latin typeface="+mn-lt"/>
          <a:ea typeface="+mn-ea"/>
          <a:cs typeface="+mn-cs"/>
        </a:defRPr>
      </a:lvl9pPr>
    </p:bodyStyle>
    <p:otherStyle>
      <a:defPPr>
        <a:defRPr lang="fr-FR"/>
      </a:defPPr>
      <a:lvl1pPr marL="0" algn="l" defTabSz="1219170">
        <a:defRPr sz="2400">
          <a:solidFill>
            <a:schemeClr val="tx1"/>
          </a:solidFill>
          <a:latin typeface="+mn-lt"/>
          <a:ea typeface="+mn-ea"/>
          <a:cs typeface="+mn-cs"/>
        </a:defRPr>
      </a:lvl1pPr>
      <a:lvl2pPr marL="609585" algn="l" defTabSz="1219170">
        <a:defRPr sz="2400">
          <a:solidFill>
            <a:schemeClr val="tx1"/>
          </a:solidFill>
          <a:latin typeface="+mn-lt"/>
          <a:ea typeface="+mn-ea"/>
          <a:cs typeface="+mn-cs"/>
        </a:defRPr>
      </a:lvl2pPr>
      <a:lvl3pPr marL="1219170" algn="l" defTabSz="1219170">
        <a:defRPr sz="2400">
          <a:solidFill>
            <a:schemeClr val="tx1"/>
          </a:solidFill>
          <a:latin typeface="+mn-lt"/>
          <a:ea typeface="+mn-ea"/>
          <a:cs typeface="+mn-cs"/>
        </a:defRPr>
      </a:lvl3pPr>
      <a:lvl4pPr marL="1828754" algn="l" defTabSz="1219170">
        <a:defRPr sz="2400">
          <a:solidFill>
            <a:schemeClr val="tx1"/>
          </a:solidFill>
          <a:latin typeface="+mn-lt"/>
          <a:ea typeface="+mn-ea"/>
          <a:cs typeface="+mn-cs"/>
        </a:defRPr>
      </a:lvl4pPr>
      <a:lvl5pPr marL="2438339" algn="l" defTabSz="1219170">
        <a:defRPr sz="2400">
          <a:solidFill>
            <a:schemeClr val="tx1"/>
          </a:solidFill>
          <a:latin typeface="+mn-lt"/>
          <a:ea typeface="+mn-ea"/>
          <a:cs typeface="+mn-cs"/>
        </a:defRPr>
      </a:lvl5pPr>
      <a:lvl6pPr marL="3047924" algn="l" defTabSz="1219170">
        <a:defRPr sz="2400">
          <a:solidFill>
            <a:schemeClr val="tx1"/>
          </a:solidFill>
          <a:latin typeface="+mn-lt"/>
          <a:ea typeface="+mn-ea"/>
          <a:cs typeface="+mn-cs"/>
        </a:defRPr>
      </a:lvl6pPr>
      <a:lvl7pPr marL="3657509" algn="l" defTabSz="1219170">
        <a:defRPr sz="2400">
          <a:solidFill>
            <a:schemeClr val="tx1"/>
          </a:solidFill>
          <a:latin typeface="+mn-lt"/>
          <a:ea typeface="+mn-ea"/>
          <a:cs typeface="+mn-cs"/>
        </a:defRPr>
      </a:lvl7pPr>
      <a:lvl8pPr marL="4267093" algn="l" defTabSz="1219170">
        <a:defRPr sz="2400">
          <a:solidFill>
            <a:schemeClr val="tx1"/>
          </a:solidFill>
          <a:latin typeface="+mn-lt"/>
          <a:ea typeface="+mn-ea"/>
          <a:cs typeface="+mn-cs"/>
        </a:defRPr>
      </a:lvl8pPr>
      <a:lvl9pPr marL="4876678" algn="l" defTabSz="1219170">
        <a:defRPr sz="24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Rectangle 21"/>
          <p:cNvSpPr/>
          <p:nvPr/>
        </p:nvSpPr>
        <p:spPr bwMode="auto">
          <a:xfrm>
            <a:off x="3313119" y="6503492"/>
            <a:ext cx="8878881" cy="3545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dirty="0"/>
          </a:p>
        </p:txBody>
      </p:sp>
      <p:sp>
        <p:nvSpPr>
          <p:cNvPr id="12" name="Espace réservé du numéro de diapositive 5"/>
          <p:cNvSpPr>
            <a:spLocks noGrp="1"/>
          </p:cNvSpPr>
          <p:nvPr>
            <p:ph type="sldNum" sz="quarter" idx="12"/>
          </p:nvPr>
        </p:nvSpPr>
        <p:spPr bwMode="auto">
          <a:xfrm>
            <a:off x="7981950" y="6492981"/>
            <a:ext cx="2057400" cy="365125"/>
          </a:xfrm>
        </p:spPr>
        <p:txBody>
          <a:bodyPr/>
          <a:lstStyle/>
          <a:p>
            <a:pPr>
              <a:defRPr/>
            </a:pPr>
            <a:fld id="{008B186D-AD4A-4644-ABB5-F15D7F3FB771}" type="slidenum">
              <a:rPr lang="fr-FR">
                <a:latin typeface="Arial"/>
                <a:cs typeface="Arial"/>
              </a:rPr>
              <a:t>1</a:t>
            </a:fld>
            <a:endParaRPr lang="fr-FR">
              <a:latin typeface="Arial"/>
              <a:cs typeface="Arial"/>
            </a:endParaRPr>
          </a:p>
        </p:txBody>
      </p:sp>
      <p:sp>
        <p:nvSpPr>
          <p:cNvPr id="13" name="Rectangle 11"/>
          <p:cNvSpPr/>
          <p:nvPr/>
        </p:nvSpPr>
        <p:spPr bwMode="auto">
          <a:xfrm>
            <a:off x="7914290" y="-2716"/>
            <a:ext cx="2753710" cy="8095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ln w="0"/>
              <a:solidFill>
                <a:schemeClr val="tx1"/>
              </a:solidFill>
              <a:latin typeface="Berlin Sans FB"/>
            </a:endParaRPr>
          </a:p>
        </p:txBody>
      </p:sp>
      <p:sp>
        <p:nvSpPr>
          <p:cNvPr id="15" name="Rectangle 29"/>
          <p:cNvSpPr/>
          <p:nvPr/>
        </p:nvSpPr>
        <p:spPr bwMode="auto">
          <a:xfrm>
            <a:off x="-1" y="-2715"/>
            <a:ext cx="8669367" cy="8095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2400" dirty="0">
                <a:latin typeface="Berlin Sans FB"/>
                <a:cs typeface="Arial"/>
              </a:rPr>
              <a:t>WP3: Au Travail !</a:t>
            </a:r>
          </a:p>
        </p:txBody>
      </p:sp>
      <p:grpSp>
        <p:nvGrpSpPr>
          <p:cNvPr id="22" name="Groupe 21">
            <a:extLst>
              <a:ext uri="{FF2B5EF4-FFF2-40B4-BE49-F238E27FC236}">
                <a16:creationId xmlns:a16="http://schemas.microsoft.com/office/drawing/2014/main" id="{701AE613-69C1-481C-ADF3-762EA1AF2A23}"/>
              </a:ext>
            </a:extLst>
          </p:cNvPr>
          <p:cNvGrpSpPr/>
          <p:nvPr/>
        </p:nvGrpSpPr>
        <p:grpSpPr>
          <a:xfrm>
            <a:off x="8662222" y="-16064"/>
            <a:ext cx="3529778" cy="825639"/>
            <a:chOff x="8662222" y="-16064"/>
            <a:chExt cx="3529778" cy="825639"/>
          </a:xfrm>
        </p:grpSpPr>
        <p:pic>
          <p:nvPicPr>
            <p:cNvPr id="23" name="Image 22">
              <a:extLst>
                <a:ext uri="{FF2B5EF4-FFF2-40B4-BE49-F238E27FC236}">
                  <a16:creationId xmlns:a16="http://schemas.microsoft.com/office/drawing/2014/main" id="{A4A77180-1E82-498A-B585-33B3CC861368}"/>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l="-195"/>
            <a:stretch/>
          </p:blipFill>
          <p:spPr>
            <a:xfrm>
              <a:off x="8662222" y="-2716"/>
              <a:ext cx="3522634" cy="809575"/>
            </a:xfrm>
            <a:prstGeom prst="rect">
              <a:avLst/>
            </a:prstGeom>
          </p:spPr>
        </p:pic>
        <p:pic>
          <p:nvPicPr>
            <p:cNvPr id="24" name="Image 23">
              <a:extLst>
                <a:ext uri="{FF2B5EF4-FFF2-40B4-BE49-F238E27FC236}">
                  <a16:creationId xmlns:a16="http://schemas.microsoft.com/office/drawing/2014/main" id="{092C3C2A-5DF8-4CB1-A872-394124EE1CCC}"/>
                </a:ext>
              </a:extLst>
            </p:cNvPr>
            <p:cNvPicPr>
              <a:picLocks noChangeAspect="1"/>
            </p:cNvPicPr>
            <p:nvPr/>
          </p:nvPicPr>
          <p:blipFill rotWithShape="1">
            <a:blip r:embed="rId4" cstate="print">
              <a:extLst>
                <a:ext uri="{28A0092B-C50C-407E-A947-70E740481C1C}">
                  <a14:useLocalDpi xmlns:a14="http://schemas.microsoft.com/office/drawing/2010/main"/>
                </a:ext>
              </a:extLst>
            </a:blip>
            <a:srcRect/>
            <a:stretch/>
          </p:blipFill>
          <p:spPr bwMode="auto">
            <a:xfrm>
              <a:off x="10545463" y="0"/>
              <a:ext cx="955354" cy="809575"/>
            </a:xfrm>
            <a:prstGeom prst="rect">
              <a:avLst/>
            </a:prstGeom>
          </p:spPr>
        </p:pic>
        <p:pic>
          <p:nvPicPr>
            <p:cNvPr id="25" name="Image 24">
              <a:extLst>
                <a:ext uri="{FF2B5EF4-FFF2-40B4-BE49-F238E27FC236}">
                  <a16:creationId xmlns:a16="http://schemas.microsoft.com/office/drawing/2014/main" id="{42AF8E68-E97C-40AC-A2E7-C603F07BA01D}"/>
                </a:ext>
              </a:extLst>
            </p:cNvPr>
            <p:cNvPicPr>
              <a:picLocks noChangeAspect="1"/>
            </p:cNvPicPr>
            <p:nvPr/>
          </p:nvPicPr>
          <p:blipFill rotWithShape="1">
            <a:blip r:embed="rId5" cstate="print">
              <a:extLst>
                <a:ext uri="{28A0092B-C50C-407E-A947-70E740481C1C}">
                  <a14:useLocalDpi xmlns:a14="http://schemas.microsoft.com/office/drawing/2010/main"/>
                </a:ext>
              </a:extLst>
            </a:blip>
            <a:srcRect/>
            <a:stretch/>
          </p:blipFill>
          <p:spPr>
            <a:xfrm>
              <a:off x="11493673" y="-16064"/>
              <a:ext cx="698327" cy="822923"/>
            </a:xfrm>
            <a:prstGeom prst="rect">
              <a:avLst/>
            </a:prstGeom>
          </p:spPr>
        </p:pic>
      </p:grpSp>
      <p:sp>
        <p:nvSpPr>
          <p:cNvPr id="26" name="Espace réservé du pied de page 4">
            <a:extLst>
              <a:ext uri="{FF2B5EF4-FFF2-40B4-BE49-F238E27FC236}">
                <a16:creationId xmlns:a16="http://schemas.microsoft.com/office/drawing/2014/main" id="{0CD124C3-A034-44FC-948E-66E763488917}"/>
              </a:ext>
            </a:extLst>
          </p:cNvPr>
          <p:cNvSpPr>
            <a:spLocks noGrp="1"/>
          </p:cNvSpPr>
          <p:nvPr>
            <p:ph type="ftr" sz="quarter" idx="11"/>
          </p:nvPr>
        </p:nvSpPr>
        <p:spPr bwMode="auto">
          <a:xfrm>
            <a:off x="4746692" y="6492981"/>
            <a:ext cx="4937891" cy="354563"/>
          </a:xfrm>
        </p:spPr>
        <p:txBody>
          <a:bodyPr/>
          <a:lstStyle/>
          <a:p>
            <a:pPr>
              <a:defRPr/>
            </a:pPr>
            <a:r>
              <a:rPr lang="fr-FR" dirty="0">
                <a:latin typeface="Arial"/>
                <a:cs typeface="Arial"/>
              </a:rPr>
              <a:t>Réunion WP3 – 9 juin 2021</a:t>
            </a:r>
          </a:p>
        </p:txBody>
      </p:sp>
      <p:pic>
        <p:nvPicPr>
          <p:cNvPr id="27" name="Google Shape;174;p3">
            <a:extLst>
              <a:ext uri="{FF2B5EF4-FFF2-40B4-BE49-F238E27FC236}">
                <a16:creationId xmlns:a16="http://schemas.microsoft.com/office/drawing/2014/main" id="{7E5FCDAD-6D75-4FA7-BCE7-52F0F4E416DF}"/>
              </a:ext>
            </a:extLst>
          </p:cNvPr>
          <p:cNvPicPr preferRelativeResize="0"/>
          <p:nvPr/>
        </p:nvPicPr>
        <p:blipFill rotWithShape="1">
          <a:blip r:embed="rId6" cstate="print">
            <a:alphaModFix/>
            <a:extLst>
              <a:ext uri="{28A0092B-C50C-407E-A947-70E740481C1C}">
                <a14:useLocalDpi xmlns:a14="http://schemas.microsoft.com/office/drawing/2010/main"/>
              </a:ext>
            </a:extLst>
          </a:blip>
          <a:srcRect/>
          <a:stretch/>
        </p:blipFill>
        <p:spPr>
          <a:xfrm>
            <a:off x="-341150" y="4833400"/>
            <a:ext cx="2217400" cy="2217400"/>
          </a:xfrm>
          <a:prstGeom prst="rect">
            <a:avLst/>
          </a:prstGeom>
          <a:noFill/>
          <a:ln>
            <a:noFill/>
          </a:ln>
        </p:spPr>
      </p:pic>
      <p:graphicFrame>
        <p:nvGraphicFramePr>
          <p:cNvPr id="5" name="Tableau 6">
            <a:extLst>
              <a:ext uri="{FF2B5EF4-FFF2-40B4-BE49-F238E27FC236}">
                <a16:creationId xmlns:a16="http://schemas.microsoft.com/office/drawing/2014/main" id="{8EFAE6DF-8B16-4DC6-B08C-6CB19372D684}"/>
              </a:ext>
            </a:extLst>
          </p:cNvPr>
          <p:cNvGraphicFramePr>
            <a:graphicFrameLocks noGrp="1"/>
          </p:cNvGraphicFramePr>
          <p:nvPr>
            <p:extLst>
              <p:ext uri="{D42A27DB-BD31-4B8C-83A1-F6EECF244321}">
                <p14:modId xmlns:p14="http://schemas.microsoft.com/office/powerpoint/2010/main" val="3033465917"/>
              </p:ext>
            </p:extLst>
          </p:nvPr>
        </p:nvGraphicFramePr>
        <p:xfrm>
          <a:off x="191344" y="1361769"/>
          <a:ext cx="11809312" cy="3032760"/>
        </p:xfrm>
        <a:graphic>
          <a:graphicData uri="http://schemas.openxmlformats.org/drawingml/2006/table">
            <a:tbl>
              <a:tblPr firstRow="1" bandRow="1">
                <a:tableStyleId>{5940675A-B579-460E-94D1-54222C63F5DA}</a:tableStyleId>
              </a:tblPr>
              <a:tblGrid>
                <a:gridCol w="4299055">
                  <a:extLst>
                    <a:ext uri="{9D8B030D-6E8A-4147-A177-3AD203B41FA5}">
                      <a16:colId xmlns:a16="http://schemas.microsoft.com/office/drawing/2014/main" val="1646419574"/>
                    </a:ext>
                  </a:extLst>
                </a:gridCol>
                <a:gridCol w="1608381">
                  <a:extLst>
                    <a:ext uri="{9D8B030D-6E8A-4147-A177-3AD203B41FA5}">
                      <a16:colId xmlns:a16="http://schemas.microsoft.com/office/drawing/2014/main" val="3569161067"/>
                    </a:ext>
                  </a:extLst>
                </a:gridCol>
                <a:gridCol w="1311601">
                  <a:extLst>
                    <a:ext uri="{9D8B030D-6E8A-4147-A177-3AD203B41FA5}">
                      <a16:colId xmlns:a16="http://schemas.microsoft.com/office/drawing/2014/main" val="3366825473"/>
                    </a:ext>
                  </a:extLst>
                </a:gridCol>
                <a:gridCol w="1178618">
                  <a:extLst>
                    <a:ext uri="{9D8B030D-6E8A-4147-A177-3AD203B41FA5}">
                      <a16:colId xmlns:a16="http://schemas.microsoft.com/office/drawing/2014/main" val="1370270195"/>
                    </a:ext>
                  </a:extLst>
                </a:gridCol>
                <a:gridCol w="883964">
                  <a:extLst>
                    <a:ext uri="{9D8B030D-6E8A-4147-A177-3AD203B41FA5}">
                      <a16:colId xmlns:a16="http://schemas.microsoft.com/office/drawing/2014/main" val="1178528857"/>
                    </a:ext>
                  </a:extLst>
                </a:gridCol>
                <a:gridCol w="2527693">
                  <a:extLst>
                    <a:ext uri="{9D8B030D-6E8A-4147-A177-3AD203B41FA5}">
                      <a16:colId xmlns:a16="http://schemas.microsoft.com/office/drawing/2014/main" val="2597575468"/>
                    </a:ext>
                  </a:extLst>
                </a:gridCol>
              </a:tblGrid>
              <a:tr h="370840">
                <a:tc>
                  <a:txBody>
                    <a:bodyPr/>
                    <a:lstStyle/>
                    <a:p>
                      <a:endParaRPr lang="fr-FR" dirty="0"/>
                    </a:p>
                  </a:txBody>
                  <a:tcPr/>
                </a:tc>
                <a:tc>
                  <a:txBody>
                    <a:bodyPr/>
                    <a:lstStyle/>
                    <a:p>
                      <a:r>
                        <a:rPr lang="fr-FR" dirty="0"/>
                        <a:t>WP3.x ?</a:t>
                      </a:r>
                    </a:p>
                  </a:txBody>
                  <a:tcPr/>
                </a:tc>
                <a:tc>
                  <a:txBody>
                    <a:bodyPr/>
                    <a:lstStyle/>
                    <a:p>
                      <a:r>
                        <a:rPr lang="fr-FR" dirty="0"/>
                        <a:t>Livrable</a:t>
                      </a:r>
                    </a:p>
                  </a:txBody>
                  <a:tcPr/>
                </a:tc>
                <a:tc>
                  <a:txBody>
                    <a:bodyPr/>
                    <a:lstStyle/>
                    <a:p>
                      <a:r>
                        <a:rPr lang="fr-FR" dirty="0"/>
                        <a:t>Echéance</a:t>
                      </a:r>
                    </a:p>
                  </a:txBody>
                  <a:tcPr/>
                </a:tc>
                <a:tc>
                  <a:txBody>
                    <a:bodyPr/>
                    <a:lstStyle/>
                    <a:p>
                      <a:r>
                        <a:rPr lang="fr-FR" dirty="0"/>
                        <a:t>Qui ?</a:t>
                      </a:r>
                    </a:p>
                  </a:txBody>
                  <a:tcPr/>
                </a:tc>
                <a:tc>
                  <a:txBody>
                    <a:bodyPr/>
                    <a:lstStyle/>
                    <a:p>
                      <a:r>
                        <a:rPr lang="fr-FR" dirty="0"/>
                        <a:t>Commentaire</a:t>
                      </a:r>
                    </a:p>
                  </a:txBody>
                  <a:tcPr/>
                </a:tc>
                <a:extLst>
                  <a:ext uri="{0D108BD9-81ED-4DB2-BD59-A6C34878D82A}">
                    <a16:rowId xmlns:a16="http://schemas.microsoft.com/office/drawing/2014/main" val="2012238289"/>
                  </a:ext>
                </a:extLst>
              </a:tr>
              <a:tr h="0">
                <a:tc>
                  <a:txBody>
                    <a:bodyPr/>
                    <a:lstStyle/>
                    <a:p>
                      <a:r>
                        <a:rPr lang="fr-FR" dirty="0"/>
                        <a:t>Caractéristiques des sites à connecter</a:t>
                      </a:r>
                    </a:p>
                  </a:txBody>
                  <a:tcPr/>
                </a:tc>
                <a:tc>
                  <a:txBody>
                    <a:bodyPr/>
                    <a:lstStyle/>
                    <a:p>
                      <a:r>
                        <a:rPr lang="fr-FR" dirty="0"/>
                        <a:t>1 et 2</a:t>
                      </a:r>
                    </a:p>
                  </a:txBody>
                  <a:tcPr/>
                </a:tc>
                <a:tc>
                  <a:txBody>
                    <a:bodyPr/>
                    <a:lstStyle/>
                    <a:p>
                      <a:r>
                        <a:rPr lang="fr-FR" dirty="0"/>
                        <a:t>Document</a:t>
                      </a:r>
                    </a:p>
                  </a:txBody>
                  <a:tcPr/>
                </a:tc>
                <a:tc>
                  <a:txBody>
                    <a:bodyPr/>
                    <a:lstStyle/>
                    <a:p>
                      <a:endParaRPr lang="fr-FR" dirty="0"/>
                    </a:p>
                  </a:txBody>
                  <a:tcPr/>
                </a:tc>
                <a:tc>
                  <a:txBody>
                    <a:bodyPr/>
                    <a:lstStyle/>
                    <a:p>
                      <a:r>
                        <a:rPr lang="fr-FR" dirty="0"/>
                        <a:t>L.R. +</a:t>
                      </a:r>
                    </a:p>
                  </a:txBody>
                  <a:tcPr/>
                </a:tc>
                <a:tc>
                  <a:txBody>
                    <a:bodyPr/>
                    <a:lstStyle/>
                    <a:p>
                      <a:r>
                        <a:rPr lang="fr-FR" dirty="0"/>
                        <a:t>3 sites puis particularités des 12 autres ? Fiche </a:t>
                      </a:r>
                      <a:r>
                        <a:rPr lang="fr-FR" dirty="0" err="1"/>
                        <a:t>desc</a:t>
                      </a:r>
                      <a:r>
                        <a:rPr lang="fr-FR" dirty="0"/>
                        <a:t>. </a:t>
                      </a:r>
                      <a:r>
                        <a:rPr lang="fr-FR"/>
                        <a:t>sites</a:t>
                      </a:r>
                      <a:endParaRPr lang="fr-FR" dirty="0"/>
                    </a:p>
                  </a:txBody>
                  <a:tcPr/>
                </a:tc>
                <a:extLst>
                  <a:ext uri="{0D108BD9-81ED-4DB2-BD59-A6C34878D82A}">
                    <a16:rowId xmlns:a16="http://schemas.microsoft.com/office/drawing/2014/main" val="873204137"/>
                  </a:ext>
                </a:extLst>
              </a:tr>
              <a:tr h="0">
                <a:tc>
                  <a:txBody>
                    <a:bodyPr/>
                    <a:lstStyle/>
                    <a:p>
                      <a:r>
                        <a:rPr lang="fr-FR" dirty="0"/>
                        <a:t>Caractéristiques des capteurs à connecter</a:t>
                      </a:r>
                    </a:p>
                  </a:txBody>
                  <a:tcPr/>
                </a:tc>
                <a:tc>
                  <a:txBody>
                    <a:bodyPr/>
                    <a:lstStyle/>
                    <a:p>
                      <a:r>
                        <a:rPr lang="fr-FR" dirty="0"/>
                        <a:t>1 et 2</a:t>
                      </a:r>
                    </a:p>
                  </a:txBody>
                  <a:tcPr/>
                </a:tc>
                <a:tc>
                  <a:txBody>
                    <a:bodyPr/>
                    <a:lstStyle/>
                    <a:p>
                      <a:r>
                        <a:rPr lang="fr-FR" dirty="0"/>
                        <a:t>Document</a:t>
                      </a:r>
                    </a:p>
                  </a:txBody>
                  <a:tcPr/>
                </a:tc>
                <a:tc>
                  <a:txBody>
                    <a:bodyPr/>
                    <a:lstStyle/>
                    <a:p>
                      <a:endParaRPr lang="fr-FR" dirty="0"/>
                    </a:p>
                  </a:txBody>
                  <a:tcPr/>
                </a:tc>
                <a:tc>
                  <a:txBody>
                    <a:bodyPr/>
                    <a:lstStyle/>
                    <a:p>
                      <a:r>
                        <a:rPr lang="fr-FR" dirty="0"/>
                        <a:t>L.R. +</a:t>
                      </a:r>
                    </a:p>
                  </a:txBody>
                  <a:tcPr/>
                </a:tc>
                <a:tc>
                  <a:txBody>
                    <a:bodyPr/>
                    <a:lstStyle/>
                    <a:p>
                      <a:endParaRPr lang="fr-FR" dirty="0"/>
                    </a:p>
                  </a:txBody>
                  <a:tcPr/>
                </a:tc>
                <a:extLst>
                  <a:ext uri="{0D108BD9-81ED-4DB2-BD59-A6C34878D82A}">
                    <a16:rowId xmlns:a16="http://schemas.microsoft.com/office/drawing/2014/main" val="4241329742"/>
                  </a:ext>
                </a:extLst>
              </a:tr>
              <a:tr h="370840">
                <a:tc>
                  <a:txBody>
                    <a:bodyPr/>
                    <a:lstStyle/>
                    <a:p>
                      <a:r>
                        <a:rPr lang="fr-FR" dirty="0"/>
                        <a:t>Propositions équipement à déployer pour test (T0) </a:t>
                      </a:r>
                    </a:p>
                  </a:txBody>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fr-FR" dirty="0"/>
                        <a:t>1 et 2</a:t>
                      </a:r>
                    </a:p>
                    <a:p>
                      <a:endParaRPr lang="fr-FR" dirty="0"/>
                    </a:p>
                  </a:txBody>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fr-FR" dirty="0"/>
                        <a:t>Document</a:t>
                      </a:r>
                    </a:p>
                  </a:txBody>
                  <a:tcPr/>
                </a:tc>
                <a:tc>
                  <a:txBody>
                    <a:bodyPr/>
                    <a:lstStyle/>
                    <a:p>
                      <a:endParaRPr lang="fr-FR"/>
                    </a:p>
                  </a:txBody>
                  <a:tcPr/>
                </a:tc>
                <a:tc>
                  <a:txBody>
                    <a:bodyPr/>
                    <a:lstStyle/>
                    <a:p>
                      <a:endParaRPr lang="fr-FR"/>
                    </a:p>
                  </a:txBody>
                  <a:tcPr/>
                </a:tc>
                <a:tc>
                  <a:txBody>
                    <a:bodyPr/>
                    <a:lstStyle/>
                    <a:p>
                      <a:r>
                        <a:rPr lang="fr-FR" dirty="0"/>
                        <a:t>Sous forme d’appel ? Critère de choix ?</a:t>
                      </a:r>
                    </a:p>
                  </a:txBody>
                  <a:tcPr/>
                </a:tc>
                <a:extLst>
                  <a:ext uri="{0D108BD9-81ED-4DB2-BD59-A6C34878D82A}">
                    <a16:rowId xmlns:a16="http://schemas.microsoft.com/office/drawing/2014/main" val="1324818481"/>
                  </a:ext>
                </a:extLst>
              </a:tr>
              <a:tr h="370840">
                <a:tc>
                  <a:txBody>
                    <a:bodyPr/>
                    <a:lstStyle/>
                    <a:p>
                      <a:r>
                        <a:rPr lang="fr-FR" dirty="0"/>
                        <a:t>Objectifs déploiements test</a:t>
                      </a:r>
                    </a:p>
                  </a:txBody>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fr-FR" dirty="0"/>
                        <a:t>1 et 2</a:t>
                      </a:r>
                    </a:p>
                  </a:txBody>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fr-FR" dirty="0"/>
                        <a:t>Document</a:t>
                      </a:r>
                    </a:p>
                  </a:txBody>
                  <a:tcPr/>
                </a:tc>
                <a:tc>
                  <a:txBody>
                    <a:bodyPr/>
                    <a:lstStyle/>
                    <a:p>
                      <a:endParaRPr lang="fr-FR" dirty="0"/>
                    </a:p>
                  </a:txBody>
                  <a:tcPr/>
                </a:tc>
                <a:tc>
                  <a:txBody>
                    <a:bodyPr/>
                    <a:lstStyle/>
                    <a:p>
                      <a:endParaRPr lang="fr-FR" dirty="0"/>
                    </a:p>
                  </a:txBody>
                  <a:tcPr/>
                </a:tc>
                <a:tc>
                  <a:txBody>
                    <a:bodyPr/>
                    <a:lstStyle/>
                    <a:p>
                      <a:endParaRPr lang="fr-FR" dirty="0"/>
                    </a:p>
                  </a:txBody>
                  <a:tcPr/>
                </a:tc>
                <a:extLst>
                  <a:ext uri="{0D108BD9-81ED-4DB2-BD59-A6C34878D82A}">
                    <a16:rowId xmlns:a16="http://schemas.microsoft.com/office/drawing/2014/main" val="2283925010"/>
                  </a:ext>
                </a:extLst>
              </a:tr>
              <a:tr h="370840">
                <a:tc>
                  <a:txBody>
                    <a:bodyPr/>
                    <a:lstStyle/>
                    <a:p>
                      <a:r>
                        <a:rPr lang="fr-FR" dirty="0"/>
                        <a:t>Protocoles de test</a:t>
                      </a:r>
                    </a:p>
                  </a:txBody>
                  <a:tcPr/>
                </a:tc>
                <a:tc>
                  <a:txBody>
                    <a:bodyPr/>
                    <a:lstStyle/>
                    <a:p>
                      <a:endParaRPr lang="fr-FR" dirty="0"/>
                    </a:p>
                  </a:txBody>
                  <a:tcPr/>
                </a:tc>
                <a:tc>
                  <a:txBody>
                    <a:bodyPr/>
                    <a:lstStyle/>
                    <a:p>
                      <a:endParaRPr lang="fr-FR"/>
                    </a:p>
                  </a:txBody>
                  <a:tcPr/>
                </a:tc>
                <a:tc>
                  <a:txBody>
                    <a:bodyPr/>
                    <a:lstStyle/>
                    <a:p>
                      <a:endParaRPr lang="fr-FR" dirty="0"/>
                    </a:p>
                  </a:txBody>
                  <a:tcPr/>
                </a:tc>
                <a:tc>
                  <a:txBody>
                    <a:bodyPr/>
                    <a:lstStyle/>
                    <a:p>
                      <a:endParaRPr lang="fr-FR" dirty="0"/>
                    </a:p>
                  </a:txBody>
                  <a:tcPr/>
                </a:tc>
                <a:tc>
                  <a:txBody>
                    <a:bodyPr/>
                    <a:lstStyle/>
                    <a:p>
                      <a:endParaRPr lang="fr-FR" dirty="0"/>
                    </a:p>
                  </a:txBody>
                  <a:tcPr/>
                </a:tc>
                <a:extLst>
                  <a:ext uri="{0D108BD9-81ED-4DB2-BD59-A6C34878D82A}">
                    <a16:rowId xmlns:a16="http://schemas.microsoft.com/office/drawing/2014/main" val="3784585367"/>
                  </a:ext>
                </a:extLst>
              </a:tr>
            </a:tbl>
          </a:graphicData>
        </a:graphic>
      </p:graphicFrame>
      <p:sp>
        <p:nvSpPr>
          <p:cNvPr id="7" name="ZoneTexte 6">
            <a:extLst>
              <a:ext uri="{FF2B5EF4-FFF2-40B4-BE49-F238E27FC236}">
                <a16:creationId xmlns:a16="http://schemas.microsoft.com/office/drawing/2014/main" id="{DB547B01-A464-4080-B34C-40BA411D9D28}"/>
              </a:ext>
            </a:extLst>
          </p:cNvPr>
          <p:cNvSpPr txBox="1"/>
          <p:nvPr/>
        </p:nvSpPr>
        <p:spPr>
          <a:xfrm>
            <a:off x="1631504" y="4653136"/>
            <a:ext cx="6350446" cy="923330"/>
          </a:xfrm>
          <a:prstGeom prst="rect">
            <a:avLst/>
          </a:prstGeom>
          <a:noFill/>
        </p:spPr>
        <p:txBody>
          <a:bodyPr wrap="square" rtlCol="0">
            <a:spAutoFit/>
          </a:bodyPr>
          <a:lstStyle/>
          <a:p>
            <a:r>
              <a:rPr lang="fr-FR" dirty="0"/>
              <a:t>Propositions:</a:t>
            </a:r>
          </a:p>
          <a:p>
            <a:pPr marL="285750" indent="-285750">
              <a:buFont typeface="Arial" panose="020B0604020202020204" pitchFamily="34" charset="0"/>
              <a:buChar char="•"/>
            </a:pPr>
            <a:r>
              <a:rPr lang="fr-FR" dirty="0"/>
              <a:t>Documents pour renseigner, réfléchir, proposer …</a:t>
            </a:r>
          </a:p>
          <a:p>
            <a:pPr marL="285750" indent="-285750">
              <a:buFont typeface="Arial" panose="020B0604020202020204" pitchFamily="34" charset="0"/>
              <a:buChar char="•"/>
            </a:pPr>
            <a:r>
              <a:rPr lang="fr-FR" b="1" dirty="0"/>
              <a:t>Documents soumis à revue interne TF</a:t>
            </a:r>
          </a:p>
        </p:txBody>
      </p:sp>
    </p:spTree>
    <p:extLst>
      <p:ext uri="{BB962C8B-B14F-4D97-AF65-F5344CB8AC3E}">
        <p14:creationId xmlns:p14="http://schemas.microsoft.com/office/powerpoint/2010/main" val="4089920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Rectangle 21"/>
          <p:cNvSpPr/>
          <p:nvPr/>
        </p:nvSpPr>
        <p:spPr bwMode="auto">
          <a:xfrm>
            <a:off x="3313119" y="6503492"/>
            <a:ext cx="8878881" cy="3545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dirty="0"/>
          </a:p>
        </p:txBody>
      </p:sp>
      <p:sp>
        <p:nvSpPr>
          <p:cNvPr id="12" name="Espace réservé du numéro de diapositive 5"/>
          <p:cNvSpPr>
            <a:spLocks noGrp="1"/>
          </p:cNvSpPr>
          <p:nvPr>
            <p:ph type="sldNum" sz="quarter" idx="12"/>
          </p:nvPr>
        </p:nvSpPr>
        <p:spPr bwMode="auto">
          <a:xfrm>
            <a:off x="7981950" y="6492981"/>
            <a:ext cx="2057400" cy="365125"/>
          </a:xfrm>
        </p:spPr>
        <p:txBody>
          <a:bodyPr/>
          <a:lstStyle/>
          <a:p>
            <a:pPr>
              <a:defRPr/>
            </a:pPr>
            <a:fld id="{008B186D-AD4A-4644-ABB5-F15D7F3FB771}" type="slidenum">
              <a:rPr lang="fr-FR">
                <a:latin typeface="Arial"/>
                <a:cs typeface="Arial"/>
              </a:rPr>
              <a:t>2</a:t>
            </a:fld>
            <a:endParaRPr lang="fr-FR">
              <a:latin typeface="Arial"/>
              <a:cs typeface="Arial"/>
            </a:endParaRPr>
          </a:p>
        </p:txBody>
      </p:sp>
      <p:sp>
        <p:nvSpPr>
          <p:cNvPr id="13" name="Rectangle 11"/>
          <p:cNvSpPr/>
          <p:nvPr/>
        </p:nvSpPr>
        <p:spPr bwMode="auto">
          <a:xfrm>
            <a:off x="7914290" y="-2716"/>
            <a:ext cx="2753710" cy="8095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ln w="0"/>
              <a:solidFill>
                <a:schemeClr val="tx1"/>
              </a:solidFill>
              <a:latin typeface="Berlin Sans FB"/>
            </a:endParaRPr>
          </a:p>
        </p:txBody>
      </p:sp>
      <p:sp>
        <p:nvSpPr>
          <p:cNvPr id="15" name="Rectangle 29"/>
          <p:cNvSpPr/>
          <p:nvPr/>
        </p:nvSpPr>
        <p:spPr bwMode="auto">
          <a:xfrm>
            <a:off x="-1" y="-2715"/>
            <a:ext cx="8669367" cy="8095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2400">
                <a:latin typeface="Berlin Sans FB"/>
                <a:cs typeface="Arial"/>
              </a:rPr>
              <a:t>WP3: Au Travail !</a:t>
            </a:r>
            <a:endParaRPr lang="fr-FR" sz="2400" dirty="0">
              <a:latin typeface="Berlin Sans FB"/>
              <a:cs typeface="Arial"/>
            </a:endParaRPr>
          </a:p>
        </p:txBody>
      </p:sp>
      <p:grpSp>
        <p:nvGrpSpPr>
          <p:cNvPr id="22" name="Groupe 21">
            <a:extLst>
              <a:ext uri="{FF2B5EF4-FFF2-40B4-BE49-F238E27FC236}">
                <a16:creationId xmlns:a16="http://schemas.microsoft.com/office/drawing/2014/main" id="{701AE613-69C1-481C-ADF3-762EA1AF2A23}"/>
              </a:ext>
            </a:extLst>
          </p:cNvPr>
          <p:cNvGrpSpPr/>
          <p:nvPr/>
        </p:nvGrpSpPr>
        <p:grpSpPr>
          <a:xfrm>
            <a:off x="8662222" y="-16064"/>
            <a:ext cx="3529778" cy="825639"/>
            <a:chOff x="8662222" y="-16064"/>
            <a:chExt cx="3529778" cy="825639"/>
          </a:xfrm>
        </p:grpSpPr>
        <p:pic>
          <p:nvPicPr>
            <p:cNvPr id="23" name="Image 22">
              <a:extLst>
                <a:ext uri="{FF2B5EF4-FFF2-40B4-BE49-F238E27FC236}">
                  <a16:creationId xmlns:a16="http://schemas.microsoft.com/office/drawing/2014/main" id="{A4A77180-1E82-498A-B585-33B3CC861368}"/>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l="-195"/>
            <a:stretch/>
          </p:blipFill>
          <p:spPr>
            <a:xfrm>
              <a:off x="8662222" y="-2716"/>
              <a:ext cx="3522634" cy="809575"/>
            </a:xfrm>
            <a:prstGeom prst="rect">
              <a:avLst/>
            </a:prstGeom>
          </p:spPr>
        </p:pic>
        <p:pic>
          <p:nvPicPr>
            <p:cNvPr id="24" name="Image 23">
              <a:extLst>
                <a:ext uri="{FF2B5EF4-FFF2-40B4-BE49-F238E27FC236}">
                  <a16:creationId xmlns:a16="http://schemas.microsoft.com/office/drawing/2014/main" id="{092C3C2A-5DF8-4CB1-A872-394124EE1CCC}"/>
                </a:ext>
              </a:extLst>
            </p:cNvPr>
            <p:cNvPicPr>
              <a:picLocks noChangeAspect="1"/>
            </p:cNvPicPr>
            <p:nvPr/>
          </p:nvPicPr>
          <p:blipFill rotWithShape="1">
            <a:blip r:embed="rId4" cstate="print">
              <a:extLst>
                <a:ext uri="{28A0092B-C50C-407E-A947-70E740481C1C}">
                  <a14:useLocalDpi xmlns:a14="http://schemas.microsoft.com/office/drawing/2010/main"/>
                </a:ext>
              </a:extLst>
            </a:blip>
            <a:srcRect/>
            <a:stretch/>
          </p:blipFill>
          <p:spPr bwMode="auto">
            <a:xfrm>
              <a:off x="10545463" y="0"/>
              <a:ext cx="955354" cy="809575"/>
            </a:xfrm>
            <a:prstGeom prst="rect">
              <a:avLst/>
            </a:prstGeom>
          </p:spPr>
        </p:pic>
        <p:pic>
          <p:nvPicPr>
            <p:cNvPr id="25" name="Image 24">
              <a:extLst>
                <a:ext uri="{FF2B5EF4-FFF2-40B4-BE49-F238E27FC236}">
                  <a16:creationId xmlns:a16="http://schemas.microsoft.com/office/drawing/2014/main" id="{42AF8E68-E97C-40AC-A2E7-C603F07BA01D}"/>
                </a:ext>
              </a:extLst>
            </p:cNvPr>
            <p:cNvPicPr>
              <a:picLocks noChangeAspect="1"/>
            </p:cNvPicPr>
            <p:nvPr/>
          </p:nvPicPr>
          <p:blipFill rotWithShape="1">
            <a:blip r:embed="rId5" cstate="print">
              <a:extLst>
                <a:ext uri="{28A0092B-C50C-407E-A947-70E740481C1C}">
                  <a14:useLocalDpi xmlns:a14="http://schemas.microsoft.com/office/drawing/2010/main"/>
                </a:ext>
              </a:extLst>
            </a:blip>
            <a:srcRect/>
            <a:stretch/>
          </p:blipFill>
          <p:spPr>
            <a:xfrm>
              <a:off x="11493673" y="-16064"/>
              <a:ext cx="698327" cy="822923"/>
            </a:xfrm>
            <a:prstGeom prst="rect">
              <a:avLst/>
            </a:prstGeom>
          </p:spPr>
        </p:pic>
      </p:grpSp>
      <p:sp>
        <p:nvSpPr>
          <p:cNvPr id="26" name="Espace réservé du pied de page 4">
            <a:extLst>
              <a:ext uri="{FF2B5EF4-FFF2-40B4-BE49-F238E27FC236}">
                <a16:creationId xmlns:a16="http://schemas.microsoft.com/office/drawing/2014/main" id="{0CD124C3-A034-44FC-948E-66E763488917}"/>
              </a:ext>
            </a:extLst>
          </p:cNvPr>
          <p:cNvSpPr>
            <a:spLocks noGrp="1"/>
          </p:cNvSpPr>
          <p:nvPr>
            <p:ph type="ftr" sz="quarter" idx="11"/>
          </p:nvPr>
        </p:nvSpPr>
        <p:spPr bwMode="auto">
          <a:xfrm>
            <a:off x="4746692" y="6492981"/>
            <a:ext cx="4937891" cy="354563"/>
          </a:xfrm>
        </p:spPr>
        <p:txBody>
          <a:bodyPr/>
          <a:lstStyle/>
          <a:p>
            <a:pPr>
              <a:defRPr/>
            </a:pPr>
            <a:r>
              <a:rPr lang="fr-FR" dirty="0">
                <a:latin typeface="Arial"/>
                <a:cs typeface="Arial"/>
              </a:rPr>
              <a:t>Réunion WP3 – 9 juin 2021</a:t>
            </a:r>
          </a:p>
        </p:txBody>
      </p:sp>
      <p:pic>
        <p:nvPicPr>
          <p:cNvPr id="27" name="Google Shape;174;p3">
            <a:extLst>
              <a:ext uri="{FF2B5EF4-FFF2-40B4-BE49-F238E27FC236}">
                <a16:creationId xmlns:a16="http://schemas.microsoft.com/office/drawing/2014/main" id="{7E5FCDAD-6D75-4FA7-BCE7-52F0F4E416DF}"/>
              </a:ext>
            </a:extLst>
          </p:cNvPr>
          <p:cNvPicPr preferRelativeResize="0"/>
          <p:nvPr/>
        </p:nvPicPr>
        <p:blipFill rotWithShape="1">
          <a:blip r:embed="rId6" cstate="print">
            <a:alphaModFix/>
            <a:extLst>
              <a:ext uri="{28A0092B-C50C-407E-A947-70E740481C1C}">
                <a14:useLocalDpi xmlns:a14="http://schemas.microsoft.com/office/drawing/2010/main"/>
              </a:ext>
            </a:extLst>
          </a:blip>
          <a:srcRect/>
          <a:stretch/>
        </p:blipFill>
        <p:spPr>
          <a:xfrm>
            <a:off x="-341150" y="4833400"/>
            <a:ext cx="2217400" cy="2217400"/>
          </a:xfrm>
          <a:prstGeom prst="rect">
            <a:avLst/>
          </a:prstGeom>
          <a:noFill/>
          <a:ln>
            <a:noFill/>
          </a:ln>
        </p:spPr>
      </p:pic>
      <p:sp>
        <p:nvSpPr>
          <p:cNvPr id="7" name="ZoneTexte 6">
            <a:extLst>
              <a:ext uri="{FF2B5EF4-FFF2-40B4-BE49-F238E27FC236}">
                <a16:creationId xmlns:a16="http://schemas.microsoft.com/office/drawing/2014/main" id="{DB547B01-A464-4080-B34C-40BA411D9D28}"/>
              </a:ext>
            </a:extLst>
          </p:cNvPr>
          <p:cNvSpPr txBox="1"/>
          <p:nvPr/>
        </p:nvSpPr>
        <p:spPr>
          <a:xfrm>
            <a:off x="335360" y="1268760"/>
            <a:ext cx="5040559" cy="1938992"/>
          </a:xfrm>
          <a:prstGeom prst="rect">
            <a:avLst/>
          </a:prstGeom>
          <a:noFill/>
        </p:spPr>
        <p:txBody>
          <a:bodyPr wrap="square" rtlCol="0">
            <a:spAutoFit/>
          </a:bodyPr>
          <a:lstStyle/>
          <a:p>
            <a:r>
              <a:rPr lang="fr-FR" sz="2400" dirty="0"/>
              <a:t>Organisation:</a:t>
            </a:r>
          </a:p>
          <a:p>
            <a:pPr marL="342900" indent="-342900">
              <a:buFont typeface="Arial" panose="020B0604020202020204" pitchFamily="34" charset="0"/>
              <a:buChar char="•"/>
            </a:pPr>
            <a:r>
              <a:rPr lang="fr-FR" sz="2400" dirty="0" err="1"/>
              <a:t>Indico</a:t>
            </a:r>
            <a:r>
              <a:rPr lang="fr-FR" sz="2400" dirty="0"/>
              <a:t> !</a:t>
            </a:r>
          </a:p>
          <a:p>
            <a:pPr marL="285750" indent="-285750">
              <a:buFont typeface="Arial" panose="020B0604020202020204" pitchFamily="34" charset="0"/>
              <a:buChar char="•"/>
            </a:pPr>
            <a:r>
              <a:rPr lang="fr-FR" sz="2400" dirty="0"/>
              <a:t>Wiki !! Alfresco ?</a:t>
            </a:r>
          </a:p>
          <a:p>
            <a:pPr marL="285750" indent="-285750">
              <a:buFont typeface="Arial" panose="020B0604020202020204" pitchFamily="34" charset="0"/>
              <a:buChar char="•"/>
            </a:pPr>
            <a:r>
              <a:rPr lang="fr-FR" sz="2400" dirty="0"/>
              <a:t>GED ? Atrium ?</a:t>
            </a:r>
          </a:p>
          <a:p>
            <a:pPr marL="285750" indent="-285750">
              <a:buFont typeface="Arial" panose="020B0604020202020204" pitchFamily="34" charset="0"/>
              <a:buChar char="•"/>
            </a:pPr>
            <a:endParaRPr lang="fr-FR" sz="2400" dirty="0"/>
          </a:p>
        </p:txBody>
      </p:sp>
    </p:spTree>
    <p:extLst>
      <p:ext uri="{BB962C8B-B14F-4D97-AF65-F5344CB8AC3E}">
        <p14:creationId xmlns:p14="http://schemas.microsoft.com/office/powerpoint/2010/main" val="2630966339"/>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a:ea typeface="Arial"/>
        <a:cs typeface="Arial"/>
      </a:majorFont>
      <a:minorFont>
        <a:latin typeface="Calibri"/>
        <a:ea typeface="Arial"/>
        <a:cs typeface="Arial"/>
      </a:minorFont>
    </a:fontScheme>
    <a:fmtScheme name="Thème 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Masque titre du document">
  <a:themeElements>
    <a:clrScheme name="Theme CNRS">
      <a:dk1>
        <a:srgbClr val="000000"/>
      </a:dk1>
      <a:lt1>
        <a:srgbClr val="FFFFFF"/>
      </a:lt1>
      <a:dk2>
        <a:srgbClr val="5FBEDC"/>
      </a:dk2>
      <a:lt2>
        <a:srgbClr val="0C284B"/>
      </a:lt2>
      <a:accent1>
        <a:srgbClr val="0C284B"/>
      </a:accent1>
      <a:accent2>
        <a:srgbClr val="5FBEDC"/>
      </a:accent2>
      <a:accent3>
        <a:srgbClr val="4B6487"/>
      </a:accent3>
      <a:accent4>
        <a:srgbClr val="115596"/>
      </a:accent4>
      <a:accent5>
        <a:srgbClr val="0F69B4"/>
      </a:accent5>
      <a:accent6>
        <a:srgbClr val="3978BC"/>
      </a:accent6>
      <a:hlink>
        <a:srgbClr val="000000"/>
      </a:hlink>
      <a:folHlink>
        <a:srgbClr val="000000"/>
      </a:folHlink>
    </a:clrScheme>
    <a:fontScheme name="Arial Black-Arial">
      <a:majorFont>
        <a:latin typeface="Arial Black"/>
        <a:ea typeface="Arial"/>
        <a:cs typeface="Arial"/>
      </a:majorFont>
      <a:minorFont>
        <a:latin typeface="Arial"/>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2961</TotalTime>
  <Words>324</Words>
  <Application>Microsoft Office PowerPoint</Application>
  <DocSecurity>0</DocSecurity>
  <PresentationFormat>Grand écran</PresentationFormat>
  <Paragraphs>39</Paragraphs>
  <Slides>2</Slides>
  <Notes>2</Notes>
  <HiddenSlides>0</HiddenSlides>
  <MMClips>0</MMClips>
  <ScaleCrop>false</ScaleCrop>
  <HeadingPairs>
    <vt:vector size="6" baseType="variant">
      <vt:variant>
        <vt:lpstr>Polices utilisées</vt:lpstr>
      </vt:variant>
      <vt:variant>
        <vt:i4>6</vt:i4>
      </vt:variant>
      <vt:variant>
        <vt:lpstr>Thème</vt:lpstr>
      </vt:variant>
      <vt:variant>
        <vt:i4>2</vt:i4>
      </vt:variant>
      <vt:variant>
        <vt:lpstr>Titres des diapositives</vt:lpstr>
      </vt:variant>
      <vt:variant>
        <vt:i4>2</vt:i4>
      </vt:variant>
    </vt:vector>
  </HeadingPairs>
  <TitlesOfParts>
    <vt:vector size="10" baseType="lpstr">
      <vt:lpstr>Arial</vt:lpstr>
      <vt:lpstr>Arial Black</vt:lpstr>
      <vt:lpstr>Berlin Sans FB</vt:lpstr>
      <vt:lpstr>Calibri</vt:lpstr>
      <vt:lpstr>Calibri Light</vt:lpstr>
      <vt:lpstr>Wingdings</vt:lpstr>
      <vt:lpstr>Thème Office</vt:lpstr>
      <vt:lpstr>Masque titre du document</vt:lpstr>
      <vt:lpstr>Présentation PowerPoint</vt:lpstr>
      <vt:lpstr>Présentation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
  <dc:creator>girardv</dc:creator>
  <cp:keywords/>
  <dc:description/>
  <cp:lastModifiedBy>Laurent Royer</cp:lastModifiedBy>
  <cp:revision>104</cp:revision>
  <dcterms:created xsi:type="dcterms:W3CDTF">2018-09-28T07:43:09Z</dcterms:created>
  <dcterms:modified xsi:type="dcterms:W3CDTF">2022-01-03T10:03:07Z</dcterms:modified>
  <cp:category/>
  <dc:identifier/>
  <cp:contentStatus/>
  <dc:language/>
  <cp:version/>
</cp:coreProperties>
</file>