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273" r:id="rId2"/>
    <p:sldId id="284" r:id="rId3"/>
    <p:sldId id="286" r:id="rId4"/>
    <p:sldId id="272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99288" autoAdjust="0"/>
  </p:normalViewPr>
  <p:slideViewPr>
    <p:cSldViewPr>
      <p:cViewPr varScale="1">
        <p:scale>
          <a:sx n="143" d="100"/>
          <a:sy n="143" d="100"/>
        </p:scale>
        <p:origin x="342" y="12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26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7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152CB-B4DF-4203-A6C2-D4D1FBB554DC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6AC6DB-755A-425F-A9DE-F93C803E1C1F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A8362-ADB4-4569-A089-F5AB5828AC86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E7C8E2-1F9E-449A-B1D6-5821F65DAF69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396A49-F8AA-4EB5-BA7C-3C0480AD8062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E3C4C-8F03-4847-B3F6-1BD5DAA33E8C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EF4B6D-E873-4776-8872-E532960CD08C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79642B-CF95-48F5-AC17-996D1BE1FD1C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745F30-EE12-4BEE-B323-3A8C961D61BA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55274-C827-4F68-936B-9B20F75D2853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C622-12DE-4200-9009-2E7A2BA9AD24}" type="datetime1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Mon exposé - Lieu -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89843" y="1593875"/>
            <a:ext cx="10772775" cy="143266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Plasma cleaning for SRF needs</a:t>
            </a:r>
          </a:p>
          <a:p>
            <a:pPr algn="ctr"/>
            <a:r>
              <a:rPr lang="en-US" sz="3600" dirty="0"/>
              <a:t>at </a:t>
            </a:r>
            <a:r>
              <a:rPr lang="en-US" sz="3600" dirty="0" err="1"/>
              <a:t>IJCLab</a:t>
            </a:r>
            <a:r>
              <a:rPr lang="en-US" sz="3600" dirty="0"/>
              <a:t>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8159408" y="5714821"/>
            <a:ext cx="2422525" cy="322263"/>
          </a:xfrm>
        </p:spPr>
        <p:txBody>
          <a:bodyPr/>
          <a:lstStyle/>
          <a:p>
            <a:pPr defTabSz="1004744"/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004744"/>
              <a:t>1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859" y="3429698"/>
            <a:ext cx="8390019" cy="1620460"/>
          </a:xfrm>
          <a:prstGeom prst="rect">
            <a:avLst/>
          </a:prstGeom>
        </p:spPr>
        <p:txBody>
          <a:bodyPr wrap="none" lIns="80787" tIns="40394" rIns="80787" bIns="40394">
            <a:spAutoFit/>
          </a:bodyPr>
          <a:lstStyle/>
          <a:p>
            <a:pPr algn="ctr"/>
            <a:r>
              <a:rPr lang="en-US" b="1" u="sng" dirty="0">
                <a:solidFill>
                  <a:srgbClr val="00294B"/>
                </a:solidFill>
              </a:rPr>
              <a:t>O. </a:t>
            </a:r>
            <a:r>
              <a:rPr lang="en-US" b="1" u="sng" dirty="0" err="1" smtClean="0">
                <a:solidFill>
                  <a:srgbClr val="00294B"/>
                </a:solidFill>
              </a:rPr>
              <a:t>Hryhorenko</a:t>
            </a:r>
            <a:r>
              <a:rPr lang="en-US" b="1" u="sng" dirty="0" smtClean="0">
                <a:solidFill>
                  <a:srgbClr val="00294B"/>
                </a:solidFill>
              </a:rPr>
              <a:t> </a:t>
            </a:r>
            <a:r>
              <a:rPr lang="en-US" b="1" dirty="0" smtClean="0">
                <a:solidFill>
                  <a:srgbClr val="00294B"/>
                </a:solidFill>
              </a:rPr>
              <a:t>(post-doc), </a:t>
            </a:r>
            <a:r>
              <a:rPr lang="en-US" b="1" dirty="0">
                <a:solidFill>
                  <a:srgbClr val="00294B"/>
                </a:solidFill>
              </a:rPr>
              <a:t>E. </a:t>
            </a:r>
            <a:r>
              <a:rPr lang="en-US" b="1" dirty="0" err="1">
                <a:solidFill>
                  <a:srgbClr val="00294B"/>
                </a:solidFill>
              </a:rPr>
              <a:t>Mistretta</a:t>
            </a:r>
            <a:r>
              <a:rPr lang="en-US" b="1" dirty="0">
                <a:solidFill>
                  <a:srgbClr val="00294B"/>
                </a:solidFill>
              </a:rPr>
              <a:t>, B. Mercier, D. </a:t>
            </a:r>
            <a:r>
              <a:rPr lang="en-US" b="1" dirty="0" err="1">
                <a:solidFill>
                  <a:srgbClr val="00294B"/>
                </a:solidFill>
              </a:rPr>
              <a:t>Longuevergne</a:t>
            </a:r>
            <a:endParaRPr lang="en-US" b="1" dirty="0">
              <a:solidFill>
                <a:srgbClr val="00294B"/>
              </a:solidFill>
            </a:endParaRPr>
          </a:p>
          <a:p>
            <a:pPr algn="ctr"/>
            <a:r>
              <a:rPr lang="en-US" b="1" dirty="0" err="1">
                <a:solidFill>
                  <a:srgbClr val="00294B"/>
                </a:solidFill>
              </a:rPr>
              <a:t>Equipe</a:t>
            </a:r>
            <a:r>
              <a:rPr lang="en-US" b="1" dirty="0">
                <a:solidFill>
                  <a:srgbClr val="00294B"/>
                </a:solidFill>
              </a:rPr>
              <a:t> MAVERICS – </a:t>
            </a:r>
            <a:r>
              <a:rPr lang="en-US" b="1" dirty="0" err="1">
                <a:solidFill>
                  <a:srgbClr val="00294B"/>
                </a:solidFill>
              </a:rPr>
              <a:t>Plateforme</a:t>
            </a:r>
            <a:r>
              <a:rPr lang="en-US" b="1" dirty="0">
                <a:solidFill>
                  <a:srgbClr val="00294B"/>
                </a:solidFill>
              </a:rPr>
              <a:t> Vide et Surfaces</a:t>
            </a:r>
          </a:p>
          <a:p>
            <a:pPr algn="ctr"/>
            <a:r>
              <a:rPr lang="en-US" b="1" dirty="0" err="1">
                <a:solidFill>
                  <a:srgbClr val="00294B"/>
                </a:solidFill>
              </a:rPr>
              <a:t>Pôle</a:t>
            </a:r>
            <a:r>
              <a:rPr lang="en-US" b="1" dirty="0">
                <a:solidFill>
                  <a:srgbClr val="00294B"/>
                </a:solidFill>
              </a:rPr>
              <a:t> Physique des </a:t>
            </a:r>
            <a:r>
              <a:rPr lang="en-US" b="1" dirty="0" err="1">
                <a:solidFill>
                  <a:srgbClr val="00294B"/>
                </a:solidFill>
              </a:rPr>
              <a:t>Accélérateurs</a:t>
            </a:r>
            <a:r>
              <a:rPr lang="en-US" b="1" dirty="0">
                <a:solidFill>
                  <a:srgbClr val="00294B"/>
                </a:solidFill>
              </a:rPr>
              <a:t>  - </a:t>
            </a:r>
            <a:r>
              <a:rPr lang="en-US" b="1" dirty="0" smtClean="0">
                <a:solidFill>
                  <a:srgbClr val="00294B"/>
                </a:solidFill>
              </a:rPr>
              <a:t>IJCLAB</a:t>
            </a:r>
          </a:p>
          <a:p>
            <a:pPr algn="ctr"/>
            <a:endParaRPr lang="en-US" b="1" dirty="0">
              <a:solidFill>
                <a:srgbClr val="00294B"/>
              </a:solidFill>
            </a:endParaRPr>
          </a:p>
          <a:p>
            <a:pPr algn="ctr"/>
            <a:r>
              <a:rPr lang="en-US" dirty="0" err="1" smtClean="0">
                <a:solidFill>
                  <a:srgbClr val="00294B"/>
                </a:solidFill>
              </a:rPr>
              <a:t>FCCee</a:t>
            </a:r>
            <a:r>
              <a:rPr lang="en-US" dirty="0" smtClean="0">
                <a:solidFill>
                  <a:srgbClr val="00294B"/>
                </a:solidFill>
              </a:rPr>
              <a:t> SRF IN2P3 collaboration meeting – 9</a:t>
            </a:r>
            <a:r>
              <a:rPr lang="en-US" baseline="30000" dirty="0" smtClean="0">
                <a:solidFill>
                  <a:srgbClr val="00294B"/>
                </a:solidFill>
              </a:rPr>
              <a:t>th</a:t>
            </a:r>
            <a:r>
              <a:rPr lang="en-US" dirty="0" smtClean="0">
                <a:solidFill>
                  <a:srgbClr val="00294B"/>
                </a:solidFill>
              </a:rPr>
              <a:t> November</a:t>
            </a:r>
            <a:endParaRPr lang="en-US" dirty="0">
              <a:solidFill>
                <a:srgbClr val="00294B"/>
              </a:solidFill>
            </a:endParaRPr>
          </a:p>
        </p:txBody>
      </p:sp>
      <p:pic>
        <p:nvPicPr>
          <p:cNvPr id="9" name="Image 8" descr="C:\Users\sattonnay\AppData\Local\Microsoft\Windows\INetCache\Content.Word\logo MAVERICS V1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3" y="1373560"/>
            <a:ext cx="2583277" cy="143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sattonnay\AppData\Local\Microsoft\Windows\INetCache\Content.Word\logo_SURFACES_VACUUM_24_03_20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71" y="3198247"/>
            <a:ext cx="1291084" cy="2113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B42FCC-537A-4122-B4F5-215A6E5E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0C50-E598-4043-B34F-A0F7AC5ED28B}" type="datetime1">
              <a:rPr lang="fr-FR" smtClean="0"/>
              <a:t>09/11/2021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72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8" y="1172229"/>
            <a:ext cx="4814116" cy="3587130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1ED4060-D0D7-4C24-A773-E4686C30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470-5AF9-4C37-A570-D86C45094FA5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5D5E91-732A-4389-8550-027A9945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44418FB-A755-4E91-A828-5A9B7CC2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dirty="0"/>
              <a:t>Test bench</a:t>
            </a:r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92C842C-0D43-4CC4-B157-ED80940F6747}"/>
              </a:ext>
            </a:extLst>
          </p:cNvPr>
          <p:cNvSpPr/>
          <p:nvPr/>
        </p:nvSpPr>
        <p:spPr>
          <a:xfrm>
            <a:off x="29292" y="3830256"/>
            <a:ext cx="1849631" cy="174009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14F197B1-ADF1-447D-A5C6-BB6B886FD8E3}"/>
              </a:ext>
            </a:extLst>
          </p:cNvPr>
          <p:cNvSpPr txBox="1"/>
          <p:nvPr/>
        </p:nvSpPr>
        <p:spPr>
          <a:xfrm>
            <a:off x="1896112" y="4451265"/>
            <a:ext cx="178446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f = 13.56 MHz</a:t>
            </a:r>
          </a:p>
          <a:p>
            <a:r>
              <a:rPr lang="fr-FR" dirty="0"/>
              <a:t>P = 100 W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6927EB2-9A6C-45FF-BEDC-F8E502FD7CB6}"/>
              </a:ext>
            </a:extLst>
          </p:cNvPr>
          <p:cNvGrpSpPr/>
          <p:nvPr/>
        </p:nvGrpSpPr>
        <p:grpSpPr>
          <a:xfrm>
            <a:off x="4611488" y="909308"/>
            <a:ext cx="6131995" cy="4240322"/>
            <a:chOff x="4611488" y="909308"/>
            <a:chExt cx="6131995" cy="4240322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744401F-7D0D-4B1A-A0CF-4724F4309111}"/>
                </a:ext>
              </a:extLst>
            </p:cNvPr>
            <p:cNvGrpSpPr/>
            <p:nvPr/>
          </p:nvGrpSpPr>
          <p:grpSpPr>
            <a:xfrm>
              <a:off x="4611488" y="909308"/>
              <a:ext cx="6131995" cy="4240322"/>
              <a:chOff x="57795" y="1229544"/>
              <a:chExt cx="6131995" cy="4240322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9B6E47EC-713F-4CC7-88D2-60F9A8495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5" y="1229544"/>
                <a:ext cx="6131995" cy="424032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E0462F-A88F-476D-9003-322F60D52539}"/>
                  </a:ext>
                </a:extLst>
              </p:cNvPr>
              <p:cNvSpPr/>
              <p:nvPr/>
            </p:nvSpPr>
            <p:spPr>
              <a:xfrm>
                <a:off x="4666307" y="1949624"/>
                <a:ext cx="792088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Organigramme : Connecteur 6">
                <a:extLst>
                  <a:ext uri="{FF2B5EF4-FFF2-40B4-BE49-F238E27FC236}">
                    <a16:creationId xmlns:a16="http://schemas.microsoft.com/office/drawing/2014/main" id="{95762E47-153E-4A79-8949-C7BD2D9C24EC}"/>
                  </a:ext>
                </a:extLst>
              </p:cNvPr>
              <p:cNvSpPr/>
              <p:nvPr/>
            </p:nvSpPr>
            <p:spPr>
              <a:xfrm>
                <a:off x="4779976" y="2093640"/>
                <a:ext cx="534403" cy="540060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13CC866-B741-4F97-99E5-287EA3CDE128}"/>
                  </a:ext>
                </a:extLst>
              </p:cNvPr>
              <p:cNvSpPr txBox="1"/>
              <p:nvPr/>
            </p:nvSpPr>
            <p:spPr>
              <a:xfrm>
                <a:off x="4516607" y="1569550"/>
                <a:ext cx="1098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Window</a:t>
                </a:r>
                <a:endParaRPr lang="fr-FR" dirty="0"/>
              </a:p>
            </p:txBody>
          </p: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9BCA03E-2887-4953-997A-1A78C793C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957" t="16727" r="31048" b="19592"/>
            <a:stretch/>
          </p:blipFill>
          <p:spPr>
            <a:xfrm>
              <a:off x="9265386" y="1673868"/>
              <a:ext cx="670967" cy="686802"/>
            </a:xfrm>
            <a:prstGeom prst="flowChartConnector">
              <a:avLst/>
            </a:prstGeom>
          </p:spPr>
        </p:pic>
      </p:grpSp>
      <p:sp>
        <p:nvSpPr>
          <p:cNvPr id="19" name="TextBox 25">
            <a:extLst>
              <a:ext uri="{FF2B5EF4-FFF2-40B4-BE49-F238E27FC236}">
                <a16:creationId xmlns:a16="http://schemas.microsoft.com/office/drawing/2014/main" id="{00C495F4-4CD5-4B54-B36D-5D5C0D4E461B}"/>
              </a:ext>
            </a:extLst>
          </p:cNvPr>
          <p:cNvSpPr txBox="1"/>
          <p:nvPr/>
        </p:nvSpPr>
        <p:spPr>
          <a:xfrm>
            <a:off x="5242371" y="5288643"/>
            <a:ext cx="246907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gas</a:t>
            </a:r>
            <a:r>
              <a:rPr lang="fr-FR" dirty="0"/>
              <a:t> injection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7D45CC6-1090-4FE5-AC5A-8BBD83990E9F}"/>
              </a:ext>
            </a:extLst>
          </p:cNvPr>
          <p:cNvSpPr/>
          <p:nvPr/>
        </p:nvSpPr>
        <p:spPr>
          <a:xfrm rot="17498122">
            <a:off x="7142475" y="4350190"/>
            <a:ext cx="1607874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9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1ED4060-D0D7-4C24-A773-E4686C30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470-5AF9-4C37-A570-D86C45094FA5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5D5E91-732A-4389-8550-027A9945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44418FB-A755-4E91-A828-5A9B7CC2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dirty="0"/>
              <a:t>Before/after plasma cleaning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0EFAB8-E9EE-43B9-82C5-74D6FCC66C96}"/>
              </a:ext>
            </a:extLst>
          </p:cNvPr>
          <p:cNvSpPr txBox="1"/>
          <p:nvPr/>
        </p:nvSpPr>
        <p:spPr>
          <a:xfrm>
            <a:off x="109372" y="1316626"/>
            <a:ext cx="3018775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7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cleaning</a:t>
            </a:r>
            <a:r>
              <a:rPr lang="fr-FR" dirty="0"/>
              <a:t>: </a:t>
            </a:r>
          </a:p>
          <a:p>
            <a:r>
              <a:rPr lang="fr-FR" dirty="0" err="1"/>
              <a:t>deposition</a:t>
            </a:r>
            <a:r>
              <a:rPr lang="fr-FR" dirty="0"/>
              <a:t> of the C layer </a:t>
            </a:r>
          </a:p>
          <a:p>
            <a:r>
              <a:rPr lang="fr-FR" dirty="0"/>
              <a:t>(40-50 nm)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23C3EA-9604-440D-A17D-51840FAA91C9}"/>
              </a:ext>
            </a:extLst>
          </p:cNvPr>
          <p:cNvSpPr txBox="1"/>
          <p:nvPr/>
        </p:nvSpPr>
        <p:spPr>
          <a:xfrm>
            <a:off x="0" y="3379775"/>
            <a:ext cx="189346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7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cleaning</a:t>
            </a:r>
            <a:r>
              <a:rPr lang="fr-FR" dirty="0"/>
              <a:t>: </a:t>
            </a:r>
          </a:p>
          <a:p>
            <a:r>
              <a:rPr lang="fr-FR" dirty="0"/>
              <a:t>No C-layer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35" y="4421917"/>
            <a:ext cx="3096344" cy="1384790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616" y="3771789"/>
            <a:ext cx="1952381" cy="6317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147" y="796997"/>
            <a:ext cx="1789053" cy="20549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552" y="3031438"/>
            <a:ext cx="2177190" cy="25504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80" y="805656"/>
            <a:ext cx="1977785" cy="23881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360" y="3337913"/>
            <a:ext cx="2143716" cy="21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7923" y="161334"/>
            <a:ext cx="927481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Plan and collaboration</a:t>
            </a:r>
            <a:endParaRPr lang="fr-FR" dirty="0"/>
          </a:p>
        </p:txBody>
      </p:sp>
      <p:sp>
        <p:nvSpPr>
          <p:cNvPr id="13" name="Espace réservé du numéro de diapositive 8"/>
          <p:cNvSpPr txBox="1">
            <a:spLocks/>
          </p:cNvSpPr>
          <p:nvPr/>
        </p:nvSpPr>
        <p:spPr>
          <a:xfrm>
            <a:off x="8159407" y="5714820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4" y="1013520"/>
            <a:ext cx="92392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78" y="2970551"/>
            <a:ext cx="2022681" cy="15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5996304">
            <a:off x="8296412" y="2388080"/>
            <a:ext cx="708552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25680" r="4620" b="39677"/>
          <a:stretch/>
        </p:blipFill>
        <p:spPr bwMode="auto">
          <a:xfrm rot="16200000">
            <a:off x="5453698" y="3367410"/>
            <a:ext cx="1239173" cy="45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право 19"/>
          <p:cNvSpPr/>
          <p:nvPr/>
        </p:nvSpPr>
        <p:spPr>
          <a:xfrm rot="16200000">
            <a:off x="5719008" y="2363930"/>
            <a:ext cx="708552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Прямоугольник 1"/>
          <p:cNvSpPr/>
          <p:nvPr/>
        </p:nvSpPr>
        <p:spPr>
          <a:xfrm>
            <a:off x="4666563" y="1949624"/>
            <a:ext cx="2304000" cy="2760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708744" y="1949624"/>
            <a:ext cx="173587" cy="2760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905010" y="1949624"/>
            <a:ext cx="173587" cy="2760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084567" y="1949623"/>
            <a:ext cx="173587" cy="2760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262774" y="1950586"/>
            <a:ext cx="173587" cy="27605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3">
            <a:extLst>
              <a:ext uri="{FF2B5EF4-FFF2-40B4-BE49-F238E27FC236}">
                <a16:creationId xmlns:a16="http://schemas.microsoft.com/office/drawing/2014/main" id="{036B529C-98C8-4B2D-BB07-E52174D30DED}"/>
              </a:ext>
            </a:extLst>
          </p:cNvPr>
          <p:cNvCxnSpPr>
            <a:cxnSpLocks/>
          </p:cNvCxnSpPr>
          <p:nvPr/>
        </p:nvCxnSpPr>
        <p:spPr>
          <a:xfrm>
            <a:off x="4666563" y="1949624"/>
            <a:ext cx="238447" cy="26960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3">
            <a:extLst>
              <a:ext uri="{FF2B5EF4-FFF2-40B4-BE49-F238E27FC236}">
                <a16:creationId xmlns:a16="http://schemas.microsoft.com/office/drawing/2014/main" id="{CAB10046-7D3A-495F-AD4B-C29D7B2CFEEC}"/>
              </a:ext>
            </a:extLst>
          </p:cNvPr>
          <p:cNvCxnSpPr>
            <a:cxnSpLocks/>
          </p:cNvCxnSpPr>
          <p:nvPr/>
        </p:nvCxnSpPr>
        <p:spPr>
          <a:xfrm>
            <a:off x="4882331" y="1949624"/>
            <a:ext cx="238447" cy="26960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3">
            <a:extLst>
              <a:ext uri="{FF2B5EF4-FFF2-40B4-BE49-F238E27FC236}">
                <a16:creationId xmlns:a16="http://schemas.microsoft.com/office/drawing/2014/main" id="{646FE117-1767-4325-990C-44E5682D03E3}"/>
              </a:ext>
            </a:extLst>
          </p:cNvPr>
          <p:cNvCxnSpPr>
            <a:cxnSpLocks/>
          </p:cNvCxnSpPr>
          <p:nvPr/>
        </p:nvCxnSpPr>
        <p:spPr>
          <a:xfrm>
            <a:off x="5098355" y="1949624"/>
            <a:ext cx="238447" cy="26960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3">
            <a:extLst>
              <a:ext uri="{FF2B5EF4-FFF2-40B4-BE49-F238E27FC236}">
                <a16:creationId xmlns:a16="http://schemas.microsoft.com/office/drawing/2014/main" id="{C45F3D7A-5624-4E43-AAB3-F0CE98C8F02A}"/>
              </a:ext>
            </a:extLst>
          </p:cNvPr>
          <p:cNvCxnSpPr>
            <a:cxnSpLocks/>
          </p:cNvCxnSpPr>
          <p:nvPr/>
        </p:nvCxnSpPr>
        <p:spPr>
          <a:xfrm>
            <a:off x="5250755" y="1949624"/>
            <a:ext cx="238447" cy="26960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16776B-186B-436B-8811-42779381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4B3C-D0AB-4439-AD93-89DECB4D2079}" type="datetime1">
              <a:rPr lang="fr-FR" smtClean="0"/>
              <a:t>09/11/2021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38370" y="4600228"/>
            <a:ext cx="296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Apply</a:t>
            </a:r>
            <a:r>
              <a:rPr lang="fr-FR" dirty="0" smtClean="0"/>
              <a:t> to </a:t>
            </a:r>
            <a:r>
              <a:rPr lang="fr-FR" dirty="0" err="1" smtClean="0"/>
              <a:t>low</a:t>
            </a:r>
            <a:r>
              <a:rPr lang="fr-FR" dirty="0" smtClean="0"/>
              <a:t> beta </a:t>
            </a:r>
            <a:r>
              <a:rPr lang="fr-FR" dirty="0" err="1" smtClean="0"/>
              <a:t>cavities</a:t>
            </a:r>
            <a:r>
              <a:rPr lang="fr-FR" dirty="0" smtClean="0"/>
              <a:t> (Spiral2 QWR)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2787" y="3161780"/>
            <a:ext cx="463170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u="sng" dirty="0" err="1" smtClean="0"/>
              <a:t>Starting</a:t>
            </a:r>
            <a:r>
              <a:rPr lang="fr-FR" u="sng" dirty="0" smtClean="0"/>
              <a:t> collaboration :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GANIL : </a:t>
            </a:r>
            <a:r>
              <a:rPr lang="fr-FR" dirty="0" err="1" smtClean="0"/>
              <a:t>apply</a:t>
            </a:r>
            <a:r>
              <a:rPr lang="fr-FR" dirty="0" smtClean="0"/>
              <a:t> in-situ plasma </a:t>
            </a:r>
            <a:r>
              <a:rPr lang="fr-FR" dirty="0" err="1" smtClean="0"/>
              <a:t>cleaning</a:t>
            </a:r>
            <a:r>
              <a:rPr lang="fr-FR" dirty="0" smtClean="0"/>
              <a:t> in Spiral2 </a:t>
            </a:r>
            <a:r>
              <a:rPr lang="fr-FR" dirty="0" err="1" smtClean="0"/>
              <a:t>cryomodules</a:t>
            </a: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/>
              <a:t>LPP : experts in plasma diagnostics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INSP : expertise in surface </a:t>
            </a:r>
            <a:r>
              <a:rPr lang="fr-FR" dirty="0" err="1" smtClean="0"/>
              <a:t>oxide</a:t>
            </a:r>
            <a:r>
              <a:rPr lang="fr-FR" dirty="0" smtClean="0"/>
              <a:t> and </a:t>
            </a:r>
            <a:r>
              <a:rPr lang="fr-FR" dirty="0" err="1" smtClean="0"/>
              <a:t>decontamination</a:t>
            </a:r>
            <a:r>
              <a:rPr lang="fr-FR" dirty="0" smtClean="0"/>
              <a:t> by plasma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500074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18304</TotalTime>
  <Words>131</Words>
  <Application>Microsoft Office PowerPoint</Application>
  <PresentationFormat>Personnalisé</PresentationFormat>
  <Paragraphs>35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1_modele-IJCLAb-powerpoint</vt:lpstr>
      <vt:lpstr>Présentation PowerPoint</vt:lpstr>
      <vt:lpstr>Test bench</vt:lpstr>
      <vt:lpstr>Before/after plasma cleaning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Longuevergne</dc:creator>
  <cp:lastModifiedBy>David Longuevergne</cp:lastModifiedBy>
  <cp:revision>1726</cp:revision>
  <dcterms:created xsi:type="dcterms:W3CDTF">2011-03-09T16:37:49Z</dcterms:created>
  <dcterms:modified xsi:type="dcterms:W3CDTF">2021-11-09T10:51:50Z</dcterms:modified>
</cp:coreProperties>
</file>