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3858" autoAdjust="0"/>
  </p:normalViewPr>
  <p:slideViewPr>
    <p:cSldViewPr snapToGrid="0">
      <p:cViewPr varScale="1">
        <p:scale>
          <a:sx n="63" d="100"/>
          <a:sy n="63" d="100"/>
        </p:scale>
        <p:origin x="800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9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7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73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06913" y="5718969"/>
            <a:ext cx="2743200" cy="365125"/>
          </a:xfrm>
        </p:spPr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16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05147" y="6356350"/>
            <a:ext cx="4114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54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44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54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37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45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90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21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A26C-C385-4F3C-984D-E928578692B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C6BA-967F-43B9-AC3E-EBF8B8F814F6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267068A3-0498-49BD-A3B7-DE9FD5A4C42B}"/>
              </a:ext>
            </a:extLst>
          </p:cNvPr>
          <p:cNvSpPr txBox="1">
            <a:spLocks/>
          </p:cNvSpPr>
          <p:nvPr userDrawn="1"/>
        </p:nvSpPr>
        <p:spPr>
          <a:xfrm>
            <a:off x="167268" y="6122912"/>
            <a:ext cx="8443332" cy="831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ja-JP" dirty="0" smtClean="0">
                <a:solidFill>
                  <a:srgbClr val="002060"/>
                </a:solidFill>
              </a:rPr>
              <a:t>M. </a:t>
            </a:r>
            <a:r>
              <a:rPr lang="fr-FR" altLang="ja-JP" dirty="0" err="1" smtClean="0">
                <a:solidFill>
                  <a:srgbClr val="002060"/>
                </a:solidFill>
              </a:rPr>
              <a:t>Fouaidy</a:t>
            </a:r>
            <a:r>
              <a:rPr lang="fr-FR" altLang="ja-JP" dirty="0" smtClean="0">
                <a:solidFill>
                  <a:srgbClr val="002060"/>
                </a:solidFill>
              </a:rPr>
              <a:t>        </a:t>
            </a:r>
            <a:r>
              <a:rPr lang="fr-FR" altLang="ja-JP" baseline="0" dirty="0" smtClean="0">
                <a:solidFill>
                  <a:srgbClr val="002060"/>
                </a:solidFill>
              </a:rPr>
              <a:t> Meeting IN2P3-CERN collaboration FCC  </a:t>
            </a:r>
            <a:r>
              <a:rPr lang="fr-FR" altLang="ja-JP" dirty="0" smtClean="0">
                <a:solidFill>
                  <a:srgbClr val="002060"/>
                </a:solidFill>
              </a:rPr>
              <a:t>09/11/2021 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8151960A-C86A-41A6-8A46-3D4EBF9B3692}"/>
              </a:ext>
            </a:extLst>
          </p:cNvPr>
          <p:cNvSpPr txBox="1">
            <a:spLocks/>
          </p:cNvSpPr>
          <p:nvPr userDrawn="1"/>
        </p:nvSpPr>
        <p:spPr>
          <a:xfrm>
            <a:off x="8888730" y="65249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46740B-FBF6-4133-964F-6DD02E8DB29D}" type="slidenum">
              <a:rPr lang="ja-JP" altLang="en-US" smtClean="0">
                <a:solidFill>
                  <a:srgbClr val="002060"/>
                </a:solidFill>
              </a:rPr>
              <a:pPr/>
              <a:t>‹N°›</a:t>
            </a:fld>
            <a:endParaRPr lang="ja-JP" altLang="en-US" dirty="0">
              <a:solidFill>
                <a:srgbClr val="00206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8"/>
            <a:ext cx="2133600" cy="113294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11" y="2178"/>
            <a:ext cx="1510588" cy="113294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033" y="6115842"/>
            <a:ext cx="2005778" cy="67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9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181" y="587335"/>
            <a:ext cx="12268200" cy="6373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Swell SRF cavity (Synergy with ongoing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IJClab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R&amp;D program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Multipacting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 swell cavity and eventually main RF power  </a:t>
            </a:r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coupleur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 Couplers (Higher Order Mode)</a:t>
            </a: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Enhanced field Emission (EFE) </a:t>
            </a: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Thermal behavior of swell cavity : numerical simulation and experimental studies ??</a:t>
            </a:r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 Characterization at cryogenic temperature (Electrical&amp; thermal conductivity,...)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Heat transfer studies??</a:t>
            </a: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Advanced Heat Treatments of SRF cavities (Baking, N-infusion, N-doping)</a:t>
            </a: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Cryogenic diagnostic of SRF cavities (Quench (OST, TES,..), AMR, surface thermometers….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 cleaning (mitigation/reduction of </a:t>
            </a:r>
            <a:r>
              <a:rPr lang="en-US" dirty="0" err="1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Multipacting</a:t>
            </a:r>
            <a:r>
              <a:rPr lang="en-US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EFE), surface treatment</a:t>
            </a:r>
            <a:r>
              <a:rPr lang="en-US" dirty="0" smtClean="0">
                <a:solidFill>
                  <a:srgbClr val="009900"/>
                </a:solidFill>
              </a:rPr>
              <a:t>     </a:t>
            </a:r>
            <a:endParaRPr lang="en-US" dirty="0" smtClean="0">
              <a:solidFill>
                <a:srgbClr val="009900"/>
              </a:solidFill>
            </a:endParaRP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 printing of SRF cavities and RF components (HOM couplers) </a:t>
            </a:r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 films (</a:t>
            </a:r>
            <a:r>
              <a:rPr lang="en-US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Nb3Sn,….)</a:t>
            </a:r>
            <a:endParaRPr lang="en-US" dirty="0" smtClean="0"/>
          </a:p>
          <a:p>
            <a:pPr>
              <a:lnSpc>
                <a:spcPct val="107000"/>
              </a:lnSpc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Scientific program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IJClab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/CERN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on Advanced Heat Treatments of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SRF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cavities already discussed  in 2018 –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report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issued on 16/05/2018 Minutes of the  Meeting  (M.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Fouiady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W. V.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Delsolaro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F.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Gerigk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).   Proposed framework :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PERLE?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 presentation of topics: </a:t>
            </a:r>
            <a:r>
              <a:rPr lang="en-US" sz="2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Multipacting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HOM</a:t>
            </a:r>
            <a:endParaRPr 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33938" y="5864"/>
            <a:ext cx="958088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Possibles R&amp;D topics for IN2P3/CERN collaboration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15526" y="957336"/>
            <a:ext cx="9601200" cy="75139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à coins arrondis 6"/>
          <p:cNvSpPr/>
          <p:nvPr/>
        </p:nvSpPr>
        <p:spPr>
          <a:xfrm>
            <a:off x="174181" y="2011089"/>
            <a:ext cx="12453647" cy="102581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9163637" y="450626"/>
            <a:ext cx="303252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Synergy with Project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006777" y="961442"/>
            <a:ext cx="239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MP SRF/ MULTIPAC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7504021" y="1149509"/>
            <a:ext cx="2502756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0216167" y="1327772"/>
            <a:ext cx="123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PERLE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4508028" y="1510348"/>
            <a:ext cx="55440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094723" y="3911411"/>
            <a:ext cx="239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MP SRF/ HELOISE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9659428" y="3529963"/>
            <a:ext cx="469364" cy="8559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4652208" y="1874379"/>
            <a:ext cx="55440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/>
        </p:nvSpPr>
        <p:spPr>
          <a:xfrm>
            <a:off x="168694" y="3391709"/>
            <a:ext cx="9867374" cy="830791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10094723" y="3160773"/>
            <a:ext cx="257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PERLE ? Should be discussed with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Walid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006777" y="2339332"/>
            <a:ext cx="239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MP SRF/ HELOISE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510374" y="4509416"/>
            <a:ext cx="316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MP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SRF/Plasma Cleaning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èche droite 19"/>
          <p:cNvSpPr/>
          <p:nvPr/>
        </p:nvSpPr>
        <p:spPr>
          <a:xfrm>
            <a:off x="1675618" y="6492240"/>
            <a:ext cx="540000" cy="252000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9912944" y="4862214"/>
            <a:ext cx="186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P2I FABBAC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45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</vt:vector>
  </TitlesOfParts>
  <Company>I.P.N.Orsay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Mohammed FOUAIDY</dc:creator>
  <cp:lastModifiedBy>Mohammed FOUAIDY</cp:lastModifiedBy>
  <cp:revision>69</cp:revision>
  <dcterms:created xsi:type="dcterms:W3CDTF">2021-06-02T07:45:58Z</dcterms:created>
  <dcterms:modified xsi:type="dcterms:W3CDTF">2021-11-09T11:03:32Z</dcterms:modified>
</cp:coreProperties>
</file>