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media/image12.png" ContentType="image/png"/>
  <Override PartName="/ppt/media/image8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122080" y="6364080"/>
            <a:ext cx="277992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1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9280" cy="286560"/>
          </a:xfrm>
          <a:prstGeom prst="rect">
            <a:avLst/>
          </a:prstGeom>
          <a:ln w="324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743040" y="6378120"/>
            <a:ext cx="710532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f2f2f2"/>
                </a:solidFill>
                <a:latin typeface="Calibri"/>
                <a:ea typeface="DejaVu Sans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122080" y="6364080"/>
            <a:ext cx="277992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42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9280" cy="286560"/>
          </a:xfrm>
          <a:prstGeom prst="rect">
            <a:avLst/>
          </a:prstGeom>
          <a:ln w="324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58440" y="3367080"/>
            <a:ext cx="7819920" cy="15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WP3, </a:t>
            </a:r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Task 3.3 - CORSIKA</a:t>
            </a:r>
            <a:br/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(Focus Group 5)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211760" y="5294160"/>
            <a:ext cx="6850800" cy="9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Cristiano Bozza - UNISA &amp; INFN - 15/12/2021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225080" y="73080"/>
            <a:ext cx="7283160" cy="8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28560" y="1250640"/>
            <a:ext cx="7879680" cy="23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DIRAC – ESAP integration (GH)</a:t>
            </a:r>
            <a:endParaRPr b="0" lang="it-IT" sz="26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 details: implementation status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Containers repository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Authentication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Storage for output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Monitoring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IVOA execution planner?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31800" y="5996520"/>
            <a:ext cx="116388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1958040" y="6356520"/>
            <a:ext cx="279648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4916880" y="6050880"/>
            <a:ext cx="543960" cy="2671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7"/>
          <p:cNvSpPr/>
          <p:nvPr/>
        </p:nvSpPr>
        <p:spPr>
          <a:xfrm>
            <a:off x="1225080" y="73080"/>
            <a:ext cx="7283160" cy="8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9" name="CustomShape 9"/>
          <p:cNvSpPr/>
          <p:nvPr/>
        </p:nvSpPr>
        <p:spPr>
          <a:xfrm>
            <a:off x="631800" y="5996520"/>
            <a:ext cx="116388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0"/>
          <p:cNvSpPr/>
          <p:nvPr/>
        </p:nvSpPr>
        <p:spPr>
          <a:xfrm>
            <a:off x="1958040" y="6356520"/>
            <a:ext cx="279648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1" name="CustomShape 12"/>
          <p:cNvSpPr/>
          <p:nvPr/>
        </p:nvSpPr>
        <p:spPr>
          <a:xfrm>
            <a:off x="4916880" y="6050880"/>
            <a:ext cx="543960" cy="2671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3"/>
          <p:cNvSpPr/>
          <p:nvPr/>
        </p:nvSpPr>
        <p:spPr>
          <a:xfrm>
            <a:off x="628560" y="1430640"/>
            <a:ext cx="7879680" cy="43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(1/2)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2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Report of activity on GUI/script management interface (LF, DN, AT)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GUI app status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Scripting launcher 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Instructional Video?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CTA containers (DN)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Quality/performance estimators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Readers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4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KM3NeT containers (SMS, BS)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Readers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Checks on CTA reader – possible use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_0"/>
          <p:cNvSpPr/>
          <p:nvPr/>
        </p:nvSpPr>
        <p:spPr>
          <a:xfrm>
            <a:off x="1225080" y="73080"/>
            <a:ext cx="7283160" cy="8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94" name="CustomShape 2_0"/>
          <p:cNvSpPr/>
          <p:nvPr/>
        </p:nvSpPr>
        <p:spPr>
          <a:xfrm>
            <a:off x="628560" y="1358640"/>
            <a:ext cx="7879680" cy="48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(2/2)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2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CTA (DN)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KM3NeT (LF, PK, SMS)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</p:txBody>
      </p:sp>
      <p:sp>
        <p:nvSpPr>
          <p:cNvPr id="95" name="CustomShape 3_0"/>
          <p:cNvSpPr/>
          <p:nvPr/>
        </p:nvSpPr>
        <p:spPr>
          <a:xfrm>
            <a:off x="631800" y="6356520"/>
            <a:ext cx="116388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_0"/>
          <p:cNvSpPr/>
          <p:nvPr/>
        </p:nvSpPr>
        <p:spPr>
          <a:xfrm>
            <a:off x="1958040" y="6356520"/>
            <a:ext cx="279648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7" name="CustomShape 5_0"/>
          <p:cNvSpPr/>
          <p:nvPr/>
        </p:nvSpPr>
        <p:spPr>
          <a:xfrm>
            <a:off x="4916880" y="6410880"/>
            <a:ext cx="543960" cy="2671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628560" y="3014640"/>
            <a:ext cx="7879680" cy="27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1001"/>
              </a:spcBef>
              <a:buSzPct val="107961"/>
              <a:buBlip>
                <a:blip r:embed="rId4"/>
              </a:buBlip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CORSIKA New developments: </a:t>
            </a:r>
            <a:endParaRPr b="0" lang="it-IT" sz="26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5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Fluorescence radiation implementation (JLC)</a:t>
            </a:r>
            <a:endParaRPr b="0" lang="it-IT" sz="2200" spc="-1" strike="noStrike">
              <a:latin typeface="Arial"/>
            </a:endParaRPr>
          </a:p>
          <a:p>
            <a:pPr lvl="4" marL="108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it-IT" sz="2200" spc="-1" strike="noStrike">
              <a:latin typeface="Arial"/>
            </a:endParaRPr>
          </a:p>
          <a:p>
            <a:pPr marL="228600" indent="-222120">
              <a:lnSpc>
                <a:spcPct val="90000"/>
              </a:lnSpc>
              <a:spcBef>
                <a:spcPts val="499"/>
              </a:spcBef>
              <a:buSzPct val="127946"/>
              <a:buBlip>
                <a:blip r:embed="rId6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Next meeting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94</TotalTime>
  <Application>LibreOffice/7.2.2.2$Linux_X86_64 LibreOffice_project/02b2acce88a210515b4a5bb2e46cbfb63fe97d56</Application>
  <AppVersion>15.0000</AppVersion>
  <Words>684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2020-01-22T10:53:34Z</dcterms:created>
  <dc:creator>Rita Meneses</dc:creator>
  <dc:description/>
  <dc:language>it-IT</dc:language>
  <cp:lastModifiedBy/>
  <dcterms:modified xsi:type="dcterms:W3CDTF">2021-12-14T23:18:58Z</dcterms:modified>
  <cp:revision>29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KSOProductBuildVer">
    <vt:lpwstr>1033-11.1.0.9080</vt:lpwstr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