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0" autoAdjust="0"/>
    <p:restoredTop sz="94662"/>
  </p:normalViewPr>
  <p:slideViewPr>
    <p:cSldViewPr snapToGrid="0" snapToObjects="1">
      <p:cViewPr varScale="1">
        <p:scale>
          <a:sx n="160" d="100"/>
          <a:sy n="160" d="100"/>
        </p:scale>
        <p:origin x="28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22/11/21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22/11/21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990601" y="6378090"/>
            <a:ext cx="94834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8626-02C1-9A41-92E2-B32556E93120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3660-C050-6B43-9D79-F62B72D22478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7601" y="6346704"/>
            <a:ext cx="731981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B8BF5-B124-ED4A-830A-74136F32A955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7B93-C274-5145-A000-CB3C4C299276}" type="datetime1">
              <a:rPr lang="fr-FR" smtClean="0"/>
              <a:t>22/11/2021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446A-C998-E74D-B40A-3D85AE400872}" type="datetime1">
              <a:rPr lang="fr-FR" smtClean="0"/>
              <a:t>22/11/2021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74792-454E-A44F-AA73-D24DA1523389}" type="datetime1">
              <a:rPr lang="fr-FR" smtClean="0"/>
              <a:t>22/11/2021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4D6EE-48B8-B94B-8125-5284D87A1071}" type="datetime1">
              <a:rPr lang="fr-FR" smtClean="0"/>
              <a:t>22/11/2021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9E6D-86D9-3840-A20C-974EAA01A451}" type="datetime1">
              <a:rPr lang="fr-FR" smtClean="0"/>
              <a:t>22/11/2021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4C672-3030-F744-9471-48B3CD0701F7}" type="datetime1">
              <a:rPr lang="fr-FR" smtClean="0"/>
              <a:t>22/11/2021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690A7-F214-FF42-80DD-9F17E1892B00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6829494" y="6364235"/>
            <a:ext cx="37163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77" y="6425157"/>
            <a:ext cx="608780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dc-dev.astron.nl/esap-gui/archives/esap_zenodo/query" TargetMode="External"/><Relationship Id="rId2" Type="http://schemas.openxmlformats.org/officeDocument/2006/relationships/hyperlink" Target="https://zenodo.org/record/55925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upyterhub/repo2docker" TargetMode="External"/><Relationship Id="rId2" Type="http://schemas.openxmlformats.org/officeDocument/2006/relationships/hyperlink" Target="https://gitlab.in2p3.fr/escape2020/wp3/ossr-regist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cape2020.pages.in2p3.fr/wp3/ossr-registry/ossr-autobuild-registr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astron.nl/groups/astron-sdc/escape-wp5/-/wikis/ESAP/Executing-Software" TargetMode="External"/><Relationship Id="rId2" Type="http://schemas.openxmlformats.org/officeDocument/2006/relationships/hyperlink" Target="https://indico.in2p3.fr/event/2550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.in2p3.fr/event/25282/" TargetMode="External"/><Relationship Id="rId4" Type="http://schemas.openxmlformats.org/officeDocument/2006/relationships/hyperlink" Target="https://indico.in2p3.fr/event/256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369" y="3366993"/>
            <a:ext cx="7827264" cy="1595705"/>
          </a:xfrm>
        </p:spPr>
        <p:txBody>
          <a:bodyPr/>
          <a:lstStyle/>
          <a:p>
            <a:r>
              <a:rPr lang="it-IT" dirty="0"/>
              <a:t>WP3 – ESCAPE OSSR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5867" y="5294293"/>
            <a:ext cx="6858000" cy="978508"/>
          </a:xfrm>
        </p:spPr>
        <p:txBody>
          <a:bodyPr/>
          <a:lstStyle/>
          <a:p>
            <a:r>
              <a:rPr lang="it-IT" dirty="0"/>
              <a:t>Thomas Vuillaume, Enrique Garcia 22-11-2021</a:t>
            </a:r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1A96B-63B7-5645-80F6-C8ED4E33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update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CAB1B-72B8-D149-A315-D139133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err="1"/>
              <a:t>eOSSR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v0.3.3 release:</a:t>
            </a:r>
          </a:p>
          <a:p>
            <a:pPr lvl="1"/>
            <a:r>
              <a:rPr lang="fr-FR" dirty="0"/>
              <a:t> </a:t>
            </a:r>
            <a:r>
              <a:rPr lang="fr-FR" dirty="0">
                <a:hlinkClick r:id="rId2"/>
              </a:rPr>
              <a:t>https://zenodo.org/record/5592584</a:t>
            </a:r>
            <a:endParaRPr lang="fr-FR" dirty="0"/>
          </a:p>
          <a:p>
            <a:pPr lvl="1"/>
            <a:r>
              <a:rPr lang="fr-FR" dirty="0"/>
              <a:t> A lot of bug fixes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Search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API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limited</a:t>
            </a:r>
            <a:r>
              <a:rPr lang="fr-FR" dirty="0"/>
              <a:t> to software and  </a:t>
            </a:r>
            <a:r>
              <a:rPr lang="fr-FR" dirty="0" err="1"/>
              <a:t>datasets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in the group by Enrique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Adopted</a:t>
            </a:r>
            <a:r>
              <a:rPr lang="fr-FR" dirty="0"/>
              <a:t> by </a:t>
            </a:r>
            <a:r>
              <a:rPr lang="fr-FR" dirty="0">
                <a:hlinkClick r:id="rId3"/>
              </a:rPr>
              <a:t>ESAP-GUI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9E313-484B-744F-8E22-2A80982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0DCB9-025A-7844-8072-41E6CFD8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B8352-E16F-9B4B-B9AB-8BC0BEF0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99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1A96B-63B7-5645-80F6-C8ED4E33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update: OSSR </a:t>
            </a:r>
            <a:r>
              <a:rPr lang="fr-FR" dirty="0" err="1"/>
              <a:t>registry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CAB1B-72B8-D149-A315-D139133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/>
              <a:t> OSSR </a:t>
            </a:r>
            <a:r>
              <a:rPr lang="fr-FR" dirty="0" err="1"/>
              <a:t>registry</a:t>
            </a:r>
            <a:endParaRPr lang="fr-FR" dirty="0"/>
          </a:p>
          <a:p>
            <a:pPr lvl="1"/>
            <a:r>
              <a:rPr lang="fr-FR" dirty="0"/>
              <a:t>a single place to </a:t>
            </a:r>
            <a:r>
              <a:rPr lang="fr-FR" dirty="0" err="1"/>
              <a:t>gather</a:t>
            </a:r>
            <a:r>
              <a:rPr lang="fr-FR" dirty="0"/>
              <a:t> OSSR containers and packages (</a:t>
            </a:r>
            <a:r>
              <a:rPr lang="fr-FR" dirty="0" err="1"/>
              <a:t>similar</a:t>
            </a:r>
            <a:r>
              <a:rPr lang="fr-FR" dirty="0"/>
              <a:t> to docker-hub)</a:t>
            </a:r>
          </a:p>
          <a:p>
            <a:pPr lvl="1"/>
            <a:r>
              <a:rPr lang="fr-FR" dirty="0"/>
              <a:t>EOSC </a:t>
            </a:r>
            <a:r>
              <a:rPr lang="fr-FR" dirty="0" err="1"/>
              <a:t>should</a:t>
            </a:r>
            <a:r>
              <a:rPr lang="fr-FR" dirty="0"/>
              <a:t>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such</a:t>
            </a:r>
            <a:r>
              <a:rPr lang="fr-FR" dirty="0"/>
              <a:t> a hub in the future</a:t>
            </a:r>
          </a:p>
          <a:p>
            <a:pPr lvl="1"/>
            <a:r>
              <a:rPr lang="fr-FR" dirty="0"/>
              <a:t>But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 </a:t>
            </a:r>
            <a:r>
              <a:rPr lang="fr-FR" dirty="0" err="1"/>
              <a:t>prototyping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gitlab</a:t>
            </a:r>
            <a:r>
              <a:rPr lang="fr-FR" dirty="0"/>
              <a:t> in2p3 </a:t>
            </a:r>
            <a:r>
              <a:rPr lang="fr-FR" dirty="0" err="1"/>
              <a:t>registry</a:t>
            </a:r>
            <a:endParaRPr lang="fr-FR" dirty="0"/>
          </a:p>
          <a:p>
            <a:pPr lvl="1"/>
            <a:r>
              <a:rPr lang="fr-FR" dirty="0">
                <a:hlinkClick r:id="rId2"/>
              </a:rPr>
              <a:t>https://gitlab.in2p3.fr/escape2020/wp3/ossr-registry</a:t>
            </a:r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b="1" dirty="0"/>
              <a:t>part </a:t>
            </a:r>
            <a:r>
              <a:rPr lang="fr-FR" dirty="0"/>
              <a:t>of the OSSR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b="1" dirty="0" err="1"/>
              <a:t>environments</a:t>
            </a:r>
            <a:endParaRPr lang="fr-FR" b="1" dirty="0"/>
          </a:p>
          <a:p>
            <a:pPr lvl="1"/>
            <a:r>
              <a:rPr lang="fr-FR" dirty="0" err="1"/>
              <a:t>centralize</a:t>
            </a:r>
            <a:r>
              <a:rPr lang="fr-FR" dirty="0"/>
              <a:t> </a:t>
            </a:r>
            <a:r>
              <a:rPr lang="fr-FR" dirty="0" err="1"/>
              <a:t>environements</a:t>
            </a:r>
            <a:r>
              <a:rPr lang="fr-FR" dirty="0"/>
              <a:t> (docker </a:t>
            </a:r>
            <a:r>
              <a:rPr lang="fr-FR" dirty="0" err="1"/>
              <a:t>recipes</a:t>
            </a:r>
            <a:r>
              <a:rPr lang="fr-FR" dirty="0"/>
              <a:t> + </a:t>
            </a:r>
            <a:r>
              <a:rPr lang="fr-FR" dirty="0" err="1"/>
              <a:t>metadata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build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 to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them</a:t>
            </a:r>
            <a:r>
              <a:rPr lang="fr-FR" dirty="0"/>
              <a:t> to </a:t>
            </a:r>
            <a:r>
              <a:rPr lang="fr-FR" dirty="0" err="1"/>
              <a:t>users</a:t>
            </a:r>
            <a:r>
              <a:rPr lang="fr-FR" dirty="0"/>
              <a:t> and services (ESAP)</a:t>
            </a:r>
          </a:p>
          <a:p>
            <a:r>
              <a:rPr lang="fr-FR" dirty="0"/>
              <a:t>Goals: </a:t>
            </a:r>
          </a:p>
          <a:p>
            <a:pPr lvl="1"/>
            <a:r>
              <a:rPr lang="fr-FR" dirty="0" err="1"/>
              <a:t>ease</a:t>
            </a:r>
            <a:r>
              <a:rPr lang="fr-FR" dirty="0"/>
              <a:t> </a:t>
            </a:r>
            <a:r>
              <a:rPr lang="fr-FR" dirty="0" err="1"/>
              <a:t>developers</a:t>
            </a:r>
            <a:r>
              <a:rPr lang="fr-FR" dirty="0"/>
              <a:t> and </a:t>
            </a:r>
            <a:r>
              <a:rPr lang="fr-FR" dirty="0" err="1"/>
              <a:t>users</a:t>
            </a:r>
            <a:r>
              <a:rPr lang="fr-FR" dirty="0"/>
              <a:t> life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integrated</a:t>
            </a:r>
            <a:r>
              <a:rPr lang="fr-FR" dirty="0"/>
              <a:t> </a:t>
            </a:r>
            <a:r>
              <a:rPr lang="fr-FR" dirty="0" err="1"/>
              <a:t>environments</a:t>
            </a:r>
            <a:r>
              <a:rPr lang="fr-FR" dirty="0"/>
              <a:t> </a:t>
            </a:r>
            <a:r>
              <a:rPr lang="fr-FR" dirty="0" err="1"/>
              <a:t>already</a:t>
            </a:r>
            <a:r>
              <a:rPr lang="fr-FR" dirty="0"/>
              <a:t> </a:t>
            </a:r>
            <a:r>
              <a:rPr lang="fr-FR" dirty="0" err="1"/>
              <a:t>built</a:t>
            </a:r>
            <a:endParaRPr lang="fr-FR" dirty="0"/>
          </a:p>
          <a:p>
            <a:pPr lvl="1"/>
            <a:r>
              <a:rPr lang="fr-FR" dirty="0" err="1"/>
              <a:t>Reproducibility</a:t>
            </a:r>
            <a:r>
              <a:rPr lang="fr-FR" dirty="0"/>
              <a:t> of workflows and </a:t>
            </a:r>
            <a:r>
              <a:rPr lang="fr-FR" dirty="0" err="1"/>
              <a:t>analysis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 </a:t>
            </a:r>
            <a:r>
              <a:rPr lang="fr-FR" dirty="0"/>
              <a:t>First POC building images for all software in the OSSR</a:t>
            </a:r>
          </a:p>
          <a:p>
            <a:pPr lvl="1"/>
            <a:r>
              <a:rPr lang="fr-FR" dirty="0"/>
              <a:t>CI </a:t>
            </a:r>
            <a:r>
              <a:rPr lang="fr-FR" dirty="0" err="1"/>
              <a:t>nightly</a:t>
            </a:r>
            <a:r>
              <a:rPr lang="fr-FR" dirty="0"/>
              <a:t> </a:t>
            </a:r>
            <a:r>
              <a:rPr lang="fr-FR" dirty="0" err="1"/>
              <a:t>build</a:t>
            </a:r>
            <a:r>
              <a:rPr lang="fr-FR" dirty="0"/>
              <a:t>: </a:t>
            </a:r>
          </a:p>
          <a:p>
            <a:pPr lvl="2"/>
            <a:r>
              <a:rPr lang="fr-FR" dirty="0" err="1"/>
              <a:t>list</a:t>
            </a:r>
            <a:r>
              <a:rPr lang="fr-FR" dirty="0"/>
              <a:t> all software (</a:t>
            </a:r>
            <a:r>
              <a:rPr lang="fr-FR" dirty="0" err="1"/>
              <a:t>considering</a:t>
            </a:r>
            <a:r>
              <a:rPr lang="fr-FR" dirty="0"/>
              <a:t> unique versions) in the OSSR.</a:t>
            </a:r>
          </a:p>
          <a:p>
            <a:pPr lvl="2"/>
            <a:r>
              <a:rPr lang="fr-FR" dirty="0"/>
              <a:t>If no </a:t>
            </a:r>
            <a:r>
              <a:rPr lang="fr-FR" dirty="0" err="1"/>
              <a:t>corresponding</a:t>
            </a:r>
            <a:r>
              <a:rPr lang="fr-FR" dirty="0"/>
              <a:t> container in the </a:t>
            </a:r>
            <a:r>
              <a:rPr lang="fr-FR" dirty="0" err="1"/>
              <a:t>registry</a:t>
            </a:r>
            <a:r>
              <a:rPr lang="fr-FR" dirty="0"/>
              <a:t>, </a:t>
            </a:r>
            <a:r>
              <a:rPr lang="fr-FR" dirty="0" err="1"/>
              <a:t>build</a:t>
            </a:r>
            <a:r>
              <a:rPr lang="fr-FR" dirty="0"/>
              <a:t> and push one </a:t>
            </a:r>
            <a:r>
              <a:rPr lang="fr-FR" dirty="0" err="1"/>
              <a:t>using</a:t>
            </a:r>
            <a:r>
              <a:rPr lang="fr-FR" dirty="0"/>
              <a:t>  </a:t>
            </a:r>
            <a:r>
              <a:rPr lang="fr-FR" dirty="0">
                <a:hlinkClick r:id="rId3"/>
              </a:rPr>
              <a:t>repo2docker</a:t>
            </a:r>
            <a:endParaRPr lang="fr-FR" dirty="0"/>
          </a:p>
          <a:p>
            <a:pPr lvl="1"/>
            <a:r>
              <a:rPr lang="fr-FR" dirty="0">
                <a:hlinkClick r:id="rId4"/>
              </a:rPr>
              <a:t>https://escape2020.pages.in2p3.fr/wp3/ossr-registry/ossr-autobuild-registry/</a:t>
            </a:r>
            <a:endParaRPr lang="fr-FR" dirty="0"/>
          </a:p>
          <a:p>
            <a:pPr lvl="1"/>
            <a:r>
              <a:rPr lang="fr-FR" dirty="0" err="1"/>
              <a:t>Crude</a:t>
            </a:r>
            <a:r>
              <a:rPr lang="fr-FR" dirty="0"/>
              <a:t> </a:t>
            </a:r>
            <a:r>
              <a:rPr lang="fr-FR" dirty="0" err="1"/>
              <a:t>demonstrator</a:t>
            </a:r>
            <a:r>
              <a:rPr lang="fr-FR" dirty="0"/>
              <a:t> to </a:t>
            </a:r>
            <a:r>
              <a:rPr lang="fr-FR" dirty="0" err="1"/>
              <a:t>start</a:t>
            </a:r>
            <a:r>
              <a:rPr lang="fr-FR" dirty="0"/>
              <a:t> </a:t>
            </a:r>
            <a:r>
              <a:rPr lang="fr-FR" dirty="0" err="1"/>
              <a:t>somewhere</a:t>
            </a:r>
            <a:r>
              <a:rPr lang="fr-FR" dirty="0"/>
              <a:t>: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exploring</a:t>
            </a:r>
            <a:r>
              <a:rPr lang="fr-FR" dirty="0"/>
              <a:t> and </a:t>
            </a:r>
            <a:r>
              <a:rPr lang="fr-FR" dirty="0" err="1"/>
              <a:t>thinking</a:t>
            </a:r>
            <a:r>
              <a:rPr lang="fr-FR" dirty="0"/>
              <a:t> how to move </a:t>
            </a:r>
            <a:r>
              <a:rPr lang="fr-FR" dirty="0" err="1"/>
              <a:t>forward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9E313-484B-744F-8E22-2A80982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0DCB9-025A-7844-8072-41E6CFD8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B8352-E16F-9B4B-B9AB-8BC0BEF0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388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1A96B-63B7-5645-80F6-C8ED4E33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Status</a:t>
            </a:r>
            <a:r>
              <a:rPr lang="fr-FR" dirty="0"/>
              <a:t> update: </a:t>
            </a:r>
            <a:r>
              <a:rPr lang="fr-FR" dirty="0" err="1"/>
              <a:t>metadata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CAB1B-72B8-D149-A315-D139133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WIP: </a:t>
            </a:r>
            <a:r>
              <a:rPr lang="fr-FR" dirty="0" err="1"/>
              <a:t>exploring</a:t>
            </a:r>
            <a:r>
              <a:rPr lang="fr-FR" dirty="0"/>
              <a:t> how to </a:t>
            </a:r>
            <a:r>
              <a:rPr lang="fr-FR" dirty="0" err="1"/>
              <a:t>extend</a:t>
            </a:r>
            <a:r>
              <a:rPr lang="fr-FR" dirty="0"/>
              <a:t> </a:t>
            </a:r>
            <a:r>
              <a:rPr lang="fr-FR" dirty="0" err="1"/>
              <a:t>codemeta</a:t>
            </a:r>
            <a:r>
              <a:rPr lang="fr-FR" dirty="0"/>
              <a:t> </a:t>
            </a:r>
            <a:r>
              <a:rPr lang="fr-FR" dirty="0" err="1"/>
              <a:t>schema</a:t>
            </a:r>
            <a:r>
              <a:rPr lang="fr-FR" dirty="0"/>
              <a:t> and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</a:t>
            </a:r>
            <a:r>
              <a:rPr lang="fr-FR" dirty="0" err="1"/>
              <a:t>metadata</a:t>
            </a:r>
            <a:r>
              <a:rPr lang="fr-FR" dirty="0"/>
              <a:t> for software </a:t>
            </a:r>
            <a:r>
              <a:rPr lang="fr-FR" dirty="0" err="1"/>
              <a:t>discovery</a:t>
            </a:r>
            <a:r>
              <a:rPr lang="fr-FR" dirty="0"/>
              <a:t> and </a:t>
            </a:r>
            <a:r>
              <a:rPr lang="fr-FR" dirty="0" err="1"/>
              <a:t>usability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9E313-484B-744F-8E22-2A80982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0DCB9-025A-7844-8072-41E6CFD8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B8352-E16F-9B4B-B9AB-8BC0BEF0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558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1A96B-63B7-5645-80F6-C8ED4E33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Science </a:t>
            </a:r>
            <a:r>
              <a:rPr lang="fr-FR" dirty="0" err="1"/>
              <a:t>school</a:t>
            </a:r>
            <a:r>
              <a:rPr lang="fr-FR" dirty="0"/>
              <a:t>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CAB1B-72B8-D149-A315-D139133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 ~</a:t>
            </a:r>
            <a:r>
              <a:rPr lang="fr-FR" dirty="0" err="1"/>
              <a:t>June</a:t>
            </a:r>
            <a:r>
              <a:rPr lang="fr-FR" dirty="0"/>
              <a:t> 2022 </a:t>
            </a:r>
          </a:p>
          <a:p>
            <a:endParaRPr lang="fr-FR" dirty="0"/>
          </a:p>
          <a:p>
            <a:r>
              <a:rPr lang="fr-FR" dirty="0"/>
              <a:t>First </a:t>
            </a:r>
            <a:r>
              <a:rPr lang="fr-FR" dirty="0" err="1"/>
              <a:t>steps</a:t>
            </a:r>
            <a:r>
              <a:rPr lang="fr-FR" dirty="0"/>
              <a:t> (</a:t>
            </a:r>
            <a:r>
              <a:rPr lang="fr-FR" dirty="0" err="1"/>
              <a:t>soon</a:t>
            </a:r>
            <a:r>
              <a:rPr lang="fr-FR" dirty="0"/>
              <a:t>):</a:t>
            </a:r>
          </a:p>
          <a:p>
            <a:pPr lvl="1"/>
            <a:r>
              <a:rPr lang="fr-FR" dirty="0"/>
              <a:t>Local </a:t>
            </a:r>
            <a:r>
              <a:rPr lang="fr-FR" dirty="0" err="1"/>
              <a:t>organising</a:t>
            </a:r>
            <a:r>
              <a:rPr lang="fr-FR" dirty="0"/>
              <a:t> </a:t>
            </a:r>
            <a:r>
              <a:rPr lang="fr-FR" dirty="0" err="1"/>
              <a:t>comittee</a:t>
            </a:r>
            <a:endParaRPr lang="fr-FR" dirty="0"/>
          </a:p>
          <a:p>
            <a:pPr lvl="1"/>
            <a:r>
              <a:rPr lang="fr-FR" dirty="0"/>
              <a:t>Format (</a:t>
            </a:r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hybrid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Length</a:t>
            </a:r>
            <a:endParaRPr lang="fr-FR" dirty="0"/>
          </a:p>
          <a:p>
            <a:pPr lvl="1"/>
            <a:r>
              <a:rPr lang="fr-FR" dirty="0"/>
              <a:t>Dates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9E313-484B-744F-8E22-2A80982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0DCB9-025A-7844-8072-41E6CFD8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B8352-E16F-9B4B-B9AB-8BC0BEF0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0767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1A96B-63B7-5645-80F6-C8ED4E33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meetings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0CAB1B-72B8-D149-A315-D13913352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 ESAP </a:t>
            </a:r>
            <a:r>
              <a:rPr lang="fr-FR" dirty="0" err="1"/>
              <a:t>technical</a:t>
            </a:r>
            <a:r>
              <a:rPr lang="fr-FR" dirty="0"/>
              <a:t> discussion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Today</a:t>
            </a:r>
            <a:r>
              <a:rPr lang="fr-FR" dirty="0"/>
              <a:t> 16:00</a:t>
            </a:r>
          </a:p>
          <a:p>
            <a:pPr lvl="1"/>
            <a:r>
              <a:rPr lang="fr-FR" dirty="0"/>
              <a:t> Discussion of </a:t>
            </a:r>
            <a:r>
              <a:rPr lang="fr-FR" dirty="0" err="1"/>
              <a:t>executing</a:t>
            </a:r>
            <a:r>
              <a:rPr lang="fr-FR" dirty="0"/>
              <a:t> software in ESAP</a:t>
            </a:r>
          </a:p>
          <a:p>
            <a:pPr lvl="1"/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to the OSSR</a:t>
            </a:r>
          </a:p>
          <a:p>
            <a:pPr lvl="1"/>
            <a:r>
              <a:rPr lang="fr-FR" dirty="0">
                <a:hlinkClick r:id="rId2"/>
              </a:rPr>
              <a:t> https://indico.in2p3.fr/event/25500/</a:t>
            </a:r>
            <a:endParaRPr lang="fr-FR" dirty="0"/>
          </a:p>
          <a:p>
            <a:pPr lvl="1"/>
            <a:r>
              <a:rPr lang="fr-FR" dirty="0"/>
              <a:t> </a:t>
            </a:r>
            <a:r>
              <a:rPr lang="fr-FR" dirty="0" err="1"/>
              <a:t>Thoughts</a:t>
            </a:r>
            <a:r>
              <a:rPr lang="fr-FR" dirty="0"/>
              <a:t> </a:t>
            </a:r>
            <a:r>
              <a:rPr lang="fr-FR" dirty="0" err="1"/>
              <a:t>gather</a:t>
            </a:r>
            <a:r>
              <a:rPr lang="fr-FR" dirty="0"/>
              <a:t> on the wiki: </a:t>
            </a:r>
            <a:r>
              <a:rPr lang="fr-FR" dirty="0">
                <a:hlinkClick r:id="rId3"/>
              </a:rPr>
              <a:t>https://git.astron.nl/groups/astron-sdc/escape-wp5/-/wikis/ESAP/Executing-Software</a:t>
            </a:r>
            <a:endParaRPr lang="fr-FR" dirty="0"/>
          </a:p>
          <a:p>
            <a:pPr lvl="1"/>
            <a:endParaRPr lang="fr-FR" dirty="0"/>
          </a:p>
          <a:p>
            <a:r>
              <a:rPr lang="fr-FR" dirty="0"/>
              <a:t> OSSR contribution </a:t>
            </a:r>
            <a:r>
              <a:rPr lang="fr-FR" dirty="0" err="1"/>
              <a:t>policy</a:t>
            </a:r>
            <a:r>
              <a:rPr lang="fr-FR" dirty="0"/>
              <a:t>: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 &amp; </a:t>
            </a:r>
            <a:r>
              <a:rPr lang="fr-FR" dirty="0" err="1"/>
              <a:t>ideas</a:t>
            </a:r>
            <a:r>
              <a:rPr lang="fr-FR" dirty="0"/>
              <a:t> for the future</a:t>
            </a:r>
          </a:p>
          <a:p>
            <a:pPr lvl="1"/>
            <a:r>
              <a:rPr lang="fr-FR" dirty="0"/>
              <a:t> Friday 26 </a:t>
            </a:r>
            <a:r>
              <a:rPr lang="fr-FR" dirty="0" err="1"/>
              <a:t>Nov</a:t>
            </a:r>
            <a:r>
              <a:rPr lang="fr-FR" dirty="0"/>
              <a:t>, 15:30</a:t>
            </a:r>
          </a:p>
          <a:p>
            <a:pPr lvl="1"/>
            <a:r>
              <a:rPr lang="fr-FR" dirty="0"/>
              <a:t> </a:t>
            </a:r>
            <a:r>
              <a:rPr lang="fr-FR" dirty="0">
                <a:hlinkClick r:id="rId4"/>
              </a:rPr>
              <a:t>https://indico.in2p3.fr/event/25602/</a:t>
            </a:r>
            <a:endParaRPr lang="fr-FR" dirty="0"/>
          </a:p>
          <a:p>
            <a:pPr lvl="1"/>
            <a:r>
              <a:rPr lang="fr-FR" dirty="0"/>
              <a:t> Discussions about the </a:t>
            </a:r>
            <a:r>
              <a:rPr lang="fr-FR" dirty="0" err="1"/>
              <a:t>integration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of software to the OSSR, </a:t>
            </a:r>
            <a:r>
              <a:rPr lang="fr-FR" dirty="0" err="1"/>
              <a:t>now</a:t>
            </a:r>
            <a:r>
              <a:rPr lang="fr-FR" dirty="0"/>
              <a:t> and in the future (</a:t>
            </a:r>
            <a:r>
              <a:rPr lang="fr-FR" dirty="0" err="1"/>
              <a:t>after</a:t>
            </a:r>
            <a:r>
              <a:rPr lang="fr-FR" dirty="0"/>
              <a:t> ESCAPE)</a:t>
            </a:r>
          </a:p>
          <a:p>
            <a:pPr lvl="1"/>
            <a:endParaRPr lang="fr-FR" dirty="0"/>
          </a:p>
          <a:p>
            <a:r>
              <a:rPr lang="fr-FR" dirty="0"/>
              <a:t>FG1</a:t>
            </a:r>
          </a:p>
          <a:p>
            <a:pPr lvl="1"/>
            <a:r>
              <a:rPr lang="fr-FR" dirty="0"/>
              <a:t>Friday 26 </a:t>
            </a:r>
            <a:r>
              <a:rPr lang="fr-FR" dirty="0" err="1"/>
              <a:t>Nov</a:t>
            </a:r>
            <a:r>
              <a:rPr lang="fr-FR" dirty="0"/>
              <a:t>, 11:00</a:t>
            </a:r>
          </a:p>
          <a:p>
            <a:pPr lvl="1"/>
            <a:r>
              <a:rPr lang="fr-FR" dirty="0" err="1"/>
              <a:t>onboarding</a:t>
            </a:r>
            <a:r>
              <a:rPr lang="fr-FR" dirty="0"/>
              <a:t> of R3BRoot</a:t>
            </a:r>
          </a:p>
          <a:p>
            <a:pPr lvl="1"/>
            <a:r>
              <a:rPr lang="fr-FR" dirty="0">
                <a:hlinkClick r:id="rId5"/>
              </a:rPr>
              <a:t>https://indico.in2p3.fr/event/25282/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D9E313-484B-744F-8E22-2A809821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B06A-E121-C443-B7E9-71DD58195A36}" type="datetime1">
              <a:rPr lang="fr-FR" smtClean="0"/>
              <a:t>22/11/2021</a:t>
            </a:fld>
            <a:endParaRPr lang="it-IT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00DCB9-025A-7844-8072-41E6CFD8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T. Vuillaume</a:t>
            </a:r>
            <a:endParaRPr lang="it-IT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1B8352-E16F-9B4B-B9AB-8BC0BEF0C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1393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_16_9" id="{94DD6B02-74AB-1346-81D8-552EEDEA0702}" vid="{795A3478-E303-744C-AF7E-AFBABFA86AA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98</TotalTime>
  <Words>432</Words>
  <Application>Microsoft Macintosh PowerPoint</Application>
  <PresentationFormat>Grand écran</PresentationFormat>
  <Paragraphs>71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WP3 – ESCAPE OSSR</vt:lpstr>
      <vt:lpstr>Status update</vt:lpstr>
      <vt:lpstr>Status update: OSSR registry</vt:lpstr>
      <vt:lpstr>Status update: metadata</vt:lpstr>
      <vt:lpstr>Data Science school 2022</vt:lpstr>
      <vt:lpstr>Next meetings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WP3 – ESCAPE OSSR</dc:title>
  <dc:creator>Thomas Vuillaume</dc:creator>
  <cp:lastModifiedBy>Thomas Vuillaume</cp:lastModifiedBy>
  <cp:revision>8</cp:revision>
  <dcterms:created xsi:type="dcterms:W3CDTF">2021-11-22T10:13:58Z</dcterms:created>
  <dcterms:modified xsi:type="dcterms:W3CDTF">2021-11-22T13:37:22Z</dcterms:modified>
</cp:coreProperties>
</file>