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74" r:id="rId3"/>
    <p:sldId id="275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08/11/2021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08/11/2021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41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8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11/8/2021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11/8/2021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11/8/2021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11/8/2021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11/8/2021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11/8/2021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11/8/2021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11/8/2021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11/8/2021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11/8/2021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11/8/2021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_rcmutNvmVqd287ulQ5h0H-OFnMrNeRdc6jO0198-A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ocs.google.com/document/d/10gP6KLBlQxGVf5iEcVwA78OjzogkaZfCOTO1mQaCon4/edit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scape2020.de/index.php/ESCAPE_ESFRI_facilities_use_cas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WP2 </a:t>
            </a:r>
            <a:r>
              <a:rPr lang="en-GB" sz="3600" b="1" dirty="0" err="1">
                <a:latin typeface="Avenir Heavy"/>
                <a:cs typeface="Avenir Heavy"/>
              </a:rPr>
              <a:t>lapp</a:t>
            </a:r>
            <a:r>
              <a:rPr lang="en-GB" sz="3600" b="1" dirty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Frederic Gillardo, Berkay Turk, Arturo Sanchez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13 Sept 2021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Data Access Challenge (DAC21) CTA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4" y="1082958"/>
            <a:ext cx="8527353" cy="527339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Use Case 2 : Reprocessing raw data </a:t>
            </a:r>
          </a:p>
          <a:p>
            <a:pPr lvl="2"/>
            <a:r>
              <a:rPr lang="en-US" u="sng" dirty="0"/>
              <a:t>Meeting on 09/09/2021</a:t>
            </a:r>
            <a:r>
              <a:rPr lang="en-US" dirty="0"/>
              <a:t> with PIC , LAPP, Luisa A and Gareth H: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r>
              <a:rPr lang="en-US" u="sng" dirty="0" err="1"/>
              <a:t>OutCome</a:t>
            </a:r>
            <a:r>
              <a:rPr lang="en-US" u="sng" dirty="0"/>
              <a:t> :  </a:t>
            </a:r>
            <a:r>
              <a:rPr lang="en-US" dirty="0"/>
              <a:t>PIC will provide a “generic User” that has access to the PIC Data Lake and authorized to launch reprocessing jobs.</a:t>
            </a:r>
          </a:p>
          <a:p>
            <a:pPr lvl="2"/>
            <a:r>
              <a:rPr lang="en-US" dirty="0"/>
              <a:t>Run CTA pipe from DL0 to DL1 using DIRAC</a:t>
            </a:r>
          </a:p>
          <a:p>
            <a:pPr lvl="2"/>
            <a:r>
              <a:rPr lang="fr-FR" sz="1400" b="1" u="sng" dirty="0">
                <a:hlinkClick r:id="rId3"/>
              </a:rPr>
              <a:t>https://docs.google.com/document/d/1C_rcmutNvmVqd287ulQ5h0H-OFnMrNeRdc6jO0198-A/edit?usp=sharing</a:t>
            </a:r>
            <a:br>
              <a:rPr lang="fr-FR" b="1" u="sng" dirty="0"/>
            </a:br>
            <a:endParaRPr lang="en-US" dirty="0"/>
          </a:p>
          <a:p>
            <a:pPr lvl="1"/>
            <a:r>
              <a:rPr lang="en-US" dirty="0"/>
              <a:t>Cloud</a:t>
            </a:r>
          </a:p>
          <a:p>
            <a:pPr lvl="2"/>
            <a:r>
              <a:rPr lang="en-US" dirty="0"/>
              <a:t>Can not use Commercial cloud facility until a solution for the payment is found</a:t>
            </a:r>
          </a:p>
          <a:p>
            <a:pPr lvl="2"/>
            <a:r>
              <a:rPr lang="en-US" dirty="0"/>
              <a:t>Step 1 : create a report on the tests I did so far.</a:t>
            </a:r>
          </a:p>
          <a:p>
            <a:pPr lvl="3"/>
            <a:r>
              <a:rPr lang="fr-FR" sz="1000" b="1" u="sng" dirty="0">
                <a:hlinkClick r:id="rId4"/>
              </a:rPr>
              <a:t>https://docs.google.com/document/d/10gP6KLBlQxGVf5iEcVwA78OjzogkaZfCOTO1mQaCon4/edit?usp=sharing</a:t>
            </a:r>
            <a:endParaRPr lang="en-US" sz="1000" dirty="0"/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Step 2 : Validate s3 protocol using the LAPP datacenter using the s3 connector from </a:t>
            </a:r>
            <a:r>
              <a:rPr lang="en-US" dirty="0" err="1"/>
              <a:t>Ceph</a:t>
            </a:r>
            <a:r>
              <a:rPr lang="en-US" dirty="0"/>
              <a:t> (and use this end point for DAC21?)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pic>
        <p:nvPicPr>
          <p:cNvPr id="1026" name="Picture 2" descr="https://lh6.googleusercontent.com/Xa8-tH-fdq6qb1DIz61aOJzGpnKmTrJLjAtK_5UXW8CgPlQ1DmOrQvuv7U6UE6UQKrE083NGU6lkPSxVBo09uUVwrgY-xJ5TWvAivYWVyYmm0WSTLqKJ8WRTMWbdL8nBUN9_7-yS=s0">
            <a:extLst>
              <a:ext uri="{FF2B5EF4-FFF2-40B4-BE49-F238E27FC236}">
                <a16:creationId xmlns:a16="http://schemas.microsoft.com/office/drawing/2014/main" id="{17F5334A-67D7-46F8-80B0-FCB8FEFAF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1" b="27335"/>
          <a:stretch/>
        </p:blipFill>
        <p:spPr bwMode="auto">
          <a:xfrm>
            <a:off x="2057400" y="1921934"/>
            <a:ext cx="5915193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7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Data Access Challenge (DAC21)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4" y="1082958"/>
            <a:ext cx="8391885" cy="494838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ATLAS</a:t>
            </a:r>
          </a:p>
          <a:p>
            <a:pPr lvl="2" fontAlgn="base"/>
            <a:r>
              <a:rPr lang="en-US" dirty="0"/>
              <a:t>A substantial amount of work relative to: the consolidation of the idea for ATLAS (Open Data) in DAC21.</a:t>
            </a:r>
          </a:p>
          <a:p>
            <a:pPr lvl="2" fontAlgn="base"/>
            <a:r>
              <a:rPr lang="en-US" dirty="0"/>
              <a:t>Multiple interactions with the QoS team to understand each other. Our proposal is now divided in tasks: ATLAS001 and ATLAS0002</a:t>
            </a:r>
          </a:p>
          <a:p>
            <a:pPr lvl="2" fontAlgn="base"/>
            <a:r>
              <a:rPr lang="en-US" dirty="0"/>
              <a:t>This documented in wiki </a:t>
            </a:r>
            <a:r>
              <a:rPr lang="en-US" u="sng" dirty="0">
                <a:hlinkClick r:id="rId3"/>
              </a:rPr>
              <a:t>https://wiki.escape2020.de/index.php/ESCAPE_ESFRI_facilities_use_cases</a:t>
            </a:r>
            <a:endParaRPr lang="en-US" dirty="0"/>
          </a:p>
          <a:p>
            <a:pPr lvl="2" fontAlgn="base"/>
            <a:r>
              <a:rPr lang="en-US" dirty="0"/>
              <a:t>Containers at </a:t>
            </a:r>
            <a:r>
              <a:rPr lang="en-US" dirty="0" err="1"/>
              <a:t>DLaaS</a:t>
            </a:r>
            <a:r>
              <a:rPr lang="en-US" dirty="0"/>
              <a:t> can be used standalone and in other </a:t>
            </a:r>
            <a:r>
              <a:rPr lang="en-US" dirty="0" err="1"/>
              <a:t>JupyterHub</a:t>
            </a:r>
            <a:r>
              <a:rPr lang="en-US" dirty="0"/>
              <a:t> via </a:t>
            </a:r>
            <a:r>
              <a:rPr lang="en-US" dirty="0" err="1"/>
              <a:t>spwanner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0188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33037</TotalTime>
  <Words>293</Words>
  <Application>Microsoft Office PowerPoint</Application>
  <PresentationFormat>Affichage à l'écran (4:3)</PresentationFormat>
  <Paragraphs>29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Avenir Heavy</vt:lpstr>
      <vt:lpstr>Calibri</vt:lpstr>
      <vt:lpstr>Calibri Light</vt:lpstr>
      <vt:lpstr>Tema di Office</vt:lpstr>
      <vt:lpstr>WP2 lapp status</vt:lpstr>
      <vt:lpstr>Data Access Challenge (DAC21) CTA </vt:lpstr>
      <vt:lpstr>Data Access Challenge (DAC21)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196</cp:revision>
  <dcterms:created xsi:type="dcterms:W3CDTF">2018-11-20T16:31:33Z</dcterms:created>
  <dcterms:modified xsi:type="dcterms:W3CDTF">2021-11-08T10:49:55Z</dcterms:modified>
</cp:coreProperties>
</file>