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5" r:id="rId3"/>
    <p:sldId id="277" r:id="rId4"/>
    <p:sldId id="278" r:id="rId5"/>
    <p:sldId id="279" r:id="rId6"/>
    <p:sldId id="280" r:id="rId7"/>
    <p:sldId id="281" r:id="rId8"/>
    <p:sldId id="28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4662"/>
  </p:normalViewPr>
  <p:slideViewPr>
    <p:cSldViewPr snapToGrid="0" snapToObjects="1">
      <p:cViewPr>
        <p:scale>
          <a:sx n="103" d="100"/>
          <a:sy n="103" d="100"/>
        </p:scale>
        <p:origin x="864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08/11/21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08/11/21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66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08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990601" y="6378090"/>
            <a:ext cx="94834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10/11/2021 - WP3 FG2 Call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OSSR dev updates - E. Garcia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10/11/2021 - WP3 FG2 Call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OSSR dev updates - E. Garcia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2514" y="6356352"/>
            <a:ext cx="1964296" cy="365125"/>
          </a:xfrm>
        </p:spPr>
        <p:txBody>
          <a:bodyPr/>
          <a:lstStyle/>
          <a:p>
            <a:r>
              <a:rPr lang="fr-FR" smtClean="0"/>
              <a:t>10/11/2021 - WP3 FG2 Call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OSSR dev updates - E. Garcia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10/11/2021 - WP3 FG2 Call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OSSR dev updates - E. Garcia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10/11/2021 - WP3 FG2 Call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OSSR dev updates - E. Garcia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10/11/2021 - WP3 FG2 Call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OSSR dev updates - E. Garcia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10/11/2021 - WP3 FG2 Call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OSSR dev updates - E. Garcia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10/11/2021 - WP3 FG2 Call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OSSR dev updates - E. Garcia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10/11/2021 - WP3 FG2 Call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OSSR dev updates - E. Garcia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10/11/2021 - WP3 FG2 Call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OSSR dev updates - E. Garcia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10/11/2021 - WP3 FG2 Call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OSSR dev updates - E. Garcia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6829494" y="6364235"/>
            <a:ext cx="37163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77" y="6425157"/>
            <a:ext cx="608780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lab.in2p3.fr/escape2020/wp3/eossr" TargetMode="External"/><Relationship Id="rId3" Type="http://schemas.openxmlformats.org/officeDocument/2006/relationships/hyperlink" Target="https://escape2020.pages.in2p3.fr/wp3/eossr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zenodo.org/record/559258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in2p3.fr/escape2020/wp3/ossr-registry/ossr-autobuild-registry" TargetMode="External"/><Relationship Id="rId4" Type="http://schemas.openxmlformats.org/officeDocument/2006/relationships/hyperlink" Target="https://gitlab.in2p3.fr/groups/escape2020/wp3/ossr-registry/-/container_registries" TargetMode="External"/><Relationship Id="rId5" Type="http://schemas.openxmlformats.org/officeDocument/2006/relationships/hyperlink" Target="https://escape2020.pages.in2p3.fr/wp3/ossr-registry/ossr-autobuild-registr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lab.in2p3.fr/escape2020/wp3/ossr-registry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369" y="3510113"/>
            <a:ext cx="7827264" cy="1595705"/>
          </a:xfrm>
        </p:spPr>
        <p:txBody>
          <a:bodyPr/>
          <a:lstStyle/>
          <a:p>
            <a:r>
              <a:rPr lang="en-GB" b="1" dirty="0" smtClean="0"/>
              <a:t>Update </a:t>
            </a:r>
            <a:r>
              <a:rPr lang="en-GB" b="1" dirty="0" smtClean="0"/>
              <a:t>on OSSR developments</a:t>
            </a:r>
            <a:endParaRPr lang="en-GB" b="1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5867" y="5294293"/>
            <a:ext cx="6858000" cy="978508"/>
          </a:xfrm>
        </p:spPr>
        <p:txBody>
          <a:bodyPr>
            <a:normAutofit/>
          </a:bodyPr>
          <a:lstStyle/>
          <a:p>
            <a:r>
              <a:rPr lang="en-GB" dirty="0" smtClean="0"/>
              <a:t>Enrique GARCIA &amp; Thomas VUILLAUME</a:t>
            </a:r>
          </a:p>
          <a:p>
            <a:r>
              <a:rPr lang="en-GB" dirty="0" smtClean="0"/>
              <a:t>FG2 call </a:t>
            </a:r>
            <a:r>
              <a:rPr lang="mr-IN" dirty="0" smtClean="0"/>
              <a:t>–</a:t>
            </a:r>
            <a:r>
              <a:rPr lang="en-GB" dirty="0" smtClean="0"/>
              <a:t> </a:t>
            </a:r>
            <a:r>
              <a:rPr lang="en-GB" dirty="0" smtClean="0"/>
              <a:t>15/11/2021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Development updates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err="1" smtClean="0"/>
              <a:t>eOSSR</a:t>
            </a:r>
            <a:r>
              <a:rPr lang="en-GB" dirty="0" smtClean="0"/>
              <a:t> new release</a:t>
            </a:r>
          </a:p>
          <a:p>
            <a:r>
              <a:rPr lang="en-GB" dirty="0" smtClean="0"/>
              <a:t>Container </a:t>
            </a:r>
            <a:r>
              <a:rPr lang="en-GB" dirty="0"/>
              <a:t>i</a:t>
            </a:r>
            <a:r>
              <a:rPr lang="en-GB" dirty="0" smtClean="0"/>
              <a:t>mage guidelines</a:t>
            </a:r>
          </a:p>
          <a:p>
            <a:r>
              <a:rPr lang="en-GB" dirty="0" err="1" smtClean="0"/>
              <a:t>eOSSR</a:t>
            </a:r>
            <a:r>
              <a:rPr lang="en-GB" dirty="0" smtClean="0"/>
              <a:t> registry</a:t>
            </a:r>
          </a:p>
          <a:p>
            <a:r>
              <a:rPr lang="en-GB" dirty="0" smtClean="0"/>
              <a:t>Open discussions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10/11/2021 - WP3 FG2 Call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OSSR dev updates - E. Garcia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8627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eOSSR</a:t>
            </a:r>
            <a:r>
              <a:rPr lang="en-GB" b="1" dirty="0" smtClean="0"/>
              <a:t> library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ESCAPE OSSR library.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Code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https://gitlab.in2p3.fr/escape2020/wp3/eossr</a:t>
            </a:r>
            <a:endParaRPr lang="en-GB" dirty="0"/>
          </a:p>
          <a:p>
            <a:pPr lvl="1"/>
            <a:r>
              <a:rPr lang="en-GB" dirty="0"/>
              <a:t>Documentation: </a:t>
            </a:r>
            <a:r>
              <a:rPr lang="en-GB" dirty="0">
                <a:hlinkClick r:id="rId3"/>
              </a:rPr>
              <a:t>https://escape2020.pages.in2p3.fr/wp3/eossr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 lvl="2"/>
            <a:r>
              <a:rPr lang="en-GB" dirty="0" smtClean="0"/>
              <a:t>CI documentation, examples and code snippets</a:t>
            </a:r>
            <a:endParaRPr lang="en-GB" dirty="0"/>
          </a:p>
          <a:p>
            <a:endParaRPr lang="en-GB" dirty="0" smtClean="0"/>
          </a:p>
          <a:p>
            <a:pPr lvl="1"/>
            <a:r>
              <a:rPr lang="en-GB" dirty="0"/>
              <a:t>C</a:t>
            </a:r>
            <a:r>
              <a:rPr lang="en-GB" dirty="0" smtClean="0"/>
              <a:t>entralises </a:t>
            </a:r>
            <a:r>
              <a:rPr lang="en-GB" dirty="0"/>
              <a:t>all the developments, packages and tools developed within the WP3. 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It </a:t>
            </a:r>
            <a:r>
              <a:rPr lang="en-GB" dirty="0"/>
              <a:t>also put together all the issues and open discussion that were generated </a:t>
            </a:r>
            <a:r>
              <a:rPr lang="en-GB" dirty="0" smtClean="0"/>
              <a:t>in (</a:t>
            </a:r>
            <a:r>
              <a:rPr lang="en-GB" b="1" dirty="0" smtClean="0">
                <a:solidFill>
                  <a:srgbClr val="FF0000"/>
                </a:solidFill>
              </a:rPr>
              <a:t>already archived projects !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ESCAPE metadata template</a:t>
            </a:r>
          </a:p>
          <a:p>
            <a:pPr lvl="2"/>
            <a:r>
              <a:rPr lang="en-GB" dirty="0" smtClean="0"/>
              <a:t>Codemeta2zenodo</a:t>
            </a:r>
          </a:p>
          <a:p>
            <a:pPr lvl="2"/>
            <a:r>
              <a:rPr lang="en-GB" dirty="0" err="1" smtClean="0"/>
              <a:t>ZenodoCI</a:t>
            </a:r>
            <a:endParaRPr lang="en-GB" dirty="0" smtClean="0"/>
          </a:p>
          <a:p>
            <a:pPr lvl="2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10/11/2021 - WP3 FG2 Call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OSSR dev updates - E. Garcia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294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eOSSR</a:t>
            </a:r>
            <a:r>
              <a:rPr lang="en-GB" b="1" dirty="0"/>
              <a:t>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Last </a:t>
            </a:r>
            <a:r>
              <a:rPr lang="en-GB" dirty="0"/>
              <a:t>stable release v0.3.3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zenodo.org/record/5592584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 smtClean="0"/>
              <a:t>What’s new: A </a:t>
            </a:r>
            <a:r>
              <a:rPr lang="en-GB" dirty="0"/>
              <a:t>major update of the </a:t>
            </a:r>
            <a:r>
              <a:rPr lang="en-GB" dirty="0" err="1"/>
              <a:t>eOSSR</a:t>
            </a:r>
            <a:r>
              <a:rPr lang="en-GB" dirty="0"/>
              <a:t> library. </a:t>
            </a:r>
            <a:endParaRPr lang="en-GB" dirty="0" smtClean="0"/>
          </a:p>
          <a:p>
            <a:pPr lvl="1"/>
            <a:r>
              <a:rPr lang="en-GB" b="1" dirty="0" smtClean="0"/>
              <a:t>Simplifies </a:t>
            </a:r>
            <a:r>
              <a:rPr lang="en-GB" b="1" dirty="0"/>
              <a:t>upload to the OSSR with a unique script </a:t>
            </a:r>
            <a:endParaRPr lang="en-GB" b="1" dirty="0" smtClean="0"/>
          </a:p>
          <a:p>
            <a:pPr lvl="1"/>
            <a:r>
              <a:rPr lang="en-GB" dirty="0" smtClean="0"/>
              <a:t>Introduces </a:t>
            </a:r>
            <a:r>
              <a:rPr lang="en-GB" dirty="0" err="1"/>
              <a:t>eOSSR</a:t>
            </a:r>
            <a:r>
              <a:rPr lang="en-GB" dirty="0"/>
              <a:t> logo </a:t>
            </a:r>
            <a:endParaRPr lang="en-GB" dirty="0" smtClean="0"/>
          </a:p>
          <a:p>
            <a:pPr lvl="1"/>
            <a:r>
              <a:rPr lang="en-GB" b="1" dirty="0" smtClean="0"/>
              <a:t>Record </a:t>
            </a:r>
            <a:r>
              <a:rPr lang="en-GB" b="1" dirty="0"/>
              <a:t>representation </a:t>
            </a:r>
            <a:r>
              <a:rPr lang="en-GB" dirty="0"/>
              <a:t>based on record ID only, improves its </a:t>
            </a:r>
            <a:r>
              <a:rPr lang="en-GB" dirty="0" err="1"/>
              <a:t>print_info</a:t>
            </a:r>
            <a:r>
              <a:rPr lang="en-GB" dirty="0"/>
              <a:t> </a:t>
            </a:r>
            <a:endParaRPr lang="en-GB" dirty="0" smtClean="0"/>
          </a:p>
          <a:p>
            <a:pPr lvl="1"/>
            <a:r>
              <a:rPr lang="en-GB" dirty="0" smtClean="0"/>
              <a:t>Handle </a:t>
            </a:r>
            <a:r>
              <a:rPr lang="en-GB" dirty="0"/>
              <a:t>lists in OSSR search </a:t>
            </a:r>
            <a:r>
              <a:rPr lang="en-GB" i="1" dirty="0" err="1"/>
              <a:t>kwargs</a:t>
            </a:r>
            <a:r>
              <a:rPr lang="en-GB" i="1" dirty="0"/>
              <a:t> </a:t>
            </a:r>
            <a:endParaRPr lang="en-GB" i="1" dirty="0" smtClean="0"/>
          </a:p>
          <a:p>
            <a:pPr lvl="1"/>
            <a:r>
              <a:rPr lang="en-GB" dirty="0"/>
              <a:t>S</a:t>
            </a:r>
            <a:r>
              <a:rPr lang="en-GB" dirty="0" smtClean="0"/>
              <a:t>olve </a:t>
            </a:r>
            <a:r>
              <a:rPr lang="en-GB" dirty="0"/>
              <a:t>lowercase issue in OSSR search </a:t>
            </a:r>
            <a:r>
              <a:rPr lang="en-GB" i="1" dirty="0" err="1"/>
              <a:t>kwargs</a:t>
            </a:r>
            <a:r>
              <a:rPr lang="en-GB" i="1" dirty="0"/>
              <a:t> </a:t>
            </a:r>
            <a:endParaRPr lang="en-GB" i="1" dirty="0"/>
          </a:p>
          <a:p>
            <a:pPr lvl="1"/>
            <a:r>
              <a:rPr lang="en-GB" b="1" dirty="0" smtClean="0"/>
              <a:t>Introduces </a:t>
            </a:r>
            <a:r>
              <a:rPr lang="en-GB" b="1" dirty="0"/>
              <a:t>global HTTP errors handling </a:t>
            </a:r>
            <a:endParaRPr lang="en-GB" b="1" dirty="0" smtClean="0"/>
          </a:p>
          <a:p>
            <a:pPr lvl="1"/>
            <a:r>
              <a:rPr lang="en-GB" b="1" dirty="0" smtClean="0"/>
              <a:t>Improve </a:t>
            </a:r>
            <a:r>
              <a:rPr lang="en-GB" b="1" dirty="0"/>
              <a:t>documentation </a:t>
            </a:r>
            <a:r>
              <a:rPr lang="en-GB" dirty="0"/>
              <a:t>(notebooks are run live, clearer </a:t>
            </a:r>
            <a:r>
              <a:rPr lang="en-GB" dirty="0" err="1"/>
              <a:t>docstrings</a:t>
            </a:r>
            <a:r>
              <a:rPr lang="en-GB" dirty="0"/>
              <a:t>) </a:t>
            </a:r>
            <a:endParaRPr lang="en-GB" dirty="0" smtClean="0"/>
          </a:p>
          <a:p>
            <a:pPr lvl="1"/>
            <a:r>
              <a:rPr lang="en-GB" b="1" dirty="0" smtClean="0"/>
              <a:t>Include </a:t>
            </a:r>
            <a:r>
              <a:rPr lang="en-GB" b="1" dirty="0"/>
              <a:t>OSSR statistics in documentation </a:t>
            </a:r>
            <a:endParaRPr lang="en-GB" b="1" dirty="0" smtClean="0"/>
          </a:p>
          <a:p>
            <a:pPr lvl="1"/>
            <a:r>
              <a:rPr lang="en-GB" dirty="0" smtClean="0"/>
              <a:t>Update </a:t>
            </a:r>
            <a:r>
              <a:rPr lang="en-GB" dirty="0"/>
              <a:t>README with install and cite </a:t>
            </a:r>
            <a:r>
              <a:rPr lang="en-GB" dirty="0" smtClean="0"/>
              <a:t>instructions</a:t>
            </a:r>
          </a:p>
          <a:p>
            <a:pPr lvl="1"/>
            <a:r>
              <a:rPr lang="en-GB" dirty="0" err="1" smtClean="0"/>
              <a:t>Bugfix</a:t>
            </a:r>
            <a:r>
              <a:rPr lang="en-GB" dirty="0" smtClean="0"/>
              <a:t> of versions 0.3, 0.3.1 and 0.3.2 (typos, zipping of subdirectories)</a:t>
            </a:r>
          </a:p>
          <a:p>
            <a:pPr lvl="1"/>
            <a:r>
              <a:rPr lang="en-GB" b="1" dirty="0" err="1" smtClean="0"/>
              <a:t>Lightee</a:t>
            </a:r>
            <a:r>
              <a:rPr lang="en-GB" b="1" dirty="0" smtClean="0"/>
              <a:t> </a:t>
            </a:r>
            <a:r>
              <a:rPr lang="en-GB" b="1" dirty="0"/>
              <a:t>D</a:t>
            </a:r>
            <a:r>
              <a:rPr lang="en-GB" b="1" dirty="0" smtClean="0"/>
              <a:t>ocker container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10/11/2021 - WP3 FG2 Call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OSSR dev updates - E. Garcia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3759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OSSR container image’s policy and guidelines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10/11/2021 - WP3 FG2 Call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OSSR dev updates - E. Garcia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5</a:t>
            </a:fld>
            <a:endParaRPr lang="it-IT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1" y="1272287"/>
            <a:ext cx="10515600" cy="4818182"/>
          </a:xfrm>
        </p:spPr>
        <p:txBody>
          <a:bodyPr/>
          <a:lstStyle/>
          <a:p>
            <a:r>
              <a:rPr lang="en-GB" dirty="0" smtClean="0"/>
              <a:t>First proposal. Add it to the </a:t>
            </a:r>
            <a:r>
              <a:rPr lang="en-GB" dirty="0" err="1" smtClean="0"/>
              <a:t>ossr</a:t>
            </a:r>
            <a:r>
              <a:rPr lang="en-GB" dirty="0" smtClean="0"/>
              <a:t>-pages. Iterate and build from it;</a:t>
            </a:r>
            <a:endParaRPr lang="en-GB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9"/>
          <a:stretch/>
        </p:blipFill>
        <p:spPr>
          <a:xfrm>
            <a:off x="1122406" y="1810684"/>
            <a:ext cx="9442022" cy="427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44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95F8FC9-227D-1440-86B8-02654879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OSSR </a:t>
            </a:r>
            <a:r>
              <a:rPr lang="fr-FR" b="1" dirty="0" err="1"/>
              <a:t>registry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36AE0AC-C18C-F545-9C3F-2A297DF85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 </a:t>
            </a:r>
            <a:r>
              <a:rPr lang="fr-FR" dirty="0" err="1"/>
              <a:t>Idea</a:t>
            </a:r>
            <a:r>
              <a:rPr lang="fr-FR" dirty="0"/>
              <a:t>: </a:t>
            </a:r>
            <a:r>
              <a:rPr lang="fr-FR" dirty="0" err="1"/>
              <a:t>Registry</a:t>
            </a:r>
            <a:r>
              <a:rPr lang="fr-FR" dirty="0"/>
              <a:t> of base containers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by </a:t>
            </a:r>
            <a:r>
              <a:rPr lang="fr-FR" dirty="0" err="1"/>
              <a:t>users</a:t>
            </a:r>
            <a:r>
              <a:rPr lang="fr-FR" dirty="0"/>
              <a:t> and ESAP</a:t>
            </a:r>
          </a:p>
          <a:p>
            <a:r>
              <a:rPr lang="fr-FR" dirty="0"/>
              <a:t> </a:t>
            </a:r>
            <a:r>
              <a:rPr lang="fr-FR" dirty="0" err="1"/>
              <a:t>Where</a:t>
            </a:r>
            <a:r>
              <a:rPr lang="fr-FR" dirty="0"/>
              <a:t>: </a:t>
            </a:r>
            <a:r>
              <a:rPr lang="fr-FR" dirty="0" err="1"/>
              <a:t>gitlab</a:t>
            </a:r>
            <a:r>
              <a:rPr lang="fr-FR" dirty="0"/>
              <a:t> </a:t>
            </a:r>
            <a:r>
              <a:rPr lang="fr-FR" dirty="0">
                <a:hlinkClick r:id="rId2"/>
              </a:rPr>
              <a:t>escape2020/wp3/ossr-registry subgroup</a:t>
            </a:r>
            <a:endParaRPr lang="fr-FR" dirty="0"/>
          </a:p>
          <a:p>
            <a:endParaRPr lang="fr-FR" dirty="0"/>
          </a:p>
          <a:p>
            <a:r>
              <a:rPr lang="fr-FR" dirty="0"/>
              <a:t> First </a:t>
            </a:r>
            <a:r>
              <a:rPr lang="fr-FR" dirty="0" err="1"/>
              <a:t>demonstrator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>
                <a:hlinkClick r:id="rId3"/>
              </a:rPr>
              <a:t>ossr-autobuild-registry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 auto-</a:t>
            </a:r>
            <a:r>
              <a:rPr lang="fr-FR" dirty="0" err="1"/>
              <a:t>build</a:t>
            </a:r>
            <a:r>
              <a:rPr lang="fr-FR" dirty="0"/>
              <a:t> a docker container for </a:t>
            </a:r>
            <a:r>
              <a:rPr lang="fr-FR" dirty="0" err="1"/>
              <a:t>each</a:t>
            </a:r>
            <a:r>
              <a:rPr lang="fr-FR" dirty="0"/>
              <a:t> record in the OSSR</a:t>
            </a:r>
          </a:p>
          <a:p>
            <a:pPr lvl="1"/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repo2docker</a:t>
            </a:r>
          </a:p>
          <a:p>
            <a:pPr lvl="1"/>
            <a:r>
              <a:rPr lang="fr-FR" dirty="0"/>
              <a:t> </a:t>
            </a:r>
            <a:r>
              <a:rPr lang="fr-FR" dirty="0" err="1"/>
              <a:t>Steps</a:t>
            </a:r>
            <a:r>
              <a:rPr lang="fr-FR" dirty="0"/>
              <a:t>:</a:t>
            </a:r>
          </a:p>
          <a:p>
            <a:pPr lvl="2"/>
            <a:r>
              <a:rPr lang="fr-FR" dirty="0" err="1"/>
              <a:t>list</a:t>
            </a:r>
            <a:r>
              <a:rPr lang="fr-FR" dirty="0"/>
              <a:t> records in the OSSR</a:t>
            </a:r>
          </a:p>
          <a:p>
            <a:pPr lvl="2"/>
            <a:r>
              <a:rPr lang="fr-FR" dirty="0" err="1"/>
              <a:t>list</a:t>
            </a:r>
            <a:r>
              <a:rPr lang="fr-FR" dirty="0"/>
              <a:t> </a:t>
            </a:r>
            <a:r>
              <a:rPr lang="fr-FR" dirty="0">
                <a:hlinkClick r:id="rId4"/>
              </a:rPr>
              <a:t>images already in the registry</a:t>
            </a:r>
            <a:r>
              <a:rPr lang="fr-FR" dirty="0"/>
              <a:t>. </a:t>
            </a:r>
            <a:r>
              <a:rPr lang="fr-FR" dirty="0" err="1"/>
              <a:t>Built</a:t>
            </a:r>
            <a:r>
              <a:rPr lang="fr-FR" dirty="0"/>
              <a:t> images are </a:t>
            </a:r>
            <a:r>
              <a:rPr lang="fr-FR" dirty="0" err="1"/>
              <a:t>identified</a:t>
            </a:r>
            <a:r>
              <a:rPr lang="fr-FR" dirty="0"/>
              <a:t> by the unique record id.</a:t>
            </a:r>
          </a:p>
          <a:p>
            <a:pPr lvl="2"/>
            <a:r>
              <a:rPr lang="fr-FR" dirty="0" err="1"/>
              <a:t>build</a:t>
            </a:r>
            <a:r>
              <a:rPr lang="fr-FR" dirty="0"/>
              <a:t> </a:t>
            </a:r>
            <a:r>
              <a:rPr lang="fr-FR" dirty="0" err="1"/>
              <a:t>missing</a:t>
            </a:r>
            <a:r>
              <a:rPr lang="fr-FR" dirty="0"/>
              <a:t> images and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them</a:t>
            </a:r>
            <a:r>
              <a:rPr lang="fr-FR" dirty="0"/>
              <a:t> to the </a:t>
            </a:r>
            <a:r>
              <a:rPr lang="fr-FR" dirty="0" err="1"/>
              <a:t>registry</a:t>
            </a:r>
            <a:endParaRPr lang="fr-FR" dirty="0"/>
          </a:p>
          <a:p>
            <a:pPr lvl="2"/>
            <a:r>
              <a:rPr lang="fr-FR" dirty="0" err="1"/>
              <a:t>build</a:t>
            </a:r>
            <a:r>
              <a:rPr lang="fr-FR" dirty="0"/>
              <a:t> </a:t>
            </a:r>
            <a:r>
              <a:rPr lang="fr-FR" dirty="0">
                <a:hlinkClick r:id="rId5"/>
              </a:rPr>
              <a:t>doc page listing and </a:t>
            </a:r>
            <a:r>
              <a:rPr lang="fr-FR" dirty="0" err="1">
                <a:hlinkClick r:id="rId5"/>
              </a:rPr>
              <a:t>linking</a:t>
            </a:r>
            <a:r>
              <a:rPr lang="fr-FR" dirty="0">
                <a:hlinkClick r:id="rId5"/>
              </a:rPr>
              <a:t> OSSR records and </a:t>
            </a:r>
            <a:r>
              <a:rPr lang="fr-FR" dirty="0" err="1">
                <a:hlinkClick r:id="rId5"/>
              </a:rPr>
              <a:t>registry</a:t>
            </a:r>
            <a:r>
              <a:rPr lang="fr-FR" dirty="0">
                <a:hlinkClick r:id="rId5"/>
              </a:rPr>
              <a:t> images</a:t>
            </a:r>
            <a:endParaRPr lang="fr-FR" dirty="0"/>
          </a:p>
          <a:p>
            <a:pPr lvl="1"/>
            <a:r>
              <a:rPr lang="fr-FR" dirty="0" err="1"/>
              <a:t>Nightly</a:t>
            </a:r>
            <a:r>
              <a:rPr lang="fr-FR" dirty="0"/>
              <a:t> </a:t>
            </a:r>
            <a:r>
              <a:rPr lang="fr-FR" dirty="0" err="1"/>
              <a:t>build</a:t>
            </a:r>
            <a:r>
              <a:rPr lang="fr-FR" dirty="0"/>
              <a:t> to </a:t>
            </a:r>
            <a:r>
              <a:rPr lang="fr-FR" dirty="0" err="1"/>
              <a:t>stay</a:t>
            </a:r>
            <a:r>
              <a:rPr lang="fr-FR" dirty="0"/>
              <a:t> up to date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5F12DB4-E654-1248-AF0E-F11294A9B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09/11/2021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029C59E-D2E4-EA44-939B-9AA0CF0B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6C336AD-D575-BD41-8C1A-5D3384CE7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757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8EED0C3-7D4A-D649-825C-06B53383C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OSSR </a:t>
            </a:r>
            <a:r>
              <a:rPr lang="fr-FR" b="1" dirty="0" err="1"/>
              <a:t>registry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818B163-9D85-5E46-ACB1-EE0AEE8C5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b="1" dirty="0" err="1"/>
              <a:t>Ideas</a:t>
            </a:r>
            <a:r>
              <a:rPr lang="fr-FR" dirty="0"/>
              <a:t> to go </a:t>
            </a:r>
            <a:r>
              <a:rPr lang="fr-FR" dirty="0" err="1"/>
              <a:t>further</a:t>
            </a:r>
            <a:r>
              <a:rPr lang="fr-FR" dirty="0"/>
              <a:t>:</a:t>
            </a:r>
          </a:p>
          <a:p>
            <a:endParaRPr lang="fr-FR" dirty="0"/>
          </a:p>
          <a:p>
            <a:pPr lvl="1"/>
            <a:r>
              <a:rPr lang="fr-FR" dirty="0"/>
              <a:t> </a:t>
            </a:r>
            <a:r>
              <a:rPr lang="fr-FR" dirty="0" err="1"/>
              <a:t>Build</a:t>
            </a:r>
            <a:r>
              <a:rPr lang="fr-FR" dirty="0"/>
              <a:t> </a:t>
            </a:r>
            <a:r>
              <a:rPr lang="fr-FR" dirty="0" err="1"/>
              <a:t>muti-project</a:t>
            </a:r>
            <a:r>
              <a:rPr lang="fr-FR" dirty="0"/>
              <a:t> containers: </a:t>
            </a:r>
            <a:r>
              <a:rPr lang="fr-FR" dirty="0" err="1"/>
              <a:t>e.g</a:t>
            </a:r>
            <a:r>
              <a:rPr lang="fr-FR" dirty="0"/>
              <a:t>. </a:t>
            </a:r>
            <a:r>
              <a:rPr lang="fr-FR" dirty="0" err="1"/>
              <a:t>dark-matter</a:t>
            </a:r>
            <a:r>
              <a:rPr lang="fr-FR" dirty="0"/>
              <a:t> container </a:t>
            </a:r>
          </a:p>
          <a:p>
            <a:pPr lvl="1"/>
            <a:r>
              <a:rPr lang="fr-FR" dirty="0"/>
              <a:t> </a:t>
            </a:r>
            <a:r>
              <a:rPr lang="fr-FR" dirty="0" err="1"/>
              <a:t>Allow</a:t>
            </a:r>
            <a:r>
              <a:rPr lang="fr-FR" dirty="0"/>
              <a:t> user to </a:t>
            </a:r>
            <a:r>
              <a:rPr lang="fr-FR" dirty="0" err="1"/>
              <a:t>build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own</a:t>
            </a:r>
            <a:r>
              <a:rPr lang="fr-FR" dirty="0"/>
              <a:t> containers</a:t>
            </a:r>
          </a:p>
          <a:p>
            <a:pPr lvl="2"/>
            <a:r>
              <a:rPr lang="fr-FR" dirty="0"/>
              <a:t> </a:t>
            </a:r>
            <a:r>
              <a:rPr lang="fr-FR" dirty="0" err="1"/>
              <a:t>start</a:t>
            </a:r>
            <a:r>
              <a:rPr lang="fr-FR" dirty="0"/>
              <a:t> a </a:t>
            </a:r>
            <a:r>
              <a:rPr lang="fr-FR" dirty="0" err="1"/>
              <a:t>project</a:t>
            </a:r>
            <a:r>
              <a:rPr lang="fr-FR" dirty="0"/>
              <a:t> in the </a:t>
            </a:r>
            <a:r>
              <a:rPr lang="fr-FR" dirty="0" err="1"/>
              <a:t>ossr-registry</a:t>
            </a:r>
            <a:r>
              <a:rPr lang="fr-FR" dirty="0"/>
              <a:t> group</a:t>
            </a:r>
          </a:p>
          <a:p>
            <a:pPr lvl="2"/>
            <a:r>
              <a:rPr lang="fr-FR" dirty="0"/>
              <a:t> </a:t>
            </a:r>
            <a:r>
              <a:rPr lang="fr-FR" dirty="0" err="1"/>
              <a:t>build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image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gitlab</a:t>
            </a:r>
            <a:r>
              <a:rPr lang="fr-FR" dirty="0"/>
              <a:t> CI or push </a:t>
            </a:r>
            <a:r>
              <a:rPr lang="fr-FR" dirty="0" err="1"/>
              <a:t>directly</a:t>
            </a:r>
            <a:r>
              <a:rPr lang="fr-FR" dirty="0"/>
              <a:t> to the </a:t>
            </a:r>
            <a:r>
              <a:rPr lang="fr-FR" dirty="0" err="1"/>
              <a:t>registry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tokens</a:t>
            </a:r>
            <a:endParaRPr lang="fr-FR" dirty="0"/>
          </a:p>
          <a:p>
            <a:pPr lvl="2"/>
            <a:r>
              <a:rPr lang="fr-FR" dirty="0"/>
              <a:t> </a:t>
            </a:r>
            <a:r>
              <a:rPr lang="fr-FR" dirty="0" err="1"/>
              <a:t>add</a:t>
            </a:r>
            <a:r>
              <a:rPr lang="fr-FR" dirty="0"/>
              <a:t> a README </a:t>
            </a:r>
            <a:r>
              <a:rPr lang="fr-FR" dirty="0" err="1"/>
              <a:t>with</a:t>
            </a:r>
            <a:r>
              <a:rPr lang="fr-FR" dirty="0"/>
              <a:t> description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read</a:t>
            </a:r>
            <a:r>
              <a:rPr lang="fr-FR" dirty="0"/>
              <a:t> to centralise </a:t>
            </a:r>
            <a:r>
              <a:rPr lang="fr-FR" dirty="0" err="1"/>
              <a:t>things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8867272-EB20-5545-B6E7-18A2340B8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09/11/2021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19E8759-B7BA-8B47-A8A4-E5BE803C9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76A013D-386D-FF49-8BCB-959B2551B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10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Open discussions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Container guidelines</a:t>
            </a:r>
          </a:p>
          <a:p>
            <a:endParaRPr lang="en-US" dirty="0"/>
          </a:p>
          <a:p>
            <a:r>
              <a:rPr lang="en-US" dirty="0"/>
              <a:t>OSSR registry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10/11/2021 - WP3 FG2 Call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OSSR dev updates - E. Garcia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8728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_16_9" id="{94DD6B02-74AB-1346-81D8-552EEDEA0702}" vid="{795A3478-E303-744C-AF7E-AFBABFA86AA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7396</TotalTime>
  <Words>448</Words>
  <Application>Microsoft Macintosh PowerPoint</Application>
  <PresentationFormat>Widescreen</PresentationFormat>
  <Paragraphs>88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Mangal</vt:lpstr>
      <vt:lpstr>Arial</vt:lpstr>
      <vt:lpstr>Tema di Office</vt:lpstr>
      <vt:lpstr>Update on OSSR developments</vt:lpstr>
      <vt:lpstr>Development updates</vt:lpstr>
      <vt:lpstr>eOSSR library</vt:lpstr>
      <vt:lpstr>eOSSR library</vt:lpstr>
      <vt:lpstr>OSSR container image’s policy and guidelines</vt:lpstr>
      <vt:lpstr>OSSR registry</vt:lpstr>
      <vt:lpstr>OSSR registry</vt:lpstr>
      <vt:lpstr>Open discussions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Garcia Enrique</cp:lastModifiedBy>
  <cp:revision>208</cp:revision>
  <cp:lastPrinted>2021-02-10T08:57:32Z</cp:lastPrinted>
  <dcterms:created xsi:type="dcterms:W3CDTF">2020-02-18T21:26:01Z</dcterms:created>
  <dcterms:modified xsi:type="dcterms:W3CDTF">2021-11-10T08:34:58Z</dcterms:modified>
</cp:coreProperties>
</file>