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9829-58F0-4822-883A-4BAD2D96A30E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F95-875D-4787-A2BB-697E8BA6C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86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9829-58F0-4822-883A-4BAD2D96A30E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F95-875D-4787-A2BB-697E8BA6C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12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9829-58F0-4822-883A-4BAD2D96A30E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F95-875D-4787-A2BB-697E8BA6C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52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9829-58F0-4822-883A-4BAD2D96A30E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F95-875D-4787-A2BB-697E8BA6C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0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9829-58F0-4822-883A-4BAD2D96A30E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F95-875D-4787-A2BB-697E8BA6C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4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9829-58F0-4822-883A-4BAD2D96A30E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F95-875D-4787-A2BB-697E8BA6C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0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9829-58F0-4822-883A-4BAD2D96A30E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F95-875D-4787-A2BB-697E8BA6C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10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9829-58F0-4822-883A-4BAD2D96A30E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F95-875D-4787-A2BB-697E8BA6C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68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9829-58F0-4822-883A-4BAD2D96A30E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F95-875D-4787-A2BB-697E8BA6C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98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9829-58F0-4822-883A-4BAD2D96A30E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F95-875D-4787-A2BB-697E8BA6C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5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9829-58F0-4822-883A-4BAD2D96A30E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F95-875D-4787-A2BB-697E8BA6C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44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9829-58F0-4822-883A-4BAD2D96A30E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7DF95-875D-4787-A2BB-697E8BA6C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55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52889" y="1414130"/>
            <a:ext cx="2970118" cy="2748516"/>
            <a:chOff x="52889" y="1414130"/>
            <a:chExt cx="2970118" cy="274851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9" y="1873205"/>
              <a:ext cx="2815411" cy="2289441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52889" y="1414130"/>
              <a:ext cx="2970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1975 rêve d’astrophysique</a:t>
              </a:r>
              <a:endParaRPr lang="fr-FR" b="1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7985529" y="3144729"/>
            <a:ext cx="2307014" cy="3178982"/>
            <a:chOff x="7985529" y="3144729"/>
            <a:chExt cx="2307014" cy="3178982"/>
          </a:xfrm>
        </p:grpSpPr>
        <p:sp>
          <p:nvSpPr>
            <p:cNvPr id="11" name="ZoneTexte 10"/>
            <p:cNvSpPr txBox="1"/>
            <p:nvPr/>
          </p:nvSpPr>
          <p:spPr>
            <a:xfrm>
              <a:off x="8061423" y="3144729"/>
              <a:ext cx="2231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1990 Pierre </a:t>
              </a:r>
              <a:r>
                <a:rPr lang="fr-FR" b="1" dirty="0" err="1" smtClean="0"/>
                <a:t>Salati</a:t>
              </a:r>
              <a:endParaRPr lang="fr-FR" b="1" dirty="0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529" y="3514061"/>
              <a:ext cx="2075498" cy="2809650"/>
            </a:xfrm>
            <a:prstGeom prst="rect">
              <a:avLst/>
            </a:prstGeom>
          </p:spPr>
        </p:pic>
      </p:grpSp>
      <p:grpSp>
        <p:nvGrpSpPr>
          <p:cNvPr id="19" name="Groupe 18"/>
          <p:cNvGrpSpPr/>
          <p:nvPr/>
        </p:nvGrpSpPr>
        <p:grpSpPr>
          <a:xfrm>
            <a:off x="2868300" y="1481360"/>
            <a:ext cx="4310596" cy="2681286"/>
            <a:chOff x="2868300" y="1481360"/>
            <a:chExt cx="4310596" cy="2681286"/>
          </a:xfrm>
        </p:grpSpPr>
        <p:grpSp>
          <p:nvGrpSpPr>
            <p:cNvPr id="16" name="Groupe 15"/>
            <p:cNvGrpSpPr/>
            <p:nvPr/>
          </p:nvGrpSpPr>
          <p:grpSpPr>
            <a:xfrm>
              <a:off x="3829639" y="1481360"/>
              <a:ext cx="3349257" cy="2681286"/>
              <a:chOff x="3829639" y="1481360"/>
              <a:chExt cx="3349257" cy="268128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896"/>
              <a:stretch/>
            </p:blipFill>
            <p:spPr>
              <a:xfrm>
                <a:off x="3960749" y="1881962"/>
                <a:ext cx="2914856" cy="2280684"/>
              </a:xfrm>
              <a:prstGeom prst="rect">
                <a:avLst/>
              </a:prstGeom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3829639" y="1481360"/>
                <a:ext cx="3349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Années 1970s : Viking I sur Mars</a:t>
                </a:r>
                <a:endParaRPr lang="fr-FR" b="1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868300" y="2870791"/>
              <a:ext cx="1092449" cy="1888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864715" y="167612"/>
            <a:ext cx="5137253" cy="2892056"/>
            <a:chOff x="6864715" y="167612"/>
            <a:chExt cx="5137253" cy="2892056"/>
          </a:xfrm>
        </p:grpSpPr>
        <p:grpSp>
          <p:nvGrpSpPr>
            <p:cNvPr id="17" name="Groupe 16"/>
            <p:cNvGrpSpPr/>
            <p:nvPr/>
          </p:nvGrpSpPr>
          <p:grpSpPr>
            <a:xfrm>
              <a:off x="7868093" y="167612"/>
              <a:ext cx="4133875" cy="2892056"/>
              <a:chOff x="7868093" y="167612"/>
              <a:chExt cx="4133875" cy="2892056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47" t="7298" r="13018" b="34737"/>
              <a:stretch/>
            </p:blipFill>
            <p:spPr>
              <a:xfrm>
                <a:off x="7985529" y="536944"/>
                <a:ext cx="2964581" cy="2522724"/>
              </a:xfrm>
              <a:prstGeom prst="rect">
                <a:avLst/>
              </a:prstGeom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7868093" y="167612"/>
                <a:ext cx="4133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Années 1990s : Hubble </a:t>
                </a:r>
                <a:r>
                  <a:rPr lang="fr-FR" b="1" dirty="0" err="1" smtClean="0"/>
                  <a:t>Telescope</a:t>
                </a:r>
                <a:endParaRPr lang="fr-FR" b="1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864715" y="2795108"/>
              <a:ext cx="1092449" cy="1888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3829639" y="230428"/>
            <a:ext cx="392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Du rêve à la réalité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7793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53" y="1124809"/>
            <a:ext cx="6815893" cy="46083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2234">
            <a:off x="552892" y="1124809"/>
            <a:ext cx="3819580" cy="52530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4" b="4822"/>
          <a:stretch/>
        </p:blipFill>
        <p:spPr>
          <a:xfrm rot="11542045">
            <a:off x="7634178" y="1211283"/>
            <a:ext cx="3902147" cy="52563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59889" y="244549"/>
            <a:ext cx="508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1990 : Cours de DEA avec Pierre </a:t>
            </a:r>
            <a:r>
              <a:rPr lang="fr-FR" sz="2400" b="1" dirty="0" err="1" smtClean="0"/>
              <a:t>Salati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945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026" y="883718"/>
            <a:ext cx="3482329" cy="47892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54419" y="882574"/>
            <a:ext cx="3483161" cy="47903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33642" y="882574"/>
            <a:ext cx="3483436" cy="47907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359889" y="244549"/>
            <a:ext cx="508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1990 : Cours de DEA avec Pierre </a:t>
            </a:r>
            <a:r>
              <a:rPr lang="fr-FR" sz="2400" b="1" dirty="0" err="1" smtClean="0"/>
              <a:t>Salati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5309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09" y="1099846"/>
            <a:ext cx="3392739" cy="44184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97" y="1588944"/>
            <a:ext cx="3260351" cy="311064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76847" y="244549"/>
            <a:ext cx="496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1990 : Stage de DEA avec Pierre </a:t>
            </a:r>
            <a:r>
              <a:rPr lang="fr-FR" sz="2400" b="1" dirty="0" err="1" smtClean="0"/>
              <a:t>Salati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442252" y="1446028"/>
            <a:ext cx="294521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  Photo de Pierre au CERN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7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12" y="822888"/>
            <a:ext cx="8525283" cy="575866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094075" y="170121"/>
            <a:ext cx="658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1992 : Thèse dans </a:t>
            </a:r>
            <a:r>
              <a:rPr lang="fr-FR" sz="2400" b="1" dirty="0" err="1" smtClean="0"/>
              <a:t>Virgo</a:t>
            </a:r>
            <a:r>
              <a:rPr lang="fr-FR" sz="2400" b="1" dirty="0" smtClean="0"/>
              <a:t>… et beaucoup de bébés!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816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27" y="758688"/>
            <a:ext cx="7721997" cy="53406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394" y="2107933"/>
            <a:ext cx="2974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Une belle aventure!</a:t>
            </a:r>
          </a:p>
          <a:p>
            <a:endParaRPr lang="fr-FR" dirty="0"/>
          </a:p>
          <a:p>
            <a:r>
              <a:rPr lang="fr-FR" dirty="0" smtClean="0"/>
              <a:t>Ci-contre: les 91 détections d’ondes gravitationnelles réalisées depuis entre septembre 2015 et </a:t>
            </a:r>
            <a:r>
              <a:rPr lang="fr-FR" dirty="0"/>
              <a:t>a</a:t>
            </a:r>
            <a:r>
              <a:rPr lang="fr-FR" dirty="0" smtClean="0"/>
              <a:t>vril 2020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84921" y="180753"/>
            <a:ext cx="496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1997-2021 : Expérience </a:t>
            </a:r>
            <a:r>
              <a:rPr lang="fr-FR" sz="2400" b="1" dirty="0" err="1" smtClean="0"/>
              <a:t>Virgo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83394" y="4561368"/>
            <a:ext cx="327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Merci Pierre de m’avoir  donné des ailes!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678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5367</TotalTime>
  <Words>95</Words>
  <Application>Microsoft Office PowerPoint</Application>
  <PresentationFormat>Grand écran</PresentationFormat>
  <Paragraphs>20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Verkindt</dc:creator>
  <cp:lastModifiedBy>Didier Verkindt</cp:lastModifiedBy>
  <cp:revision>11</cp:revision>
  <dcterms:created xsi:type="dcterms:W3CDTF">2021-11-20T18:08:36Z</dcterms:created>
  <dcterms:modified xsi:type="dcterms:W3CDTF">2021-11-24T11:35:55Z</dcterms:modified>
</cp:coreProperties>
</file>