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64" r:id="rId6"/>
    <p:sldId id="259" r:id="rId7"/>
    <p:sldId id="267" r:id="rId8"/>
    <p:sldId id="268" r:id="rId9"/>
    <p:sldId id="260" r:id="rId10"/>
    <p:sldId id="269" r:id="rId11"/>
    <p:sldId id="261" r:id="rId12"/>
    <p:sldId id="262" r:id="rId13"/>
    <p:sldId id="270" r:id="rId14"/>
    <p:sldId id="271" r:id="rId15"/>
    <p:sldId id="272" r:id="rId16"/>
    <p:sldId id="273" r:id="rId17"/>
    <p:sldId id="274" r:id="rId18"/>
    <p:sldId id="275" r:id="rId19"/>
    <p:sldId id="258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AB4"/>
    <a:srgbClr val="FFBED0"/>
    <a:srgbClr val="FF9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5"/>
  </p:normalViewPr>
  <p:slideViewPr>
    <p:cSldViewPr snapToGrid="0" snapToObjects="1">
      <p:cViewPr varScale="1">
        <p:scale>
          <a:sx n="118" d="100"/>
          <a:sy n="118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08715-44E3-BD45-9A78-56B3E3214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D881A2-9D70-FA41-98E9-4C828ABF3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ADE60-2772-D846-BC6E-0FBEDDE4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05B0-D9CA-6840-BEEF-27552BE06096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FF25E4-2E22-B44C-A29A-C136D617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21D6-178F-CB43-874B-4CF652F699AB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A826B6-C9E9-E642-B5BA-9BA4B932F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8893" y="6246990"/>
            <a:ext cx="1004207" cy="514978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5529CE1-2509-2C49-9421-5137B2A16106}"/>
              </a:ext>
            </a:extLst>
          </p:cNvPr>
          <p:cNvSpPr txBox="1">
            <a:spLocks/>
          </p:cNvSpPr>
          <p:nvPr userDrawn="1"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Gate Scientific Meeting, November 18</a:t>
            </a:r>
            <a:r>
              <a:rPr lang="en-US" baseline="30000"/>
              <a:t>th</a:t>
            </a:r>
            <a:r>
              <a:rPr lang="en-US"/>
              <a:t>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6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A01EEA7-091F-E441-A325-CEB5C6CD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E266A6-C563-C148-AF3F-8C77992E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2BBFED-59A9-804C-823F-59250FA15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05B0-D9CA-6840-BEEF-27552BE06096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ED951C-488A-294E-985A-DF174E7D4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Gate Scientific Meeting, November 18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9C8466-FF8C-0D4D-B0C4-748521C76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121D6-178F-CB43-874B-4CF652F699AB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E39A3C-EB63-144F-8BD3-DC08FFFDA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98893" y="6246990"/>
            <a:ext cx="1004207" cy="5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6.m4a"/><Relationship Id="rId7" Type="http://schemas.openxmlformats.org/officeDocument/2006/relationships/image" Target="../media/image28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png"/><Relationship Id="rId5" Type="http://schemas.openxmlformats.org/officeDocument/2006/relationships/image" Target="../media/image6.tiff"/><Relationship Id="rId4" Type="http://schemas.openxmlformats.org/officeDocument/2006/relationships/hyperlink" Target="https://github.com/uhqd/GAMMOR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tif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audio" Target="../media/media7.m4a"/><Relationship Id="rId7" Type="http://schemas.openxmlformats.org/officeDocument/2006/relationships/hyperlink" Target="https://github.com/dsarrut/gaga-phsp" TargetMode="External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E55C8-F051-B34F-8FAF-B1E2916CE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GAMMORA</a:t>
            </a:r>
            <a:br>
              <a:rPr lang="en-US" dirty="0"/>
            </a:br>
            <a:r>
              <a:rPr lang="fr-FR" sz="1400" dirty="0"/>
              <a:t/>
            </a:r>
            <a:br>
              <a:rPr lang="fr-FR" sz="1400" dirty="0"/>
            </a:br>
            <a:r>
              <a:rPr lang="fr-FR" sz="1400" dirty="0"/>
              <a:t>A free, open-source, and </a:t>
            </a:r>
            <a:r>
              <a:rPr lang="fr-FR" sz="1400" dirty="0" err="1"/>
              <a:t>validated</a:t>
            </a:r>
            <a:r>
              <a:rPr lang="fr-FR" sz="1400" dirty="0"/>
              <a:t> GATE-</a:t>
            </a:r>
            <a:r>
              <a:rPr lang="fr-FR" sz="1400" dirty="0" err="1"/>
              <a:t>based</a:t>
            </a:r>
            <a:r>
              <a:rPr lang="fr-FR" sz="1400" dirty="0"/>
              <a:t> model for Monte-Carlo simulations of the </a:t>
            </a:r>
            <a:r>
              <a:rPr lang="fr-FR" sz="1400" dirty="0" err="1"/>
              <a:t>Varian</a:t>
            </a:r>
            <a:r>
              <a:rPr lang="fr-FR" sz="1400" dirty="0"/>
              <a:t> </a:t>
            </a:r>
            <a:r>
              <a:rPr lang="fr-FR" sz="1400" dirty="0" err="1"/>
              <a:t>TrueBeam</a:t>
            </a:r>
            <a:r>
              <a:rPr lang="fr-FR" sz="1400" dirty="0"/>
              <a:t/>
            </a:r>
            <a:br>
              <a:rPr lang="fr-FR" sz="1400" dirty="0"/>
            </a:br>
            <a:endParaRPr lang="en-US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3C1790-B7D0-1D49-8248-D1E7F65CC6E9}"/>
              </a:ext>
            </a:extLst>
          </p:cNvPr>
          <p:cNvSpPr txBox="1"/>
          <p:nvPr/>
        </p:nvSpPr>
        <p:spPr>
          <a:xfrm>
            <a:off x="4150008" y="5176156"/>
            <a:ext cx="3542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Luc SIMON, Medical Physicist, PhD, HDR</a:t>
            </a:r>
          </a:p>
          <a:p>
            <a:pPr algn="ctr"/>
            <a:r>
              <a:rPr lang="en-US" sz="1600" dirty="0"/>
              <a:t>IUCT-</a:t>
            </a:r>
            <a:r>
              <a:rPr lang="en-US" sz="1600" dirty="0" err="1"/>
              <a:t>Oncopole</a:t>
            </a:r>
            <a:r>
              <a:rPr lang="en-US" sz="1600" dirty="0"/>
              <a:t>, Toulouse, France</a:t>
            </a:r>
          </a:p>
          <a:p>
            <a:pPr algn="ctr"/>
            <a:r>
              <a:rPr lang="en-US" sz="1600" dirty="0"/>
              <a:t>CRCT (INSERM U1037), Toulouse, France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99F9D-BB65-8F4B-9405-8E9CD28E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70540" cy="6084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CDCF35-5F4A-D640-9177-4AC19627E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328" y="0"/>
            <a:ext cx="1738993" cy="7856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9C477A-4E1E-E44D-833B-EA3E23125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321" y="1"/>
            <a:ext cx="1265465" cy="7906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6"/>
    </mc:Choice>
    <mc:Fallback>
      <p:transition spd="slow" advTm="1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B0750-A1E0-F64E-82AE-7DA7BE2A73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532D4F1-2C32-FA47-9E4A-43A4A3E8A7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7CF7573-EB4F-5A40-8E7E-1AF024E9FE28}"/>
              </a:ext>
            </a:extLst>
          </p:cNvPr>
          <p:cNvSpPr txBox="1">
            <a:spLocks/>
          </p:cNvSpPr>
          <p:nvPr/>
        </p:nvSpPr>
        <p:spPr>
          <a:xfrm>
            <a:off x="1615440" y="162559"/>
            <a:ext cx="9144000" cy="8886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Inside GAMMORA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B6C6D0-5418-1A4C-AB83-395DD1F9E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" y="1122363"/>
            <a:ext cx="11144250" cy="52531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0ECCD-5E67-AA4A-9EF0-7F774864D187}"/>
              </a:ext>
            </a:extLst>
          </p:cNvPr>
          <p:cNvSpPr/>
          <p:nvPr/>
        </p:nvSpPr>
        <p:spPr>
          <a:xfrm>
            <a:off x="4243388" y="1122363"/>
            <a:ext cx="3471862" cy="492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890EB-186C-1E43-838C-0F8D6147D379}"/>
              </a:ext>
            </a:extLst>
          </p:cNvPr>
          <p:cNvSpPr/>
          <p:nvPr/>
        </p:nvSpPr>
        <p:spPr>
          <a:xfrm>
            <a:off x="7715250" y="1220032"/>
            <a:ext cx="4303871" cy="492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005023-375F-714B-8E3A-7D91DDA78D12}"/>
              </a:ext>
            </a:extLst>
          </p:cNvPr>
          <p:cNvSpPr/>
          <p:nvPr/>
        </p:nvSpPr>
        <p:spPr>
          <a:xfrm>
            <a:off x="446006" y="4386263"/>
            <a:ext cx="3771184" cy="2275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02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94"/>
    </mc:Choice>
    <mc:Fallback>
      <p:transition spd="slow" advTm="16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ECB2761-C61C-3345-BF27-ABD654FBA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150" y="81789"/>
            <a:ext cx="2745922" cy="2132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28AB4C-2D1A-EF49-A8E7-C8002A2EA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" y="2995269"/>
            <a:ext cx="8225867" cy="27768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1682ED0-EBC2-914E-9FF3-DBC2C40977A0}"/>
              </a:ext>
            </a:extLst>
          </p:cNvPr>
          <p:cNvSpPr txBox="1"/>
          <p:nvPr/>
        </p:nvSpPr>
        <p:spPr>
          <a:xfrm>
            <a:off x="585787" y="514350"/>
            <a:ext cx="83190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GAMMORA can produce </a:t>
            </a:r>
            <a:r>
              <a:rPr lang="en-US" sz="2400" dirty="0" err="1"/>
              <a:t>splitted</a:t>
            </a:r>
            <a:r>
              <a:rPr lang="en-US" sz="2400" dirty="0"/>
              <a:t> GATE macros and SLURM script</a:t>
            </a:r>
          </a:p>
          <a:p>
            <a:endParaRPr lang="en-US" sz="2400" dirty="0">
              <a:sym typeface="Wingdings" pitchFamily="2" charset="2"/>
            </a:endParaRPr>
          </a:p>
          <a:p>
            <a:endParaRPr lang="en-US" sz="24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CALMIP</a:t>
            </a:r>
            <a:r>
              <a:rPr lang="en-US" sz="2400" dirty="0"/>
              <a:t>  (</a:t>
            </a:r>
            <a:r>
              <a:rPr lang="fr-FR" sz="2400" b="1" dirty="0"/>
              <a:t>1,365Pflops/s)</a:t>
            </a:r>
          </a:p>
          <a:p>
            <a:r>
              <a:rPr lang="fr-FR" sz="2400" b="1" dirty="0"/>
              <a:t>13 464 </a:t>
            </a:r>
            <a:r>
              <a:rPr lang="fr-FR" sz="2400" b="1" dirty="0" err="1"/>
              <a:t>cores</a:t>
            </a:r>
            <a:r>
              <a:rPr lang="fr-FR" sz="2400" dirty="0"/>
              <a:t>, </a:t>
            </a:r>
            <a:r>
              <a:rPr lang="fr-FR" sz="2400" b="1" dirty="0"/>
              <a:t>48  GP-CPU </a:t>
            </a:r>
            <a:r>
              <a:rPr lang="fr-FR" sz="2400" b="1" dirty="0" err="1"/>
              <a:t>cards</a:t>
            </a:r>
            <a:r>
              <a:rPr lang="fr-FR" sz="2400" b="1" dirty="0"/>
              <a:t>,</a:t>
            </a:r>
            <a:r>
              <a:rPr lang="fr-FR" sz="2400" dirty="0"/>
              <a:t> </a:t>
            </a:r>
            <a:r>
              <a:rPr lang="fr-FR" sz="2400" b="1" dirty="0"/>
              <a:t>76 To  memory</a:t>
            </a:r>
            <a:r>
              <a:rPr lang="fr-FR" sz="2400" dirty="0"/>
              <a:t>.</a:t>
            </a:r>
          </a:p>
          <a:p>
            <a:r>
              <a:rPr lang="fr-FR" sz="2400" dirty="0" err="1"/>
              <a:t>Each</a:t>
            </a:r>
            <a:r>
              <a:rPr lang="fr-FR" sz="2400" dirty="0"/>
              <a:t> </a:t>
            </a:r>
            <a:r>
              <a:rPr lang="fr-FR" sz="2400" dirty="0" err="1"/>
              <a:t>node</a:t>
            </a:r>
            <a:r>
              <a:rPr lang="fr-FR" sz="2400" dirty="0"/>
              <a:t>: </a:t>
            </a:r>
            <a:r>
              <a:rPr lang="fr-FR" sz="2400" b="1" dirty="0"/>
              <a:t>Intel® </a:t>
            </a:r>
            <a:r>
              <a:rPr lang="fr-FR" sz="2400" b="1" dirty="0" err="1"/>
              <a:t>Skylake</a:t>
            </a:r>
            <a:r>
              <a:rPr lang="fr-FR" sz="2400" b="1" dirty="0"/>
              <a:t> 6140 @ 2.3 </a:t>
            </a:r>
            <a:r>
              <a:rPr lang="fr-FR" sz="2400" b="1" dirty="0" err="1"/>
              <a:t>Ghz</a:t>
            </a:r>
            <a:r>
              <a:rPr lang="fr-FR" sz="2400" b="1" dirty="0"/>
              <a:t> 18 </a:t>
            </a:r>
            <a:r>
              <a:rPr lang="fr-FR" sz="2400" b="1" dirty="0" err="1"/>
              <a:t>cores</a:t>
            </a:r>
            <a:r>
              <a:rPr lang="fr-FR" sz="2400" b="1" dirty="0"/>
              <a:t> </a:t>
            </a:r>
            <a:endParaRPr lang="fr-FR" sz="2400" dirty="0"/>
          </a:p>
          <a:p>
            <a:endParaRPr lang="fr-FR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32"/>
    </mc:Choice>
    <mc:Fallback>
      <p:transition spd="slow" advTm="5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024" y="187779"/>
            <a:ext cx="9144000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GAMMORA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1AF7DD4-2EC6-524A-837A-675477D23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87" y="1489075"/>
            <a:ext cx="10299700" cy="508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48"/>
    </mc:Choice>
    <mc:Fallback>
      <p:transition spd="slow" advTm="4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174" y="644979"/>
            <a:ext cx="9144000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GAMMORA</a:t>
            </a:r>
            <a:br>
              <a:rPr lang="en-US" dirty="0"/>
            </a:br>
            <a:r>
              <a:rPr lang="en-US" sz="4400" dirty="0"/>
              <a:t>The interplay effect in lung modulated SBRT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A73698-FE16-3C42-BECA-B1A62C58E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" y="1615888"/>
            <a:ext cx="5170474" cy="49992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DB3DBA1-9A8D-E84E-9B04-3EDBA844605E}"/>
              </a:ext>
            </a:extLst>
          </p:cNvPr>
          <p:cNvSpPr txBox="1"/>
          <p:nvPr/>
        </p:nvSpPr>
        <p:spPr>
          <a:xfrm>
            <a:off x="9086850" y="2400300"/>
            <a:ext cx="2728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treat lung during free breathing with modulation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CBA479-1703-4443-A4A8-2CC179E44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1615888"/>
            <a:ext cx="8589169" cy="499922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7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08"/>
    </mc:Choice>
    <mc:Fallback>
      <p:transition spd="slow" advTm="5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7" x="322263" y="5608638"/>
          <p14:tracePt t="5264" x="333375" y="5602288"/>
          <p14:tracePt t="5272" x="350838" y="5602288"/>
          <p14:tracePt t="5285" x="374650" y="5608638"/>
          <p14:tracePt t="5303" x="612775" y="5643563"/>
          <p14:tracePt t="5319" x="750888" y="5656263"/>
          <p14:tracePt t="5320" x="946150" y="5680075"/>
          <p14:tracePt t="5335" x="1422400" y="5691188"/>
          <p14:tracePt t="5352" x="1922463" y="5691188"/>
          <p14:tracePt t="5369" x="2500313" y="5613400"/>
          <p14:tracePt t="5386" x="3036888" y="5418138"/>
          <p14:tracePt t="5402" x="3554413" y="5191125"/>
          <p14:tracePt t="5419" x="4078288" y="4899025"/>
          <p14:tracePt t="5436" x="4494213" y="4637088"/>
          <p14:tracePt t="5452" x="4768850" y="4394200"/>
          <p14:tracePt t="5469" x="4894263" y="4251325"/>
          <p14:tracePt t="5471" x="4922838" y="4197350"/>
          <p14:tracePt t="5486" x="4946650" y="4179888"/>
          <p14:tracePt t="5503" x="4970463" y="4149725"/>
          <p14:tracePt t="5535" x="4976813" y="4143375"/>
          <p14:tracePt t="5551" x="4983163" y="4143375"/>
          <p14:tracePt t="5567" x="5000625" y="4132263"/>
          <p14:tracePt t="5575" x="5018088" y="4125913"/>
          <p14:tracePt t="5586" x="5037138" y="4125913"/>
          <p14:tracePt t="5602" x="5089525" y="4102100"/>
          <p14:tracePt t="5619" x="5119688" y="4084638"/>
          <p14:tracePt t="5636" x="5137150" y="4065588"/>
          <p14:tracePt t="5652" x="5149850" y="4054475"/>
          <p14:tracePt t="5669" x="5180013" y="4037013"/>
          <p14:tracePt t="5671" x="5208588" y="4017963"/>
          <p14:tracePt t="5686" x="5251450" y="4006850"/>
          <p14:tracePt t="5703" x="5370513" y="3994150"/>
          <p14:tracePt t="5704" x="5441950" y="3994150"/>
          <p14:tracePt t="5719" x="5589588" y="3994150"/>
          <p14:tracePt t="5736" x="5738813" y="3994150"/>
          <p14:tracePt t="5753" x="5851525" y="4006850"/>
          <p14:tracePt t="5769" x="5942013" y="4024313"/>
          <p14:tracePt t="5786" x="6018213" y="4048125"/>
          <p14:tracePt t="5803" x="6137275" y="4084638"/>
          <p14:tracePt t="5819" x="6280150" y="4119563"/>
          <p14:tracePt t="5836" x="6446838" y="4160838"/>
          <p14:tracePt t="5853" x="6656388" y="4232275"/>
          <p14:tracePt t="5869" x="6804025" y="4292600"/>
          <p14:tracePt t="5871" x="6881813" y="4322763"/>
          <p14:tracePt t="5887" x="7061200" y="4375150"/>
          <p14:tracePt t="5903" x="7156450" y="4398963"/>
          <p14:tracePt t="5904" x="7275513" y="4441825"/>
          <p14:tracePt t="5919" x="7572375" y="4506913"/>
          <p14:tracePt t="5936" x="7851775" y="4537075"/>
          <p14:tracePt t="5953" x="8132763" y="4548188"/>
          <p14:tracePt t="5970" x="8304213" y="4548188"/>
          <p14:tracePt t="5986" x="8470900" y="4548188"/>
          <p14:tracePt t="6003" x="8626475" y="4548188"/>
          <p14:tracePt t="6020" x="8823325" y="4548188"/>
          <p14:tracePt t="6036" x="9096375" y="4548188"/>
          <p14:tracePt t="6053" x="9340850" y="4548188"/>
          <p14:tracePt t="6070" x="9507538" y="4524375"/>
          <p14:tracePt t="6071" x="9555163" y="4518025"/>
          <p14:tracePt t="6087" x="9626600" y="4494213"/>
          <p14:tracePt t="6103" x="9632950" y="4494213"/>
          <p14:tracePt t="6127" x="9637713" y="4494213"/>
          <p14:tracePt t="6136" x="9644063" y="4494213"/>
          <p14:tracePt t="6153" x="9656763" y="4494213"/>
          <p14:tracePt t="6170" x="9661525" y="4494213"/>
          <p14:tracePt t="6479" x="9674225" y="4494213"/>
          <p14:tracePt t="6488" x="9698038" y="4494213"/>
          <p14:tracePt t="6495" x="9721850" y="4513263"/>
          <p14:tracePt t="6504" x="9756775" y="4524375"/>
          <p14:tracePt t="6520" x="9810750" y="4554538"/>
          <p14:tracePt t="6537" x="9875838" y="4572000"/>
          <p14:tracePt t="6554" x="9953625" y="4572000"/>
          <p14:tracePt t="6570" x="10072688" y="4572000"/>
          <p14:tracePt t="6587" x="10185400" y="4548188"/>
          <p14:tracePt t="6604" x="10263188" y="4524375"/>
          <p14:tracePt t="6620" x="10299700" y="4500563"/>
          <p14:tracePt t="6637" x="10304463" y="4489450"/>
          <p14:tracePt t="6639" x="10310813" y="4476750"/>
          <p14:tracePt t="6663" x="10310813" y="4470400"/>
          <p14:tracePt t="6672" x="10310813" y="4459288"/>
          <p14:tracePt t="6687" x="10299700" y="4452938"/>
          <p14:tracePt t="6704" x="10256838" y="4422775"/>
          <p14:tracePt t="6720" x="10252075" y="4418013"/>
          <p14:tracePt t="6743" x="10245725" y="4418013"/>
          <p14:tracePt t="9991" x="10245725" y="4429125"/>
          <p14:tracePt t="9999" x="10239375" y="4441825"/>
          <p14:tracePt t="10007" x="10239375" y="4446588"/>
          <p14:tracePt t="10024" x="10233025" y="4459288"/>
          <p14:tracePt t="10071" x="10233025" y="4465638"/>
          <p14:tracePt t="10079" x="10233025" y="4470400"/>
          <p14:tracePt t="10095" x="10228263" y="4483100"/>
          <p14:tracePt t="10111" x="10215563" y="4489450"/>
          <p14:tracePt t="10124" x="10215563" y="4494213"/>
          <p14:tracePt t="10141" x="10204450" y="4513263"/>
          <p14:tracePt t="10143" x="10198100" y="4513263"/>
          <p14:tracePt t="10159" x="10198100" y="4518025"/>
          <p14:tracePt t="10183" x="10191750" y="4518025"/>
          <p14:tracePt t="10192" x="10185400" y="4518025"/>
          <p14:tracePt t="10208" x="10180638" y="4518025"/>
          <p14:tracePt t="10224" x="10156825" y="4518025"/>
          <p14:tracePt t="10241" x="10126663" y="4506913"/>
          <p14:tracePt t="10258" x="10061575" y="4483100"/>
          <p14:tracePt t="10275" x="9977438" y="4441825"/>
          <p14:tracePt t="10291" x="9912350" y="4394200"/>
          <p14:tracePt t="10308" x="9882188" y="4292600"/>
          <p14:tracePt t="10324" x="9828213" y="4102100"/>
          <p14:tracePt t="10341" x="9728200" y="3703638"/>
          <p14:tracePt t="10343" x="9644063" y="3517900"/>
          <p14:tracePt t="10359" x="9513888" y="3167063"/>
          <p14:tracePt t="10375" x="9459913" y="3017838"/>
          <p14:tracePt t="10376" x="9423400" y="2928938"/>
          <p14:tracePt t="10391" x="9412288" y="2833688"/>
          <p14:tracePt t="10408" x="9412288" y="2816225"/>
          <p14:tracePt t="10425" x="9412288" y="2803525"/>
          <p14:tracePt t="10488" x="9412288" y="2798763"/>
          <p14:tracePt t="10495" x="9412288" y="2792413"/>
          <p14:tracePt t="10508" x="9412288" y="2786063"/>
          <p14:tracePt t="10525" x="9442450" y="2768600"/>
          <p14:tracePt t="10527" x="9442450" y="2762250"/>
          <p14:tracePt t="10541" x="9453563" y="2755900"/>
          <p14:tracePt t="10559" x="9490075" y="2720975"/>
          <p14:tracePt t="10575" x="9507538" y="2697163"/>
          <p14:tracePt t="10592" x="9578975" y="2571750"/>
          <p14:tracePt t="10608" x="9656763" y="2470150"/>
          <p14:tracePt t="10625" x="9709150" y="2393950"/>
          <p14:tracePt t="10642" x="9769475" y="2327275"/>
          <p14:tracePt t="10658" x="9804400" y="2298700"/>
          <p14:tracePt t="10675" x="9864725" y="2286000"/>
          <p14:tracePt t="10692" x="9912350" y="2286000"/>
          <p14:tracePt t="10708" x="9947275" y="2286000"/>
          <p14:tracePt t="10725" x="10007600" y="2309813"/>
          <p14:tracePt t="10726" x="10037763" y="2322513"/>
          <p14:tracePt t="10742" x="10066338" y="2327275"/>
          <p14:tracePt t="10759" x="10126663" y="2339975"/>
          <p14:tracePt t="10760" x="10156825" y="2346325"/>
          <p14:tracePt t="10775" x="10215563" y="2357438"/>
          <p14:tracePt t="10792" x="10256838" y="2357438"/>
          <p14:tracePt t="10809" x="10304463" y="2370138"/>
          <p14:tracePt t="10825" x="10352088" y="2387600"/>
          <p14:tracePt t="10842" x="10388600" y="2393950"/>
          <p14:tracePt t="10859" x="10418763" y="2405063"/>
          <p14:tracePt t="10875" x="10436225" y="2422525"/>
          <p14:tracePt t="10892" x="10471150" y="2465388"/>
          <p14:tracePt t="10909" x="10483850" y="2489200"/>
          <p14:tracePt t="10925" x="10507663" y="2536825"/>
          <p14:tracePt t="10927" x="10514013" y="2565400"/>
          <p14:tracePt t="10943" x="10542588" y="2632075"/>
          <p14:tracePt t="10959" x="10548938" y="2655888"/>
          <p14:tracePt t="10960" x="10548938" y="2673350"/>
          <p14:tracePt t="10975" x="10548938" y="2708275"/>
          <p14:tracePt t="10992" x="10548938" y="2744788"/>
          <p14:tracePt t="11009" x="10537825" y="2803525"/>
          <p14:tracePt t="11026" x="10514013" y="2851150"/>
          <p14:tracePt t="11042" x="10490200" y="2911475"/>
          <p14:tracePt t="11059" x="10466388" y="2952750"/>
          <p14:tracePt t="11076" x="10429875" y="3000375"/>
          <p14:tracePt t="11092" x="10399713" y="3041650"/>
          <p14:tracePt t="11109" x="10358438" y="3071813"/>
          <p14:tracePt t="11126" x="10317163" y="3089275"/>
          <p14:tracePt t="11127" x="10287000" y="3101975"/>
          <p14:tracePt t="11143" x="10239375" y="3113088"/>
          <p14:tracePt t="11159" x="10209213" y="3125788"/>
          <p14:tracePt t="11176" x="10133013" y="3143250"/>
          <p14:tracePt t="11192" x="10113963" y="3155950"/>
          <p14:tracePt t="11209" x="10102850" y="3155950"/>
          <p14:tracePt t="11226" x="10090150" y="3160713"/>
          <p14:tracePt t="11242" x="10085388" y="3160713"/>
          <p14:tracePt t="11279" x="10072688" y="3160713"/>
          <p14:tracePt t="11295" x="10061575" y="3160713"/>
          <p14:tracePt t="11303" x="10055225" y="3160713"/>
          <p14:tracePt t="11311" x="10042525" y="3160713"/>
          <p14:tracePt t="11326" x="10037763" y="3160713"/>
          <p14:tracePt t="11343" x="10031413" y="3160713"/>
          <p14:tracePt t="11343" x="10025063" y="3160713"/>
          <p14:tracePt t="11359" x="10007600" y="3160713"/>
          <p14:tracePt t="11376" x="9994900" y="3155950"/>
          <p14:tracePt t="11392" x="9990138" y="3155950"/>
          <p14:tracePt t="11703" x="9994900" y="3155950"/>
          <p14:tracePt t="11711" x="10001250" y="3155950"/>
          <p14:tracePt t="11719" x="10018713" y="3155950"/>
          <p14:tracePt t="11727" x="10042525" y="3155950"/>
          <p14:tracePt t="11743" x="10090150" y="3155950"/>
          <p14:tracePt t="11760" x="10293350" y="3095625"/>
          <p14:tracePt t="11776" x="10399713" y="3065463"/>
          <p14:tracePt t="11793" x="10466388" y="3054350"/>
          <p14:tracePt t="11810" x="10525125" y="3036888"/>
          <p14:tracePt t="11826" x="10555288" y="3030538"/>
          <p14:tracePt t="11843" x="10561638" y="3030538"/>
          <p14:tracePt t="11943" x="10566400" y="3030538"/>
          <p14:tracePt t="11975" x="10566400" y="3036888"/>
          <p14:tracePt t="11984" x="10561638" y="3036888"/>
          <p14:tracePt t="11999" x="10561638" y="3041650"/>
          <p14:tracePt t="13479" x="10555288" y="3048000"/>
          <p14:tracePt t="13487" x="10542588" y="3060700"/>
          <p14:tracePt t="13496" x="10525125" y="3089275"/>
          <p14:tracePt t="13512" x="10477500" y="3136900"/>
          <p14:tracePt t="13528" x="10412413" y="3203575"/>
          <p14:tracePt t="13545" x="10317163" y="3262313"/>
          <p14:tracePt t="13562" x="10209213" y="3303588"/>
          <p14:tracePt t="13578" x="10096500" y="3346450"/>
          <p14:tracePt t="13595" x="9966325" y="3357563"/>
          <p14:tracePt t="13612" x="9799638" y="3387725"/>
          <p14:tracePt t="13628" x="9644063" y="3398838"/>
          <p14:tracePt t="13645" x="9542463" y="3411538"/>
          <p14:tracePt t="13647" x="9507538" y="3417888"/>
          <p14:tracePt t="13662" x="9466263" y="3422650"/>
          <p14:tracePt t="13679" x="9429750" y="3422650"/>
          <p14:tracePt t="13695" x="9394825" y="3422650"/>
          <p14:tracePt t="13712" x="9382125" y="3422650"/>
          <p14:tracePt t="13729" x="9371013" y="3422650"/>
          <p14:tracePt t="13783" x="9364663" y="3417888"/>
          <p14:tracePt t="13799" x="9358313" y="3405188"/>
          <p14:tracePt t="13815" x="9351963" y="3405188"/>
          <p14:tracePt t="13831" x="9351963" y="3398838"/>
          <p14:tracePt t="13839" x="9347200" y="3398838"/>
          <p14:tracePt t="13855" x="9347200" y="3394075"/>
          <p14:tracePt t="13863" x="9347200" y="3387725"/>
          <p14:tracePt t="13880" x="9347200" y="3381375"/>
          <p14:tracePt t="13911" x="9347200" y="3375025"/>
          <p14:tracePt t="13927" x="9347200" y="3370263"/>
          <p14:tracePt t="13935" x="9351963" y="3370263"/>
          <p14:tracePt t="13946" x="9371013" y="3370263"/>
          <p14:tracePt t="13962" x="9399588" y="3370263"/>
          <p14:tracePt t="13979" x="9418638" y="3370263"/>
          <p14:tracePt t="13996" x="9423400" y="3370263"/>
          <p14:tracePt t="14287" x="9429750" y="3370263"/>
          <p14:tracePt t="14295" x="9429750" y="3381375"/>
          <p14:tracePt t="14303" x="9423400" y="3417888"/>
          <p14:tracePt t="14312" x="9405938" y="3441700"/>
          <p14:tracePt t="14329" x="9334500" y="3524250"/>
          <p14:tracePt t="14346" x="9232900" y="3565525"/>
          <p14:tracePt t="14363" x="9102725" y="3608388"/>
          <p14:tracePt t="14379" x="8942388" y="3636963"/>
          <p14:tracePt t="14396" x="8780463" y="3667125"/>
          <p14:tracePt t="14413" x="8620125" y="3684588"/>
          <p14:tracePt t="14429" x="8494713" y="3708400"/>
          <p14:tracePt t="14431" x="8459788" y="3732213"/>
          <p14:tracePt t="14446" x="8412163" y="3751263"/>
          <p14:tracePt t="14447" x="8388350" y="3756025"/>
          <p14:tracePt t="14463" x="8347075" y="3768725"/>
          <p14:tracePt t="14479" x="8256588" y="3810000"/>
          <p14:tracePt t="14496" x="8191500" y="3846513"/>
          <p14:tracePt t="14513" x="8137525" y="3870325"/>
          <p14:tracePt t="14529" x="8089900" y="3905250"/>
          <p14:tracePt t="14546" x="8054975" y="3929063"/>
          <p14:tracePt t="14563" x="8042275" y="3941763"/>
          <p14:tracePt t="14639" x="8042275" y="3935413"/>
          <p14:tracePt t="14647" x="8042275" y="3905250"/>
          <p14:tracePt t="14655" x="8042275" y="3875088"/>
          <p14:tracePt t="14664" x="8042275" y="3827463"/>
          <p14:tracePt t="14680" x="8037513" y="3738563"/>
          <p14:tracePt t="14696" x="8024813" y="3673475"/>
          <p14:tracePt t="14713" x="8018463" y="3608388"/>
          <p14:tracePt t="14730" x="8001000" y="3554413"/>
          <p14:tracePt t="14746" x="7983538" y="3513138"/>
          <p14:tracePt t="14763" x="7977188" y="3500438"/>
          <p14:tracePt t="14780" x="7970838" y="3489325"/>
          <p14:tracePt t="14797" x="7966075" y="3489325"/>
          <p14:tracePt t="14813" x="7959725" y="3482975"/>
          <p14:tracePt t="16023" x="7947025" y="3482975"/>
          <p14:tracePt t="16031" x="7929563" y="3482975"/>
          <p14:tracePt t="16039" x="7881938" y="3465513"/>
          <p14:tracePt t="16048" x="7823200" y="3435350"/>
          <p14:tracePt t="16064" x="7721600" y="3411538"/>
          <p14:tracePt t="16081" x="7680325" y="3411538"/>
          <p14:tracePt t="16098" x="7673975" y="3411538"/>
          <p14:tracePt t="16119" x="7704138" y="3398838"/>
          <p14:tracePt t="16131" x="7799388" y="3375025"/>
          <p14:tracePt t="16148" x="7994650" y="3322638"/>
          <p14:tracePt t="16165" x="8013700" y="3316288"/>
          <p14:tracePt t="16575" x="8013700" y="3322638"/>
          <p14:tracePt t="16583" x="8018463" y="3333750"/>
          <p14:tracePt t="16591" x="8018463" y="3346450"/>
          <p14:tracePt t="16600" x="8018463" y="3363913"/>
          <p14:tracePt t="16615" x="8018463" y="3381375"/>
          <p14:tracePt t="16632" x="8013700" y="3405188"/>
          <p14:tracePt t="16649" x="8007350" y="3411538"/>
          <p14:tracePt t="16665" x="7989888" y="3422650"/>
          <p14:tracePt t="16682" x="7953375" y="3435350"/>
          <p14:tracePt t="17383" x="7899400" y="3435350"/>
          <p14:tracePt t="17391" x="7840663" y="3435350"/>
          <p14:tracePt t="17399" x="7769225" y="3435350"/>
          <p14:tracePt t="17416" x="7602538" y="3435350"/>
          <p14:tracePt t="17433" x="7399338" y="3411538"/>
          <p14:tracePt t="17450" x="7150100" y="3363913"/>
          <p14:tracePt t="17466" x="6888163" y="3286125"/>
          <p14:tracePt t="17483" x="6565900" y="3197225"/>
          <p14:tracePt t="17500" x="6180138" y="3095625"/>
          <p14:tracePt t="17516" x="5822950" y="2989263"/>
          <p14:tracePt t="17533" x="5435600" y="2874963"/>
          <p14:tracePt t="17535" x="5256213" y="2827338"/>
          <p14:tracePt t="17550" x="5078413" y="2774950"/>
          <p14:tracePt t="17567" x="4745038" y="2690813"/>
          <p14:tracePt t="17568" x="4619625" y="2667000"/>
          <p14:tracePt t="17583" x="4483100" y="2649538"/>
          <p14:tracePt t="17584" x="4327525" y="2636838"/>
          <p14:tracePt t="17600" x="4054475" y="2595563"/>
          <p14:tracePt t="17616" x="3810000" y="2560638"/>
          <p14:tracePt t="17633" x="3632200" y="2541588"/>
          <p14:tracePt t="17650" x="3517900" y="2524125"/>
          <p14:tracePt t="17666" x="3465513" y="2517775"/>
          <p14:tracePt t="17683" x="3441700" y="2513013"/>
          <p14:tracePt t="18391" x="3441700" y="2506663"/>
          <p14:tracePt t="18399" x="3441700" y="2500313"/>
          <p14:tracePt t="18407" x="3441700" y="2470150"/>
          <p14:tracePt t="18417" x="3441700" y="2441575"/>
          <p14:tracePt t="18434" x="3411538" y="2357438"/>
          <p14:tracePt t="18451" x="3375025" y="2292350"/>
          <p14:tracePt t="18467" x="3351213" y="2255838"/>
          <p14:tracePt t="18484" x="3322638" y="2227263"/>
          <p14:tracePt t="18501" x="3279775" y="2203450"/>
          <p14:tracePt t="18517" x="3251200" y="2197100"/>
          <p14:tracePt t="18519" x="3227388" y="2184400"/>
          <p14:tracePt t="18535" x="3167063" y="2179638"/>
          <p14:tracePt t="18551" x="3136900" y="2179638"/>
          <p14:tracePt t="18567" x="3000375" y="2179638"/>
          <p14:tracePt t="18584" x="2928938" y="2179638"/>
          <p14:tracePt t="18601" x="2857500" y="2173288"/>
          <p14:tracePt t="18618" x="2779713" y="2160588"/>
          <p14:tracePt t="18634" x="2697163" y="2143125"/>
          <p14:tracePt t="18651" x="2619375" y="2132013"/>
          <p14:tracePt t="18668" x="2560638" y="2112963"/>
          <p14:tracePt t="18684" x="2517775" y="2095500"/>
          <p14:tracePt t="18701" x="2489200" y="2095500"/>
          <p14:tracePt t="18718" x="2470150" y="2095500"/>
          <p14:tracePt t="18719" x="2465388" y="2095500"/>
          <p14:tracePt t="18734" x="2459038" y="2095500"/>
          <p14:tracePt t="18751" x="2446338" y="2084388"/>
          <p14:tracePt t="18768" x="2435225" y="2054225"/>
          <p14:tracePt t="18784" x="2428875" y="1989138"/>
          <p14:tracePt t="18801" x="2428875" y="1893888"/>
          <p14:tracePt t="18818" x="2441575" y="1779588"/>
          <p14:tracePt t="18834" x="2452688" y="1666875"/>
          <p14:tracePt t="18851" x="2452688" y="1589088"/>
          <p14:tracePt t="18868" x="2452688" y="1560513"/>
          <p14:tracePt t="18884" x="2452688" y="1547813"/>
          <p14:tracePt t="18901" x="2452688" y="1536700"/>
          <p14:tracePt t="18918" x="2446338" y="1530350"/>
          <p14:tracePt t="18935" x="2435225" y="1530350"/>
          <p14:tracePt t="18951" x="2428875" y="1530350"/>
          <p14:tracePt t="18968" x="2422525" y="1530350"/>
          <p14:tracePt t="19255" x="2422525" y="1524000"/>
          <p14:tracePt t="19263" x="2417763" y="1500188"/>
          <p14:tracePt t="19271" x="2411413" y="1482725"/>
          <p14:tracePt t="19285" x="2405063" y="1465263"/>
          <p14:tracePt t="19302" x="2405063" y="1446213"/>
          <p14:tracePt t="19319" x="2393950" y="1435100"/>
          <p14:tracePt t="19335" x="2387600" y="1428750"/>
          <p14:tracePt t="19359" x="2381250" y="1422400"/>
          <p14:tracePt t="19375" x="2374900" y="1422400"/>
          <p14:tracePt t="19391" x="2370138" y="1422400"/>
          <p14:tracePt t="19407" x="2363788" y="1422400"/>
          <p14:tracePt t="19423" x="2357438" y="1422400"/>
          <p14:tracePt t="19435" x="2351088" y="1422400"/>
          <p14:tracePt t="19455" x="2346325" y="1422400"/>
          <p14:tracePt t="19591" x="2351088" y="1422400"/>
          <p14:tracePt t="19599" x="2357438" y="1422400"/>
          <p14:tracePt t="19607" x="2370138" y="1422400"/>
          <p14:tracePt t="19619" x="2398713" y="1422400"/>
          <p14:tracePt t="19635" x="2452688" y="1411288"/>
          <p14:tracePt t="19652" x="2541588" y="1387475"/>
          <p14:tracePt t="19669" x="2608263" y="1363663"/>
          <p14:tracePt t="19686" x="2655888" y="1339850"/>
          <p14:tracePt t="19687" x="2673350" y="1333500"/>
          <p14:tracePt t="19703" x="2690813" y="1327150"/>
          <p14:tracePt t="19719" x="2697163" y="1327150"/>
          <p14:tracePt t="19751" x="2703513" y="1327150"/>
          <p14:tracePt t="19759" x="2708275" y="1327150"/>
          <p14:tracePt t="19769" x="2714625" y="1339850"/>
          <p14:tracePt t="19786" x="2762250" y="1387475"/>
          <p14:tracePt t="19802" x="2822575" y="1452563"/>
          <p14:tracePt t="19819" x="2894013" y="1530350"/>
          <p14:tracePt t="19836" x="2989263" y="1584325"/>
          <p14:tracePt t="19852" x="3084513" y="1619250"/>
          <p14:tracePt t="19869" x="3155950" y="1643063"/>
          <p14:tracePt t="19871" x="3197225" y="1655763"/>
          <p14:tracePt t="19886" x="3238500" y="1655763"/>
          <p14:tracePt t="19903" x="3357563" y="1660525"/>
          <p14:tracePt t="19904" x="3446463" y="1660525"/>
          <p14:tracePt t="19919" x="3679825" y="1643063"/>
          <p14:tracePt t="19936" x="4017963" y="1560513"/>
          <p14:tracePt t="19952" x="4262438" y="1482725"/>
          <p14:tracePt t="19969" x="4405313" y="1441450"/>
          <p14:tracePt t="19986" x="4483100" y="1417638"/>
          <p14:tracePt t="20002" x="4541838" y="1404938"/>
          <p14:tracePt t="20019" x="4625975" y="1398588"/>
          <p14:tracePt t="20036" x="4768850" y="1398588"/>
          <p14:tracePt t="20053" x="4918075" y="1398588"/>
          <p14:tracePt t="20069" x="5018088" y="1393825"/>
          <p14:tracePt t="20071" x="5060950" y="1387475"/>
          <p14:tracePt t="20086" x="5089525" y="1381125"/>
          <p14:tracePt t="20103" x="5119688" y="1370013"/>
          <p14:tracePt t="20104" x="5137150" y="1370013"/>
          <p14:tracePt t="20119" x="5156200" y="1363663"/>
          <p14:tracePt t="20136" x="5173663" y="1363663"/>
          <p14:tracePt t="20153" x="5197475" y="1357313"/>
          <p14:tracePt t="20169" x="5227638" y="1346200"/>
          <p14:tracePt t="20186" x="5238750" y="1346200"/>
          <p14:tracePt t="20799" x="5245100" y="1346200"/>
          <p14:tracePt t="20815" x="5256213" y="1346200"/>
          <p14:tracePt t="20839" x="5262563" y="1350963"/>
          <p14:tracePt t="20855" x="5262563" y="1357313"/>
          <p14:tracePt t="21967" x="5262563" y="1363663"/>
          <p14:tracePt t="21975" x="5251450" y="1381125"/>
          <p14:tracePt t="21983" x="5221288" y="1404938"/>
          <p14:tracePt t="21991" x="5191125" y="1428750"/>
          <p14:tracePt t="22005" x="5160963" y="1458913"/>
          <p14:tracePt t="22022" x="5102225" y="1517650"/>
          <p14:tracePt t="22023" x="5060950" y="1547813"/>
          <p14:tracePt t="22038" x="5024438" y="1571625"/>
          <p14:tracePt t="22055" x="4929188" y="1636713"/>
          <p14:tracePt t="22056" x="4875213" y="1660525"/>
          <p14:tracePt t="22072" x="4768850" y="1727200"/>
          <p14:tracePt t="22088" x="4649788" y="1803400"/>
          <p14:tracePt t="22105" x="4494213" y="1857375"/>
          <p14:tracePt t="22122" x="4351338" y="1905000"/>
          <p14:tracePt t="22138" x="4292600" y="1922463"/>
          <p14:tracePt t="22155" x="4227513" y="1928813"/>
          <p14:tracePt t="22172" x="4173538" y="1928813"/>
          <p14:tracePt t="22188" x="4125913" y="1928813"/>
          <p14:tracePt t="22205" x="4113213" y="1928813"/>
          <p14:tracePt t="22222" x="4108450" y="1928813"/>
          <p14:tracePt t="22448" x="4119563" y="1941513"/>
          <p14:tracePt t="22456" x="4132263" y="1952625"/>
          <p14:tracePt t="22463" x="4149725" y="1965325"/>
          <p14:tracePt t="22472" x="4179888" y="1993900"/>
          <p14:tracePt t="22489" x="4238625" y="2041525"/>
          <p14:tracePt t="22506" x="4327525" y="2071688"/>
          <p14:tracePt t="22522" x="4459288" y="2078038"/>
          <p14:tracePt t="22539" x="4637088" y="2036763"/>
          <p14:tracePt t="22556" x="4656138" y="2036763"/>
          <p14:tracePt t="22831" x="4643438" y="2036763"/>
          <p14:tracePt t="22839" x="4584700" y="2060575"/>
          <p14:tracePt t="22847" x="4541838" y="2089150"/>
          <p14:tracePt t="22855" x="4483100" y="2125663"/>
          <p14:tracePt t="22872" x="4340225" y="2190750"/>
          <p14:tracePt t="22889" x="4197350" y="2220913"/>
          <p14:tracePt t="22906" x="4054475" y="2262188"/>
          <p14:tracePt t="22922" x="3941763" y="2303463"/>
          <p14:tracePt t="22939" x="3846513" y="2351088"/>
          <p14:tracePt t="22956" x="3792538" y="2374900"/>
          <p14:tracePt t="22973" x="3744913" y="2417763"/>
          <p14:tracePt t="22989" x="3690938" y="2446338"/>
          <p14:tracePt t="22991" x="3656013" y="2470150"/>
          <p14:tracePt t="23006" x="3619500" y="2489200"/>
          <p14:tracePt t="23007" x="3571875" y="2513013"/>
          <p14:tracePt t="23023" x="3530600" y="2541588"/>
          <p14:tracePt t="23039" x="3398838" y="2625725"/>
          <p14:tracePt t="23056" x="3322638" y="2697163"/>
          <p14:tracePt t="23073" x="3238500" y="2768600"/>
          <p14:tracePt t="23089" x="3160713" y="2851150"/>
          <p14:tracePt t="23106" x="3108325" y="2905125"/>
          <p14:tracePt t="23123" x="3024188" y="2970213"/>
          <p14:tracePt t="23139" x="2965450" y="3024188"/>
          <p14:tracePt t="23156" x="2922588" y="3060700"/>
          <p14:tracePt t="23173" x="2887663" y="3095625"/>
          <p14:tracePt t="23189" x="2857500" y="3119438"/>
          <p14:tracePt t="23191" x="2833688" y="3132138"/>
          <p14:tracePt t="23207" x="2803525" y="3155950"/>
          <p14:tracePt t="23223" x="2774950" y="3179763"/>
          <p14:tracePt t="23240" x="2738438" y="3208338"/>
          <p14:tracePt t="23256" x="2690813" y="3262313"/>
          <p14:tracePt t="23273" x="2636838" y="3303588"/>
          <p14:tracePt t="23290" x="2565400" y="3351213"/>
          <p14:tracePt t="23306" x="2489200" y="3405188"/>
          <p14:tracePt t="23323" x="2411413" y="3452813"/>
          <p14:tracePt t="23340" x="2346325" y="3482975"/>
          <p14:tracePt t="23356" x="2279650" y="3506788"/>
          <p14:tracePt t="23373" x="2214563" y="3536950"/>
          <p14:tracePt t="23375" x="2190750" y="3548063"/>
          <p14:tracePt t="23390" x="2173288" y="3548063"/>
          <p14:tracePt t="23407" x="2132013" y="3554413"/>
          <p14:tracePt t="23423" x="2108200" y="3554413"/>
          <p14:tracePt t="23440" x="2084388" y="3554413"/>
          <p14:tracePt t="23456" x="2078038" y="3554413"/>
          <p14:tracePt t="23473" x="2065338" y="3554413"/>
          <p14:tracePt t="23490" x="2060575" y="3554413"/>
          <p14:tracePt t="23775" x="2054225" y="3554413"/>
          <p14:tracePt t="23783" x="2054225" y="3560763"/>
          <p14:tracePt t="23791" x="2060575" y="3565525"/>
          <p14:tracePt t="23807" x="2071688" y="3578225"/>
          <p14:tracePt t="23824" x="2108200" y="3608388"/>
          <p14:tracePt t="23840" x="2160588" y="3619500"/>
          <p14:tracePt t="23857" x="2197100" y="3619500"/>
          <p14:tracePt t="23874" x="2220913" y="3619500"/>
          <p14:tracePt t="23890" x="2251075" y="3608388"/>
          <p14:tracePt t="23907" x="2274888" y="3584575"/>
          <p14:tracePt t="23924" x="2298700" y="3548063"/>
          <p14:tracePt t="23940" x="2316163" y="3513138"/>
          <p14:tracePt t="23957" x="2339975" y="3465513"/>
          <p14:tracePt t="23959" x="2357438" y="3435350"/>
          <p14:tracePt t="23974" x="2374900" y="3394075"/>
          <p14:tracePt t="23991" x="2411413" y="3268663"/>
          <p14:tracePt t="24007" x="2417763" y="3208338"/>
          <p14:tracePt t="24024" x="2417763" y="3179763"/>
          <p14:tracePt t="24040" x="2417763" y="3155950"/>
          <p14:tracePt t="24057" x="2405063" y="3136900"/>
          <p14:tracePt t="24074" x="2398713" y="3132138"/>
          <p14:tracePt t="24091" x="2387600" y="3119438"/>
          <p14:tracePt t="24107" x="2381250" y="3108325"/>
          <p14:tracePt t="24124" x="2374900" y="3095625"/>
          <p14:tracePt t="24141" x="2370138" y="3078163"/>
          <p14:tracePt t="24157" x="2363788" y="3054350"/>
          <p14:tracePt t="24159" x="2363788" y="3048000"/>
          <p14:tracePt t="24174" x="2351088" y="3024188"/>
          <p14:tracePt t="24191" x="2346325" y="3017838"/>
          <p14:tracePt t="24207" x="2346325" y="2970213"/>
          <p14:tracePt t="24224" x="2339975" y="2946400"/>
          <p14:tracePt t="24241" x="2333625" y="2941638"/>
          <p14:tracePt t="24257" x="2333625" y="2935288"/>
          <p14:tracePt t="24599" x="2339975" y="2922588"/>
          <p14:tracePt t="24607" x="2363788" y="2887663"/>
          <p14:tracePt t="24615" x="2381250" y="2840038"/>
          <p14:tracePt t="24624" x="2387600" y="2803525"/>
          <p14:tracePt t="24641" x="2411413" y="2727325"/>
          <p14:tracePt t="24658" x="2411413" y="2684463"/>
          <p14:tracePt t="24675" x="2411413" y="2649538"/>
          <p14:tracePt t="24691" x="2398713" y="2619375"/>
          <p14:tracePt t="24708" x="2393950" y="2619375"/>
          <p14:tracePt t="24725" x="2374900" y="2613025"/>
          <p14:tracePt t="24741" x="2346325" y="2625725"/>
          <p14:tracePt t="24743" x="2298700" y="2643188"/>
          <p14:tracePt t="24758" x="2238375" y="2673350"/>
          <p14:tracePt t="24775" x="2155825" y="2714625"/>
          <p14:tracePt t="24791" x="2084388" y="2755900"/>
          <p14:tracePt t="24808" x="2036763" y="2779713"/>
          <p14:tracePt t="24825" x="2000250" y="2798763"/>
          <p14:tracePt t="24841" x="1982788" y="2798763"/>
          <p14:tracePt t="24858" x="1976438" y="2803525"/>
          <p14:tracePt t="24875" x="1970088" y="2803525"/>
          <p14:tracePt t="25199" x="1965325" y="2803525"/>
          <p14:tracePt t="25255" x="1958975" y="2803525"/>
          <p14:tracePt t="25271" x="1946275" y="2809875"/>
          <p14:tracePt t="25279" x="1928813" y="2840038"/>
          <p14:tracePt t="25292" x="1922463" y="2857500"/>
          <p14:tracePt t="25309" x="1905000" y="2917825"/>
          <p14:tracePt t="25325" x="1887538" y="2994025"/>
          <p14:tracePt t="25326" x="1874838" y="3036888"/>
          <p14:tracePt t="25342" x="1857375" y="3101975"/>
          <p14:tracePt t="25359" x="1846263" y="3227388"/>
          <p14:tracePt t="25360" x="1846263" y="3279775"/>
          <p14:tracePt t="25375" x="1846263" y="3387725"/>
          <p14:tracePt t="25392" x="1846263" y="3465513"/>
          <p14:tracePt t="25409" x="1863725" y="3536950"/>
          <p14:tracePt t="25426" x="1881188" y="3578225"/>
          <p14:tracePt t="25442" x="1911350" y="3636963"/>
          <p14:tracePt t="25459" x="1952625" y="3697288"/>
          <p14:tracePt t="25475" x="2000250" y="3751263"/>
          <p14:tracePt t="25492" x="2054225" y="3816350"/>
          <p14:tracePt t="25509" x="2089150" y="3857625"/>
          <p14:tracePt t="25525" x="2119313" y="3887788"/>
          <p14:tracePt t="25527" x="2136775" y="3887788"/>
          <p14:tracePt t="25542" x="2155825" y="3905250"/>
          <p14:tracePt t="25559" x="2160588" y="3911600"/>
          <p14:tracePt t="25576" x="2173288" y="3917950"/>
          <p14:tracePt t="25592" x="2179638" y="3917950"/>
          <p14:tracePt t="25609" x="2208213" y="3917950"/>
          <p14:tracePt t="25625" x="2244725" y="3917950"/>
          <p14:tracePt t="25642" x="2298700" y="3887788"/>
          <p14:tracePt t="25659" x="2374900" y="3827463"/>
          <p14:tracePt t="25676" x="2435225" y="3768725"/>
          <p14:tracePt t="25692" x="2459038" y="3708400"/>
          <p14:tracePt t="25711" x="2459038" y="3697288"/>
          <p14:tracePt t="25726" x="2459038" y="3690938"/>
          <p14:tracePt t="25742" x="2465388" y="3595688"/>
          <p14:tracePt t="25759" x="2470150" y="3506788"/>
          <p14:tracePt t="25776" x="2476500" y="3435350"/>
          <p14:tracePt t="25792" x="2470150" y="3381375"/>
          <p14:tracePt t="25809" x="2452688" y="3327400"/>
          <p14:tracePt t="25826" x="2435225" y="3292475"/>
          <p14:tracePt t="25842" x="2417763" y="3262313"/>
          <p14:tracePt t="25859" x="2393950" y="3232150"/>
          <p14:tracePt t="25876" x="2374900" y="3214688"/>
          <p14:tracePt t="25892" x="2357438" y="3197225"/>
          <p14:tracePt t="25909" x="2351088" y="3190875"/>
          <p14:tracePt t="26599" x="2351088" y="3197225"/>
          <p14:tracePt t="26607" x="2351088" y="3221038"/>
          <p14:tracePt t="26615" x="2351088" y="3244850"/>
          <p14:tracePt t="26627" x="2351088" y="3275013"/>
          <p14:tracePt t="26643" x="2351088" y="3363913"/>
          <p14:tracePt t="26660" x="2333625" y="3446463"/>
          <p14:tracePt t="26677" x="2309813" y="3524250"/>
          <p14:tracePt t="26679" x="2303463" y="3548063"/>
          <p14:tracePt t="26694" x="2292350" y="3571875"/>
          <p14:tracePt t="26711" x="2274888" y="3625850"/>
          <p14:tracePt t="26727" x="2268538" y="3632200"/>
          <p14:tracePt t="26744" x="2262188" y="3649663"/>
          <p14:tracePt t="26760" x="2255838" y="3656013"/>
          <p14:tracePt t="26777" x="2244725" y="3667125"/>
          <p14:tracePt t="26793" x="2232025" y="3673475"/>
          <p14:tracePt t="26810" x="2227263" y="3673475"/>
          <p14:tracePt t="26863" x="2227263" y="3660775"/>
          <p14:tracePt t="26871" x="2227263" y="3636963"/>
          <p14:tracePt t="26879" x="2227263" y="3613150"/>
          <p14:tracePt t="26894" x="2227263" y="3578225"/>
          <p14:tracePt t="26911" x="2214563" y="3513138"/>
          <p14:tracePt t="26912" x="2203450" y="3476625"/>
          <p14:tracePt t="26927" x="2173288" y="3411538"/>
          <p14:tracePt t="26944" x="2136775" y="3340100"/>
          <p14:tracePt t="26961" x="2101850" y="3275013"/>
          <p14:tracePt t="26977" x="2078038" y="3227388"/>
          <p14:tracePt t="26994" x="2065338" y="3203575"/>
          <p14:tracePt t="27011" x="2054225" y="3184525"/>
          <p14:tracePt t="27027" x="2054225" y="3179763"/>
          <p14:tracePt t="27044" x="2047875" y="3173413"/>
          <p14:tracePt t="27061" x="2041525" y="3173413"/>
          <p14:tracePt t="27078" x="2030413" y="3167063"/>
          <p14:tracePt t="27095" x="2017713" y="3160713"/>
          <p14:tracePt t="27111" x="2012950" y="3155950"/>
          <p14:tracePt t="27127" x="1989138" y="3136900"/>
          <p14:tracePt t="27144" x="1976438" y="3125788"/>
          <p14:tracePt t="27161" x="1970088" y="3101975"/>
          <p14:tracePt t="27177" x="1970088" y="3078163"/>
          <p14:tracePt t="27194" x="1970088" y="3036888"/>
          <p14:tracePt t="27211" x="1970088" y="2989263"/>
          <p14:tracePt t="27228" x="1970088" y="2946400"/>
          <p14:tracePt t="27244" x="1965325" y="2917825"/>
          <p14:tracePt t="27261" x="1965325" y="2898775"/>
          <p14:tracePt t="27262" x="1958975" y="2894013"/>
          <p14:tracePt t="27278" x="1952625" y="2894013"/>
          <p14:tracePt t="27303" x="1952625" y="2887663"/>
          <p14:tracePt t="27583" x="1958975" y="2887663"/>
          <p14:tracePt t="27639" x="1965325" y="2887663"/>
          <p14:tracePt t="27647" x="1976438" y="2887663"/>
          <p14:tracePt t="27655" x="2000250" y="2874963"/>
          <p14:tracePt t="27663" x="2030413" y="2846388"/>
          <p14:tracePt t="27679" x="2060575" y="2816225"/>
          <p14:tracePt t="27695" x="2065338" y="2809875"/>
          <p14:tracePt t="27696" x="2071688" y="2798763"/>
          <p14:tracePt t="27711" x="2078038" y="2786063"/>
          <p14:tracePt t="27728" x="2078038" y="2779713"/>
          <p14:tracePt t="27759" x="2078038" y="2774950"/>
          <p14:tracePt t="27815" x="2071688" y="2774950"/>
          <p14:tracePt t="27831" x="2065338" y="2774950"/>
          <p14:tracePt t="27839" x="2054225" y="2774950"/>
          <p14:tracePt t="27847" x="2041525" y="2774950"/>
          <p14:tracePt t="27862" x="2030413" y="2779713"/>
          <p14:tracePt t="27879" x="1989138" y="2798763"/>
          <p14:tracePt t="27880" x="1965325" y="2816225"/>
          <p14:tracePt t="27895" x="1917700" y="2851150"/>
          <p14:tracePt t="27912" x="1870075" y="2898775"/>
          <p14:tracePt t="27928" x="1846263" y="2965450"/>
          <p14:tracePt t="27945" x="1839913" y="3054350"/>
          <p14:tracePt t="27962" x="1839913" y="3136900"/>
          <p14:tracePt t="27978" x="1851025" y="3208338"/>
          <p14:tracePt t="27995" x="1893888" y="3279775"/>
          <p14:tracePt t="28012" x="1965325" y="3357563"/>
          <p14:tracePt t="28016" x="2006600" y="3381375"/>
          <p14:tracePt t="28029" x="2065338" y="3405188"/>
          <p14:tracePt t="28045" x="2166938" y="3422650"/>
          <p14:tracePt t="28047" x="2214563" y="3422650"/>
          <p14:tracePt t="28062" x="2255838" y="3422650"/>
          <p14:tracePt t="28063" x="2292350" y="3417888"/>
          <p14:tracePt t="28079" x="2322513" y="3405188"/>
          <p14:tracePt t="28095" x="2370138" y="3340100"/>
          <p14:tracePt t="28112" x="2387600" y="3286125"/>
          <p14:tracePt t="28129" x="2393950" y="3227388"/>
          <p14:tracePt t="28145" x="2393950" y="3190875"/>
          <p14:tracePt t="28162" x="2393950" y="3184525"/>
          <p14:tracePt t="28191" x="2393950" y="3179763"/>
          <p14:tracePt t="28199" x="2381250" y="3179763"/>
          <p14:tracePt t="28212" x="2374900" y="3179763"/>
          <p14:tracePt t="28229" x="2351088" y="3179763"/>
          <p14:tracePt t="28245" x="2322513" y="3179763"/>
          <p14:tracePt t="28247" x="2298700" y="3179763"/>
          <p14:tracePt t="28263" x="2274888" y="3203575"/>
          <p14:tracePt t="28279" x="2251075" y="3221038"/>
          <p14:tracePt t="28296" x="2197100" y="3255963"/>
          <p14:tracePt t="28312" x="2149475" y="3292475"/>
          <p14:tracePt t="28329" x="2132013" y="3327400"/>
          <p14:tracePt t="28346" x="2112963" y="3375025"/>
          <p14:tracePt t="28362" x="2101850" y="3417888"/>
          <p14:tracePt t="28379" x="2101850" y="3459163"/>
          <p14:tracePt t="28396" x="2101850" y="3489325"/>
          <p14:tracePt t="28412" x="2101850" y="3513138"/>
          <p14:tracePt t="28429" x="2112963" y="3517900"/>
          <p14:tracePt t="28446" x="2119313" y="3524250"/>
          <p14:tracePt t="28462" x="2125663" y="3524250"/>
          <p14:tracePt t="28479" x="2125663" y="3530600"/>
          <p14:tracePt t="29127" x="2149475" y="3517900"/>
          <p14:tracePt t="29135" x="2184400" y="3482975"/>
          <p14:tracePt t="29146" x="2208213" y="3465513"/>
          <p14:tracePt t="29163" x="2244725" y="3405188"/>
          <p14:tracePt t="29180" x="2268538" y="3351213"/>
          <p14:tracePt t="29196" x="2286000" y="3303588"/>
          <p14:tracePt t="29213" x="2292350" y="3286125"/>
          <p14:tracePt t="29230" x="2292350" y="3262313"/>
          <p14:tracePt t="29247" x="2286000" y="3251200"/>
          <p14:tracePt t="29263" x="2262188" y="3227388"/>
          <p14:tracePt t="29280" x="2251075" y="3221038"/>
          <p14:tracePt t="29297" x="2244725" y="3214688"/>
          <p14:tracePt t="29313" x="2238375" y="3214688"/>
          <p14:tracePt t="29343" x="2232025" y="3214688"/>
          <p14:tracePt t="29351" x="2227263" y="3214688"/>
          <p14:tracePt t="29363" x="2208213" y="3221038"/>
          <p14:tracePt t="29380" x="2190750" y="3238500"/>
          <p14:tracePt t="29397" x="2173288" y="3255963"/>
          <p14:tracePt t="29413" x="2160588" y="3292475"/>
          <p14:tracePt t="29415" x="2160588" y="3303588"/>
          <p14:tracePt t="29431" x="2155825" y="3333750"/>
          <p14:tracePt t="29447" x="2155825" y="3351213"/>
          <p14:tracePt t="29463" x="2155825" y="3411538"/>
          <p14:tracePt t="29480" x="2173288" y="3446463"/>
          <p14:tracePt t="29497" x="2197100" y="3482975"/>
          <p14:tracePt t="29513" x="2214563" y="3506788"/>
          <p14:tracePt t="29530" x="2227263" y="3517900"/>
          <p14:tracePt t="29547" x="2227263" y="3524250"/>
          <p14:tracePt t="29564" x="2232025" y="3524250"/>
          <p14:tracePt t="29580" x="2238375" y="3530600"/>
          <p14:tracePt t="29663" x="2251075" y="3530600"/>
          <p14:tracePt t="29671" x="2251075" y="3513138"/>
          <p14:tracePt t="29680" x="2255838" y="3482975"/>
          <p14:tracePt t="29697" x="2255838" y="3435350"/>
          <p14:tracePt t="29714" x="2255838" y="3387725"/>
          <p14:tracePt t="29730" x="2244725" y="3346450"/>
          <p14:tracePt t="29747" x="2232025" y="3327400"/>
          <p14:tracePt t="29764" x="2203450" y="3298825"/>
          <p14:tracePt t="29780" x="2179638" y="3275013"/>
          <p14:tracePt t="29783" x="2160588" y="3262313"/>
          <p14:tracePt t="29797" x="2143125" y="3251200"/>
          <p14:tracePt t="29814" x="2101850" y="3238500"/>
          <p14:tracePt t="29832" x="2095500" y="3238500"/>
          <p14:tracePt t="29847" x="2084388" y="3238500"/>
          <p14:tracePt t="29864" x="2071688" y="3251200"/>
          <p14:tracePt t="29881" x="2047875" y="3268663"/>
          <p14:tracePt t="29897" x="2036763" y="3286125"/>
          <p14:tracePt t="29914" x="2017713" y="3303588"/>
          <p14:tracePt t="29931" x="2006600" y="3316288"/>
          <p14:tracePt t="29947" x="2000250" y="3327400"/>
          <p14:tracePt t="29964" x="1993900" y="3327400"/>
          <p14:tracePt t="30183" x="1993900" y="3333750"/>
          <p14:tracePt t="30199" x="1989138" y="3351213"/>
          <p14:tracePt t="30216" x="1982788" y="3363913"/>
          <p14:tracePt t="30223" x="1976438" y="3375025"/>
          <p14:tracePt t="30239" x="1976438" y="3387725"/>
          <p14:tracePt t="30248" x="1970088" y="3387725"/>
          <p14:tracePt t="30264" x="1965325" y="3394075"/>
          <p14:tracePt t="30575" x="1965325" y="3398838"/>
          <p14:tracePt t="30583" x="1965325" y="3405188"/>
          <p14:tracePt t="30591" x="1970088" y="3417888"/>
          <p14:tracePt t="30599" x="1982788" y="3422650"/>
          <p14:tracePt t="30614" x="1989138" y="3429000"/>
          <p14:tracePt t="30631" x="2024063" y="3452813"/>
          <p14:tracePt t="30648" x="2047875" y="3470275"/>
          <p14:tracePt t="30665" x="2060575" y="3482975"/>
          <p14:tracePt t="30681" x="2065338" y="3489325"/>
          <p14:tracePt t="30698" x="2071688" y="3506788"/>
          <p14:tracePt t="30715" x="2084388" y="3517900"/>
          <p14:tracePt t="30731" x="2095500" y="3530600"/>
          <p14:tracePt t="30748" x="2108200" y="3548063"/>
          <p14:tracePt t="30765" x="2125663" y="3554413"/>
          <p14:tracePt t="30766" x="2132013" y="3560763"/>
          <p14:tracePt t="30782" x="2160588" y="3560763"/>
          <p14:tracePt t="30799" x="2190750" y="3560763"/>
          <p14:tracePt t="30815" x="2227263" y="3560763"/>
          <p14:tracePt t="30832" x="2244725" y="3560763"/>
          <p14:tracePt t="30848" x="2274888" y="3554413"/>
          <p14:tracePt t="30865" x="2292350" y="3554413"/>
          <p14:tracePt t="30882" x="2316163" y="3554413"/>
          <p14:tracePt t="30899" x="2327275" y="3548063"/>
          <p14:tracePt t="30915" x="2346325" y="3548063"/>
          <p14:tracePt t="30932" x="2363788" y="3541713"/>
          <p14:tracePt t="30948" x="2398713" y="3536950"/>
          <p14:tracePt t="30965" x="2417763" y="3530600"/>
          <p14:tracePt t="30967" x="2422525" y="3524250"/>
          <p14:tracePt t="30983" x="2435225" y="3517900"/>
          <p14:tracePt t="30999" x="2441575" y="3513138"/>
          <p14:tracePt t="31015" x="2446338" y="3506788"/>
          <p14:tracePt t="31032" x="2452688" y="3500438"/>
          <p14:tracePt t="31303" x="2446338" y="3500438"/>
          <p14:tracePt t="31311" x="2435225" y="3500438"/>
          <p14:tracePt t="31319" x="2428875" y="3500438"/>
          <p14:tracePt t="31332" x="2417763" y="3500438"/>
          <p14:tracePt t="31349" x="2405063" y="3506788"/>
          <p14:tracePt t="31366" x="2387600" y="3506788"/>
          <p14:tracePt t="31383" x="2370138" y="3506788"/>
          <p14:tracePt t="31399" x="2346325" y="3494088"/>
          <p14:tracePt t="31416" x="2292350" y="3465513"/>
          <p14:tracePt t="31432" x="2232025" y="3441700"/>
          <p14:tracePt t="31449" x="2155825" y="3405188"/>
          <p14:tracePt t="31466" x="2095500" y="3381375"/>
          <p14:tracePt t="31482" x="2041525" y="3357563"/>
          <p14:tracePt t="31499" x="1989138" y="3346450"/>
          <p14:tracePt t="31516" x="1928813" y="3333750"/>
          <p14:tracePt t="31532" x="1893888" y="3327400"/>
          <p14:tracePt t="31549" x="1870075" y="3327400"/>
          <p14:tracePt t="31551" x="1863725" y="3327400"/>
          <p14:tracePt t="31687" x="1857375" y="3327400"/>
          <p14:tracePt t="31695" x="1851025" y="3327400"/>
          <p14:tracePt t="31711" x="1846263" y="3327400"/>
          <p14:tracePt t="31719" x="1839913" y="3322638"/>
          <p14:tracePt t="31733" x="1833563" y="3322638"/>
          <p14:tracePt t="31749" x="1822450" y="3316288"/>
          <p14:tracePt t="31766" x="1809750" y="3309938"/>
          <p14:tracePt t="31887" x="1816100" y="3309938"/>
          <p14:tracePt t="31895" x="1822450" y="3309938"/>
          <p14:tracePt t="31903" x="1839913" y="3316288"/>
          <p14:tracePt t="31916" x="1846263" y="3322638"/>
          <p14:tracePt t="31933" x="1857375" y="3327400"/>
          <p14:tracePt t="31950" x="1870075" y="3327400"/>
          <p14:tracePt t="31983" x="1874838" y="3327400"/>
          <p14:tracePt t="32007" x="1881188" y="3327400"/>
          <p14:tracePt t="32031" x="1887538" y="3327400"/>
          <p14:tracePt t="32096" x="1893888" y="3327400"/>
          <p14:tracePt t="32119" x="1905000" y="3322638"/>
          <p14:tracePt t="32231" x="1905000" y="3316288"/>
          <p14:tracePt t="32255" x="1911350" y="3316288"/>
          <p14:tracePt t="32359" x="1911350" y="3309938"/>
          <p14:tracePt t="32415" x="1898650" y="3303588"/>
          <p14:tracePt t="32431" x="1893888" y="3303588"/>
          <p14:tracePt t="32447" x="1887538" y="3303588"/>
          <p14:tracePt t="32463" x="1881188" y="3303588"/>
          <p14:tracePt t="32647" x="1887538" y="3303588"/>
          <p14:tracePt t="32671" x="1893888" y="3303588"/>
          <p14:tracePt t="32895" x="1905000" y="3303588"/>
          <p14:tracePt t="32905" x="1922463" y="3303588"/>
          <p14:tracePt t="32911" x="1935163" y="3303588"/>
          <p14:tracePt t="32919" x="1941513" y="3309938"/>
          <p14:tracePt t="32934" x="1958975" y="3316288"/>
          <p14:tracePt t="32951" x="1982788" y="3327400"/>
          <p14:tracePt t="32952" x="1989138" y="3333750"/>
          <p14:tracePt t="32967" x="2017713" y="3346450"/>
          <p14:tracePt t="32984" x="2036763" y="3363913"/>
          <p14:tracePt t="33001" x="2084388" y="3381375"/>
          <p14:tracePt t="33017" x="2149475" y="3411538"/>
          <p14:tracePt t="33034" x="2208213" y="3429000"/>
          <p14:tracePt t="33051" x="2251075" y="3441700"/>
          <p14:tracePt t="33068" x="2309813" y="3452813"/>
          <p14:tracePt t="33084" x="2387600" y="3459163"/>
          <p14:tracePt t="33101" x="2506663" y="3465513"/>
          <p14:tracePt t="33118" x="2636838" y="3465513"/>
          <p14:tracePt t="33119" x="2703513" y="3465513"/>
          <p14:tracePt t="33134" x="2774950" y="3465513"/>
          <p14:tracePt t="33151" x="2976563" y="3465513"/>
          <p14:tracePt t="33168" x="3119438" y="3465513"/>
          <p14:tracePt t="33184" x="3232150" y="3465513"/>
          <p14:tracePt t="33201" x="3351213" y="3465513"/>
          <p14:tracePt t="33218" x="3465513" y="3452813"/>
          <p14:tracePt t="33235" x="3560763" y="3441700"/>
          <p14:tracePt t="33251" x="3636963" y="3417888"/>
          <p14:tracePt t="33268" x="3727450" y="3405188"/>
          <p14:tracePt t="33285" x="3840163" y="3387725"/>
          <p14:tracePt t="33301" x="3952875" y="3375025"/>
          <p14:tracePt t="33302" x="4000500" y="3370263"/>
          <p14:tracePt t="33318" x="4048125" y="3363913"/>
          <p14:tracePt t="33335" x="4137025" y="3363913"/>
          <p14:tracePt t="33336" x="4179888" y="3363913"/>
          <p14:tracePt t="33351" x="4286250" y="3363913"/>
          <p14:tracePt t="33368" x="4370388" y="3363913"/>
          <p14:tracePt t="33385" x="4465638" y="3363913"/>
          <p14:tracePt t="33401" x="4560888" y="3363913"/>
          <p14:tracePt t="33418" x="4649788" y="3363913"/>
          <p14:tracePt t="33435" x="4708525" y="3363913"/>
          <p14:tracePt t="33451" x="4762500" y="3357563"/>
          <p14:tracePt t="33468" x="4810125" y="3340100"/>
          <p14:tracePt t="33485" x="4846638" y="3340100"/>
          <p14:tracePt t="33486" x="4875213" y="3333750"/>
          <p14:tracePt t="33501" x="4894263" y="3333750"/>
          <p14:tracePt t="33519" x="4970463" y="3316288"/>
          <p14:tracePt t="33535" x="4989513" y="3303588"/>
          <p14:tracePt t="33536" x="5006975" y="3303588"/>
          <p14:tracePt t="33552" x="5024438" y="3292475"/>
          <p14:tracePt t="33568" x="5030788" y="3286125"/>
          <p14:tracePt t="33639" x="5030788" y="3279775"/>
          <p14:tracePt t="33647" x="5030788" y="3275013"/>
          <p14:tracePt t="33663" x="5018088" y="3262313"/>
          <p14:tracePt t="33671" x="5000625" y="3251200"/>
          <p14:tracePt t="33685" x="4989513" y="3244850"/>
          <p14:tracePt t="33703" x="4935538" y="3208338"/>
          <p14:tracePt t="33719" x="4918075" y="3203575"/>
          <p14:tracePt t="33735" x="4905375" y="3197225"/>
          <p14:tracePt t="33752" x="4899025" y="3197225"/>
          <p14:tracePt t="33769" x="4887913" y="3197225"/>
          <p14:tracePt t="33785" x="4875213" y="3197225"/>
          <p14:tracePt t="33802" x="4864100" y="3197225"/>
          <p14:tracePt t="33818" x="4851400" y="3203575"/>
          <p14:tracePt t="33835" x="4840288" y="3208338"/>
          <p14:tracePt t="33852" x="4827588" y="3214688"/>
          <p14:tracePt t="33869" x="4816475" y="3221038"/>
          <p14:tracePt t="33885" x="4803775" y="3221038"/>
          <p14:tracePt t="33903" x="4786313" y="3227388"/>
          <p14:tracePt t="33919" x="4768850" y="3227388"/>
          <p14:tracePt t="33935" x="4756150" y="3227388"/>
          <p14:tracePt t="33952" x="4732338" y="3227388"/>
          <p14:tracePt t="33969" x="4721225" y="3227388"/>
          <p14:tracePt t="33985" x="4708525" y="3232150"/>
          <p14:tracePt t="34002" x="4697413" y="3232150"/>
          <p14:tracePt t="34019" x="4684713" y="3232150"/>
          <p14:tracePt t="34036" x="4679950" y="3238500"/>
          <p14:tracePt t="34052" x="4673600" y="3238500"/>
          <p14:tracePt t="34069" x="4667250" y="3238500"/>
          <p14:tracePt t="36087" x="4660900" y="3238500"/>
          <p14:tracePt t="36095" x="4649788" y="3251200"/>
          <p14:tracePt t="36104" x="4625975" y="3275013"/>
          <p14:tracePt t="36121" x="4572000" y="3322638"/>
          <p14:tracePt t="36138" x="4541838" y="3363913"/>
          <p14:tracePt t="36155" x="4506913" y="3441700"/>
          <p14:tracePt t="36171" x="4476750" y="3517900"/>
          <p14:tracePt t="36188" x="4470400" y="3589338"/>
          <p14:tracePt t="36205" x="4459288" y="3679825"/>
          <p14:tracePt t="36221" x="4441825" y="3762375"/>
          <p14:tracePt t="36223" x="4405313" y="3803650"/>
          <p14:tracePt t="36238" x="4375150" y="3851275"/>
          <p14:tracePt t="36255" x="4298950" y="3929063"/>
          <p14:tracePt t="36256" x="4251325" y="3965575"/>
          <p14:tracePt t="36271" x="4149725" y="3989388"/>
          <p14:tracePt t="36288" x="4048125" y="4006850"/>
          <p14:tracePt t="36305" x="3952875" y="4006850"/>
          <p14:tracePt t="36321" x="3833813" y="4006850"/>
          <p14:tracePt t="36338" x="3714750" y="4006850"/>
          <p14:tracePt t="36355" x="3548063" y="3970338"/>
          <p14:tracePt t="36372" x="3375025" y="3929063"/>
          <p14:tracePt t="36388" x="3113088" y="3863975"/>
          <p14:tracePt t="36405" x="2887663" y="3827463"/>
          <p14:tracePt t="36407" x="2798763" y="3816350"/>
          <p14:tracePt t="36422" x="2714625" y="3803650"/>
          <p14:tracePt t="36439" x="2541588" y="3751263"/>
          <p14:tracePt t="36455" x="2500313" y="3738563"/>
          <p14:tracePt t="36472" x="2387600" y="3714750"/>
          <p14:tracePt t="36488" x="2339975" y="3703638"/>
          <p14:tracePt t="36505" x="2268538" y="3684588"/>
          <p14:tracePt t="36522" x="2179638" y="3673475"/>
          <p14:tracePt t="36538" x="2084388" y="3656013"/>
          <p14:tracePt t="36555" x="1965325" y="3636963"/>
          <p14:tracePt t="36572" x="1846263" y="3602038"/>
          <p14:tracePt t="36588" x="1738313" y="3578225"/>
          <p14:tracePt t="36605" x="1643063" y="3554413"/>
          <p14:tracePt t="36606" x="1612900" y="3541713"/>
          <p14:tracePt t="36622" x="1584325" y="3530600"/>
          <p14:tracePt t="36639" x="1554163" y="3524250"/>
          <p14:tracePt t="36640" x="1536700" y="3513138"/>
          <p14:tracePt t="36655" x="1506538" y="3506788"/>
          <p14:tracePt t="36672" x="1493838" y="3494088"/>
          <p14:tracePt t="36688" x="1482725" y="3494088"/>
          <p14:tracePt t="36705" x="1476375" y="3489325"/>
          <p14:tracePt t="36722" x="1470025" y="3489325"/>
          <p14:tracePt t="36775" x="1465263" y="3482975"/>
          <p14:tracePt t="36791" x="1465263" y="3470275"/>
          <p14:tracePt t="36799" x="1465263" y="3465513"/>
          <p14:tracePt t="36807" x="1465263" y="3452813"/>
          <p14:tracePt t="36822" x="1465263" y="3429000"/>
          <p14:tracePt t="36839" x="1470025" y="3394075"/>
          <p14:tracePt t="36856" x="1482725" y="3370263"/>
          <p14:tracePt t="36872" x="1506538" y="3327400"/>
          <p14:tracePt t="36889" x="1512888" y="3309938"/>
          <p14:tracePt t="36906" x="1517650" y="3303588"/>
          <p14:tracePt t="36922" x="1517650" y="3298825"/>
          <p14:tracePt t="36939" x="1517650" y="3292475"/>
          <p14:tracePt t="36967" x="1524000" y="3292475"/>
          <p14:tracePt t="36975" x="1530350" y="3292475"/>
          <p14:tracePt t="36989" x="1541463" y="3292475"/>
          <p14:tracePt t="37006" x="1571625" y="3286125"/>
          <p14:tracePt t="37007" x="1589088" y="3286125"/>
          <p14:tracePt t="37022" x="1612900" y="3286125"/>
          <p14:tracePt t="37039" x="1625600" y="3286125"/>
          <p14:tracePt t="37056" x="1643063" y="3286125"/>
          <p14:tracePt t="37072" x="1649413" y="3286125"/>
          <p14:tracePt t="37089" x="1660525" y="3286125"/>
          <p14:tracePt t="37106" x="1673225" y="3286125"/>
          <p14:tracePt t="37122" x="1690688" y="3292475"/>
          <p14:tracePt t="37139" x="1703388" y="3298825"/>
          <p14:tracePt t="37156" x="1708150" y="3298825"/>
          <p14:tracePt t="37223" x="1720850" y="3303588"/>
          <p14:tracePt t="37231" x="1727200" y="3303588"/>
          <p14:tracePt t="37239" x="1727200" y="3309938"/>
          <p14:tracePt t="37256" x="1738313" y="3316288"/>
          <p14:tracePt t="37273" x="1755775" y="3316288"/>
          <p14:tracePt t="37289" x="1768475" y="3322638"/>
          <p14:tracePt t="37306" x="1785938" y="3327400"/>
          <p14:tracePt t="37323" x="1809750" y="3333750"/>
          <p14:tracePt t="37339" x="1822450" y="3333750"/>
          <p14:tracePt t="37356" x="1833563" y="3333750"/>
          <p14:tracePt t="37373" x="1863725" y="3327400"/>
          <p14:tracePt t="37389" x="1887538" y="3316288"/>
          <p14:tracePt t="37391" x="1898650" y="3303588"/>
          <p14:tracePt t="37406" x="1917700" y="3298825"/>
          <p14:tracePt t="37423" x="1922463" y="3292475"/>
          <p14:tracePt t="37567" x="1928813" y="3292475"/>
          <p14:tracePt t="37575" x="1935163" y="3292475"/>
          <p14:tracePt t="37599" x="1935163" y="3298825"/>
          <p14:tracePt t="37687" x="1941513" y="3298825"/>
          <p14:tracePt t="37695" x="1946275" y="3303588"/>
          <p14:tracePt t="37706" x="1952625" y="3303588"/>
          <p14:tracePt t="37723" x="1965325" y="3309938"/>
          <p14:tracePt t="37783" x="1970088" y="3316288"/>
          <p14:tracePt t="38007" x="1970088" y="3309938"/>
          <p14:tracePt t="38023" x="1970088" y="3303588"/>
          <p14:tracePt t="38143" x="1965325" y="3303588"/>
          <p14:tracePt t="38151" x="1958975" y="3309938"/>
          <p14:tracePt t="38159" x="1946275" y="3309938"/>
          <p14:tracePt t="38174" x="1946275" y="3316288"/>
          <p14:tracePt t="38191" x="1941513" y="3316288"/>
          <p14:tracePt t="38192" x="1935163" y="3316288"/>
          <p14:tracePt t="38367" x="1928813" y="3316288"/>
          <p14:tracePt t="38375" x="1922463" y="3316288"/>
          <p14:tracePt t="38479" x="1917700" y="3316288"/>
          <p14:tracePt t="38615" x="1917700" y="3322638"/>
          <p14:tracePt t="38623" x="1917700" y="3340100"/>
          <p14:tracePt t="38631" x="1922463" y="3340100"/>
          <p14:tracePt t="38641" x="1928813" y="3346450"/>
          <p14:tracePt t="38657" x="1958975" y="3375025"/>
          <p14:tracePt t="38674" x="2036763" y="3405188"/>
          <p14:tracePt t="38691" x="2132013" y="3441700"/>
          <p14:tracePt t="38708" x="2238375" y="3476625"/>
          <p14:tracePt t="38724" x="2370138" y="3500438"/>
          <p14:tracePt t="38741" x="2500313" y="3517900"/>
          <p14:tracePt t="38742" x="2571750" y="3524250"/>
          <p14:tracePt t="38758" x="2643188" y="3530600"/>
          <p14:tracePt t="38775" x="2840038" y="3565525"/>
          <p14:tracePt t="38791" x="2989263" y="3584575"/>
          <p14:tracePt t="38808" x="3179763" y="3584575"/>
          <p14:tracePt t="38824" x="3375025" y="3584575"/>
          <p14:tracePt t="38841" x="3524250" y="3584575"/>
          <p14:tracePt t="38858" x="3636963" y="3578225"/>
          <p14:tracePt t="38874" x="3721100" y="3548063"/>
          <p14:tracePt t="38891" x="3775075" y="3513138"/>
          <p14:tracePt t="38908" x="3803650" y="3482975"/>
          <p14:tracePt t="38924" x="3822700" y="3441700"/>
          <p14:tracePt t="38941" x="3827463" y="3405188"/>
          <p14:tracePt t="38943" x="3833813" y="3394075"/>
          <p14:tracePt t="38958" x="3846513" y="3363913"/>
          <p14:tracePt t="38975" x="3857625" y="3357563"/>
          <p14:tracePt t="38991" x="3887788" y="3316288"/>
          <p14:tracePt t="39008" x="3894138" y="3309938"/>
          <p14:tracePt t="39025" x="3898900" y="3303588"/>
          <p14:tracePt t="39041" x="3905250" y="3292475"/>
          <p14:tracePt t="39058" x="3929063" y="3292475"/>
          <p14:tracePt t="39075" x="3989388" y="3279775"/>
          <p14:tracePt t="39091" x="4071938" y="3268663"/>
          <p14:tracePt t="39108" x="4160838" y="3255963"/>
          <p14:tracePt t="39125" x="4238625" y="3244850"/>
          <p14:tracePt t="39126" x="4262438" y="3244850"/>
          <p14:tracePt t="39141" x="4279900" y="3244850"/>
          <p14:tracePt t="39159" x="4351338" y="3244850"/>
          <p14:tracePt t="39175" x="4394200" y="3244850"/>
          <p14:tracePt t="39192" x="4418013" y="3244850"/>
          <p14:tracePt t="39208" x="4429125" y="3244850"/>
          <p14:tracePt t="39255" x="4441825" y="3238500"/>
          <p14:tracePt t="39263" x="4446588" y="3238500"/>
          <p14:tracePt t="39275" x="4470400" y="3232150"/>
          <p14:tracePt t="39292" x="4530725" y="3227388"/>
          <p14:tracePt t="39308" x="4595813" y="3203575"/>
          <p14:tracePt t="39325" x="4632325" y="3190875"/>
          <p14:tracePt t="39326" x="4637088" y="3190875"/>
          <p14:tracePt t="39343" x="4643438" y="3190875"/>
          <p14:tracePt t="39360" x="4643438" y="3184525"/>
          <p14:tracePt t="39408" x="4656138" y="3184525"/>
          <p14:tracePt t="39423" x="4667250" y="3184525"/>
          <p14:tracePt t="39439" x="4673600" y="3184525"/>
          <p14:tracePt t="39743" x="4679950" y="3184525"/>
          <p14:tracePt t="39751" x="4679950" y="3197225"/>
          <p14:tracePt t="39760" x="4673600" y="3208338"/>
          <p14:tracePt t="39776" x="4649788" y="3251200"/>
          <p14:tracePt t="39792" x="4625975" y="3279775"/>
          <p14:tracePt t="39809" x="4608513" y="3303588"/>
          <p14:tracePt t="40039" x="4602163" y="3303588"/>
          <p14:tracePt t="40047" x="4602163" y="3298825"/>
          <p14:tracePt t="40059" x="4608513" y="3292475"/>
          <p14:tracePt t="40076" x="4613275" y="3286125"/>
          <p14:tracePt t="40092" x="4632325" y="3275013"/>
          <p14:tracePt t="40109" x="4637088" y="3262313"/>
          <p14:tracePt t="40126" x="4649788" y="3251200"/>
          <p14:tracePt t="40127" x="4656138" y="3244850"/>
          <p14:tracePt t="40143" x="4656138" y="3238500"/>
          <p14:tracePt t="40143" x="4660900" y="3232150"/>
          <p14:tracePt t="40167" x="4660900" y="3227388"/>
          <p14:tracePt t="40176" x="4667250" y="3227388"/>
          <p14:tracePt t="40423" x="4660900" y="3227388"/>
          <p14:tracePt t="40431" x="4656138" y="3227388"/>
          <p14:tracePt t="40443" x="4649788" y="3227388"/>
          <p14:tracePt t="40459" x="4643438" y="3232150"/>
          <p14:tracePt t="40479" x="4637088" y="3232150"/>
          <p14:tracePt t="40583" x="4632325" y="3238500"/>
          <p14:tracePt t="40615" x="4632325" y="3244850"/>
          <p14:tracePt t="40655" x="4643438" y="3251200"/>
          <p14:tracePt t="40663" x="4660900" y="3251200"/>
          <p14:tracePt t="40671" x="4691063" y="3251200"/>
          <p14:tracePt t="40679" x="4732338" y="3251200"/>
          <p14:tracePt t="40693" x="4779963" y="3251200"/>
          <p14:tracePt t="40710" x="4846638" y="3244850"/>
          <p14:tracePt t="40711" x="4887913" y="3232150"/>
          <p14:tracePt t="40727" x="4922838" y="3221038"/>
          <p14:tracePt t="40727" x="4941888" y="3214688"/>
          <p14:tracePt t="40743" x="4989513" y="3190875"/>
          <p14:tracePt t="40760" x="5024438" y="3179763"/>
          <p14:tracePt t="40776" x="5072063" y="3173413"/>
          <p14:tracePt t="40793" x="5137150" y="3173413"/>
          <p14:tracePt t="40810" x="5214938" y="3173413"/>
          <p14:tracePt t="40826" x="5280025" y="3179763"/>
          <p14:tracePt t="40843" x="5346700" y="3190875"/>
          <p14:tracePt t="40860" x="5387975" y="3190875"/>
          <p14:tracePt t="40876" x="5418138" y="3190875"/>
          <p14:tracePt t="40893" x="5446713" y="3184525"/>
          <p14:tracePt t="40894" x="5465763" y="3184525"/>
          <p14:tracePt t="40910" x="5494338" y="3179763"/>
          <p14:tracePt t="40927" x="5513388" y="3179763"/>
          <p14:tracePt t="40943" x="5572125" y="3173413"/>
          <p14:tracePt t="40960" x="5626100" y="3167063"/>
          <p14:tracePt t="40977" x="5684838" y="3167063"/>
          <p14:tracePt t="40993" x="5756275" y="3167063"/>
          <p14:tracePt t="41010" x="5840413" y="3167063"/>
          <p14:tracePt t="41027" x="5911850" y="3167063"/>
          <p14:tracePt t="41043" x="5983288" y="3167063"/>
          <p14:tracePt t="41060" x="6061075" y="3167063"/>
          <p14:tracePt t="41077" x="6167438" y="3167063"/>
          <p14:tracePt t="41079" x="6215063" y="3167063"/>
          <p14:tracePt t="41093" x="6262688" y="3167063"/>
          <p14:tracePt t="41110" x="6394450" y="3149600"/>
          <p14:tracePt t="41127" x="6494463" y="3132138"/>
          <p14:tracePt t="41144" x="6578600" y="3125788"/>
          <p14:tracePt t="41160" x="6643688" y="3113088"/>
          <p14:tracePt t="41177" x="6721475" y="3108325"/>
          <p14:tracePt t="41194" x="6799263" y="3108325"/>
          <p14:tracePt t="41210" x="6894513" y="3108325"/>
          <p14:tracePt t="41227" x="6953250" y="3108325"/>
          <p14:tracePt t="41244" x="6989763" y="3101975"/>
          <p14:tracePt t="41261" x="7000875" y="3101975"/>
          <p14:tracePt t="41262" x="7007225" y="3101975"/>
          <p14:tracePt t="41295" x="7013575" y="3101975"/>
          <p14:tracePt t="41359" x="7018338" y="3101975"/>
          <p14:tracePt t="41385" x="7031038" y="3101975"/>
          <p14:tracePt t="41399" x="7037388" y="3101975"/>
          <p14:tracePt t="41415" x="7042150" y="3101975"/>
          <p14:tracePt t="41439" x="7048500" y="3101975"/>
          <p14:tracePt t="41463" x="7054850" y="3101975"/>
          <p14:tracePt t="41471" x="7061200" y="3101975"/>
          <p14:tracePt t="41495" x="7065963" y="3101975"/>
          <p14:tracePt t="41639" x="7072313" y="3101975"/>
          <p14:tracePt t="41671" x="7072313" y="3108325"/>
          <p14:tracePt t="41687" x="7072313" y="3119438"/>
          <p14:tracePt t="41711" x="7065963" y="3125788"/>
          <p14:tracePt t="41719" x="7061200" y="3132138"/>
          <p14:tracePt t="41767" x="7054850" y="3136900"/>
          <p14:tracePt t="41807" x="7048500" y="3136900"/>
          <p14:tracePt t="41815" x="7042150" y="3136900"/>
          <p14:tracePt t="41828" x="7031038" y="3132138"/>
          <p14:tracePt t="41844" x="7013575" y="3132138"/>
          <p14:tracePt t="41861" x="7007225" y="3125788"/>
          <p14:tracePt t="41862" x="7000875" y="3125788"/>
          <p14:tracePt t="41879" x="6994525" y="3125788"/>
          <p14:tracePt t="41896" x="6994525" y="3119438"/>
          <p14:tracePt t="41919" x="6989763" y="3119438"/>
          <p14:tracePt t="41935" x="6983413" y="3119438"/>
          <p14:tracePt t="41959" x="6977063" y="3113088"/>
          <p14:tracePt t="42551" x="6959600" y="3113088"/>
          <p14:tracePt t="42559" x="6918325" y="3113088"/>
          <p14:tracePt t="42567" x="6858000" y="3113088"/>
          <p14:tracePt t="42578" x="6751638" y="3143250"/>
          <p14:tracePt t="42595" x="6518275" y="3184525"/>
          <p14:tracePt t="42612" x="6215063" y="3221038"/>
          <p14:tracePt t="42628" x="5864225" y="3238500"/>
          <p14:tracePt t="42646" x="5429250" y="3238500"/>
          <p14:tracePt t="42647" x="5203825" y="3238500"/>
          <p14:tracePt t="42663" x="4703763" y="3303588"/>
          <p14:tracePt t="42679" x="4500563" y="3333750"/>
          <p14:tracePt t="42696" x="4071938" y="3387725"/>
          <p14:tracePt t="42712" x="3935413" y="3387725"/>
          <p14:tracePt t="42729" x="3810000" y="3387725"/>
          <p14:tracePt t="42746" x="3673475" y="3375025"/>
          <p14:tracePt t="42762" x="3524250" y="3357563"/>
          <p14:tracePt t="42779" x="3357563" y="3357563"/>
          <p14:tracePt t="42796" x="3208338" y="3357563"/>
          <p14:tracePt t="42812" x="3065463" y="3357563"/>
          <p14:tracePt t="42829" x="2946400" y="3357563"/>
          <p14:tracePt t="42830" x="2898775" y="3357563"/>
          <p14:tracePt t="42846" x="2840038" y="3357563"/>
          <p14:tracePt t="42863" x="2798763" y="3357563"/>
          <p14:tracePt t="42879" x="2762250" y="3357563"/>
          <p14:tracePt t="42896" x="2703513" y="3351213"/>
          <p14:tracePt t="42912" x="2619375" y="3351213"/>
          <p14:tracePt t="42929" x="2530475" y="3351213"/>
          <p14:tracePt t="42946" x="2452688" y="3351213"/>
          <p14:tracePt t="42962" x="2363788" y="3351213"/>
          <p14:tracePt t="42979" x="2298700" y="3357563"/>
          <p14:tracePt t="42996" x="2238375" y="3363913"/>
          <p14:tracePt t="43013" x="2179638" y="3370263"/>
          <p14:tracePt t="43016" x="2155825" y="3370263"/>
          <p14:tracePt t="43029" x="2132013" y="3370263"/>
          <p14:tracePt t="43046" x="2047875" y="3370263"/>
          <p14:tracePt t="43063" x="2030413" y="3370263"/>
          <p14:tracePt t="43079" x="1993900" y="3357563"/>
          <p14:tracePt t="43096" x="1970088" y="3351213"/>
          <p14:tracePt t="43113" x="1958975" y="3346450"/>
          <p14:tracePt t="43129" x="1946275" y="3340100"/>
          <p14:tracePt t="43146" x="1946275" y="3333750"/>
          <p14:tracePt t="43163" x="1941513" y="3333750"/>
          <p14:tracePt t="43179" x="1935163" y="3333750"/>
          <p14:tracePt t="43196" x="1928813" y="3333750"/>
          <p14:tracePt t="43213" x="1922463" y="3327400"/>
          <p14:tracePt t="43229" x="1911350" y="3327400"/>
          <p14:tracePt t="43231" x="1905000" y="3327400"/>
          <p14:tracePt t="43246" x="1893888" y="3327400"/>
          <p14:tracePt t="43287" x="1887538" y="3327400"/>
          <p14:tracePt t="43295" x="1887538" y="3322638"/>
          <p14:tracePt t="43303" x="1874838" y="3316288"/>
          <p14:tracePt t="43319" x="1863725" y="3316288"/>
          <p14:tracePt t="43343" x="1857375" y="3309938"/>
          <p14:tracePt t="43647" x="1863725" y="3309938"/>
          <p14:tracePt t="43655" x="1870075" y="3309938"/>
          <p14:tracePt t="43679" x="1874838" y="3309938"/>
          <p14:tracePt t="43687" x="1881188" y="3303588"/>
          <p14:tracePt t="43711" x="1893888" y="3298825"/>
          <p14:tracePt t="43767" x="1898650" y="3298825"/>
          <p14:tracePt t="43791" x="1898650" y="3303588"/>
          <p14:tracePt t="43823" x="1905000" y="3303588"/>
          <p14:tracePt t="43839" x="1911350" y="3303588"/>
          <p14:tracePt t="43855" x="1917700" y="3303588"/>
          <p14:tracePt t="43887" x="1922463" y="3309938"/>
          <p14:tracePt t="43895" x="1928813" y="3309938"/>
          <p14:tracePt t="43903" x="1935163" y="3309938"/>
          <p14:tracePt t="43914" x="1941513" y="3316288"/>
          <p14:tracePt t="43930" x="1958975" y="3322638"/>
          <p14:tracePt t="43947" x="1976438" y="3340100"/>
          <p14:tracePt t="43964" x="2012950" y="3398838"/>
          <p14:tracePt t="43980" x="2041525" y="3517900"/>
          <p14:tracePt t="43997" x="2047875" y="3660775"/>
          <p14:tracePt t="43999" x="2047875" y="3738563"/>
          <p14:tracePt t="44014" x="2047875" y="3822700"/>
          <p14:tracePt t="44017" x="2047875" y="3917950"/>
          <p14:tracePt t="44031" x="2030413" y="4071938"/>
          <p14:tracePt t="44047" x="2012950" y="4214813"/>
          <p14:tracePt t="44064" x="1993900" y="4346575"/>
          <p14:tracePt t="44080" x="1976438" y="4465638"/>
          <p14:tracePt t="44097" x="1958975" y="4572000"/>
          <p14:tracePt t="44114" x="1946275" y="4660900"/>
          <p14:tracePt t="44131" x="1941513" y="4714875"/>
          <p14:tracePt t="44147" x="1935163" y="4762500"/>
          <p14:tracePt t="44164" x="1935163" y="4786313"/>
          <p14:tracePt t="44181" x="1941513" y="4803775"/>
          <p14:tracePt t="44197" x="1946275" y="4822825"/>
          <p14:tracePt t="44199" x="1952625" y="4840288"/>
          <p14:tracePt t="44214" x="1976438" y="4864100"/>
          <p14:tracePt t="44231" x="1989138" y="4875213"/>
          <p14:tracePt t="44247" x="2006600" y="4918075"/>
          <p14:tracePt t="44264" x="2012950" y="4935538"/>
          <p14:tracePt t="44281" x="2017713" y="4976813"/>
          <p14:tracePt t="44297" x="2030413" y="5037138"/>
          <p14:tracePt t="44314" x="2036763" y="5108575"/>
          <p14:tracePt t="44331" x="2054225" y="5208588"/>
          <p14:tracePt t="44347" x="2054225" y="5303838"/>
          <p14:tracePt t="44364" x="2054225" y="5375275"/>
          <p14:tracePt t="44381" x="2054225" y="5422900"/>
          <p14:tracePt t="44383" x="2054225" y="5435600"/>
          <p14:tracePt t="44397" x="2054225" y="5453063"/>
          <p14:tracePt t="44414" x="2054225" y="5476875"/>
          <p14:tracePt t="44416" x="2054225" y="5489575"/>
          <p14:tracePt t="44431" x="2054225" y="5494338"/>
          <p14:tracePt t="44448" x="2054225" y="5513388"/>
          <p14:tracePt t="44871" x="2071688" y="5513388"/>
          <p14:tracePt t="44879" x="2112963" y="5476875"/>
          <p14:tracePt t="44887" x="2173288" y="5453063"/>
          <p14:tracePt t="44898" x="2232025" y="5429250"/>
          <p14:tracePt t="44915" x="2346325" y="5364163"/>
          <p14:tracePt t="44932" x="2500313" y="5280025"/>
          <p14:tracePt t="44948" x="2643188" y="5180013"/>
          <p14:tracePt t="44965" x="2751138" y="5113338"/>
          <p14:tracePt t="44966" x="2816225" y="5078413"/>
          <p14:tracePt t="44982" x="2887663" y="5041900"/>
          <p14:tracePt t="44983" x="2946400" y="5030788"/>
          <p14:tracePt t="44999" x="3065463" y="4994275"/>
          <p14:tracePt t="45015" x="3190875" y="4965700"/>
          <p14:tracePt t="45032" x="3316288" y="4946650"/>
          <p14:tracePt t="45048" x="3459163" y="4929188"/>
          <p14:tracePt t="45065" x="3554413" y="4911725"/>
          <p14:tracePt t="45082" x="3643313" y="4881563"/>
          <p14:tracePt t="45098" x="3708400" y="4864100"/>
          <p14:tracePt t="45115" x="3762375" y="4846638"/>
          <p14:tracePt t="45132" x="3822700" y="4827588"/>
          <p14:tracePt t="45148" x="3881438" y="4822825"/>
          <p14:tracePt t="45165" x="3941763" y="4810125"/>
          <p14:tracePt t="45167" x="3989388" y="4803775"/>
          <p14:tracePt t="45182" x="4048125" y="4799013"/>
          <p14:tracePt t="45199" x="4160838" y="4775200"/>
          <p14:tracePt t="45200" x="4214813" y="4762500"/>
          <p14:tracePt t="45215" x="4340225" y="4751388"/>
          <p14:tracePt t="45232" x="4506913" y="4732338"/>
          <p14:tracePt t="45248" x="4673600" y="4727575"/>
          <p14:tracePt t="45265" x="4922838" y="4721225"/>
          <p14:tracePt t="45282" x="5214938" y="4721225"/>
          <p14:tracePt t="45298" x="5524500" y="4721225"/>
          <p14:tracePt t="45315" x="5846763" y="4721225"/>
          <p14:tracePt t="45332" x="6203950" y="4721225"/>
          <p14:tracePt t="45349" x="6494463" y="4721225"/>
          <p14:tracePt t="45365" x="6738938" y="4721225"/>
          <p14:tracePt t="45367" x="6870700" y="4721225"/>
          <p14:tracePt t="45382" x="7113588" y="4721225"/>
          <p14:tracePt t="45399" x="7215188" y="4721225"/>
          <p14:tracePt t="45415" x="7429500" y="4721225"/>
          <p14:tracePt t="45432" x="7531100" y="4721225"/>
          <p14:tracePt t="45449" x="7608888" y="4708525"/>
          <p14:tracePt t="45465" x="7715250" y="4703763"/>
          <p14:tracePt t="45482" x="7799388" y="4697413"/>
          <p14:tracePt t="45499" x="7858125" y="4684713"/>
          <p14:tracePt t="45516" x="7912100" y="4673600"/>
          <p14:tracePt t="45532" x="7942263" y="4673600"/>
          <p14:tracePt t="45549" x="7959725" y="4667250"/>
          <p14:tracePt t="45550" x="7977188" y="4660900"/>
          <p14:tracePt t="45566" x="7983538" y="4660900"/>
          <p14:tracePt t="45583" x="8018463" y="4660900"/>
          <p14:tracePt t="45584" x="8037513" y="4649788"/>
          <p14:tracePt t="45599" x="8085138" y="4632325"/>
          <p14:tracePt t="45616" x="8132763" y="4602163"/>
          <p14:tracePt t="45632" x="8167688" y="4589463"/>
          <p14:tracePt t="45649" x="8174038" y="4584700"/>
          <p14:tracePt t="46504" x="8174038" y="4578350"/>
          <p14:tracePt t="46520" x="8137525" y="4584700"/>
          <p14:tracePt t="46527" x="8096250" y="4602163"/>
          <p14:tracePt t="46535" x="8061325" y="4619625"/>
          <p14:tracePt t="46550" x="8024813" y="4637088"/>
          <p14:tracePt t="46679" x="8024813" y="4632325"/>
          <p14:tracePt t="46687" x="8042275" y="4619625"/>
          <p14:tracePt t="46700" x="8054975" y="4608513"/>
          <p14:tracePt t="46717" x="8072438" y="4584700"/>
          <p14:tracePt t="46718" x="8078788" y="4584700"/>
          <p14:tracePt t="46733" x="8089900" y="4572000"/>
          <p14:tracePt t="46751" x="8108950" y="4548188"/>
          <p14:tracePt t="48023" x="8108950" y="4541838"/>
          <p14:tracePt t="48031" x="8096250" y="4541838"/>
          <p14:tracePt t="48039" x="8085138" y="4541838"/>
          <p14:tracePt t="48052" x="8061325" y="4537075"/>
          <p14:tracePt t="48068" x="8024813" y="4530725"/>
          <p14:tracePt t="48085" x="7989888" y="4524375"/>
          <p14:tracePt t="48087" x="7970838" y="4518025"/>
          <p14:tracePt t="48102" x="7959725" y="4518025"/>
          <p14:tracePt t="48119" x="7929563" y="4513263"/>
          <p14:tracePt t="48120" x="7905750" y="4506913"/>
          <p14:tracePt t="48135" x="7799388" y="4489450"/>
          <p14:tracePt t="48152" x="7620000" y="4459288"/>
          <p14:tracePt t="48168" x="7299325" y="4422775"/>
          <p14:tracePt t="48185" x="6751638" y="4340225"/>
          <p14:tracePt t="48202" x="6108700" y="4262438"/>
          <p14:tracePt t="48219" x="5357813" y="4203700"/>
          <p14:tracePt t="48235" x="4745038" y="4203700"/>
          <p14:tracePt t="48252" x="4310063" y="4203700"/>
          <p14:tracePt t="48269" x="4060825" y="4232275"/>
          <p14:tracePt t="48285" x="3911600" y="4256088"/>
          <p14:tracePt t="48287" x="3840163" y="4262438"/>
          <p14:tracePt t="48303" x="3697288" y="4279900"/>
          <p14:tracePt t="48319" x="3613150" y="4292600"/>
          <p14:tracePt t="48335" x="3357563" y="4322763"/>
          <p14:tracePt t="48352" x="3184525" y="4351338"/>
          <p14:tracePt t="48369" x="3071813" y="4370388"/>
          <p14:tracePt t="48386" x="2994025" y="4398963"/>
          <p14:tracePt t="48402" x="2959100" y="4405313"/>
          <p14:tracePt t="48419" x="2941638" y="4411663"/>
          <p14:tracePt t="48436" x="2922588" y="4411663"/>
          <p14:tracePt t="48452" x="2917825" y="4418013"/>
          <p14:tracePt t="48479" x="2911475" y="4418013"/>
          <p14:tracePt t="48487" x="2898775" y="4418013"/>
          <p14:tracePt t="48503" x="2857500" y="4418013"/>
          <p14:tracePt t="48519" x="2816225" y="4418013"/>
          <p14:tracePt t="48536" x="2786063" y="4418013"/>
          <p14:tracePt t="48552" x="2774950" y="4418013"/>
          <p14:tracePt t="48599" x="2768600" y="44180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174" y="644979"/>
            <a:ext cx="9144000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GAMMORA</a:t>
            </a:r>
            <a:br>
              <a:rPr lang="en-US" dirty="0"/>
            </a:br>
            <a:r>
              <a:rPr lang="en-US" sz="4400" dirty="0"/>
              <a:t>The interplay effect in lung modulated SBRT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7F448B-BAD3-A04C-8650-F9EFD1F16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85" y="1559081"/>
            <a:ext cx="8509000" cy="20193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98EF70-FC98-8C4C-A8A8-E3559AA9B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85" y="4064000"/>
            <a:ext cx="3941768" cy="3508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75E46E-F3EB-4C4A-97D0-4DBEDAA63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3347802"/>
            <a:ext cx="4604527" cy="34666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3"/>
    </mc:Choice>
    <mc:Fallback>
      <p:transition spd="slow" advTm="1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3" x="469900" y="512763"/>
          <p14:tracePt t="1031" x="601663" y="512763"/>
          <p14:tracePt t="1039" x="755650" y="530225"/>
          <p14:tracePt t="1047" x="881063" y="560388"/>
          <p14:tracePt t="1060" x="982663" y="595313"/>
          <p14:tracePt t="1077" x="1101725" y="673100"/>
          <p14:tracePt t="1078" x="1131888" y="703263"/>
          <p14:tracePt t="1093" x="1149350" y="738188"/>
          <p14:tracePt t="1110" x="1203325" y="839788"/>
          <p14:tracePt t="1111" x="1231900" y="898525"/>
          <p14:tracePt t="1127" x="1350963" y="1041400"/>
          <p14:tracePt t="1144" x="1541463" y="1155700"/>
          <p14:tracePt t="1160" x="1846263" y="1279525"/>
          <p14:tracePt t="1177" x="2268538" y="1428750"/>
          <p14:tracePt t="1194" x="2732088" y="1619250"/>
          <p14:tracePt t="1210" x="3125788" y="1762125"/>
          <p14:tracePt t="1227" x="3482975" y="1870075"/>
          <p14:tracePt t="1244" x="3810000" y="1976438"/>
          <p14:tracePt t="1260" x="4113213" y="2101850"/>
          <p14:tracePt t="1277" x="4483100" y="2244725"/>
          <p14:tracePt t="1278" x="4649788" y="2322513"/>
          <p14:tracePt t="1294" x="5006975" y="2428875"/>
          <p14:tracePt t="1311" x="5280025" y="2500313"/>
          <p14:tracePt t="1327" x="5453063" y="2547938"/>
          <p14:tracePt t="1344" x="5554663" y="2571750"/>
          <p14:tracePt t="1361" x="5656263" y="2608263"/>
          <p14:tracePt t="1377" x="5775325" y="2643188"/>
          <p14:tracePt t="1394" x="5905500" y="2703513"/>
          <p14:tracePt t="1411" x="6037263" y="2762250"/>
          <p14:tracePt t="1427" x="6143625" y="2803525"/>
          <p14:tracePt t="1444" x="6197600" y="2833688"/>
          <p14:tracePt t="1461" x="6262688" y="2863850"/>
          <p14:tracePt t="1462" x="6280150" y="2863850"/>
          <p14:tracePt t="1477" x="6303963" y="2881313"/>
          <p14:tracePt t="1494" x="6381750" y="2922588"/>
          <p14:tracePt t="1495" x="6435725" y="2946400"/>
          <p14:tracePt t="1511" x="6494463" y="2976563"/>
          <p14:tracePt t="1527" x="6656388" y="3060700"/>
          <p14:tracePt t="1544" x="6727825" y="3089275"/>
          <p14:tracePt t="1561" x="6786563" y="3108325"/>
          <p14:tracePt t="1577" x="6864350" y="3143250"/>
          <p14:tracePt t="1594" x="6946900" y="3184525"/>
          <p14:tracePt t="1611" x="7054850" y="3214688"/>
          <p14:tracePt t="1627" x="7137400" y="3238500"/>
          <p14:tracePt t="1644" x="7204075" y="3251200"/>
          <p14:tracePt t="1661" x="7239000" y="3255963"/>
          <p14:tracePt t="1662" x="7256463" y="3255963"/>
          <p14:tracePt t="1678" x="7262813" y="3255963"/>
          <p14:tracePt t="1694" x="7275513" y="3255963"/>
          <p14:tracePt t="2527" x="7280275" y="3268663"/>
          <p14:tracePt t="2535" x="7280275" y="3279775"/>
          <p14:tracePt t="2545" x="7280275" y="3298825"/>
          <p14:tracePt t="2562" x="7280275" y="3327400"/>
          <p14:tracePt t="2579" x="7304088" y="3387725"/>
          <p14:tracePt t="2595" x="7351713" y="3452813"/>
          <p14:tracePt t="2612" x="7418388" y="3541713"/>
          <p14:tracePt t="2629" x="7489825" y="3589338"/>
          <p14:tracePt t="2630" x="7524750" y="3613150"/>
          <p14:tracePt t="2645" x="7572375" y="3636963"/>
          <p14:tracePt t="2663" x="7673975" y="3679825"/>
          <p14:tracePt t="2679" x="7704138" y="3697288"/>
          <p14:tracePt t="2695" x="7810500" y="3721100"/>
          <p14:tracePt t="2712" x="7888288" y="3744913"/>
          <p14:tracePt t="2729" x="8001000" y="3779838"/>
          <p14:tracePt t="2746" x="8113713" y="3810000"/>
          <p14:tracePt t="2762" x="8208963" y="3833813"/>
          <p14:tracePt t="2779" x="8280400" y="3857625"/>
          <p14:tracePt t="2796" x="8347075" y="3863975"/>
          <p14:tracePt t="2812" x="8399463" y="3875088"/>
          <p14:tracePt t="2829" x="8459788" y="3881438"/>
          <p14:tracePt t="2830" x="8501063" y="3881438"/>
          <p14:tracePt t="2846" x="8518525" y="3881438"/>
          <p14:tracePt t="2862" x="8555038" y="3881438"/>
          <p14:tracePt t="2864" x="8561388" y="3881438"/>
          <p14:tracePt t="2879" x="8566150" y="3881438"/>
          <p14:tracePt t="3791" x="8572500" y="3870325"/>
          <p14:tracePt t="3799" x="8572500" y="3851275"/>
          <p14:tracePt t="3808" x="8561388" y="3827463"/>
          <p14:tracePt t="3815" x="8555038" y="3810000"/>
          <p14:tracePt t="3830" x="8518525" y="3768725"/>
          <p14:tracePt t="3847" x="8477250" y="3744913"/>
          <p14:tracePt t="3864" x="8370888" y="3727450"/>
          <p14:tracePt t="3880" x="8180388" y="3721100"/>
          <p14:tracePt t="3897" x="7786688" y="3703638"/>
          <p14:tracePt t="3913" x="7316788" y="3703638"/>
          <p14:tracePt t="3930" x="6881813" y="3703638"/>
          <p14:tracePt t="3947" x="6608763" y="3703638"/>
          <p14:tracePt t="3964" x="6442075" y="3708400"/>
          <p14:tracePt t="3980" x="6327775" y="3727450"/>
          <p14:tracePt t="3997" x="6227763" y="3738563"/>
          <p14:tracePt t="3998" x="6191250" y="3744913"/>
          <p14:tracePt t="4014" x="6108700" y="3756025"/>
          <p14:tracePt t="4030" x="6065838" y="3762375"/>
          <p14:tracePt t="4047" x="5965825" y="3779838"/>
          <p14:tracePt t="4064" x="5894388" y="3786188"/>
          <p14:tracePt t="4080" x="5851525" y="3798888"/>
          <p14:tracePt t="4097" x="5827713" y="3798888"/>
          <p14:tracePt t="5335" x="5822950" y="3798888"/>
          <p14:tracePt t="5343" x="5799138" y="3798888"/>
          <p14:tracePt t="5351" x="5775325" y="3798888"/>
          <p14:tracePt t="5365" x="5738813" y="3798888"/>
          <p14:tracePt t="5382" x="5708650" y="3798888"/>
          <p14:tracePt t="5399" x="5697538" y="3798888"/>
          <p14:tracePt t="5415" x="5649913" y="3803650"/>
          <p14:tracePt t="5432" x="5608638" y="3803650"/>
          <p14:tracePt t="5449" x="5572125" y="3803650"/>
          <p14:tracePt t="5465" x="5524500" y="3803650"/>
          <p14:tracePt t="5482" x="5470525" y="3816350"/>
          <p14:tracePt t="5499" x="5405438" y="3827463"/>
          <p14:tracePt t="5515" x="5346700" y="3840163"/>
          <p14:tracePt t="5532" x="5280025" y="3863975"/>
          <p14:tracePt t="5549" x="5214938" y="3887788"/>
          <p14:tracePt t="5550" x="5180013" y="3898900"/>
          <p14:tracePt t="5566" x="5143500" y="3905250"/>
          <p14:tracePt t="5567" x="5126038" y="3917950"/>
          <p14:tracePt t="5582" x="5102225" y="3922713"/>
          <p14:tracePt t="5583" x="5084763" y="3922713"/>
          <p14:tracePt t="5599" x="5037138" y="3929063"/>
          <p14:tracePt t="5615" x="4994275" y="3935413"/>
          <p14:tracePt t="5632" x="4965700" y="3946525"/>
          <p14:tracePt t="5649" x="4941888" y="3952875"/>
          <p14:tracePt t="5665" x="4905375" y="3965575"/>
          <p14:tracePt t="5682" x="4875213" y="3976688"/>
          <p14:tracePt t="5699" x="4833938" y="3989388"/>
          <p14:tracePt t="5716" x="4792663" y="4006850"/>
          <p14:tracePt t="5732" x="4762500" y="4013200"/>
          <p14:tracePt t="5749" x="4732338" y="4030663"/>
          <p14:tracePt t="5751" x="4721225" y="4037013"/>
          <p14:tracePt t="5766" x="4703763" y="4041775"/>
          <p14:tracePt t="5783" x="4697413" y="4048125"/>
          <p14:tracePt t="5784" x="4684713" y="4054475"/>
          <p14:tracePt t="5799" x="4673600" y="4065588"/>
          <p14:tracePt t="5816" x="4660900" y="4071938"/>
          <p14:tracePt t="5832" x="4643438" y="4078288"/>
          <p14:tracePt t="5849" x="4632325" y="4089400"/>
          <p14:tracePt t="5866" x="4619625" y="4095750"/>
          <p14:tracePt t="5887" x="4613275" y="4102100"/>
          <p14:tracePt t="6391" x="4613275" y="4108450"/>
          <p14:tracePt t="6399" x="4613275" y="4113213"/>
          <p14:tracePt t="6407" x="4613275" y="4119563"/>
          <p14:tracePt t="6416" x="4625975" y="4125913"/>
          <p14:tracePt t="6433" x="4660900" y="4143375"/>
          <p14:tracePt t="6450" x="4714875" y="4156075"/>
          <p14:tracePt t="6467" x="4775200" y="4173538"/>
          <p14:tracePt t="6483" x="4846638" y="4184650"/>
          <p14:tracePt t="6500" x="4881563" y="4184650"/>
          <p14:tracePt t="6517" x="4918075" y="4191000"/>
          <p14:tracePt t="6518" x="4941888" y="4197350"/>
          <p14:tracePt t="6533" x="4965700" y="4197350"/>
          <p14:tracePt t="6551" x="5095875" y="4214813"/>
          <p14:tracePt t="6567" x="5167313" y="4227513"/>
          <p14:tracePt t="6583" x="5453063" y="4268788"/>
          <p14:tracePt t="6600" x="5684838" y="4298950"/>
          <p14:tracePt t="6617" x="5870575" y="4327525"/>
          <p14:tracePt t="6633" x="6000750" y="4346575"/>
          <p14:tracePt t="6650" x="6126163" y="4364038"/>
          <p14:tracePt t="6667" x="6262688" y="4387850"/>
          <p14:tracePt t="6683" x="6411913" y="4411663"/>
          <p14:tracePt t="6700" x="6602413" y="4435475"/>
          <p14:tracePt t="6717" x="6775450" y="4441825"/>
          <p14:tracePt t="6718" x="6888163" y="4441825"/>
          <p14:tracePt t="6734" x="7048500" y="4459288"/>
          <p14:tracePt t="6750" x="7191375" y="4465638"/>
          <p14:tracePt t="6767" x="7334250" y="4476750"/>
          <p14:tracePt t="6783" x="7477125" y="4506913"/>
          <p14:tracePt t="6800" x="7602538" y="4518025"/>
          <p14:tracePt t="6817" x="7745413" y="4541838"/>
          <p14:tracePt t="6834" x="7894638" y="4565650"/>
          <p14:tracePt t="6850" x="8085138" y="4584700"/>
          <p14:tracePt t="6867" x="8239125" y="4613275"/>
          <p14:tracePt t="6884" x="8370888" y="4632325"/>
          <p14:tracePt t="6900" x="8501063" y="4643438"/>
          <p14:tracePt t="6917" x="8637588" y="4660900"/>
          <p14:tracePt t="6918" x="8709025" y="4679950"/>
          <p14:tracePt t="6934" x="8870950" y="4697413"/>
          <p14:tracePt t="6950" x="8942388" y="4703763"/>
          <p14:tracePt t="6967" x="9174163" y="4745038"/>
          <p14:tracePt t="6984" x="9334500" y="4779963"/>
          <p14:tracePt t="7000" x="9501188" y="4840288"/>
          <p14:tracePt t="7017" x="9745663" y="4905375"/>
          <p14:tracePt t="7034" x="10007600" y="4994275"/>
          <p14:tracePt t="7050" x="10252075" y="5060950"/>
          <p14:tracePt t="7067" x="10412413" y="5084763"/>
          <p14:tracePt t="7084" x="10525125" y="5108575"/>
          <p14:tracePt t="7100" x="10614025" y="5119688"/>
          <p14:tracePt t="7117" x="10680700" y="5119688"/>
          <p14:tracePt t="7118" x="10698163" y="5119688"/>
          <p14:tracePt t="7134" x="10709275" y="5108575"/>
          <p14:tracePt t="7151" x="10733088" y="5089525"/>
          <p14:tracePt t="7152" x="10733088" y="5084763"/>
          <p14:tracePt t="7167" x="10745788" y="5048250"/>
          <p14:tracePt t="7184" x="10752138" y="5013325"/>
          <p14:tracePt t="7201" x="10733088" y="4965700"/>
          <p14:tracePt t="7217" x="10704513" y="4918075"/>
          <p14:tracePt t="7234" x="10680700" y="4899025"/>
          <p14:tracePt t="7251" x="10668000" y="4887913"/>
          <p14:tracePt t="7267" x="10656888" y="4875213"/>
          <p14:tracePt t="7284" x="10633075" y="4864100"/>
          <p14:tracePt t="7301" x="10548938" y="4833938"/>
          <p14:tracePt t="7302" x="10507663" y="4822825"/>
          <p14:tracePt t="7317" x="10447338" y="4810125"/>
          <p14:tracePt t="7335" x="10287000" y="4786313"/>
          <p14:tracePt t="7351" x="10221913" y="4786313"/>
          <p14:tracePt t="7367" x="10156825" y="4786313"/>
          <p14:tracePt t="7384" x="10079038" y="4822825"/>
          <p14:tracePt t="7401" x="9994900" y="4870450"/>
          <p14:tracePt t="7418" x="9929813" y="4929188"/>
          <p14:tracePt t="7434" x="9875838" y="5006975"/>
          <p14:tracePt t="7451" x="9834563" y="5095875"/>
          <p14:tracePt t="7468" x="9793288" y="5191125"/>
          <p14:tracePt t="7484" x="9780588" y="5280025"/>
          <p14:tracePt t="7501" x="9780588" y="5357813"/>
          <p14:tracePt t="7502" x="9786938" y="5399088"/>
          <p14:tracePt t="7518" x="9828213" y="5489575"/>
          <p14:tracePt t="7535" x="9882188" y="5548313"/>
          <p14:tracePt t="7551" x="10042525" y="5680075"/>
          <p14:tracePt t="7568" x="10150475" y="5721350"/>
          <p14:tracePt t="7584" x="10256838" y="5727700"/>
          <p14:tracePt t="7601" x="10310813" y="5727700"/>
          <p14:tracePt t="7618" x="10328275" y="5715000"/>
          <p14:tracePt t="7635" x="10340975" y="5643563"/>
          <p14:tracePt t="7651" x="10328275" y="5537200"/>
          <p14:tracePt t="7668" x="10233025" y="5399088"/>
          <p14:tracePt t="7684" x="10109200" y="5245100"/>
          <p14:tracePt t="7701" x="10048875" y="5173663"/>
          <p14:tracePt t="7702" x="10042525" y="5167313"/>
          <p14:tracePt t="7718" x="10031413" y="5167313"/>
          <p14:tracePt t="7736" x="10025063" y="5167313"/>
          <p14:tracePt t="7751" x="9990138" y="5167313"/>
          <p14:tracePt t="7768" x="9942513" y="5191125"/>
          <p14:tracePt t="7785" x="9882188" y="5208588"/>
          <p14:tracePt t="7801" x="9817100" y="5238750"/>
          <p14:tracePt t="7818" x="9756775" y="5268913"/>
          <p14:tracePt t="7835" x="9715500" y="5299075"/>
          <p14:tracePt t="7851" x="9704388" y="5310188"/>
          <p14:tracePt t="7868" x="9704388" y="5316538"/>
          <p14:tracePt t="7887" x="9704388" y="5322888"/>
          <p14:tracePt t="7901" x="9698038" y="5322888"/>
          <p14:tracePt t="7918" x="9698038" y="5327650"/>
          <p14:tracePt t="7999" x="9691688" y="5334000"/>
          <p14:tracePt t="8015" x="9685338" y="5327650"/>
          <p14:tracePt t="8023" x="9656763" y="5316538"/>
          <p14:tracePt t="8035" x="9632950" y="5316538"/>
          <p14:tracePt t="8052" x="9548813" y="5299075"/>
          <p14:tracePt t="8068" x="9501188" y="5292725"/>
          <p14:tracePt t="8085" x="9494838" y="5292725"/>
          <p14:tracePt t="8102" x="9483725" y="5292725"/>
          <p14:tracePt t="8118" x="9477375" y="5292725"/>
          <p14:tracePt t="8151" x="9477375" y="5299075"/>
          <p14:tracePt t="8159" x="9477375" y="5303838"/>
          <p14:tracePt t="8168" x="9490075" y="5322888"/>
          <p14:tracePt t="8185" x="9590088" y="5346700"/>
          <p14:tracePt t="8202" x="9704388" y="5370513"/>
          <p14:tracePt t="8218" x="9786938" y="5381625"/>
          <p14:tracePt t="8235" x="9823450" y="5387975"/>
          <p14:tracePt t="8252" x="9852025" y="5387975"/>
          <p14:tracePt t="8269" x="9882188" y="5387975"/>
          <p14:tracePt t="8270" x="9888538" y="5387975"/>
          <p14:tracePt t="8287" x="9894888" y="5387975"/>
          <p14:tracePt t="8311" x="9899650" y="5375275"/>
          <p14:tracePt t="8320" x="9899650" y="5364163"/>
          <p14:tracePt t="8335" x="9912350" y="5334000"/>
          <p14:tracePt t="8352" x="9923463" y="5286375"/>
          <p14:tracePt t="8369" x="9936163" y="5221288"/>
          <p14:tracePt t="8385" x="9947275" y="5143500"/>
          <p14:tracePt t="8402" x="9953625" y="5072063"/>
          <p14:tracePt t="8419" x="9953625" y="5024438"/>
          <p14:tracePt t="8435" x="9929813" y="4970463"/>
          <p14:tracePt t="8452" x="9888538" y="4935538"/>
          <p14:tracePt t="8469" x="9847263" y="4922838"/>
          <p14:tracePt t="8470" x="9828213" y="4918075"/>
          <p14:tracePt t="8485" x="9823450" y="4918075"/>
          <p14:tracePt t="8502" x="9799638" y="4918075"/>
          <p14:tracePt t="8519" x="9780588" y="4929188"/>
          <p14:tracePt t="8535" x="9763125" y="4946650"/>
          <p14:tracePt t="8552" x="9752013" y="4953000"/>
          <p14:tracePt t="8569" x="9745663" y="4970463"/>
          <p14:tracePt t="8586" x="9739313" y="4989513"/>
          <p14:tracePt t="8602" x="9732963" y="5006975"/>
          <p14:tracePt t="8619" x="9728200" y="5037138"/>
          <p14:tracePt t="8636" x="9728200" y="5072063"/>
          <p14:tracePt t="8652" x="9728200" y="5102225"/>
          <p14:tracePt t="8669" x="9732963" y="5119688"/>
          <p14:tracePt t="8686" x="9732963" y="5126038"/>
          <p14:tracePt t="8702" x="9739313" y="5132388"/>
          <p14:tracePt t="8719" x="9752013" y="5143500"/>
          <p14:tracePt t="8736" x="9769475" y="5156200"/>
          <p14:tracePt t="8752" x="9823450" y="5160963"/>
          <p14:tracePt t="8769" x="9875838" y="5160963"/>
          <p14:tracePt t="8786" x="9947275" y="5143500"/>
          <p14:tracePt t="8802" x="10001250" y="5089525"/>
          <p14:tracePt t="8819" x="10055225" y="5018088"/>
          <p14:tracePt t="8836" x="10079038" y="4935538"/>
          <p14:tracePt t="8853" x="10079038" y="4857750"/>
          <p14:tracePt t="8854" x="10079038" y="4816475"/>
          <p14:tracePt t="8869" x="10079038" y="4792663"/>
          <p14:tracePt t="8886" x="10055225" y="4738688"/>
          <p14:tracePt t="8903" x="10048875" y="4738688"/>
          <p14:tracePt t="8919" x="10042525" y="4732338"/>
          <p14:tracePt t="8936" x="10037763" y="4727575"/>
          <p14:tracePt t="8953" x="10025063" y="4727575"/>
          <p14:tracePt t="8969" x="10018713" y="4727575"/>
          <p14:tracePt t="8986" x="9994900" y="4738688"/>
          <p14:tracePt t="9003" x="9959975" y="4768850"/>
          <p14:tracePt t="9019" x="9918700" y="4816475"/>
          <p14:tracePt t="9036" x="9882188" y="4864100"/>
          <p14:tracePt t="9039" x="9864725" y="4875213"/>
          <p14:tracePt t="9053" x="9852025" y="4899025"/>
          <p14:tracePt t="9069" x="9810750" y="4946650"/>
          <p14:tracePt t="9071" x="9804400" y="4959350"/>
          <p14:tracePt t="9087" x="9786938" y="4983163"/>
          <p14:tracePt t="9103" x="9775825" y="5000625"/>
          <p14:tracePt t="9127" x="9769475" y="5006975"/>
          <p14:tracePt t="10199" x="9745663" y="5006975"/>
          <p14:tracePt t="10207" x="9709150" y="5013325"/>
          <p14:tracePt t="10215" x="9667875" y="5018088"/>
          <p14:tracePt t="10223" x="9620250" y="5024438"/>
          <p14:tracePt t="10237" x="9572625" y="5037138"/>
          <p14:tracePt t="10255" x="9429750" y="5072063"/>
          <p14:tracePt t="10271" x="9371013" y="5089525"/>
          <p14:tracePt t="10288" x="9317038" y="5108575"/>
          <p14:tracePt t="10304" x="9286875" y="5113338"/>
          <p14:tracePt t="10321" x="9251950" y="5113338"/>
          <p14:tracePt t="10338" x="9215438" y="5113338"/>
          <p14:tracePt t="10354" x="9167813" y="5113338"/>
          <p14:tracePt t="10371" x="9096375" y="5113338"/>
          <p14:tracePt t="10388" x="9042400" y="5113338"/>
          <p14:tracePt t="10404" x="9013825" y="5113338"/>
          <p14:tracePt t="10421" x="8990013" y="5113338"/>
          <p14:tracePt t="10422" x="8970963" y="5113338"/>
          <p14:tracePt t="10438" x="8953500" y="5113338"/>
          <p14:tracePt t="10439" x="8936038" y="5108575"/>
          <p14:tracePt t="10454" x="8888413" y="5089525"/>
          <p14:tracePt t="10471" x="8775700" y="5006975"/>
          <p14:tracePt t="10488" x="8626475" y="4941888"/>
          <p14:tracePt t="10504" x="8453438" y="4864100"/>
          <p14:tracePt t="10521" x="8262938" y="4751388"/>
          <p14:tracePt t="10538" x="8013700" y="4619625"/>
          <p14:tracePt t="10554" x="7751763" y="4494213"/>
          <p14:tracePt t="10571" x="7423150" y="4375150"/>
          <p14:tracePt t="10588" x="7102475" y="4292600"/>
          <p14:tracePt t="10605" x="6816725" y="4179888"/>
          <p14:tracePt t="10606" x="6643688" y="4156075"/>
          <p14:tracePt t="10621" x="6483350" y="4113213"/>
          <p14:tracePt t="10638" x="5989638" y="4048125"/>
          <p14:tracePt t="10655" x="5632450" y="4013200"/>
          <p14:tracePt t="10671" x="5286375" y="3994150"/>
          <p14:tracePt t="10688" x="4929188" y="3994150"/>
          <p14:tracePt t="10705" x="4572000" y="3994150"/>
          <p14:tracePt t="10721" x="4251325" y="3994150"/>
          <p14:tracePt t="10738" x="4065588" y="3994150"/>
          <p14:tracePt t="10755" x="3905250" y="3994150"/>
          <p14:tracePt t="10771" x="3756025" y="3989388"/>
          <p14:tracePt t="10788" x="3541713" y="3983038"/>
          <p14:tracePt t="10805" x="3286125" y="3983038"/>
          <p14:tracePt t="10806" x="3108325" y="3983038"/>
          <p14:tracePt t="10821" x="2941638" y="3983038"/>
          <p14:tracePt t="10838" x="2398713" y="4113213"/>
          <p14:tracePt t="10855" x="2173288" y="4173538"/>
          <p14:tracePt t="10872" x="2119313" y="4191000"/>
          <p14:tracePt t="10888" x="2108200" y="4191000"/>
          <p14:tracePt t="10911" x="2095500" y="4191000"/>
          <p14:tracePt t="10922" x="2089150" y="4191000"/>
          <p14:tracePt t="10938" x="2071688" y="4160838"/>
          <p14:tracePt t="10955" x="2065338" y="4137025"/>
          <p14:tracePt t="10972" x="2065338" y="4071938"/>
          <p14:tracePt t="10988" x="2089150" y="3922713"/>
          <p14:tracePt t="11005" x="2108200" y="3768725"/>
          <p14:tracePt t="11006" x="2112963" y="3714750"/>
          <p14:tracePt t="11022" x="2095500" y="3619500"/>
          <p14:tracePt t="11038" x="2065338" y="3578225"/>
          <p14:tracePt t="11040" x="2030413" y="3530600"/>
          <p14:tracePt t="11055" x="1941513" y="3429000"/>
          <p14:tracePt t="11072" x="1827213" y="3346450"/>
          <p14:tracePt t="11089" x="1703388" y="3279775"/>
          <p14:tracePt t="11105" x="1577975" y="3227388"/>
          <p14:tracePt t="11122" x="1422400" y="3167063"/>
          <p14:tracePt t="11139" x="1279525" y="3132138"/>
          <p14:tracePt t="11155" x="1173163" y="3119438"/>
          <p14:tracePt t="11172" x="1095375" y="3119438"/>
          <p14:tracePt t="11189" x="1030288" y="3155950"/>
          <p14:tracePt t="11190" x="993775" y="3184525"/>
          <p14:tracePt t="11205" x="946150" y="3227388"/>
          <p14:tracePt t="11222" x="833438" y="3363913"/>
          <p14:tracePt t="11239" x="798513" y="3429000"/>
          <p14:tracePt t="11255" x="755650" y="3619500"/>
          <p14:tracePt t="11272" x="755650" y="3744913"/>
          <p14:tracePt t="11289" x="803275" y="3911600"/>
          <p14:tracePt t="11306" x="863600" y="4054475"/>
          <p14:tracePt t="11322" x="928688" y="4173538"/>
          <p14:tracePt t="11339" x="1000125" y="4251325"/>
          <p14:tracePt t="11355" x="1095375" y="4298950"/>
          <p14:tracePt t="11372" x="1262063" y="4310063"/>
          <p14:tracePt t="11389" x="1584325" y="4279900"/>
          <p14:tracePt t="11390" x="1762125" y="4221163"/>
          <p14:tracePt t="11406" x="1952625" y="4095750"/>
          <p14:tracePt t="11422" x="2047875" y="4041775"/>
          <p14:tracePt t="11423" x="2119313" y="3989388"/>
          <p14:tracePt t="11439" x="2238375" y="3851275"/>
          <p14:tracePt t="11456" x="2286000" y="3775075"/>
          <p14:tracePt t="11472" x="2303463" y="3751263"/>
          <p14:tracePt t="11489" x="2303463" y="3738563"/>
          <p14:tracePt t="11583" x="2309813" y="3738563"/>
          <p14:tracePt t="11591" x="2316163" y="37385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174" y="644979"/>
            <a:ext cx="9144000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GAMMORA</a:t>
            </a:r>
            <a:br>
              <a:rPr lang="en-US" dirty="0"/>
            </a:br>
            <a:r>
              <a:rPr lang="en-US" sz="4400" dirty="0"/>
              <a:t>The interplay effect in lung modulated SBRT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A73698-FE16-3C42-BECA-B1A62C58E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" y="1615888"/>
            <a:ext cx="5170474" cy="49992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D43498-D8EF-CE43-89B8-3AC26BF02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325" y="5043481"/>
            <a:ext cx="6670675" cy="16757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C4B682-99B4-A847-ABAD-15937218C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738" y="1633007"/>
            <a:ext cx="3652508" cy="33063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95"/>
    </mc:Choice>
    <mc:Fallback>
      <p:transition spd="slow" advTm="50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3" x="2322513" y="3744913"/>
          <p14:tracePt t="2591" x="2351088" y="3756025"/>
          <p14:tracePt t="2599" x="2370138" y="3779838"/>
          <p14:tracePt t="2607" x="2422525" y="3833813"/>
          <p14:tracePt t="2624" x="2547938" y="4060825"/>
          <p14:tracePt t="2641" x="2684463" y="4381500"/>
          <p14:tracePt t="2657" x="2863850" y="4786313"/>
          <p14:tracePt t="2674" x="3101975" y="5180013"/>
          <p14:tracePt t="2691" x="3375025" y="5476875"/>
          <p14:tracePt t="2708" x="3714750" y="5691188"/>
          <p14:tracePt t="2724" x="4060825" y="5888038"/>
          <p14:tracePt t="2741" x="4370388" y="6042025"/>
          <p14:tracePt t="2742" x="4524375" y="6119813"/>
          <p14:tracePt t="2758" x="4708525" y="6208713"/>
          <p14:tracePt t="2774" x="4756150" y="6221413"/>
          <p14:tracePt t="2791" x="4946650" y="6232525"/>
          <p14:tracePt t="2808" x="5132388" y="6232525"/>
          <p14:tracePt t="2824" x="5292725" y="6227763"/>
          <p14:tracePt t="2841" x="5429250" y="6180138"/>
          <p14:tracePt t="2887" x="5738813" y="6030913"/>
          <p14:tracePt t="2895" x="5768975" y="6007100"/>
          <p14:tracePt t="2908" x="5822950" y="5976938"/>
          <p14:tracePt t="2924" x="5946775" y="5894388"/>
          <p14:tracePt t="2941" x="6184900" y="5756275"/>
          <p14:tracePt t="2943" x="6375400" y="5656263"/>
          <p14:tracePt t="2958" x="6684963" y="5435600"/>
          <p14:tracePt t="2975" x="6840538" y="5292725"/>
          <p14:tracePt t="2991" x="7232650" y="4846638"/>
          <p14:tracePt t="3193" x="7494588" y="4119563"/>
          <p14:tracePt t="3503" x="7500938" y="4078288"/>
          <p14:tracePt t="3662" x="7054850" y="4446588"/>
          <p14:tracePt t="3663" x="7018338" y="4489450"/>
          <p14:tracePt t="3675" x="6983413" y="4530725"/>
          <p14:tracePt t="3692" x="6946900" y="4584700"/>
          <p14:tracePt t="3709" x="6929438" y="4619625"/>
          <p14:tracePt t="3710" x="6918325" y="4637088"/>
          <p14:tracePt t="3725" x="6911975" y="4643438"/>
          <p14:tracePt t="3742" x="6894513" y="4679950"/>
          <p14:tracePt t="3744" x="6881813" y="4697413"/>
          <p14:tracePt t="3759" x="6834188" y="4756150"/>
          <p14:tracePt t="3775" x="6804025" y="4792663"/>
          <p14:tracePt t="3792" x="6799263" y="4799013"/>
          <p14:tracePt t="4087" x="6799263" y="4827588"/>
          <p14:tracePt t="4095" x="6799263" y="4870450"/>
          <p14:tracePt t="4103" x="6799263" y="4918075"/>
          <p14:tracePt t="4111" x="6804025" y="4965700"/>
          <p14:tracePt t="4310" x="6870700" y="5721350"/>
          <p14:tracePt t="4511" x="7673975" y="6161088"/>
          <p14:tracePt t="4711" x="8847138" y="6119813"/>
          <p14:tracePt t="4758" x="8763000" y="5346700"/>
          <p14:tracePt t="4767" x="8751888" y="5227638"/>
          <p14:tracePt t="4777" x="8728075" y="5102225"/>
          <p14:tracePt t="4793" x="8721725" y="4970463"/>
          <p14:tracePt t="4975" x="8542338" y="4970463"/>
          <p14:tracePt t="5175" x="5595938" y="5935663"/>
          <p14:tracePt t="5377" x="5792788" y="5840413"/>
          <p14:tracePt t="5576" x="6203950" y="5245100"/>
          <p14:tracePt t="5623" x="5572125" y="4851400"/>
          <p14:tracePt t="5631" x="5441950" y="4799013"/>
          <p14:tracePt t="5644" x="5292725" y="4762500"/>
          <p14:tracePt t="5661" x="5113338" y="4714875"/>
          <p14:tracePt t="5662" x="5060950" y="4714875"/>
          <p14:tracePt t="5678" x="4994275" y="4714875"/>
          <p14:tracePt t="5694" x="4989513" y="4714875"/>
          <p14:tracePt t="5711" x="4946650" y="4745038"/>
          <p14:tracePt t="5728" x="4899025" y="4816475"/>
          <p14:tracePt t="5744" x="4851400" y="4911725"/>
          <p14:tracePt t="5761" x="4786313" y="5060950"/>
          <p14:tracePt t="5778" x="4703763" y="5381625"/>
          <p14:tracePt t="5794" x="4660900" y="5799138"/>
          <p14:tracePt t="5811" x="4660900" y="6215063"/>
          <p14:tracePt t="5828" x="4691063" y="6572250"/>
          <p14:tracePt t="5845" x="4779963" y="6823075"/>
          <p14:tracePt t="5846" x="4827588" y="6851650"/>
          <p14:tracePt t="5861" x="4887913" y="6851650"/>
          <p14:tracePt t="5878" x="5024438" y="6851650"/>
          <p14:tracePt t="5894" x="5089525" y="6851650"/>
          <p14:tracePt t="5911" x="5280025" y="6851650"/>
          <p14:tracePt t="5928" x="5405438" y="6851650"/>
          <p14:tracePt t="5945" x="5507038" y="6851650"/>
          <p14:tracePt t="5962" x="5602288" y="6816725"/>
          <p14:tracePt t="5978" x="5732463" y="6745288"/>
          <p14:tracePt t="5995" x="5857875" y="6680200"/>
          <p14:tracePt t="6011" x="5965825" y="6619875"/>
          <p14:tracePt t="6028" x="6065838" y="6554788"/>
          <p14:tracePt t="6045" x="6149975" y="6470650"/>
          <p14:tracePt t="6062" x="6215063" y="6394450"/>
          <p14:tracePt t="6063" x="6232525" y="6364288"/>
          <p14:tracePt t="6078" x="6251575" y="6340475"/>
          <p14:tracePt t="6095" x="6251575" y="6334125"/>
          <p14:tracePt t="6111" x="6256338" y="6327775"/>
          <p14:tracePt t="6167" x="6256338" y="6316663"/>
          <p14:tracePt t="6175" x="6232525" y="6286500"/>
          <p14:tracePt t="6183" x="6215063" y="6256338"/>
          <p14:tracePt t="6196" x="6173788" y="6208713"/>
          <p14:tracePt t="6212" x="6119813" y="6143625"/>
          <p14:tracePt t="6228" x="6072188" y="6096000"/>
          <p14:tracePt t="6245" x="6042025" y="6072188"/>
          <p14:tracePt t="6246" x="6024563" y="6054725"/>
          <p14:tracePt t="6262" x="5983288" y="6037263"/>
          <p14:tracePt t="6278" x="5970588" y="6024563"/>
          <p14:tracePt t="6296" x="5875338" y="5953125"/>
          <p14:tracePt t="6312" x="5803900" y="5899150"/>
          <p14:tracePt t="6328" x="5745163" y="5857875"/>
          <p14:tracePt t="6345" x="5708650" y="5834063"/>
          <p14:tracePt t="6362" x="5703888" y="5827713"/>
          <p14:tracePt t="6378" x="5691188" y="5816600"/>
          <p14:tracePt t="6395" x="5673725" y="5803900"/>
          <p14:tracePt t="6412" x="5643563" y="5768975"/>
          <p14:tracePt t="6429" x="5589588" y="5673725"/>
          <p14:tracePt t="6431" x="5554663" y="5637213"/>
          <p14:tracePt t="6445" x="5537200" y="5608638"/>
          <p14:tracePt t="6462" x="5459413" y="5524500"/>
          <p14:tracePt t="6478" x="5446713" y="5513388"/>
          <p14:tracePt t="6647" x="5441950" y="5513388"/>
          <p14:tracePt t="6663" x="5441950" y="5530850"/>
          <p14:tracePt t="6671" x="5453063" y="5561013"/>
          <p14:tracePt t="6679" x="5470525" y="5578475"/>
          <p14:tracePt t="6695" x="5507038" y="5632450"/>
          <p14:tracePt t="6712" x="5530850" y="5649913"/>
          <p14:tracePt t="6729" x="5541963" y="5661025"/>
          <p14:tracePt t="6746" x="5548313" y="5661025"/>
          <p14:tracePt t="6767" x="5548313" y="5667375"/>
          <p14:tracePt t="6779" x="5561013" y="5667375"/>
          <p14:tracePt t="6796" x="5613400" y="5684838"/>
          <p14:tracePt t="6812" x="5680075" y="5697538"/>
          <p14:tracePt t="6829" x="5745163" y="5708650"/>
          <p14:tracePt t="6830" x="5780088" y="5715000"/>
          <p14:tracePt t="6846" x="5822950" y="5721350"/>
          <p14:tracePt t="6847" x="5827713" y="5721350"/>
          <p14:tracePt t="6863" x="5870575" y="5727700"/>
          <p14:tracePt t="6879" x="5946775" y="5745163"/>
          <p14:tracePt t="6896" x="6042025" y="5762625"/>
          <p14:tracePt t="6912" x="6156325" y="5775325"/>
          <p14:tracePt t="6929" x="6256338" y="5786438"/>
          <p14:tracePt t="6946" x="6340475" y="5786438"/>
          <p14:tracePt t="6962" x="6394450" y="5792788"/>
          <p14:tracePt t="6979" x="6418263" y="5799138"/>
          <p14:tracePt t="6996" x="6435725" y="5803900"/>
          <p14:tracePt t="7013" x="6459538" y="5822950"/>
          <p14:tracePt t="7014" x="6483350" y="5827713"/>
          <p14:tracePt t="7029" x="6500813" y="5840413"/>
          <p14:tracePt t="7046" x="6565900" y="5870575"/>
          <p14:tracePt t="7062" x="6602413" y="5881688"/>
          <p14:tracePt t="7079" x="6643688" y="5905500"/>
          <p14:tracePt t="7096" x="6715125" y="5935663"/>
          <p14:tracePt t="7113" x="6799263" y="5965825"/>
          <p14:tracePt t="7129" x="6888163" y="5976938"/>
          <p14:tracePt t="7146" x="6977063" y="5989638"/>
          <p14:tracePt t="7163" x="7078663" y="6000750"/>
          <p14:tracePt t="7179" x="7150100" y="6013450"/>
          <p14:tracePt t="7196" x="7221538" y="6013450"/>
          <p14:tracePt t="7213" x="7269163" y="6018213"/>
          <p14:tracePt t="7214" x="7292975" y="6018213"/>
          <p14:tracePt t="7230" x="7304088" y="6018213"/>
          <p14:tracePt t="7231" x="7310438" y="6018213"/>
          <p14:tracePt t="7246" x="7323138" y="6024563"/>
          <p14:tracePt t="7263" x="7334250" y="6024563"/>
          <p14:tracePt t="7279" x="7340600" y="6024563"/>
          <p14:tracePt t="7375" x="7346950" y="6030913"/>
          <p14:tracePt t="7423" x="7346950" y="6037263"/>
          <p14:tracePt t="7439" x="7346950" y="6042025"/>
          <p14:tracePt t="7455" x="7346950" y="6048375"/>
          <p14:tracePt t="7471" x="7346950" y="6054725"/>
          <p14:tracePt t="7479" x="7346950" y="6061075"/>
          <p14:tracePt t="7495" x="7340600" y="6065838"/>
          <p14:tracePt t="7511" x="7334250" y="6072188"/>
          <p14:tracePt t="7519" x="7334250" y="6078538"/>
          <p14:tracePt t="7551" x="7327900" y="6078538"/>
          <p14:tracePt t="7671" x="7340600" y="6065838"/>
          <p14:tracePt t="7679" x="7351713" y="6061075"/>
          <p14:tracePt t="7687" x="7364413" y="6048375"/>
          <p14:tracePt t="7697" x="7375525" y="6037263"/>
          <p14:tracePt t="7713" x="7399338" y="6018213"/>
          <p14:tracePt t="7730" x="7412038" y="6000750"/>
          <p14:tracePt t="7747" x="7423150" y="5989638"/>
          <p14:tracePt t="7767" x="7418388" y="5983288"/>
          <p14:tracePt t="7780" x="7412038" y="5983288"/>
          <p14:tracePt t="7797" x="7399338" y="5983288"/>
          <p14:tracePt t="7813" x="7381875" y="5976938"/>
          <p14:tracePt t="7815" x="7364413" y="5976938"/>
          <p14:tracePt t="7830" x="7304088" y="5976938"/>
          <p14:tracePt t="7847" x="7232650" y="5976938"/>
          <p14:tracePt t="7863" x="7143750" y="5976938"/>
          <p14:tracePt t="7880" x="7048500" y="5976938"/>
          <p14:tracePt t="7897" x="6965950" y="5976938"/>
          <p14:tracePt t="7914" x="6870700" y="5976938"/>
          <p14:tracePt t="7930" x="6780213" y="5976938"/>
          <p14:tracePt t="7947" x="6697663" y="5983288"/>
          <p14:tracePt t="7964" x="6656388" y="6000750"/>
          <p14:tracePt t="7980" x="6650038" y="6007100"/>
          <p14:tracePt t="8079" x="6661150" y="6007100"/>
          <p14:tracePt t="8087" x="6667500" y="6007100"/>
          <p14:tracePt t="8097" x="6684963" y="6007100"/>
          <p14:tracePt t="8114" x="6727825" y="6000750"/>
          <p14:tracePt t="8131" x="6762750" y="6000750"/>
          <p14:tracePt t="8147" x="6780213" y="5994400"/>
          <p14:tracePt t="8287" x="6786563" y="5994400"/>
          <p14:tracePt t="10599" x="6780213" y="6000750"/>
          <p14:tracePt t="10607" x="6775450" y="6000750"/>
          <p14:tracePt t="10617" x="6769100" y="6007100"/>
          <p14:tracePt t="10639" x="6762750" y="6007100"/>
          <p14:tracePt t="14991" x="6769100" y="6007100"/>
          <p14:tracePt t="15015" x="6775450" y="6013450"/>
          <p14:tracePt t="15023" x="6786563" y="6018213"/>
          <p14:tracePt t="15039" x="6799263" y="6018213"/>
          <p14:tracePt t="15047" x="6816725" y="6024563"/>
          <p14:tracePt t="15055" x="6834188" y="6030913"/>
          <p14:tracePt t="15072" x="6881813" y="6037263"/>
          <p14:tracePt t="15089" x="6918325" y="6037263"/>
          <p14:tracePt t="15105" x="6959600" y="6037263"/>
          <p14:tracePt t="15122" x="6989763" y="6037263"/>
          <p14:tracePt t="15139" x="7024688" y="6018213"/>
          <p14:tracePt t="15155" x="7089775" y="5983288"/>
          <p14:tracePt t="15172" x="7180263" y="5899150"/>
          <p14:tracePt t="15189" x="7280275" y="5816600"/>
          <p14:tracePt t="15190" x="7327900" y="5768975"/>
          <p14:tracePt t="15205" x="7370763" y="5727700"/>
          <p14:tracePt t="15222" x="7466013" y="5613400"/>
          <p14:tracePt t="15239" x="7507288" y="5537200"/>
          <p14:tracePt t="15255" x="7531100" y="5465763"/>
          <p14:tracePt t="15272" x="7537450" y="5411788"/>
          <p14:tracePt t="15289" x="7537450" y="5375275"/>
          <p14:tracePt t="15305" x="7537450" y="5370513"/>
          <p14:tracePt t="15322" x="7537450" y="5357813"/>
          <p14:tracePt t="15339" x="7531100" y="5357813"/>
          <p14:tracePt t="15356" x="7513638" y="5357813"/>
          <p14:tracePt t="15372" x="7507288" y="5357813"/>
          <p14:tracePt t="15389" x="7500938" y="5357813"/>
          <p14:tracePt t="15406" x="7483475" y="5357813"/>
          <p14:tracePt t="15422" x="7477125" y="5357813"/>
          <p14:tracePt t="15439" x="7435850" y="5375275"/>
          <p14:tracePt t="15456" x="7399338" y="5422900"/>
          <p14:tracePt t="15472" x="7375525" y="5470525"/>
          <p14:tracePt t="15489" x="7364413" y="5476875"/>
          <p14:tracePt t="16071" x="7358063" y="5494338"/>
          <p14:tracePt t="16079" x="7340600" y="5548313"/>
          <p14:tracePt t="16090" x="7316788" y="5589588"/>
          <p14:tracePt t="16106" x="7262813" y="5626100"/>
          <p14:tracePt t="16123" x="7227888" y="5626100"/>
          <p14:tracePt t="16140" x="7180263" y="5595938"/>
          <p14:tracePt t="16144" x="7156450" y="5578475"/>
          <p14:tracePt t="16156" x="7119938" y="5561013"/>
          <p14:tracePt t="16173" x="7037388" y="5507038"/>
          <p14:tracePt t="16174" x="6994525" y="5483225"/>
          <p14:tracePt t="16190" x="6911975" y="5422900"/>
          <p14:tracePt t="16207" x="6810375" y="5351463"/>
          <p14:tracePt t="16223" x="6684963" y="5280025"/>
          <p14:tracePt t="16240" x="6554788" y="5203825"/>
          <p14:tracePt t="16257" x="6399213" y="5132388"/>
          <p14:tracePt t="16273" x="6256338" y="5072063"/>
          <p14:tracePt t="16290" x="6132513" y="5018088"/>
          <p14:tracePt t="16452" x="5132388" y="4459288"/>
          <p14:tracePt t="16658" x="4459288" y="3935413"/>
          <p14:tracePt t="16858" x="4584700" y="4024313"/>
          <p14:tracePt t="16874" x="4827588" y="4173538"/>
          <p14:tracePt t="16891" x="5000625" y="4268788"/>
          <p14:tracePt t="16907" x="5102225" y="4310063"/>
          <p14:tracePt t="16924" x="5156200" y="4333875"/>
          <p14:tracePt t="16941" x="5214938" y="4357688"/>
          <p14:tracePt t="16943" x="5251450" y="4370388"/>
          <p14:tracePt t="16957" x="5286375" y="4375150"/>
          <p14:tracePt t="16974" x="5357813" y="4394200"/>
          <p14:tracePt t="16975" x="5394325" y="4394200"/>
          <p14:tracePt t="16991" x="5441950" y="4394200"/>
          <p14:tracePt t="17007" x="5476875" y="4387850"/>
          <p14:tracePt t="17024" x="5524500" y="4340225"/>
          <p14:tracePt t="17041" x="5548313" y="4251325"/>
          <p14:tracePt t="17058" x="5554663" y="4132263"/>
          <p14:tracePt t="17074" x="5513388" y="3935413"/>
          <p14:tracePt t="17091" x="5411788" y="3690938"/>
          <p14:tracePt t="17108" x="5232400" y="3470275"/>
          <p14:tracePt t="17124" x="5024438" y="3279775"/>
          <p14:tracePt t="17141" x="4786313" y="3136900"/>
          <p14:tracePt t="17142" x="4667250" y="3084513"/>
          <p14:tracePt t="17158" x="4387850" y="2994025"/>
          <p14:tracePt t="17174" x="4262438" y="2976563"/>
          <p14:tracePt t="17191" x="3881438" y="2959100"/>
          <p14:tracePt t="17208" x="3708400" y="2959100"/>
          <p14:tracePt t="17224" x="3565525" y="2959100"/>
          <p14:tracePt t="17241" x="3465513" y="2959100"/>
          <p14:tracePt t="17258" x="3405188" y="2959100"/>
          <p14:tracePt t="17274" x="3370263" y="2959100"/>
          <p14:tracePt t="17292" x="3327400" y="2959100"/>
          <p14:tracePt t="17308" x="3275013" y="2976563"/>
          <p14:tracePt t="17324" x="3227388" y="3000375"/>
          <p14:tracePt t="17326" x="3203575" y="3013075"/>
          <p14:tracePt t="17341" x="3173413" y="3024188"/>
          <p14:tracePt t="17358" x="3136900" y="3048000"/>
          <p14:tracePt t="17374" x="3132138" y="3054350"/>
          <p14:tracePt t="17392" x="3101975" y="3078163"/>
          <p14:tracePt t="17408" x="3078163" y="3095625"/>
          <p14:tracePt t="17425" x="3054350" y="3136900"/>
          <p14:tracePt t="17441" x="3024188" y="3184525"/>
          <p14:tracePt t="17458" x="2994025" y="3244850"/>
          <p14:tracePt t="17475" x="2959100" y="3333750"/>
          <p14:tracePt t="17491" x="2935288" y="3411538"/>
          <p14:tracePt t="17508" x="2917825" y="3506788"/>
          <p14:tracePt t="17525" x="2911475" y="3608388"/>
          <p14:tracePt t="17526" x="2911475" y="3667125"/>
          <p14:tracePt t="17541" x="2917825" y="3721100"/>
          <p14:tracePt t="17558" x="2965450" y="3870325"/>
          <p14:tracePt t="17559" x="2989263" y="3935413"/>
          <p14:tracePt t="17575" x="3054350" y="4084638"/>
          <p14:tracePt t="17592" x="3113088" y="4208463"/>
          <p14:tracePt t="17608" x="3179763" y="4303713"/>
          <p14:tracePt t="17625" x="3238500" y="4394200"/>
          <p14:tracePt t="17641" x="3316288" y="4483100"/>
          <p14:tracePt t="17658" x="3411538" y="4554538"/>
          <p14:tracePt t="17675" x="3506788" y="4619625"/>
          <p14:tracePt t="17692" x="3625850" y="4667250"/>
          <p14:tracePt t="17708" x="3738563" y="4691063"/>
          <p14:tracePt t="17725" x="3851275" y="4691063"/>
          <p14:tracePt t="17726" x="3887788" y="4691063"/>
          <p14:tracePt t="17742" x="3976688" y="4679950"/>
          <p14:tracePt t="17758" x="4030663" y="4649788"/>
          <p14:tracePt t="17759" x="4078288" y="4619625"/>
          <p14:tracePt t="17775" x="4184650" y="4548188"/>
          <p14:tracePt t="17792" x="4268788" y="4452938"/>
          <p14:tracePt t="17808" x="4333875" y="4333875"/>
          <p14:tracePt t="17825" x="4346575" y="4256088"/>
          <p14:tracePt t="17842" x="4346575" y="4208463"/>
          <p14:tracePt t="17858" x="4322763" y="4113213"/>
          <p14:tracePt t="17875" x="4262438" y="4006850"/>
          <p14:tracePt t="17892" x="4214813" y="3935413"/>
          <p14:tracePt t="17909" x="4149725" y="3887788"/>
          <p14:tracePt t="17910" x="4108450" y="3870325"/>
          <p14:tracePt t="17925" x="4065588" y="3857625"/>
          <p14:tracePt t="17942" x="3922713" y="3846513"/>
          <p14:tracePt t="17958" x="3816350" y="3846513"/>
          <p14:tracePt t="17975" x="3721100" y="3846513"/>
          <p14:tracePt t="17992" x="3632200" y="3851275"/>
          <p14:tracePt t="18009" x="3571875" y="3870325"/>
          <p14:tracePt t="18025" x="3524250" y="3887788"/>
          <p14:tracePt t="18042" x="3489325" y="3905250"/>
          <p14:tracePt t="18059" x="3446463" y="3922713"/>
          <p14:tracePt t="18075" x="3411538" y="3959225"/>
          <p14:tracePt t="18092" x="3357563" y="4013200"/>
          <p14:tracePt t="18109" x="3340100" y="4041775"/>
          <p14:tracePt t="18110" x="3333750" y="4060825"/>
          <p14:tracePt t="18125" x="3322638" y="4071938"/>
          <p14:tracePt t="18142" x="3316288" y="4102100"/>
          <p14:tracePt t="18143" x="3316288" y="4108450"/>
          <p14:tracePt t="18159" x="3309938" y="4113213"/>
          <p14:tracePt t="18175" x="3309938" y="4125913"/>
          <p14:tracePt t="18192" x="3309938" y="4143375"/>
          <p14:tracePt t="18209" x="3309938" y="4160838"/>
          <p14:tracePt t="18226" x="3327400" y="4184650"/>
          <p14:tracePt t="18242" x="3351213" y="4208463"/>
          <p14:tracePt t="18259" x="3387725" y="4221163"/>
          <p14:tracePt t="18276" x="3435350" y="4227513"/>
          <p14:tracePt t="18292" x="3465513" y="4227513"/>
          <p14:tracePt t="18309" x="3482975" y="4227513"/>
          <p14:tracePt t="18326" x="3494088" y="4227513"/>
          <p14:tracePt t="18342" x="3494088" y="4221163"/>
          <p14:tracePt t="18359" x="3500438" y="4214813"/>
          <p14:tracePt t="18879" x="3513138" y="4214813"/>
          <p14:tracePt t="18887" x="3571875" y="4232275"/>
          <p14:tracePt t="18895" x="3660775" y="4256088"/>
          <p14:tracePt t="18910" x="3922713" y="4286250"/>
          <p14:tracePt t="18926" x="4048125" y="4316413"/>
          <p14:tracePt t="18943" x="4560888" y="4340225"/>
          <p14:tracePt t="18960" x="5065713" y="4340225"/>
          <p14:tracePt t="18976" x="5548313" y="4340225"/>
          <p14:tracePt t="18993" x="5983288" y="4340225"/>
          <p14:tracePt t="19010" x="6357938" y="4340225"/>
          <p14:tracePt t="19027" x="6792913" y="4340225"/>
          <p14:tracePt t="19043" x="7262813" y="4340225"/>
          <p14:tracePt t="19060" x="7775575" y="4340225"/>
          <p14:tracePt t="19077" x="8286750" y="4316413"/>
          <p14:tracePt t="19078" x="8507413" y="4279900"/>
          <p14:tracePt t="19093" x="8728075" y="4238625"/>
          <p14:tracePt t="19110" x="9191625" y="4119563"/>
          <p14:tracePt t="19127" x="9340850" y="4071938"/>
          <p14:tracePt t="19143" x="9436100" y="4041775"/>
          <p14:tracePt t="19160" x="9466263" y="4024313"/>
          <p14:tracePt t="19177" x="9471025" y="4017963"/>
          <p14:tracePt t="20919" x="9477375" y="4017963"/>
          <p14:tracePt t="20943" x="9477375" y="4037013"/>
          <p14:tracePt t="20951" x="9477375" y="4054475"/>
          <p14:tracePt t="20962" x="9477375" y="4084638"/>
          <p14:tracePt t="20979" x="9490075" y="4137025"/>
          <p14:tracePt t="20995" x="9501188" y="4197350"/>
          <p14:tracePt t="21012" x="9501188" y="4238625"/>
          <p14:tracePt t="21029" x="9513888" y="4286250"/>
          <p14:tracePt t="21030" x="9518650" y="4316413"/>
          <p14:tracePt t="21046" x="9525000" y="4364038"/>
          <p14:tracePt t="21062" x="9531350" y="4381500"/>
          <p14:tracePt t="21079" x="9531350" y="4435475"/>
          <p14:tracePt t="21096" x="9531350" y="4476750"/>
          <p14:tracePt t="21112" x="9518650" y="4530725"/>
          <p14:tracePt t="21129" x="9490075" y="4584700"/>
          <p14:tracePt t="21146" x="9429750" y="4656138"/>
          <p14:tracePt t="21162" x="9358313" y="4703763"/>
          <p14:tracePt t="21179" x="9275763" y="4745038"/>
          <p14:tracePt t="21196" x="9191625" y="4786313"/>
          <p14:tracePt t="21212" x="9096375" y="4822825"/>
          <p14:tracePt t="21214" x="9042400" y="4833938"/>
          <p14:tracePt t="21229" x="8990013" y="4851400"/>
          <p14:tracePt t="21246" x="8804275" y="4881563"/>
          <p14:tracePt t="21262" x="8728075" y="4887913"/>
          <p14:tracePt t="21279" x="8501063" y="4894263"/>
          <p14:tracePt t="21296" x="8328025" y="4894263"/>
          <p14:tracePt t="21312" x="8156575" y="4894263"/>
          <p14:tracePt t="21329" x="7989888" y="4894263"/>
          <p14:tracePt t="21346" x="7840663" y="4894263"/>
          <p14:tracePt t="21363" x="7697788" y="4894263"/>
          <p14:tracePt t="21379" x="7548563" y="4894263"/>
          <p14:tracePt t="21396" x="7412038" y="4894263"/>
          <p14:tracePt t="21413" x="7280275" y="4894263"/>
          <p14:tracePt t="21414" x="7215188" y="4894263"/>
          <p14:tracePt t="21430" x="7078663" y="4894263"/>
          <p14:tracePt t="21446" x="7007225" y="4894263"/>
          <p14:tracePt t="21447" x="6942138" y="4894263"/>
          <p14:tracePt t="21463" x="6823075" y="4894263"/>
          <p14:tracePt t="21479" x="6691313" y="4894263"/>
          <p14:tracePt t="21496" x="6602413" y="4894263"/>
          <p14:tracePt t="21513" x="6537325" y="4881563"/>
          <p14:tracePt t="21530" x="6507163" y="4875213"/>
          <p14:tracePt t="21546" x="6477000" y="4857750"/>
          <p14:tracePt t="21563" x="6429375" y="4840288"/>
          <p14:tracePt t="21580" x="6388100" y="4822825"/>
          <p14:tracePt t="21596" x="6351588" y="4803775"/>
          <p14:tracePt t="21613" x="6327775" y="4799013"/>
          <p14:tracePt t="21614" x="6323013" y="4792663"/>
          <p14:tracePt t="21630" x="6310313" y="4786313"/>
          <p14:tracePt t="21646" x="6299200" y="4786313"/>
          <p14:tracePt t="21647" x="6292850" y="4779963"/>
          <p14:tracePt t="21663" x="6280150" y="4779963"/>
          <p14:tracePt t="21680" x="6269038" y="4775200"/>
          <p14:tracePt t="21696" x="6245225" y="4775200"/>
          <p14:tracePt t="21713" x="6221413" y="4768850"/>
          <p14:tracePt t="21730" x="6203950" y="4768850"/>
          <p14:tracePt t="21746" x="6184900" y="4768850"/>
          <p14:tracePt t="21763" x="6173788" y="4768850"/>
          <p14:tracePt t="21780" x="6167438" y="4768850"/>
          <p14:tracePt t="21796" x="6161088" y="4762500"/>
          <p14:tracePt t="21799" x="6156325" y="4762500"/>
          <p14:tracePt t="21813" x="6149975" y="4756150"/>
          <p14:tracePt t="21830" x="6132513" y="4756150"/>
          <p14:tracePt t="21846" x="6119813" y="4756150"/>
          <p14:tracePt t="21863" x="6089650" y="4751388"/>
          <p14:tracePt t="21880" x="6078538" y="4745038"/>
          <p14:tracePt t="21896" x="6072188" y="4745038"/>
          <p14:tracePt t="21927" x="6065838" y="4745038"/>
          <p14:tracePt t="21967" x="6061075" y="4745038"/>
          <p14:tracePt t="21975" x="6061075" y="4738688"/>
          <p14:tracePt t="21983" x="6054725" y="4738688"/>
          <p14:tracePt t="21999" x="6048375" y="4738688"/>
          <p14:tracePt t="22031" x="6042025" y="4738688"/>
          <p14:tracePt t="22759" x="6048375" y="4738688"/>
          <p14:tracePt t="22767" x="6061075" y="4738688"/>
          <p14:tracePt t="22775" x="6065838" y="4738688"/>
          <p14:tracePt t="22783" x="6078538" y="4745038"/>
          <p14:tracePt t="22798" x="6089650" y="4751388"/>
          <p14:tracePt t="22814" x="6096000" y="4751388"/>
          <p14:tracePt t="22831" x="6108700" y="4751388"/>
          <p14:tracePt t="22879" x="6113463" y="4751388"/>
          <p14:tracePt t="22903" x="6126163" y="4756150"/>
          <p14:tracePt t="22927" x="6132513" y="4756150"/>
          <p14:tracePt t="22943" x="6137275" y="4762500"/>
          <p14:tracePt t="22983" x="6143625" y="4768850"/>
          <p14:tracePt t="23151" x="6149975" y="4768850"/>
          <p14:tracePt t="23159" x="6161088" y="4762500"/>
          <p14:tracePt t="23167" x="6180138" y="4756150"/>
          <p14:tracePt t="23182" x="6184900" y="4756150"/>
          <p14:tracePt t="23183" x="6191250" y="4751388"/>
          <p14:tracePt t="23199" x="6203950" y="4745038"/>
          <p14:tracePt t="23215" x="6227763" y="4738688"/>
          <p14:tracePt t="23231" x="6251575" y="4721225"/>
          <p14:tracePt t="23248" x="6292850" y="4684713"/>
          <p14:tracePt t="23265" x="6334125" y="4656138"/>
          <p14:tracePt t="23281" x="6364288" y="4632325"/>
          <p14:tracePt t="23298" x="6381750" y="4613275"/>
          <p14:tracePt t="23315" x="6399213" y="4595813"/>
          <p14:tracePt t="23331" x="6411913" y="4584700"/>
          <p14:tracePt t="23348" x="6423025" y="4560888"/>
          <p14:tracePt t="23365" x="6435725" y="4541838"/>
          <p14:tracePt t="23366" x="6435725" y="4530725"/>
          <p14:tracePt t="23382" x="6442075" y="4518025"/>
          <p14:tracePt t="23399" x="6446838" y="4506913"/>
          <p14:tracePt t="23415" x="6446838" y="4494213"/>
          <p14:tracePt t="23519" x="6418263" y="4494213"/>
          <p14:tracePt t="23527" x="6351588" y="4506913"/>
          <p14:tracePt t="23534" x="6256338" y="4541838"/>
          <p14:tracePt t="23548" x="6137275" y="4595813"/>
          <p14:tracePt t="23565" x="5935663" y="4667250"/>
          <p14:tracePt t="23566" x="5864225" y="4697413"/>
          <p14:tracePt t="23582" x="5738813" y="4751388"/>
          <p14:tracePt t="23598" x="5680075" y="4786313"/>
          <p14:tracePt t="23615" x="5548313" y="4827588"/>
          <p14:tracePt t="23632" x="5459413" y="4870450"/>
          <p14:tracePt t="23649" x="5357813" y="4899025"/>
          <p14:tracePt t="23665" x="5214938" y="4941888"/>
          <p14:tracePt t="23715" x="4857750" y="5024438"/>
          <p14:tracePt t="23732" x="4792663" y="5037138"/>
          <p14:tracePt t="23749" x="4732338" y="5041900"/>
          <p14:tracePt t="23750" x="4721225" y="5041900"/>
          <p14:tracePt t="23765" x="4703763" y="5041900"/>
          <p14:tracePt t="23782" x="4684713" y="5041900"/>
          <p14:tracePt t="23799" x="4667250" y="5030788"/>
          <p14:tracePt t="23815" x="4643438" y="4965700"/>
          <p14:tracePt t="23832" x="4613275" y="4851400"/>
          <p14:tracePt t="23849" x="4595813" y="4708525"/>
          <p14:tracePt t="23865" x="4584700" y="4489450"/>
          <p14:tracePt t="23882" x="4548188" y="4232275"/>
          <p14:tracePt t="23899" x="4513263" y="3941763"/>
          <p14:tracePt t="23916" x="4470400" y="3708400"/>
          <p14:tracePt t="23932" x="4422775" y="3560763"/>
          <p14:tracePt t="23949" x="4375150" y="3459163"/>
          <p14:tracePt t="23951" x="4346575" y="3417888"/>
          <p14:tracePt t="23966" x="4322763" y="3387725"/>
          <p14:tracePt t="23967" x="4310063" y="3370263"/>
          <p14:tracePt t="23982" x="4292600" y="3351213"/>
          <p14:tracePt t="23999" x="4268788" y="3346450"/>
          <p14:tracePt t="24016" x="4251325" y="3346450"/>
          <p14:tracePt t="24032" x="4227513" y="3346450"/>
          <p14:tracePt t="24049" x="4184650" y="3351213"/>
          <p14:tracePt t="24066" x="4095750" y="3398838"/>
          <p14:tracePt t="24082" x="4000500" y="3489325"/>
          <p14:tracePt t="24099" x="3857625" y="3619500"/>
          <p14:tracePt t="24116" x="3732213" y="3798888"/>
          <p14:tracePt t="24132" x="3649663" y="3965575"/>
          <p14:tracePt t="24134" x="3632200" y="4048125"/>
          <p14:tracePt t="24149" x="3613150" y="4125913"/>
          <p14:tracePt t="24166" x="3595688" y="4292600"/>
          <p14:tracePt t="24167" x="3595688" y="4364038"/>
          <p14:tracePt t="24182" x="3602038" y="4429125"/>
          <p14:tracePt t="24199" x="3667125" y="4560888"/>
          <p14:tracePt t="24216" x="3708400" y="4595813"/>
          <p14:tracePt t="24233" x="3744913" y="4602163"/>
          <p14:tracePt t="24249" x="3816350" y="4572000"/>
          <p14:tracePt t="24266" x="3959225" y="4346575"/>
          <p14:tracePt t="24283" x="4030663" y="4060825"/>
          <p14:tracePt t="24299" x="4006850" y="3875088"/>
          <p14:tracePt t="24316" x="3917950" y="3727450"/>
          <p14:tracePt t="24333" x="3803650" y="3613150"/>
          <p14:tracePt t="24334" x="3751263" y="3578225"/>
          <p14:tracePt t="24349" x="3703638" y="3560763"/>
          <p14:tracePt t="24366" x="3571875" y="3541713"/>
          <p14:tracePt t="24383" x="3470275" y="3565525"/>
          <p14:tracePt t="24399" x="3363913" y="3636963"/>
          <p14:tracePt t="24416" x="3268663" y="3738563"/>
          <p14:tracePt t="24433" x="3143250" y="3810000"/>
          <p14:tracePt t="24449" x="3030538" y="3870325"/>
          <p14:tracePt t="24466" x="2922588" y="3898900"/>
          <p14:tracePt t="24483" x="2840038" y="3929063"/>
          <p14:tracePt t="24499" x="2768600" y="3952875"/>
          <p14:tracePt t="24516" x="2708275" y="3970338"/>
          <p14:tracePt t="24533" x="2649538" y="3983038"/>
          <p14:tracePt t="24534" x="2636838" y="4013200"/>
          <p14:tracePt t="24550" x="2601913" y="4024313"/>
          <p14:tracePt t="24566" x="2589213" y="4024313"/>
          <p14:tracePt t="24583" x="2536825" y="4017963"/>
          <p14:tracePt t="24600" x="2459038" y="3922713"/>
          <p14:tracePt t="24616" x="2370138" y="3762375"/>
          <p14:tracePt t="24633" x="2274888" y="3632200"/>
          <p14:tracePt t="24650" x="2208213" y="3536950"/>
          <p14:tracePt t="24666" x="2160588" y="3470275"/>
          <p14:tracePt t="24683" x="2132013" y="3441700"/>
          <p14:tracePt t="24743" x="2125663" y="3441700"/>
          <p14:tracePt t="24760" x="2125663" y="3446463"/>
          <p14:tracePt t="24768" x="2125663" y="3452813"/>
          <p14:tracePt t="24783" x="2125663" y="3459163"/>
          <p14:tracePt t="24823" x="2132013" y="3459163"/>
          <p14:tracePt t="24863" x="2132013" y="3465513"/>
          <p14:tracePt t="24871" x="2136775" y="3476625"/>
          <p14:tracePt t="24883" x="2143125" y="3494088"/>
          <p14:tracePt t="24900" x="2149475" y="3565525"/>
          <p14:tracePt t="24917" x="2155825" y="3656013"/>
          <p14:tracePt t="24918" x="2160588" y="3690938"/>
          <p14:tracePt t="24934" x="2160588" y="3714750"/>
          <p14:tracePt t="24950" x="2160588" y="3756025"/>
          <p14:tracePt t="24967" x="2160588" y="3762375"/>
          <p14:tracePt t="25031" x="2160588" y="3738563"/>
          <p14:tracePt t="25039" x="2160588" y="3690938"/>
          <p14:tracePt t="25050" x="2160588" y="3636963"/>
          <p14:tracePt t="25067" x="2149475" y="3548063"/>
          <p14:tracePt t="25084" x="2136775" y="3476625"/>
          <p14:tracePt t="25100" x="2119313" y="3417888"/>
          <p14:tracePt t="25102" x="2101850" y="3394075"/>
          <p14:tracePt t="25117" x="2089150" y="3363913"/>
          <p14:tracePt t="25134" x="2071688" y="3340100"/>
          <p14:tracePt t="25150" x="2065338" y="3333750"/>
          <p14:tracePt t="25207" x="2065338" y="3357563"/>
          <p14:tracePt t="25215" x="2060575" y="3405188"/>
          <p14:tracePt t="25223" x="2060575" y="3459163"/>
          <p14:tracePt t="25234" x="2060575" y="3536950"/>
          <p14:tracePt t="25250" x="2060575" y="3714750"/>
          <p14:tracePt t="25267" x="2060575" y="3929063"/>
          <p14:tracePt t="25284" x="2060575" y="4102100"/>
          <p14:tracePt t="25300" x="2041525" y="4244975"/>
          <p14:tracePt t="25302" x="2036763" y="4298950"/>
          <p14:tracePt t="25317" x="2030413" y="4346575"/>
          <p14:tracePt t="25334" x="2012950" y="4435475"/>
          <p14:tracePt t="25351" x="2012950" y="4459288"/>
          <p14:tracePt t="25352" x="2012950" y="4476750"/>
          <p14:tracePt t="25367" x="2012950" y="4506913"/>
          <p14:tracePt t="25384" x="2012950" y="4513263"/>
          <p14:tracePt t="25401" x="2012950" y="4518025"/>
          <p14:tracePt t="25439" x="2012950" y="4459288"/>
          <p14:tracePt t="25447" x="2017713" y="4340225"/>
          <p14:tracePt t="25455" x="2047875" y="4149725"/>
          <p14:tracePt t="25467" x="2065338" y="3994150"/>
          <p14:tracePt t="25484" x="2095500" y="3768725"/>
          <p14:tracePt t="25501" x="2125663" y="3584575"/>
          <p14:tracePt t="25502" x="2136775" y="3513138"/>
          <p14:tracePt t="25517" x="2143125" y="3441700"/>
          <p14:tracePt t="25534" x="2155825" y="3333750"/>
          <p14:tracePt t="25551" x="2155825" y="3316288"/>
          <p14:tracePt t="25567" x="2155825" y="3309938"/>
          <p14:tracePt t="25639" x="2155825" y="3327400"/>
          <p14:tracePt t="25647" x="2155825" y="3370263"/>
          <p14:tracePt t="25655" x="2155825" y="3422650"/>
          <p14:tracePt t="25668" x="2155825" y="3494088"/>
          <p14:tracePt t="25684" x="2155825" y="3690938"/>
          <p14:tracePt t="25686" x="2155825" y="3803650"/>
          <p14:tracePt t="25701" x="2155825" y="3935413"/>
          <p14:tracePt t="25718" x="2155825" y="4137025"/>
          <p14:tracePt t="25719" x="2143125" y="4214813"/>
          <p14:tracePt t="25734" x="2143125" y="4279900"/>
          <p14:tracePt t="25751" x="2125663" y="4418013"/>
          <p14:tracePt t="25768" x="2125663" y="4483100"/>
          <p14:tracePt t="25784" x="2125663" y="4524375"/>
          <p14:tracePt t="25802" x="2125663" y="4548188"/>
          <p14:tracePt t="25818" x="2125663" y="4565650"/>
          <p14:tracePt t="25834" x="2125663" y="4572000"/>
          <p14:tracePt t="25871" x="2125663" y="4548188"/>
          <p14:tracePt t="25879" x="2136775" y="4398963"/>
          <p14:tracePt t="25887" x="2166938" y="4197350"/>
          <p14:tracePt t="25902" x="2197100" y="3863975"/>
          <p14:tracePt t="25918" x="2203450" y="3660775"/>
          <p14:tracePt t="25934" x="2203450" y="3571875"/>
          <p14:tracePt t="25951" x="2203450" y="3435350"/>
          <p14:tracePt t="25968" x="2203450" y="3417888"/>
          <p14:tracePt t="25985" x="2203450" y="3405188"/>
          <p14:tracePt t="26039" x="2203450" y="3417888"/>
          <p14:tracePt t="26047" x="2203450" y="3459163"/>
          <p14:tracePt t="26055" x="2190750" y="3530600"/>
          <p14:tracePt t="26068" x="2173288" y="3602038"/>
          <p14:tracePt t="26085" x="2155825" y="3846513"/>
          <p14:tracePt t="26086" x="2125663" y="4037013"/>
          <p14:tracePt t="26101" x="2112963" y="4173538"/>
          <p14:tracePt t="26118" x="2065338" y="4500563"/>
          <p14:tracePt t="26119" x="2054225" y="4619625"/>
          <p14:tracePt t="26135" x="2024063" y="4816475"/>
          <p14:tracePt t="26151" x="2006600" y="4959350"/>
          <p14:tracePt t="26168" x="1989138" y="5065713"/>
          <p14:tracePt t="26185" x="1982788" y="5137150"/>
          <p14:tracePt t="26201" x="1976438" y="5173663"/>
          <p14:tracePt t="26218" x="1976438" y="5197475"/>
          <p14:tracePt t="26279" x="1982788" y="5156200"/>
          <p14:tracePt t="26287" x="2006600" y="5054600"/>
          <p14:tracePt t="26295" x="2024063" y="4918075"/>
          <p14:tracePt t="26303" x="2030413" y="4751388"/>
          <p14:tracePt t="26318" x="2054225" y="4541838"/>
          <p14:tracePt t="26335" x="2060575" y="4370388"/>
          <p14:tracePt t="26352" x="2065338" y="4173538"/>
          <p14:tracePt t="26368" x="2065338" y="3976688"/>
          <p14:tracePt t="26385" x="2065338" y="3792538"/>
          <p14:tracePt t="26402" x="2060575" y="3679825"/>
          <p14:tracePt t="26418" x="2060575" y="3656013"/>
          <p14:tracePt t="26435" x="2054225" y="3649663"/>
          <p14:tracePt t="26495" x="2041525" y="3697288"/>
          <p14:tracePt t="26503" x="2036763" y="3751263"/>
          <p14:tracePt t="26511" x="2030413" y="3840163"/>
          <p14:tracePt t="26520" x="2017713" y="3941763"/>
          <p14:tracePt t="26535" x="2017713" y="4251325"/>
          <p14:tracePt t="26552" x="2017713" y="4608513"/>
          <p14:tracePt t="26569" x="2017713" y="4899025"/>
          <p14:tracePt t="26585" x="2017713" y="5060950"/>
          <p14:tracePt t="26602" x="2012950" y="5180013"/>
          <p14:tracePt t="26619" x="2000250" y="5256213"/>
          <p14:tracePt t="26635" x="1993900" y="5280025"/>
          <p14:tracePt t="26687" x="1993900" y="5268913"/>
          <p14:tracePt t="26695" x="2012950" y="5191125"/>
          <p14:tracePt t="26703" x="2047875" y="5060950"/>
          <p14:tracePt t="26719" x="2119313" y="4578350"/>
          <p14:tracePt t="26735" x="2160588" y="4095750"/>
          <p14:tracePt t="26752" x="2197100" y="3822700"/>
          <p14:tracePt t="26769" x="2203450" y="3721100"/>
          <p14:tracePt t="26785" x="2208213" y="3679825"/>
          <p14:tracePt t="26802" x="2208213" y="3673475"/>
          <p14:tracePt t="26871" x="2208213" y="3708400"/>
          <p14:tracePt t="26879" x="2208213" y="3803650"/>
          <p14:tracePt t="26887" x="2208213" y="3922713"/>
          <p14:tracePt t="26902" x="2197100" y="4108450"/>
          <p14:tracePt t="26919" x="2143125" y="4537075"/>
          <p14:tracePt t="26936" x="2112963" y="4738688"/>
          <p14:tracePt t="26952" x="2095500" y="4870450"/>
          <p14:tracePt t="26969" x="2084388" y="4946650"/>
          <p14:tracePt t="26986" x="2084388" y="4965700"/>
          <p14:tracePt t="27047" x="2084388" y="4935538"/>
          <p14:tracePt t="27055" x="2112963" y="4827588"/>
          <p14:tracePt t="27063" x="2149475" y="4673600"/>
          <p14:tracePt t="27071" x="2179638" y="4530725"/>
          <p14:tracePt t="27086" x="2203450" y="4275138"/>
          <p14:tracePt t="27102" x="2220913" y="4054475"/>
          <p14:tracePt t="27119" x="2227263" y="3870325"/>
          <p14:tracePt t="27136" x="2227263" y="3775075"/>
          <p14:tracePt t="27153" x="2227263" y="3738563"/>
          <p14:tracePt t="27169" x="2227263" y="3732213"/>
          <p14:tracePt t="27215" x="2220913" y="3751263"/>
          <p14:tracePt t="27223" x="2214563" y="3779838"/>
          <p14:tracePt t="27231" x="2208213" y="3822700"/>
          <p14:tracePt t="27239" x="2203450" y="3863975"/>
          <p14:tracePt t="27253" x="2184400" y="3922713"/>
          <p14:tracePt t="27270" x="2166938" y="4006850"/>
          <p14:tracePt t="27271" x="2149475" y="4054475"/>
          <p14:tracePt t="27286" x="2143125" y="4089400"/>
          <p14:tracePt t="27303" x="2119313" y="4173538"/>
          <p14:tracePt t="27319" x="2101850" y="4221163"/>
          <p14:tracePt t="27391" x="2095500" y="4227513"/>
          <p14:tracePt t="27399" x="2095500" y="4244975"/>
          <p14:tracePt t="27407" x="2095500" y="4256088"/>
          <p14:tracePt t="27420" x="2095500" y="4262438"/>
          <p14:tracePt t="27436" x="2095500" y="4279900"/>
          <p14:tracePt t="27567" x="2095500" y="4275138"/>
          <p14:tracePt t="27575" x="2108200" y="4184650"/>
          <p14:tracePt t="27586" x="2125663" y="4065588"/>
          <p14:tracePt t="27603" x="2143125" y="3887788"/>
          <p14:tracePt t="27620" x="2143125" y="3792538"/>
          <p14:tracePt t="27636" x="2125663" y="3727450"/>
          <p14:tracePt t="27638" x="2112963" y="3703638"/>
          <p14:tracePt t="27653" x="2108200" y="3690938"/>
          <p14:tracePt t="27670" x="2101850" y="3690938"/>
          <p14:tracePt t="27695" x="2095500" y="3690938"/>
          <p14:tracePt t="27703" x="2084388" y="3738563"/>
          <p14:tracePt t="27720" x="2065338" y="3898900"/>
          <p14:tracePt t="27737" x="2036763" y="4060825"/>
          <p14:tracePt t="27753" x="2024063" y="4197350"/>
          <p14:tracePt t="27770" x="2024063" y="4310063"/>
          <p14:tracePt t="27787" x="2024063" y="4394200"/>
          <p14:tracePt t="27803" x="2036763" y="4446588"/>
          <p14:tracePt t="27820" x="2041525" y="4452938"/>
          <p14:tracePt t="27847" x="2041525" y="4459288"/>
          <p14:tracePt t="27856" x="2054225" y="4418013"/>
          <p14:tracePt t="27870" x="2078038" y="4292600"/>
          <p14:tracePt t="27887" x="2095500" y="4030663"/>
          <p14:tracePt t="27903" x="2095500" y="3935413"/>
          <p14:tracePt t="27920" x="2095500" y="3881438"/>
          <p14:tracePt t="27937" x="2095500" y="3863975"/>
          <p14:tracePt t="27983" x="2095500" y="3887788"/>
          <p14:tracePt t="27991" x="2095500" y="3935413"/>
          <p14:tracePt t="28003" x="2095500" y="4000500"/>
          <p14:tracePt t="28020" x="2095500" y="4137025"/>
          <p14:tracePt t="28022" x="2095500" y="4203700"/>
          <p14:tracePt t="28037" x="2095500" y="4256088"/>
          <p14:tracePt t="28054" x="2095500" y="4381500"/>
          <p14:tracePt t="28070" x="2095500" y="4394200"/>
          <p14:tracePt t="28071" x="2095500" y="4398963"/>
          <p14:tracePt t="28872" x="2132013" y="4418013"/>
          <p14:tracePt t="28880" x="2303463" y="4441825"/>
          <p14:tracePt t="28888" x="2541588" y="4470400"/>
          <p14:tracePt t="28905" x="2928938" y="4530725"/>
          <p14:tracePt t="28921" x="3203575" y="4560888"/>
          <p14:tracePt t="28938" x="3429000" y="4560888"/>
          <p14:tracePt t="28955" x="3649663" y="4565650"/>
          <p14:tracePt t="28971" x="3894138" y="4565650"/>
          <p14:tracePt t="28988" x="4251325" y="4565650"/>
          <p14:tracePt t="29005" x="4684713" y="4500563"/>
          <p14:tracePt t="29006" x="4959350" y="4441825"/>
          <p14:tracePt t="29022" x="5381625" y="4303713"/>
          <p14:tracePt t="29038" x="5602288" y="4184650"/>
          <p14:tracePt t="29040" x="5810250" y="4048125"/>
          <p14:tracePt t="29199" x="7161213" y="2112963"/>
          <p14:tracePt t="29279" x="7161213" y="2136775"/>
          <p14:tracePt t="29287" x="7161213" y="2155825"/>
          <p14:tracePt t="29295" x="7161213" y="2179638"/>
          <p14:tracePt t="29305" x="7161213" y="2203450"/>
          <p14:tracePt t="29322" x="7156450" y="2251075"/>
          <p14:tracePt t="29338" x="7137400" y="2322513"/>
          <p14:tracePt t="29355" x="7119938" y="2363788"/>
          <p14:tracePt t="29372" x="7108825" y="2411413"/>
          <p14:tracePt t="29389" x="7054850" y="2517775"/>
          <p14:tracePt t="29390" x="7024688" y="2595563"/>
          <p14:tracePt t="29405" x="6977063" y="2714625"/>
          <p14:tracePt t="29422" x="6875463" y="3054350"/>
          <p14:tracePt t="29423" x="6840538" y="3197225"/>
          <p14:tracePt t="29438" x="6769100" y="3411538"/>
          <p14:tracePt t="29455" x="6715125" y="3560763"/>
          <p14:tracePt t="29472" x="6673850" y="3660775"/>
          <p14:tracePt t="29489" x="6650038" y="3721100"/>
          <p14:tracePt t="29505" x="6632575" y="3775075"/>
          <p14:tracePt t="29522" x="6613525" y="3840163"/>
          <p14:tracePt t="29539" x="6602413" y="3929063"/>
          <p14:tracePt t="29555" x="6578600" y="4024313"/>
          <p14:tracePt t="29572" x="6554788" y="4095750"/>
          <p14:tracePt t="29589" x="6530975" y="4160838"/>
          <p14:tracePt t="29590" x="6518275" y="4197350"/>
          <p14:tracePt t="29606" x="6507163" y="4244975"/>
          <p14:tracePt t="29622" x="6494463" y="4268788"/>
          <p14:tracePt t="29639" x="6470650" y="4316413"/>
          <p14:tracePt t="29655" x="6453188" y="4346575"/>
          <p14:tracePt t="29672" x="6423025" y="4381500"/>
          <p14:tracePt t="29689" x="6388100" y="4405313"/>
          <p14:tracePt t="29706" x="6334125" y="4405313"/>
          <p14:tracePt t="29722" x="6238875" y="4405313"/>
          <p14:tracePt t="29739" x="6102350" y="4316413"/>
          <p14:tracePt t="29756" x="5905500" y="4232275"/>
          <p14:tracePt t="29772" x="5667375" y="4125913"/>
          <p14:tracePt t="29789" x="5476875" y="4060825"/>
          <p14:tracePt t="29790" x="5387975" y="4030663"/>
          <p14:tracePt t="29806" x="5208588" y="4017963"/>
          <p14:tracePt t="29822" x="5102225" y="4006850"/>
          <p14:tracePt t="29839" x="4786313" y="3994150"/>
          <p14:tracePt t="29856" x="4530725" y="3922713"/>
          <p14:tracePt t="29872" x="4167188" y="3816350"/>
          <p14:tracePt t="29889" x="3863975" y="3679825"/>
          <p14:tracePt t="29906" x="3656013" y="3584575"/>
          <p14:tracePt t="29922" x="3470275" y="3500438"/>
          <p14:tracePt t="29939" x="3309938" y="3405188"/>
          <p14:tracePt t="29956" x="3190875" y="3309938"/>
          <p14:tracePt t="29973" x="3089275" y="3203575"/>
          <p14:tracePt t="29974" x="3041650" y="3149600"/>
          <p14:tracePt t="29989" x="2994025" y="3095625"/>
          <p14:tracePt t="30006" x="2863850" y="2911475"/>
          <p14:tracePt t="30023" x="2803525" y="2803525"/>
          <p14:tracePt t="30039" x="2762250" y="2697163"/>
          <p14:tracePt t="30056" x="2738438" y="2584450"/>
          <p14:tracePt t="30073" x="2708275" y="2452688"/>
          <p14:tracePt t="30089" x="2684463" y="2333625"/>
          <p14:tracePt t="30106" x="2649538" y="2214563"/>
          <p14:tracePt t="30123" x="2601913" y="2125663"/>
          <p14:tracePt t="30139" x="2571750" y="2054225"/>
          <p14:tracePt t="30156" x="2547938" y="2006600"/>
          <p14:tracePt t="30173" x="2530475" y="1970088"/>
          <p14:tracePt t="30174" x="2517775" y="1958975"/>
          <p14:tracePt t="30190" x="2506663" y="1941513"/>
          <p14:tracePt t="30207" x="2493963" y="1935163"/>
          <p14:tracePt t="30223" x="2482850" y="1911350"/>
          <p14:tracePt t="30240" x="2476500" y="1898650"/>
          <p14:tracePt t="30256" x="2470150" y="1893888"/>
          <p14:tracePt t="30303" x="2459038" y="1893888"/>
          <p14:tracePt t="30311" x="2428875" y="1928813"/>
          <p14:tracePt t="30323" x="2405063" y="1993900"/>
          <p14:tracePt t="30340" x="2351088" y="2125663"/>
          <p14:tracePt t="30356" x="2322513" y="2262188"/>
          <p14:tracePt t="30373" x="2316163" y="2422525"/>
          <p14:tracePt t="30374" x="2316163" y="2500313"/>
          <p14:tracePt t="30390" x="2303463" y="2679700"/>
          <p14:tracePt t="30406" x="2303463" y="2786063"/>
          <p14:tracePt t="30423" x="2303463" y="3143250"/>
          <p14:tracePt t="30440" x="2303463" y="3470275"/>
          <p14:tracePt t="30456" x="2303463" y="3792538"/>
          <p14:tracePt t="30473" x="2303463" y="4102100"/>
          <p14:tracePt t="30490" x="2303463" y="4394200"/>
          <p14:tracePt t="30507" x="2303463" y="4608513"/>
          <p14:tracePt t="30523" x="2303463" y="4775200"/>
          <p14:tracePt t="30540" x="2303463" y="4894263"/>
          <p14:tracePt t="30557" x="2316163" y="4959350"/>
          <p14:tracePt t="30558" x="2322513" y="4970463"/>
          <p14:tracePt t="30573" x="2327275" y="4983163"/>
          <p14:tracePt t="30590" x="2333625" y="4989513"/>
          <p14:tracePt t="30607" x="2339975" y="4989513"/>
          <p14:tracePt t="30623" x="2346325" y="4989513"/>
          <p14:tracePt t="30640" x="2398713" y="4976813"/>
          <p14:tracePt t="30657" x="2595563" y="4864100"/>
          <p14:tracePt t="30673" x="2965450" y="4656138"/>
          <p14:tracePt t="30690" x="3394075" y="4387850"/>
          <p14:tracePt t="30707" x="3911600" y="4024313"/>
          <p14:tracePt t="30723" x="4387850" y="3643313"/>
          <p14:tracePt t="30740" x="4959350" y="3203575"/>
          <p14:tracePt t="30757" x="5524500" y="2809875"/>
          <p14:tracePt t="30758" x="5816600" y="2601913"/>
          <p14:tracePt t="30774" x="6072188" y="2452688"/>
          <p14:tracePt t="30790" x="6494463" y="2208213"/>
          <p14:tracePt t="30792" x="6637338" y="2143125"/>
          <p14:tracePt t="30807" x="6840538" y="2065338"/>
          <p14:tracePt t="30823" x="6965950" y="2036763"/>
          <p14:tracePt t="30840" x="7031038" y="2030413"/>
          <p14:tracePt t="30857" x="7037388" y="2030413"/>
          <p14:tracePt t="30874" x="7042150" y="2047875"/>
          <p14:tracePt t="30890" x="7054850" y="2125663"/>
          <p14:tracePt t="30907" x="7078663" y="2238375"/>
          <p14:tracePt t="30924" x="7108825" y="2351088"/>
          <p14:tracePt t="30940" x="7143750" y="2476500"/>
          <p14:tracePt t="30943" x="7161213" y="2547938"/>
          <p14:tracePt t="30957" x="7185025" y="2619375"/>
          <p14:tracePt t="30974" x="7251700" y="2840038"/>
          <p14:tracePt t="30990" x="7280275" y="2905125"/>
          <p14:tracePt t="30992" x="7304088" y="2976563"/>
          <p14:tracePt t="31007" x="7334250" y="3101975"/>
          <p14:tracePt t="31024" x="7351713" y="3227388"/>
          <p14:tracePt t="31041" x="7351713" y="3346450"/>
          <p14:tracePt t="31057" x="7346950" y="3452813"/>
          <p14:tracePt t="31074" x="7327900" y="3536950"/>
          <p14:tracePt t="31091" x="7299325" y="3619500"/>
          <p14:tracePt t="31107" x="7269163" y="3673475"/>
          <p14:tracePt t="31124" x="7245350" y="3744913"/>
          <p14:tracePt t="31141" x="7215188" y="3822700"/>
          <p14:tracePt t="31142" x="7197725" y="3863975"/>
          <p14:tracePt t="31157" x="7185025" y="3911600"/>
          <p14:tracePt t="31174" x="7137400" y="4065588"/>
          <p14:tracePt t="31191" x="7089775" y="4167188"/>
          <p14:tracePt t="31207" x="7061200" y="4262438"/>
          <p14:tracePt t="31224" x="6989763" y="4370388"/>
          <p14:tracePt t="31241" x="6894513" y="4483100"/>
          <p14:tracePt t="31257" x="6745288" y="4595813"/>
          <p14:tracePt t="31274" x="6554788" y="4697413"/>
          <p14:tracePt t="31291" x="6453188" y="4756150"/>
          <p14:tracePt t="31307" x="6375400" y="4792663"/>
          <p14:tracePt t="31324" x="6340475" y="4816475"/>
          <p14:tracePt t="31341" x="6334125" y="4816475"/>
          <p14:tracePt t="31487" x="6334125" y="4810125"/>
          <p14:tracePt t="31495" x="6334125" y="4799013"/>
          <p14:tracePt t="31508" x="6340475" y="4775200"/>
          <p14:tracePt t="31524" x="6351588" y="4714875"/>
          <p14:tracePt t="31526" x="6357938" y="4684713"/>
          <p14:tracePt t="31541" x="6364288" y="4656138"/>
          <p14:tracePt t="31558" x="6364288" y="4602163"/>
          <p14:tracePt t="31574" x="6364288" y="4584700"/>
          <p14:tracePt t="31591" x="6364288" y="4554538"/>
          <p14:tracePt t="31608" x="6351588" y="4530725"/>
          <p14:tracePt t="31624" x="6346825" y="4506913"/>
          <p14:tracePt t="31641" x="6334125" y="4494213"/>
          <p14:tracePt t="31658" x="6303963" y="4470400"/>
          <p14:tracePt t="31675" x="6280150" y="4452938"/>
          <p14:tracePt t="31691" x="6256338" y="4435475"/>
          <p14:tracePt t="31708" x="6245225" y="4429125"/>
          <p14:tracePt t="31725" x="6238875" y="4422775"/>
          <p14:tracePt t="31887" x="6245225" y="4422775"/>
          <p14:tracePt t="31895" x="6262688" y="4422775"/>
          <p14:tracePt t="31903" x="6280150" y="4422775"/>
          <p14:tracePt t="31911" x="6303963" y="4422775"/>
          <p14:tracePt t="31925" x="6323013" y="4422775"/>
          <p14:tracePt t="31942" x="6394450" y="4422775"/>
          <p14:tracePt t="31959" x="6459538" y="4422775"/>
          <p14:tracePt t="31975" x="6537325" y="4422775"/>
          <p14:tracePt t="31992" x="6632575" y="4422775"/>
          <p14:tracePt t="32008" x="6745288" y="4422775"/>
          <p14:tracePt t="32025" x="6834188" y="4422775"/>
          <p14:tracePt t="32042" x="6881813" y="4422775"/>
          <p14:tracePt t="32058" x="6911975" y="4422775"/>
          <p14:tracePt t="32075" x="6929438" y="4422775"/>
          <p14:tracePt t="32095" x="6942138" y="4422775"/>
          <p14:tracePt t="32111" x="6946900" y="4411663"/>
          <p14:tracePt t="32125" x="6970713" y="4381500"/>
          <p14:tracePt t="32142" x="7061200" y="4137025"/>
          <p14:tracePt t="32158" x="7096125" y="3983038"/>
          <p14:tracePt t="32175" x="7185025" y="3446463"/>
          <p14:tracePt t="32192" x="7245350" y="3119438"/>
          <p14:tracePt t="32208" x="7299325" y="2792413"/>
          <p14:tracePt t="32225" x="7316788" y="2578100"/>
          <p14:tracePt t="32242" x="7316788" y="2452688"/>
          <p14:tracePt t="32258" x="7299325" y="2346325"/>
          <p14:tracePt t="32275" x="7269163" y="2279650"/>
          <p14:tracePt t="32292" x="7239000" y="2227263"/>
          <p14:tracePt t="32309" x="7227888" y="2203450"/>
          <p14:tracePt t="32310" x="7221538" y="2190750"/>
          <p14:tracePt t="32325" x="7221538" y="2166938"/>
          <p14:tracePt t="32342" x="7221538" y="2071688"/>
          <p14:tracePt t="32359" x="7221538" y="2006600"/>
          <p14:tracePt t="32375" x="7221538" y="1970088"/>
          <p14:tracePt t="32392" x="7227888" y="1958975"/>
          <p14:tracePt t="32767" x="7227888" y="1965325"/>
          <p14:tracePt t="32775" x="7227888" y="1970088"/>
          <p14:tracePt t="32783" x="7227888" y="1982788"/>
          <p14:tracePt t="32792" x="7227888" y="1989138"/>
          <p14:tracePt t="32809" x="7227888" y="2012950"/>
          <p14:tracePt t="32826" x="7227888" y="2030413"/>
          <p14:tracePt t="32843" x="7227888" y="2060575"/>
          <p14:tracePt t="32859" x="7227888" y="2078038"/>
          <p14:tracePt t="32876" x="7232650" y="2095500"/>
          <p14:tracePt t="32893" x="7232650" y="2108200"/>
          <p14:tracePt t="32909" x="7239000" y="2119313"/>
          <p14:tracePt t="32927" x="7239000" y="2125663"/>
          <p14:tracePt t="32943" x="7239000" y="2132013"/>
          <p14:tracePt t="32959" x="7239000" y="2143125"/>
          <p14:tracePt t="32976" x="7239000" y="2166938"/>
          <p14:tracePt t="32993" x="7239000" y="2203450"/>
          <p14:tracePt t="33009" x="7239000" y="2268538"/>
          <p14:tracePt t="33026" x="7239000" y="2351088"/>
          <p14:tracePt t="33043" x="7239000" y="2459038"/>
          <p14:tracePt t="33059" x="7239000" y="2565400"/>
          <p14:tracePt t="33076" x="7239000" y="2679700"/>
          <p14:tracePt t="33093" x="7239000" y="2803525"/>
          <p14:tracePt t="33094" x="7239000" y="2874963"/>
          <p14:tracePt t="33110" x="7239000" y="2928938"/>
          <p14:tracePt t="33126" x="7239000" y="3036888"/>
          <p14:tracePt t="33127" x="7232650" y="3078163"/>
          <p14:tracePt t="33143" x="7204075" y="3149600"/>
          <p14:tracePt t="33160" x="7180263" y="3197225"/>
          <p14:tracePt t="33176" x="7161213" y="3227388"/>
          <p14:tracePt t="33193" x="7137400" y="3268663"/>
          <p14:tracePt t="33210" x="7119938" y="3292475"/>
          <p14:tracePt t="33226" x="7102475" y="3309938"/>
          <p14:tracePt t="33243" x="7089775" y="3327400"/>
          <p14:tracePt t="33260" x="7078663" y="3346450"/>
          <p14:tracePt t="33276" x="7048500" y="3381375"/>
          <p14:tracePt t="33293" x="7007225" y="3459163"/>
          <p14:tracePt t="33294" x="6983413" y="3500438"/>
          <p14:tracePt t="33310" x="6929438" y="3602038"/>
          <p14:tracePt t="33326" x="6899275" y="3679825"/>
          <p14:tracePt t="33328" x="6864350" y="3786188"/>
          <p14:tracePt t="33343" x="6810375" y="3965575"/>
          <p14:tracePt t="33360" x="6769100" y="4065588"/>
          <p14:tracePt t="33377" x="6732588" y="4132263"/>
          <p14:tracePt t="33393" x="6673850" y="4214813"/>
          <p14:tracePt t="33410" x="6596063" y="4298950"/>
          <p14:tracePt t="33426" x="6513513" y="4370388"/>
          <p14:tracePt t="33443" x="6446838" y="4418013"/>
          <p14:tracePt t="33460" x="6394450" y="4452938"/>
          <p14:tracePt t="33477" x="6364288" y="4470400"/>
          <p14:tracePt t="33478" x="6346825" y="4476750"/>
          <p14:tracePt t="33493" x="6334125" y="4489450"/>
          <p14:tracePt t="33510" x="6280150" y="4537075"/>
          <p14:tracePt t="33527" x="6251575" y="4565650"/>
          <p14:tracePt t="33543" x="6227763" y="4589463"/>
          <p14:tracePt t="33560" x="6227763" y="4613275"/>
          <p14:tracePt t="33577" x="6227763" y="4632325"/>
          <p14:tracePt t="33593" x="6227763" y="4643438"/>
          <p14:tracePt t="33610" x="6227763" y="4649788"/>
          <p14:tracePt t="33627" x="6227763" y="4656138"/>
          <p14:tracePt t="33643" x="6227763" y="4660900"/>
          <p14:tracePt t="33660" x="6232525" y="4660900"/>
          <p14:tracePt t="33677" x="6256338" y="4660900"/>
          <p14:tracePt t="33679" x="6269038" y="4660900"/>
          <p14:tracePt t="33694" x="6280150" y="4660900"/>
          <p14:tracePt t="33695" x="6292850" y="4660900"/>
          <p14:tracePt t="33711" x="6334125" y="4660900"/>
          <p14:tracePt t="33727" x="6364288" y="4660900"/>
          <p14:tracePt t="33744" x="6411913" y="4660900"/>
          <p14:tracePt t="33760" x="6470650" y="4660900"/>
          <p14:tracePt t="33777" x="6524625" y="4656138"/>
          <p14:tracePt t="33794" x="6565900" y="4643438"/>
          <p14:tracePt t="33810" x="6596063" y="4625975"/>
          <p14:tracePt t="33827" x="6613525" y="4625975"/>
          <p14:tracePt t="33844" x="6632575" y="4613275"/>
          <p14:tracePt t="33860" x="6643688" y="4613275"/>
          <p14:tracePt t="33862" x="6650038" y="4608513"/>
          <p14:tracePt t="33877" x="6656388" y="4602163"/>
          <p14:tracePt t="33894" x="6667500" y="4589463"/>
          <p14:tracePt t="33895" x="6673850" y="4584700"/>
          <p14:tracePt t="33910" x="6680200" y="4578350"/>
          <p14:tracePt t="33912" x="6684963" y="4572000"/>
          <p14:tracePt t="33927" x="6684963" y="4560888"/>
          <p14:tracePt t="33944" x="6697663" y="4548188"/>
          <p14:tracePt t="33961" x="6704013" y="4524375"/>
          <p14:tracePt t="33977" x="6704013" y="4513263"/>
          <p14:tracePt t="33994" x="6708775" y="4494213"/>
          <p14:tracePt t="34011" x="6715125" y="4470400"/>
          <p14:tracePt t="34027" x="6721475" y="4435475"/>
          <p14:tracePt t="34044" x="6732588" y="4387850"/>
          <p14:tracePt t="34061" x="6751638" y="4327525"/>
          <p14:tracePt t="34062" x="6756400" y="4292600"/>
          <p14:tracePt t="34077" x="6769100" y="4262438"/>
          <p14:tracePt t="34094" x="6799263" y="4167188"/>
          <p14:tracePt t="34111" x="6810375" y="4113213"/>
          <p14:tracePt t="34127" x="6823075" y="4078288"/>
          <p14:tracePt t="34144" x="6827838" y="4037013"/>
          <p14:tracePt t="34161" x="6834188" y="3983038"/>
          <p14:tracePt t="34177" x="6858000" y="3905250"/>
          <p14:tracePt t="34194" x="6875463" y="3792538"/>
          <p14:tracePt t="34211" x="6905625" y="3636963"/>
          <p14:tracePt t="34227" x="6942138" y="3476625"/>
          <p14:tracePt t="34244" x="6970713" y="3333750"/>
          <p14:tracePt t="34261" x="6983413" y="3208338"/>
          <p14:tracePt t="34262" x="6994525" y="3149600"/>
          <p14:tracePt t="34278" x="6994525" y="3084513"/>
          <p14:tracePt t="34279" x="6994525" y="3036888"/>
          <p14:tracePt t="34294" x="6994525" y="2982913"/>
          <p14:tracePt t="34295" x="7000875" y="2928938"/>
          <p14:tracePt t="34311" x="7013575" y="2840038"/>
          <p14:tracePt t="34328" x="7013575" y="2738438"/>
          <p14:tracePt t="34344" x="7024688" y="2655888"/>
          <p14:tracePt t="34361" x="7031038" y="2589213"/>
          <p14:tracePt t="34378" x="7031038" y="2517775"/>
          <p14:tracePt t="34394" x="7031038" y="2452688"/>
          <p14:tracePt t="34411" x="7031038" y="2411413"/>
          <p14:tracePt t="34428" x="7031038" y="2387600"/>
          <p14:tracePt t="34444" x="7031038" y="2363788"/>
          <p14:tracePt t="34461" x="7031038" y="2333625"/>
          <p14:tracePt t="34463" x="7031038" y="2322513"/>
          <p14:tracePt t="34478" x="7031038" y="2286000"/>
          <p14:tracePt t="34494" x="7031038" y="2244725"/>
          <p14:tracePt t="34511" x="7031038" y="2203450"/>
          <p14:tracePt t="34528" x="7031038" y="2160588"/>
          <p14:tracePt t="34544" x="7031038" y="2132013"/>
          <p14:tracePt t="34561" x="7037388" y="2108200"/>
          <p14:tracePt t="34578" x="7037388" y="2071688"/>
          <p14:tracePt t="34595" x="7037388" y="2036763"/>
          <p14:tracePt t="34611" x="7037388" y="2006600"/>
          <p14:tracePt t="34628" x="7037388" y="1993900"/>
          <p14:tracePt t="34645" x="7037388" y="1989138"/>
          <p14:tracePt t="34662" x="7042150" y="1976438"/>
          <p14:tracePt t="34663" x="7061200" y="1958975"/>
          <p14:tracePt t="34679" x="7085013" y="1946275"/>
          <p14:tracePt t="34695" x="7132638" y="1928813"/>
          <p14:tracePt t="34711" x="7161213" y="1917700"/>
          <p14:tracePt t="34728" x="7185025" y="1905000"/>
          <p14:tracePt t="34745" x="7191375" y="1905000"/>
          <p14:tracePt t="34761" x="7204075" y="1905000"/>
          <p14:tracePt t="34778" x="7221538" y="1905000"/>
          <p14:tracePt t="34795" x="7245350" y="1911350"/>
          <p14:tracePt t="34811" x="7269163" y="1911350"/>
          <p14:tracePt t="34828" x="7304088" y="1917700"/>
          <p14:tracePt t="34845" x="7340600" y="1917700"/>
          <p14:tracePt t="34847" x="7346950" y="1917700"/>
          <p14:tracePt t="34862" x="7370763" y="1917700"/>
          <p14:tracePt t="34878" x="7399338" y="1922463"/>
          <p14:tracePt t="34895" x="7429500" y="1928813"/>
          <p14:tracePt t="34912" x="7489825" y="1941513"/>
          <p14:tracePt t="34928" x="7537450" y="1941513"/>
          <p14:tracePt t="34945" x="7596188" y="1946275"/>
          <p14:tracePt t="34962" x="7650163" y="1946275"/>
          <p14:tracePt t="34978" x="7715250" y="1946275"/>
          <p14:tracePt t="34995" x="7769225" y="1946275"/>
          <p14:tracePt t="35012" x="7816850" y="1946275"/>
          <p14:tracePt t="35028" x="7870825" y="1946275"/>
          <p14:tracePt t="35030" x="7912100" y="1946275"/>
          <p14:tracePt t="35045" x="7953375" y="1946275"/>
          <p14:tracePt t="35063" x="8078788" y="1946275"/>
          <p14:tracePt t="35078" x="8113713" y="1946275"/>
          <p14:tracePt t="35095" x="8174038" y="1946275"/>
          <p14:tracePt t="35112" x="8204200" y="1946275"/>
          <p14:tracePt t="35128" x="8208963" y="1946275"/>
          <p14:tracePt t="35145" x="8215313" y="1946275"/>
          <p14:tracePt t="35231" x="8221663" y="1946275"/>
          <p14:tracePt t="35239" x="8228013" y="1946275"/>
          <p14:tracePt t="35247" x="8232775" y="1946275"/>
          <p14:tracePt t="35262" x="8239125" y="1941513"/>
          <p14:tracePt t="35279" x="8286750" y="1941513"/>
          <p14:tracePt t="35295" x="8323263" y="1941513"/>
          <p14:tracePt t="35312" x="8370888" y="1941513"/>
          <p14:tracePt t="35329" x="8399463" y="1941513"/>
          <p14:tracePt t="35345" x="8405813" y="1941513"/>
          <p14:tracePt t="35362" x="8412163" y="1941513"/>
          <p14:tracePt t="35599" x="8418513" y="1941513"/>
          <p14:tracePt t="35615" x="8418513" y="1946275"/>
          <p14:tracePt t="35623" x="8423275" y="1952625"/>
          <p14:tracePt t="35639" x="8429625" y="1952625"/>
          <p14:tracePt t="35647" x="8435975" y="1958975"/>
          <p14:tracePt t="35664" x="8442325" y="1965325"/>
          <p14:tracePt t="35679" x="8447088" y="1965325"/>
          <p14:tracePt t="35727" x="8453438" y="1970088"/>
          <p14:tracePt t="35751" x="8453438" y="1982788"/>
          <p14:tracePt t="35759" x="8453438" y="1993900"/>
          <p14:tracePt t="35766" x="8453438" y="2006600"/>
          <p14:tracePt t="35779" x="8453438" y="2017713"/>
          <p14:tracePt t="35796" x="8447088" y="2054225"/>
          <p14:tracePt t="35813" x="8447088" y="2089150"/>
          <p14:tracePt t="35814" x="8447088" y="2125663"/>
          <p14:tracePt t="35830" x="8435975" y="2184400"/>
          <p14:tracePt t="35846" x="8429625" y="2214563"/>
          <p14:tracePt t="35847" x="8423275" y="2251075"/>
          <p14:tracePt t="35863" x="8418513" y="2292350"/>
          <p14:tracePt t="35879" x="8412163" y="2322513"/>
          <p14:tracePt t="35896" x="8412163" y="2351088"/>
          <p14:tracePt t="35913" x="8405813" y="2387600"/>
          <p14:tracePt t="35929" x="8399463" y="2428875"/>
          <p14:tracePt t="35946" x="8388350" y="2493963"/>
          <p14:tracePt t="35963" x="8370888" y="2601913"/>
          <p14:tracePt t="35979" x="8351838" y="2727325"/>
          <p14:tracePt t="35996" x="8323263" y="2898775"/>
          <p14:tracePt t="36013" x="8304213" y="3054350"/>
          <p14:tracePt t="36015" x="8304213" y="3132138"/>
          <p14:tracePt t="36030" x="8304213" y="3309938"/>
          <p14:tracePt t="36046" x="8304213" y="3394075"/>
          <p14:tracePt t="36063" x="8316913" y="3649663"/>
          <p14:tracePt t="36080" x="8347075" y="3786188"/>
          <p14:tracePt t="36096" x="8358188" y="3898900"/>
          <p14:tracePt t="36113" x="8370888" y="3983038"/>
          <p14:tracePt t="36130" x="8375650" y="4048125"/>
          <p14:tracePt t="36146" x="8375650" y="4084638"/>
          <p14:tracePt t="36163" x="8375650" y="4113213"/>
          <p14:tracePt t="36180" x="8388350" y="4149725"/>
          <p14:tracePt t="36197" x="8399463" y="4184650"/>
          <p14:tracePt t="36198" x="8405813" y="4203700"/>
          <p14:tracePt t="36213" x="8418513" y="4221163"/>
          <p14:tracePt t="36230" x="8423275" y="4251325"/>
          <p14:tracePt t="36246" x="8429625" y="4262438"/>
          <p14:tracePt t="36263" x="8442325" y="4292600"/>
          <p14:tracePt t="36280" x="8447088" y="4303713"/>
          <p14:tracePt t="36296" x="8459788" y="4322763"/>
          <p14:tracePt t="36313" x="8470900" y="4346575"/>
          <p14:tracePt t="36330" x="8489950" y="4364038"/>
          <p14:tracePt t="36347" x="8513763" y="4381500"/>
          <p14:tracePt t="36363" x="8572500" y="4411663"/>
          <p14:tracePt t="36380" x="8643938" y="4435475"/>
          <p14:tracePt t="36397" x="8704263" y="4441825"/>
          <p14:tracePt t="36398" x="8732838" y="4446588"/>
          <p14:tracePt t="36414" x="8769350" y="4452938"/>
          <p14:tracePt t="36415" x="8793163" y="4459288"/>
          <p14:tracePt t="36430" x="8828088" y="4465638"/>
          <p14:tracePt t="36447" x="8959850" y="4476750"/>
          <p14:tracePt t="36463" x="9072563" y="4494213"/>
          <p14:tracePt t="36480" x="9174163" y="4513263"/>
          <p14:tracePt t="36497" x="9269413" y="4524375"/>
          <p14:tracePt t="36513" x="9310688" y="4530725"/>
          <p14:tracePt t="36530" x="9323388" y="4530725"/>
          <p14:tracePt t="37727" x="9317038" y="4530725"/>
          <p14:tracePt t="37735" x="9280525" y="4537075"/>
          <p14:tracePt t="37743" x="9221788" y="4560888"/>
          <p14:tracePt t="37751" x="9150350" y="4572000"/>
          <p14:tracePt t="37765" x="9072563" y="4584700"/>
          <p14:tracePt t="37782" x="8650288" y="4637088"/>
          <p14:tracePt t="37798" x="8477250" y="4660900"/>
          <p14:tracePt t="37815" x="7953375" y="4691063"/>
          <p14:tracePt t="37832" x="7531100" y="4691063"/>
          <p14:tracePt t="37848" x="7013575" y="4691063"/>
          <p14:tracePt t="37865" x="6465888" y="4691063"/>
          <p14:tracePt t="37882" x="6013450" y="4691063"/>
          <p14:tracePt t="37898" x="5738813" y="4691063"/>
          <p14:tracePt t="37915" x="5602288" y="4691063"/>
          <p14:tracePt t="37932" x="5537200" y="4684713"/>
          <p14:tracePt t="37948" x="5513388" y="4679950"/>
          <p14:tracePt t="37950" x="5500688" y="4673600"/>
          <p14:tracePt t="37967" x="5494338" y="4673600"/>
          <p14:tracePt t="38039" x="5494338" y="4660900"/>
          <p14:tracePt t="38047" x="5524500" y="4649788"/>
          <p14:tracePt t="38055" x="5589588" y="4619625"/>
          <p14:tracePt t="38065" x="5673725" y="4584700"/>
          <p14:tracePt t="38082" x="5881688" y="4452938"/>
          <p14:tracePt t="38099" x="6013450" y="4357688"/>
          <p14:tracePt t="38115" x="6096000" y="4298950"/>
          <p14:tracePt t="38132" x="6149975" y="4244975"/>
          <p14:tracePt t="38149" x="6161088" y="4232275"/>
          <p14:tracePt t="38150" x="6167438" y="4214813"/>
          <p14:tracePt t="38166" x="6173788" y="4208463"/>
          <p14:tracePt t="38182" x="6180138" y="4203700"/>
          <p14:tracePt t="38199" x="6197600" y="4184650"/>
          <p14:tracePt t="38215" x="6215063" y="4167188"/>
          <p14:tracePt t="38232" x="6221413" y="4160838"/>
          <p14:tracePt t="38249" x="6227763" y="4160838"/>
          <p14:tracePt t="38431" x="6227763" y="4184650"/>
          <p14:tracePt t="38439" x="6221413" y="4227513"/>
          <p14:tracePt t="38449" x="6208713" y="4268788"/>
          <p14:tracePt t="38466" x="6197600" y="4351338"/>
          <p14:tracePt t="38482" x="6191250" y="4429125"/>
          <p14:tracePt t="38499" x="6191250" y="4489450"/>
          <p14:tracePt t="38516" x="6191250" y="4530725"/>
          <p14:tracePt t="38532" x="6191250" y="4554538"/>
          <p14:tracePt t="38534" x="6191250" y="4572000"/>
          <p14:tracePt t="38549" x="6197600" y="4589463"/>
          <p14:tracePt t="38566" x="6203950" y="4619625"/>
          <p14:tracePt t="38582" x="6203950" y="4637088"/>
          <p14:tracePt t="38599" x="6203950" y="4656138"/>
          <p14:tracePt t="38616" x="6203950" y="4673600"/>
          <p14:tracePt t="38633" x="6215063" y="4691063"/>
          <p14:tracePt t="38649" x="6232525" y="4708525"/>
          <p14:tracePt t="38666" x="6245225" y="4721225"/>
          <p14:tracePt t="38683" x="6256338" y="4727575"/>
          <p14:tracePt t="38699" x="6262688" y="4727575"/>
          <p14:tracePt t="38927" x="6269038" y="4727575"/>
          <p14:tracePt t="38935" x="6280150" y="4721225"/>
          <p14:tracePt t="38943" x="6280150" y="4714875"/>
          <p14:tracePt t="38951" x="6292850" y="4708525"/>
          <p14:tracePt t="38966" x="6299200" y="4703763"/>
          <p14:tracePt t="38983" x="6340475" y="4679950"/>
          <p14:tracePt t="39000" x="6357938" y="4667250"/>
          <p14:tracePt t="39016" x="6370638" y="4656138"/>
          <p14:tracePt t="39033" x="6375400" y="4637088"/>
          <p14:tracePt t="39050" x="6381750" y="4625975"/>
          <p14:tracePt t="39066" x="6394450" y="4602163"/>
          <p14:tracePt t="39083" x="6394450" y="4589463"/>
          <p14:tracePt t="39100" x="6399213" y="4584700"/>
          <p14:tracePt t="39116" x="6399213" y="4578350"/>
          <p14:tracePt t="39136" x="6405563" y="4572000"/>
          <p14:tracePt t="39152" x="6411913" y="4572000"/>
          <p14:tracePt t="39167" x="6411913" y="4565650"/>
          <p14:tracePt t="39183" x="6418263" y="4560888"/>
          <p14:tracePt t="39200" x="6429375" y="4548188"/>
          <p14:tracePt t="39217" x="6435725" y="4541838"/>
          <p14:tracePt t="39233" x="6446838" y="4537075"/>
          <p14:tracePt t="39250" x="6446838" y="4530725"/>
          <p14:tracePt t="39267" x="6453188" y="4530725"/>
          <p14:tracePt t="39551" x="6470650" y="4506913"/>
          <p14:tracePt t="39559" x="6489700" y="4483100"/>
          <p14:tracePt t="39567" x="6500813" y="4459288"/>
          <p14:tracePt t="39584" x="6518275" y="4435475"/>
          <p14:tracePt t="39600" x="6548438" y="4398963"/>
          <p14:tracePt t="39617" x="6561138" y="4381500"/>
          <p14:tracePt t="39634" x="6565900" y="4375150"/>
          <p14:tracePt t="40127" x="6572250" y="4375150"/>
          <p14:tracePt t="40135" x="6578600" y="4375150"/>
          <p14:tracePt t="40151" x="6584950" y="4375150"/>
          <p14:tracePt t="40184" x="6589713" y="4375150"/>
          <p14:tracePt t="40200" x="6596063" y="4375150"/>
          <p14:tracePt t="40207" x="6602413" y="4375150"/>
          <p14:tracePt t="40223" x="6608763" y="4375150"/>
          <p14:tracePt t="40234" x="6613525" y="4370388"/>
          <p14:tracePt t="40251" x="6632575" y="4357688"/>
          <p14:tracePt t="40268" x="6656388" y="4333875"/>
          <p14:tracePt t="40284" x="6684963" y="4303713"/>
          <p14:tracePt t="40286" x="6697663" y="4292600"/>
          <p14:tracePt t="40301" x="6708775" y="4275138"/>
          <p14:tracePt t="40318" x="6732588" y="4256088"/>
          <p14:tracePt t="40319" x="6745288" y="4244975"/>
          <p14:tracePt t="40335" x="6751638" y="4232275"/>
          <p14:tracePt t="40351" x="6751638" y="4221163"/>
          <p14:tracePt t="40368" x="6762750" y="4197350"/>
          <p14:tracePt t="40385" x="6775450" y="4149725"/>
          <p14:tracePt t="40401" x="6799263" y="4071938"/>
          <p14:tracePt t="40418" x="6816725" y="4013200"/>
          <p14:tracePt t="40435" x="6827838" y="3976688"/>
          <p14:tracePt t="40451" x="6840538" y="3935413"/>
          <p14:tracePt t="40468" x="6858000" y="3881438"/>
          <p14:tracePt t="40485" x="6858000" y="3863975"/>
          <p14:tracePt t="40486" x="6864350" y="3851275"/>
          <p14:tracePt t="40502" x="6864350" y="3827463"/>
          <p14:tracePt t="40503" x="6864350" y="3810000"/>
          <p14:tracePt t="40518" x="6864350" y="3798888"/>
          <p14:tracePt t="40535" x="6881813" y="3732213"/>
          <p14:tracePt t="40552" x="6894513" y="3684588"/>
          <p14:tracePt t="40568" x="6894513" y="3632200"/>
          <p14:tracePt t="40585" x="6899275" y="3584575"/>
          <p14:tracePt t="40602" x="6905625" y="3524250"/>
          <p14:tracePt t="40618" x="6905625" y="3476625"/>
          <p14:tracePt t="40635" x="6905625" y="3446463"/>
          <p14:tracePt t="40652" x="6905625" y="3429000"/>
          <p14:tracePt t="40668" x="6911975" y="3405188"/>
          <p14:tracePt t="40685" x="6918325" y="3375025"/>
          <p14:tracePt t="40686" x="6918325" y="3363913"/>
          <p14:tracePt t="40702" x="6918325" y="3351213"/>
          <p14:tracePt t="40718" x="6923088" y="3340100"/>
          <p14:tracePt t="40735" x="6929438" y="3316288"/>
          <p14:tracePt t="40752" x="6935788" y="3303588"/>
          <p14:tracePt t="40768" x="6935788" y="3298825"/>
          <p14:tracePt t="40785" x="6942138" y="3292475"/>
          <p14:tracePt t="40802" x="6946900" y="3279775"/>
          <p14:tracePt t="40818" x="6953250" y="3268663"/>
          <p14:tracePt t="40835" x="6970713" y="3244850"/>
          <p14:tracePt t="40852" x="6989763" y="3221038"/>
          <p14:tracePt t="40869" x="7018338" y="3197225"/>
          <p14:tracePt t="40870" x="7037388" y="3173413"/>
          <p14:tracePt t="40885" x="7054850" y="3155950"/>
          <p14:tracePt t="40902" x="7108825" y="3084513"/>
          <p14:tracePt t="40919" x="7137400" y="3048000"/>
          <p14:tracePt t="40935" x="7173913" y="3000375"/>
          <p14:tracePt t="40952" x="7204075" y="2952750"/>
          <p14:tracePt t="40969" x="7239000" y="2898775"/>
          <p14:tracePt t="40985" x="7269163" y="2846388"/>
          <p14:tracePt t="41002" x="7299325" y="2809875"/>
          <p14:tracePt t="41019" x="7327900" y="2762250"/>
          <p14:tracePt t="41035" x="7346950" y="2727325"/>
          <p14:tracePt t="41052" x="7364413" y="2697163"/>
          <p14:tracePt t="41069" x="7375525" y="2673350"/>
          <p14:tracePt t="41070" x="7381875" y="2655888"/>
          <p14:tracePt t="41087" x="7381875" y="2649538"/>
          <p14:tracePt t="41247" x="7399338" y="2649538"/>
          <p14:tracePt t="41255" x="7429500" y="2649538"/>
          <p14:tracePt t="41263" x="7466013" y="2625725"/>
          <p14:tracePt t="41271" x="7507288" y="2608263"/>
          <p14:tracePt t="41286" x="7542213" y="2584450"/>
          <p14:tracePt t="41287" x="7578725" y="2541588"/>
          <p14:tracePt t="41302" x="7626350" y="2500313"/>
          <p14:tracePt t="41319" x="7715250" y="2346325"/>
          <p14:tracePt t="41336" x="7721600" y="2322513"/>
          <p14:tracePt t="41352" x="7732713" y="2298700"/>
          <p14:tracePt t="41369" x="7751763" y="2251075"/>
          <p14:tracePt t="41386" x="7775575" y="2220913"/>
          <p14:tracePt t="41402" x="7786688" y="2208213"/>
          <p14:tracePt t="41419" x="7786688" y="2203450"/>
          <p14:tracePt t="41527" x="7793038" y="2203450"/>
          <p14:tracePt t="41535" x="7793038" y="2197100"/>
          <p14:tracePt t="41543" x="7775575" y="2190750"/>
          <p14:tracePt t="41553" x="7769225" y="2179638"/>
          <p14:tracePt t="41569" x="7739063" y="2166938"/>
          <p14:tracePt t="41586" x="7721600" y="2155825"/>
          <p14:tracePt t="41603" x="7715250" y="2155825"/>
          <p14:tracePt t="41623" x="7708900" y="2155825"/>
          <p14:tracePt t="41636" x="7704138" y="2149475"/>
          <p14:tracePt t="41653" x="7697788" y="2149475"/>
          <p14:tracePt t="41670" x="7685088" y="2149475"/>
          <p14:tracePt t="41671" x="7680325" y="2149475"/>
          <p14:tracePt t="41686" x="7673975" y="2149475"/>
          <p14:tracePt t="41703" x="7667625" y="2149475"/>
          <p14:tracePt t="41720" x="7661275" y="2132013"/>
          <p14:tracePt t="41736" x="7656513" y="2112963"/>
          <p14:tracePt t="41753" x="7643813" y="2089150"/>
          <p14:tracePt t="41770" x="7643813" y="2071688"/>
          <p14:tracePt t="41815" x="7643813" y="2065338"/>
          <p14:tracePt t="41839" x="7643813" y="2060575"/>
          <p14:tracePt t="41855" x="7643813" y="2047875"/>
          <p14:tracePt t="41863" x="7643813" y="2041525"/>
          <p14:tracePt t="41871" x="7643813" y="2036763"/>
          <p14:tracePt t="41887" x="7643813" y="2024063"/>
          <p14:tracePt t="41903" x="7643813" y="2006600"/>
          <p14:tracePt t="41920" x="7650163" y="2000250"/>
          <p14:tracePt t="41943" x="7650163" y="1993900"/>
          <p14:tracePt t="42055" x="7656513" y="1989138"/>
          <p14:tracePt t="42071" x="7656513" y="1982788"/>
          <p14:tracePt t="42111" x="7661275" y="1982788"/>
          <p14:tracePt t="42119" x="7667625" y="1982788"/>
          <p14:tracePt t="42151" x="7673975" y="1982788"/>
          <p14:tracePt t="42167" x="7680325" y="1982788"/>
          <p14:tracePt t="42183" x="7691438" y="1982788"/>
          <p14:tracePt t="42207" x="7697788" y="1982788"/>
          <p14:tracePt t="42287" x="7708900" y="1982788"/>
          <p14:tracePt t="42295" x="7715250" y="1989138"/>
          <p14:tracePt t="42303" x="7721600" y="1989138"/>
          <p14:tracePt t="42320" x="7727950" y="2006600"/>
          <p14:tracePt t="42337" x="7732713" y="2017713"/>
          <p14:tracePt t="42353" x="7745413" y="2036763"/>
          <p14:tracePt t="42370" x="7762875" y="2054225"/>
          <p14:tracePt t="42387" x="7775575" y="2071688"/>
          <p14:tracePt t="42403" x="7786688" y="2084388"/>
          <p14:tracePt t="42420" x="7793038" y="2089150"/>
          <p14:tracePt t="42447" x="7799388" y="2089150"/>
          <p14:tracePt t="42463" x="7799388" y="2095500"/>
          <p14:tracePt t="42471" x="7804150" y="2095500"/>
          <p14:tracePt t="42487" x="7816850" y="2108200"/>
          <p14:tracePt t="42504" x="7827963" y="2125663"/>
          <p14:tracePt t="42520" x="7840663" y="2136775"/>
          <p14:tracePt t="42537" x="7847013" y="2143125"/>
          <p14:tracePt t="42559" x="7851775" y="2149475"/>
          <p14:tracePt t="42583" x="7851775" y="2155825"/>
          <p14:tracePt t="42631" x="7858125" y="2155825"/>
          <p14:tracePt t="42671" x="7864475" y="2155825"/>
          <p14:tracePt t="42678" x="7864475" y="2160588"/>
          <p14:tracePt t="42687" x="7870825" y="2160588"/>
          <p14:tracePt t="42704" x="7881938" y="2173288"/>
          <p14:tracePt t="42721" x="7899400" y="2179638"/>
          <p14:tracePt t="42737" x="7923213" y="2190750"/>
          <p14:tracePt t="42754" x="7942263" y="2197100"/>
          <p14:tracePt t="42771" x="7959725" y="2203450"/>
          <p14:tracePt t="42791" x="7966075" y="2203450"/>
          <p14:tracePt t="42807" x="7970838" y="2203450"/>
          <p14:tracePt t="42822" x="7977188" y="2203450"/>
          <p14:tracePt t="42863" x="7983538" y="2203450"/>
          <p14:tracePt t="42879" x="7989888" y="2203450"/>
          <p14:tracePt t="42887" x="7994650" y="2203450"/>
          <p14:tracePt t="42895" x="8007350" y="2197100"/>
          <p14:tracePt t="42904" x="8013700" y="2190750"/>
          <p14:tracePt t="42921" x="8037513" y="2166938"/>
          <p14:tracePt t="42937" x="8054975" y="2149475"/>
          <p14:tracePt t="42954" x="8072438" y="2132013"/>
          <p14:tracePt t="42971" x="8089900" y="2119313"/>
          <p14:tracePt t="42987" x="8102600" y="2108200"/>
          <p14:tracePt t="43004" x="8108950" y="2095500"/>
          <p14:tracePt t="43021" x="8108950" y="2089150"/>
          <p14:tracePt t="43037" x="8113713" y="2078038"/>
          <p14:tracePt t="43343" x="8113713" y="2084388"/>
          <p14:tracePt t="43351" x="8108950" y="2084388"/>
          <p14:tracePt t="43367" x="8102600" y="2089150"/>
          <p14:tracePt t="44063" x="8085138" y="2108200"/>
          <p14:tracePt t="44071" x="8061325" y="2125663"/>
          <p14:tracePt t="44079" x="8024813" y="2143125"/>
          <p14:tracePt t="44089" x="7977188" y="2160588"/>
          <p14:tracePt t="44106" x="7847013" y="2214563"/>
          <p14:tracePt t="44122" x="7721600" y="2262188"/>
          <p14:tracePt t="44139" x="7589838" y="2316163"/>
          <p14:tracePt t="44156" x="7435850" y="2387600"/>
          <p14:tracePt t="44172" x="7180263" y="2493963"/>
          <p14:tracePt t="44174" x="7024688" y="2571750"/>
          <p14:tracePt t="44189" x="6870700" y="2660650"/>
          <p14:tracePt t="44206" x="6375400" y="2887663"/>
          <p14:tracePt t="44222" x="6007100" y="3054350"/>
          <p14:tracePt t="44239" x="5684838" y="3197225"/>
          <p14:tracePt t="44256" x="5316538" y="3351213"/>
          <p14:tracePt t="44272" x="4929188" y="3517900"/>
          <p14:tracePt t="44289" x="4625975" y="3656013"/>
          <p14:tracePt t="44306" x="4418013" y="3738563"/>
          <p14:tracePt t="44323" x="4256088" y="3798888"/>
          <p14:tracePt t="44339" x="4143375" y="3840163"/>
          <p14:tracePt t="44356" x="4037013" y="3898900"/>
          <p14:tracePt t="44373" x="3970338" y="3959225"/>
          <p14:tracePt t="44374" x="3929063" y="4000500"/>
          <p14:tracePt t="44389" x="3840163" y="4048125"/>
          <p14:tracePt t="44406" x="3584575" y="4160838"/>
          <p14:tracePt t="44407" x="3429000" y="4227513"/>
          <p14:tracePt t="44423" x="3179763" y="4316413"/>
          <p14:tracePt t="44439" x="2989263" y="4357688"/>
          <p14:tracePt t="44456" x="2846388" y="4364038"/>
          <p14:tracePt t="44473" x="2703513" y="4298950"/>
          <p14:tracePt t="44489" x="2584450" y="4203700"/>
          <p14:tracePt t="44506" x="2500313" y="4125913"/>
          <p14:tracePt t="44523" x="2435225" y="4060825"/>
          <p14:tracePt t="44539" x="2381250" y="3989388"/>
          <p14:tracePt t="44556" x="2339975" y="3929063"/>
          <p14:tracePt t="44573" x="2316163" y="3833813"/>
          <p14:tracePt t="44574" x="2309813" y="3768725"/>
          <p14:tracePt t="44590" x="2309813" y="3619500"/>
          <p14:tracePt t="44606" x="2303463" y="3560763"/>
          <p14:tracePt t="44623" x="2292350" y="3470275"/>
          <p14:tracePt t="44640" x="2292350" y="3465513"/>
          <p14:tracePt t="44743" x="2286000" y="3459163"/>
          <p14:tracePt t="44751" x="2279650" y="3459163"/>
          <p14:tracePt t="44758" x="2279650" y="3446463"/>
          <p14:tracePt t="44775" x="2274888" y="3446463"/>
          <p14:tracePt t="44855" x="2268538" y="3452813"/>
          <p14:tracePt t="44863" x="2262188" y="3476625"/>
          <p14:tracePt t="44873" x="2255838" y="3513138"/>
          <p14:tracePt t="44890" x="2227263" y="3619500"/>
          <p14:tracePt t="44906" x="2214563" y="3762375"/>
          <p14:tracePt t="44923" x="2208213" y="3946525"/>
          <p14:tracePt t="44940" x="2208213" y="4119563"/>
          <p14:tracePt t="44957" x="2214563" y="4303713"/>
          <p14:tracePt t="44958" x="2220913" y="4375150"/>
          <p14:tracePt t="44973" x="2220913" y="4441825"/>
          <p14:tracePt t="44990" x="2232025" y="4541838"/>
          <p14:tracePt t="44991" x="2232025" y="4584700"/>
          <p14:tracePt t="45007" x="2244725" y="4643438"/>
          <p14:tracePt t="45023" x="2251075" y="4673600"/>
          <p14:tracePt t="45040" x="2251075" y="4679950"/>
          <p14:tracePt t="45175" x="2255838" y="4679950"/>
          <p14:tracePt t="45183" x="2255838" y="4684713"/>
          <p14:tracePt t="45192" x="2268538" y="4684713"/>
          <p14:tracePt t="45207" x="2333625" y="4697413"/>
          <p14:tracePt t="45224" x="2441575" y="4714875"/>
          <p14:tracePt t="45240" x="2578100" y="4738688"/>
          <p14:tracePt t="45257" x="2714625" y="4756150"/>
          <p14:tracePt t="45274" x="2851150" y="4775200"/>
          <p14:tracePt t="45290" x="2982913" y="4779963"/>
          <p14:tracePt t="45307" x="3179763" y="4779963"/>
          <p14:tracePt t="45324" x="3489325" y="4779963"/>
          <p14:tracePt t="45341" x="3827463" y="4779963"/>
          <p14:tracePt t="45342" x="3989388" y="4779963"/>
          <p14:tracePt t="45357" x="4095750" y="4775200"/>
          <p14:tracePt t="45374" x="4370388" y="4697413"/>
          <p14:tracePt t="45390" x="4459288" y="4660900"/>
          <p14:tracePt t="45407" x="4483100" y="4649788"/>
          <p14:tracePt t="45647" x="4489450" y="4643438"/>
          <p14:tracePt t="45679" x="4483100" y="4643438"/>
          <p14:tracePt t="45687" x="4476750" y="4643438"/>
          <p14:tracePt t="45694" x="4465638" y="4643438"/>
          <p14:tracePt t="45707" x="4452938" y="4643438"/>
          <p14:tracePt t="45724" x="4429125" y="4643438"/>
          <p14:tracePt t="45741" x="4387850" y="4649788"/>
          <p14:tracePt t="45742" x="4364038" y="4649788"/>
          <p14:tracePt t="45758" x="4279900" y="4649788"/>
          <p14:tracePt t="45774" x="4232275" y="4649788"/>
          <p14:tracePt t="45775" x="4167188" y="4643438"/>
          <p14:tracePt t="45791" x="4054475" y="4625975"/>
          <p14:tracePt t="45808" x="3946525" y="4589463"/>
          <p14:tracePt t="45824" x="3840163" y="4554538"/>
          <p14:tracePt t="45841" x="3744913" y="4483100"/>
          <p14:tracePt t="45857" x="3619500" y="4394200"/>
          <p14:tracePt t="45874" x="3513138" y="4275138"/>
          <p14:tracePt t="45891" x="3429000" y="4137025"/>
          <p14:tracePt t="45908" x="3346450" y="4013200"/>
          <p14:tracePt t="45924" x="3275013" y="3905250"/>
          <p14:tracePt t="45926" x="3251200" y="3846513"/>
          <p14:tracePt t="45941" x="3227388" y="3798888"/>
          <p14:tracePt t="45958" x="3197225" y="3732213"/>
          <p14:tracePt t="45974" x="3197225" y="3721100"/>
          <p14:tracePt t="45991" x="3190875" y="3679825"/>
          <p14:tracePt t="46008" x="3190875" y="3656013"/>
          <p14:tracePt t="46025" x="3190875" y="3649663"/>
          <p14:tracePt t="46041" x="3190875" y="3636963"/>
          <p14:tracePt t="46344" x="3184525" y="3643313"/>
          <p14:tracePt t="46351" x="3173413" y="3649663"/>
          <p14:tracePt t="46361" x="3173413" y="3656013"/>
          <p14:tracePt t="46375" x="3167063" y="3656013"/>
          <p14:tracePt t="46392" x="3160713" y="3660775"/>
          <p14:tracePt t="46408" x="3155950" y="3660775"/>
          <p14:tracePt t="46425" x="3132138" y="3660775"/>
          <p14:tracePt t="46442" x="3089275" y="3660775"/>
          <p14:tracePt t="46458" x="3030538" y="3660775"/>
          <p14:tracePt t="46475" x="2941638" y="3649663"/>
          <p14:tracePt t="46492" x="2827338" y="3632200"/>
          <p14:tracePt t="46508" x="2690813" y="3613150"/>
          <p14:tracePt t="46510" x="2625725" y="3602038"/>
          <p14:tracePt t="46525" x="2571750" y="3578225"/>
          <p14:tracePt t="46542" x="2493963" y="3554413"/>
          <p14:tracePt t="46543" x="2465388" y="3548063"/>
          <p14:tracePt t="46558" x="2452688" y="3536950"/>
          <p14:tracePt t="46575" x="2422525" y="3513138"/>
          <p14:tracePt t="46592" x="2398713" y="3494088"/>
          <p14:tracePt t="46609" x="2381250" y="3470275"/>
          <p14:tracePt t="46625" x="2357438" y="3446463"/>
          <p14:tracePt t="46642" x="2333625" y="3429000"/>
          <p14:tracePt t="46659" x="2322513" y="3411538"/>
          <p14:tracePt t="46675" x="2316163" y="3387725"/>
          <p14:tracePt t="46692" x="2316163" y="3363913"/>
          <p14:tracePt t="46709" x="2327275" y="3333750"/>
          <p14:tracePt t="46710" x="2333625" y="3316288"/>
          <p14:tracePt t="46725" x="2339975" y="3298825"/>
          <p14:tracePt t="46742" x="2346325" y="3268663"/>
          <p14:tracePt t="46743" x="2351088" y="3255963"/>
          <p14:tracePt t="46759" x="2357438" y="3232150"/>
          <p14:tracePt t="46775" x="2357438" y="3214688"/>
          <p14:tracePt t="46792" x="2370138" y="3190875"/>
          <p14:tracePt t="46809" x="2393950" y="3173413"/>
          <p14:tracePt t="46825" x="2452688" y="3149600"/>
          <p14:tracePt t="46842" x="2513013" y="3125788"/>
          <p14:tracePt t="46859" x="2565400" y="3101975"/>
          <p14:tracePt t="46875" x="2613025" y="3084513"/>
          <p14:tracePt t="46892" x="2649538" y="3065463"/>
          <p14:tracePt t="46909" x="2679700" y="3054350"/>
          <p14:tracePt t="46910" x="2697163" y="3048000"/>
          <p14:tracePt t="46926" x="2732088" y="3041650"/>
          <p14:tracePt t="46942" x="2751138" y="3036888"/>
          <p14:tracePt t="46959" x="2822575" y="3024188"/>
          <p14:tracePt t="46976" x="2863850" y="3024188"/>
          <p14:tracePt t="46992" x="2887663" y="3024188"/>
          <p14:tracePt t="47009" x="2917825" y="3024188"/>
          <p14:tracePt t="47026" x="2946400" y="3024188"/>
          <p14:tracePt t="47042" x="2994025" y="3013075"/>
          <p14:tracePt t="47059" x="3065463" y="3006725"/>
          <p14:tracePt t="47076" x="3143250" y="2994025"/>
          <p14:tracePt t="47092" x="3197225" y="2989263"/>
          <p14:tracePt t="47094" x="3227388" y="2976563"/>
          <p14:tracePt t="47109" x="3251200" y="2976563"/>
          <p14:tracePt t="47126" x="3298825" y="2976563"/>
          <p14:tracePt t="47142" x="3316288" y="2976563"/>
          <p14:tracePt t="47159" x="3327400" y="2976563"/>
          <p14:tracePt t="47176" x="3346450" y="2976563"/>
          <p14:tracePt t="47193" x="3357563" y="2976563"/>
          <p14:tracePt t="47209" x="3381375" y="2976563"/>
          <p14:tracePt t="47226" x="3394075" y="2976563"/>
          <p14:tracePt t="47243" x="3429000" y="2976563"/>
          <p14:tracePt t="47259" x="3465513" y="2976563"/>
          <p14:tracePt t="47276" x="3536950" y="2976563"/>
          <p14:tracePt t="47293" x="3656013" y="2982913"/>
          <p14:tracePt t="47294" x="3744913" y="2994025"/>
          <p14:tracePt t="47310" x="3970338" y="3054350"/>
          <p14:tracePt t="47326" x="4113213" y="3095625"/>
          <p14:tracePt t="47343" x="4524375" y="3221038"/>
          <p14:tracePt t="47359" x="4816475" y="3303588"/>
          <p14:tracePt t="47376" x="5180013" y="3435350"/>
          <p14:tracePt t="47393" x="5608638" y="3584575"/>
          <p14:tracePt t="47409" x="6042025" y="3708400"/>
          <p14:tracePt t="47426" x="6446838" y="3822700"/>
          <p14:tracePt t="47443" x="6775450" y="3935413"/>
          <p14:tracePt t="47460" x="7054850" y="4017963"/>
          <p14:tracePt t="47476" x="7256463" y="4084638"/>
          <p14:tracePt t="47478" x="7323138" y="4108450"/>
          <p14:tracePt t="47493" x="7370763" y="4125913"/>
          <p14:tracePt t="47510" x="7466013" y="4156075"/>
          <p14:tracePt t="47526" x="7477125" y="4156075"/>
          <p14:tracePt t="48623" x="7483475" y="41608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174" y="644979"/>
            <a:ext cx="9144000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GAMMORA</a:t>
            </a:r>
            <a:br>
              <a:rPr lang="en-US" dirty="0"/>
            </a:br>
            <a:r>
              <a:rPr lang="en-US" sz="4400" dirty="0"/>
              <a:t>The output correction factors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B305EB-5A7F-214D-9C1B-55EFEA5D6E7A}"/>
              </a:ext>
            </a:extLst>
          </p:cNvPr>
          <p:cNvSpPr txBox="1"/>
          <p:nvPr/>
        </p:nvSpPr>
        <p:spPr>
          <a:xfrm>
            <a:off x="457200" y="1511754"/>
            <a:ext cx="10625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IAEA TRS 483: </a:t>
            </a:r>
          </a:p>
          <a:p>
            <a:r>
              <a:rPr lang="en-US" sz="3200" dirty="0"/>
              <a:t>For very small field dosimetry, output factor must be corrected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01A871-40FD-5B48-B21A-C566EFD1D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0" y="2806700"/>
            <a:ext cx="3924300" cy="1244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98ED0E-1D88-994B-9E1F-1F6DC671B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886" y="2544281"/>
            <a:ext cx="6704843" cy="41407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7DEB35-D750-6247-8F25-38A6195B4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644" y="801674"/>
            <a:ext cx="4102100" cy="4737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C7AEFE-C439-194C-BBDE-ACE3ED513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118" y="3708400"/>
            <a:ext cx="5829300" cy="3060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5D38D7-8A37-EB4C-835C-9FA98959A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5629" y="2695802"/>
            <a:ext cx="6210300" cy="3962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1D0E8D-E223-0E44-8697-A2DC446D5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4705" y="2527300"/>
            <a:ext cx="6134100" cy="304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B948976-40E1-104F-90FD-F5C87FE8A04A}"/>
              </a:ext>
            </a:extLst>
          </p:cNvPr>
          <p:cNvSpPr txBox="1"/>
          <p:nvPr/>
        </p:nvSpPr>
        <p:spPr>
          <a:xfrm>
            <a:off x="3142792" y="3015961"/>
            <a:ext cx="2466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 Younes, PhD Thesis</a:t>
            </a:r>
          </a:p>
          <a:p>
            <a:r>
              <a:rPr lang="en-US" dirty="0"/>
              <a:t>J. </a:t>
            </a:r>
            <a:r>
              <a:rPr lang="en-US" dirty="0" err="1"/>
              <a:t>Labour</a:t>
            </a:r>
            <a:r>
              <a:rPr lang="en-US" dirty="0"/>
              <a:t>, MSc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73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31"/>
    </mc:Choice>
    <mc:Fallback>
      <p:transition spd="slow" advTm="6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3135" x="7489825" y="4197350"/>
          <p14:tracePt t="3143" x="7489825" y="4275138"/>
          <p14:tracePt t="3154" x="7494588" y="4364038"/>
          <p14:tracePt t="3171" x="7518400" y="4565650"/>
          <p14:tracePt t="3187" x="7537450" y="4684713"/>
          <p14:tracePt t="3204" x="7566025" y="4762500"/>
          <p14:tracePt t="3221" x="7613650" y="4827588"/>
          <p14:tracePt t="3222" x="7643813" y="4857750"/>
          <p14:tracePt t="3238" x="7732713" y="4922838"/>
          <p14:tracePt t="3254" x="7780338" y="4959350"/>
          <p14:tracePt t="3271" x="7983538" y="5054600"/>
          <p14:tracePt t="3288" x="8096250" y="5095875"/>
          <p14:tracePt t="3304" x="8150225" y="5102225"/>
          <p14:tracePt t="3321" x="8185150" y="5102225"/>
          <p14:tracePt t="3338" x="8251825" y="5054600"/>
          <p14:tracePt t="3355" x="8358188" y="4959350"/>
          <p14:tracePt t="3371" x="8477250" y="4792663"/>
          <p14:tracePt t="3388" x="8572500" y="4649788"/>
          <p14:tracePt t="3404" x="8613775" y="4518025"/>
          <p14:tracePt t="3406" x="8613775" y="4452938"/>
          <p14:tracePt t="3422" x="8572500" y="4279900"/>
          <p14:tracePt t="3438" x="8447088" y="4000500"/>
          <p14:tracePt t="3455" x="8304213" y="3803650"/>
          <p14:tracePt t="3471" x="8161338" y="3738563"/>
          <p14:tracePt t="3488" x="7935913" y="3708400"/>
          <p14:tracePt t="3505" x="7596188" y="3708400"/>
          <p14:tracePt t="3521" x="7221538" y="3708400"/>
          <p14:tracePt t="3538" x="6827838" y="3721100"/>
          <p14:tracePt t="3554" x="6453188" y="3768725"/>
          <p14:tracePt t="3571" x="6203950" y="3827463"/>
          <p14:tracePt t="3588" x="6054725" y="3875088"/>
          <p14:tracePt t="3605" x="5989638" y="3898900"/>
          <p14:tracePt t="3606" x="5970588" y="3911600"/>
          <p14:tracePt t="3622" x="5946775" y="3922713"/>
          <p14:tracePt t="3975" x="5942013" y="3935413"/>
          <p14:tracePt t="3983" x="5942013" y="3965575"/>
          <p14:tracePt t="3991" x="5942013" y="4000500"/>
          <p14:tracePt t="4005" x="5953125" y="4048125"/>
          <p14:tracePt t="4022" x="5994400" y="4125913"/>
          <p14:tracePt t="4023" x="6042025" y="4167188"/>
          <p14:tracePt t="4038" x="6191250" y="4275138"/>
          <p14:tracePt t="4055" x="6608763" y="4387850"/>
          <p14:tracePt t="4072" x="6697663" y="4394200"/>
          <p14:tracePt t="4655" x="6691313" y="4381500"/>
          <p14:tracePt t="4663" x="6667500" y="4351338"/>
          <p14:tracePt t="4673" x="6643688" y="4327525"/>
          <p14:tracePt t="4689" x="6613525" y="4303713"/>
          <p14:tracePt t="4706" x="6554788" y="4268788"/>
          <p14:tracePt t="4723" x="6459538" y="4214813"/>
          <p14:tracePt t="4739" x="6346825" y="4160838"/>
          <p14:tracePt t="4756" x="6184900" y="4089400"/>
          <p14:tracePt t="4773" x="6000750" y="4017963"/>
          <p14:tracePt t="4774" x="5935663" y="3976688"/>
          <p14:tracePt t="4790" x="5762625" y="3870325"/>
          <p14:tracePt t="4806" x="5667375" y="3803650"/>
          <p14:tracePt t="4807" x="5565775" y="3727450"/>
          <p14:tracePt t="4823" x="5322888" y="3513138"/>
          <p14:tracePt t="4840" x="5108575" y="3309938"/>
          <p14:tracePt t="4856" x="5006975" y="3143250"/>
          <p14:tracePt t="4873" x="4970463" y="3041650"/>
          <p14:tracePt t="4890" x="4965700" y="2970213"/>
          <p14:tracePt t="4906" x="4976813" y="2874963"/>
          <p14:tracePt t="4923" x="5000625" y="2768600"/>
          <p14:tracePt t="4940" x="5037138" y="2643188"/>
          <p14:tracePt t="4956" x="5060950" y="2500313"/>
          <p14:tracePt t="4973" x="5089525" y="2381250"/>
          <p14:tracePt t="4974" x="5095875" y="2322513"/>
          <p14:tracePt t="4990" x="5102225" y="2268538"/>
          <p14:tracePt t="5006" x="5102225" y="2251075"/>
          <p14:tracePt t="5023" x="5102225" y="2238375"/>
          <p14:tracePt t="5607" x="5102225" y="2232025"/>
          <p14:tracePt t="5671" x="5102225" y="2238375"/>
          <p14:tracePt t="5679" x="5089525" y="2251075"/>
          <p14:tracePt t="5690" x="5078413" y="2279650"/>
          <p14:tracePt t="5707" x="5048250" y="2316163"/>
          <p14:tracePt t="5724" x="5018088" y="2351088"/>
          <p14:tracePt t="5740" x="4983163" y="2374900"/>
          <p14:tracePt t="5742" x="4976813" y="2374900"/>
          <p14:tracePt t="5758" x="4959350" y="2387600"/>
          <p14:tracePt t="5774" x="4959350" y="2393950"/>
          <p14:tracePt t="5791" x="4953000" y="2398713"/>
          <p14:tracePt t="5807" x="4946650" y="2405063"/>
          <p14:tracePt t="5824" x="4929188" y="2405063"/>
          <p14:tracePt t="5841" x="4911725" y="2405063"/>
          <p14:tracePt t="5857" x="4881563" y="2405063"/>
          <p14:tracePt t="5874" x="4822825" y="2405063"/>
          <p14:tracePt t="5891" x="4775200" y="2405063"/>
          <p14:tracePt t="5907" x="4727575" y="2387600"/>
          <p14:tracePt t="5924" x="4684713" y="2374900"/>
          <p14:tracePt t="5941" x="4667250" y="2363788"/>
          <p14:tracePt t="5942" x="4660900" y="2363788"/>
          <p14:tracePt t="5958" x="4649788" y="2351088"/>
          <p14:tracePt t="5974" x="4643438" y="2351088"/>
          <p14:tracePt t="5991" x="4625975" y="2339975"/>
          <p14:tracePt t="6007" x="4602163" y="2327275"/>
          <p14:tracePt t="6024" x="4560888" y="2303463"/>
          <p14:tracePt t="6041" x="4530725" y="2286000"/>
          <p14:tracePt t="6058" x="4500563" y="2262188"/>
          <p14:tracePt t="6074" x="4476750" y="2244725"/>
          <p14:tracePt t="6091" x="4446588" y="2214563"/>
          <p14:tracePt t="6107" x="4422775" y="2203450"/>
          <p14:tracePt t="6124" x="4405313" y="2190750"/>
          <p14:tracePt t="6127" x="4398963" y="2184400"/>
          <p14:tracePt t="6142" x="4387850" y="2184400"/>
          <p14:tracePt t="6158" x="4381500" y="2179638"/>
          <p14:tracePt t="6176" x="4375150" y="2173288"/>
          <p14:tracePt t="6191" x="4370388" y="2173288"/>
          <p14:tracePt t="6208" x="4364038" y="2166938"/>
          <p14:tracePt t="6224" x="4357688" y="2160588"/>
          <p14:tracePt t="6241" x="4346575" y="2155825"/>
          <p14:tracePt t="6258" x="4327525" y="2149475"/>
          <p14:tracePt t="6274" x="4303713" y="2143125"/>
          <p14:tracePt t="6291" x="4275138" y="2136775"/>
          <p14:tracePt t="6308" x="4232275" y="2136775"/>
          <p14:tracePt t="6324" x="4203700" y="2132013"/>
          <p14:tracePt t="6326" x="4179888" y="2132013"/>
          <p14:tracePt t="6341" x="4156075" y="2125663"/>
          <p14:tracePt t="6358" x="4084638" y="2101850"/>
          <p14:tracePt t="6374" x="4030663" y="2095500"/>
          <p14:tracePt t="6391" x="3989388" y="2078038"/>
          <p14:tracePt t="6408" x="3929063" y="2060575"/>
          <p14:tracePt t="6425" x="3857625" y="2047875"/>
          <p14:tracePt t="6441" x="3792538" y="2041525"/>
          <p14:tracePt t="6458" x="3732213" y="2036763"/>
          <p14:tracePt t="6475" x="3697288" y="2030413"/>
          <p14:tracePt t="6492" x="3673475" y="2024063"/>
          <p14:tracePt t="6508" x="3660775" y="2017713"/>
          <p14:tracePt t="6527" x="3656013" y="2017713"/>
          <p14:tracePt t="6542" x="3643313" y="2006600"/>
          <p14:tracePt t="6558" x="3625850" y="1993900"/>
          <p14:tracePt t="6575" x="3571875" y="1941513"/>
          <p14:tracePt t="6592" x="3517900" y="1905000"/>
          <p14:tracePt t="6608" x="3489325" y="1863725"/>
          <p14:tracePt t="6625" x="3476625" y="1798638"/>
          <p14:tracePt t="6642" x="3465513" y="1690688"/>
          <p14:tracePt t="6658" x="3452813" y="1612900"/>
          <p14:tracePt t="6675" x="3446463" y="1560513"/>
          <p14:tracePt t="6692" x="3446463" y="1530350"/>
          <p14:tracePt t="6708" x="3441700" y="1512888"/>
          <p14:tracePt t="6710" x="3435350" y="1506538"/>
          <p14:tracePt t="6725" x="3435350" y="1500188"/>
          <p14:tracePt t="6767" x="3435350" y="1489075"/>
          <p14:tracePt t="6775" x="3446463" y="1482725"/>
          <p14:tracePt t="6783" x="3465513" y="1476375"/>
          <p14:tracePt t="6792" x="3500438" y="1458913"/>
          <p14:tracePt t="6808" x="3536950" y="1446213"/>
          <p14:tracePt t="6825" x="3571875" y="1428750"/>
          <p14:tracePt t="6842" x="3595688" y="1417638"/>
          <p14:tracePt t="6858" x="3619500" y="1411288"/>
          <p14:tracePt t="6875" x="3649663" y="1398588"/>
          <p14:tracePt t="6892" x="3679825" y="1387475"/>
          <p14:tracePt t="6908" x="3732213" y="1370013"/>
          <p14:tracePt t="6910" x="3768725" y="1357313"/>
          <p14:tracePt t="6925" x="3827463" y="1346200"/>
          <p14:tracePt t="6942" x="3935413" y="1316038"/>
          <p14:tracePt t="6943" x="4000500" y="1309688"/>
          <p14:tracePt t="6958" x="4084638" y="1279525"/>
          <p14:tracePt t="6975" x="4156075" y="1255713"/>
          <p14:tracePt t="6992" x="4173538" y="1238250"/>
          <p14:tracePt t="7009" x="4179888" y="1238250"/>
          <p14:tracePt t="7039" x="4184650" y="1231900"/>
          <p14:tracePt t="7047" x="4191000" y="1231900"/>
          <p14:tracePt t="7063" x="4197350" y="1227138"/>
          <p14:tracePt t="7079" x="4208463" y="1227138"/>
          <p14:tracePt t="7503" x="4227513" y="1227138"/>
          <p14:tracePt t="7511" x="4251325" y="1238250"/>
          <p14:tracePt t="7519" x="4292600" y="1250950"/>
          <p14:tracePt t="7527" x="4333875" y="1262063"/>
          <p14:tracePt t="7542" x="4418013" y="1279525"/>
          <p14:tracePt t="7559" x="4513263" y="1303338"/>
          <p14:tracePt t="7576" x="4578350" y="1316038"/>
          <p14:tracePt t="7593" x="4637088" y="1322388"/>
          <p14:tracePt t="7609" x="4691063" y="1333500"/>
          <p14:tracePt t="7626" x="4786313" y="1346200"/>
          <p14:tracePt t="7643" x="4875213" y="1357313"/>
          <p14:tracePt t="7659" x="4970463" y="1370013"/>
          <p14:tracePt t="7676" x="5078413" y="1387475"/>
          <p14:tracePt t="7693" x="5221288" y="1404938"/>
          <p14:tracePt t="7694" x="5275263" y="1411288"/>
          <p14:tracePt t="7710" x="5405438" y="1422400"/>
          <p14:tracePt t="7726" x="5465763" y="1422400"/>
          <p14:tracePt t="7727" x="5524500" y="1422400"/>
          <p14:tracePt t="7743" x="5608638" y="1422400"/>
          <p14:tracePt t="7759" x="5673725" y="1422400"/>
          <p14:tracePt t="7776" x="5715000" y="1422400"/>
          <p14:tracePt t="7793" x="5745163" y="1422400"/>
          <p14:tracePt t="7810" x="5768975" y="1422400"/>
          <p14:tracePt t="7826" x="5810250" y="1422400"/>
          <p14:tracePt t="7843" x="5857875" y="1422400"/>
          <p14:tracePt t="7860" x="5888038" y="1422400"/>
          <p14:tracePt t="7876" x="5918200" y="1422400"/>
          <p14:tracePt t="7878" x="5935663" y="1422400"/>
          <p14:tracePt t="7893" x="5953125" y="1422400"/>
          <p14:tracePt t="7910" x="6000750" y="1417638"/>
          <p14:tracePt t="7926" x="6024563" y="1411288"/>
          <p14:tracePt t="7927" x="6048375" y="1411288"/>
          <p14:tracePt t="7943" x="6102350" y="1411288"/>
          <p14:tracePt t="7960" x="6184900" y="1411288"/>
          <p14:tracePt t="7976" x="6262688" y="1411288"/>
          <p14:tracePt t="7993" x="6346825" y="1411288"/>
          <p14:tracePt t="8010" x="6418263" y="1411288"/>
          <p14:tracePt t="8027" x="6494463" y="1411288"/>
          <p14:tracePt t="8043" x="6584950" y="1411288"/>
          <p14:tracePt t="8060" x="6656388" y="1411288"/>
          <p14:tracePt t="8077" x="6727825" y="1411288"/>
          <p14:tracePt t="8078" x="6762750" y="1411288"/>
          <p14:tracePt t="8094" x="6827838" y="1411288"/>
          <p14:tracePt t="8110" x="6881813" y="1411288"/>
          <p14:tracePt t="8126" x="6935788" y="1411288"/>
          <p14:tracePt t="8143" x="6970713" y="1411288"/>
          <p14:tracePt t="8160" x="6989763" y="1411288"/>
          <p14:tracePt t="8177" x="7007225" y="1411288"/>
          <p14:tracePt t="8193" x="7024688" y="1411288"/>
          <p14:tracePt t="8210" x="7037388" y="1411288"/>
          <p14:tracePt t="8227" x="7042150" y="1411288"/>
          <p14:tracePt t="8243" x="7048500" y="1411288"/>
          <p14:tracePt t="8260" x="7054850" y="1411288"/>
          <p14:tracePt t="8903" x="7061200" y="1411288"/>
          <p14:tracePt t="9743" x="7054850" y="1411288"/>
          <p14:tracePt t="9751" x="7018338" y="1422400"/>
          <p14:tracePt t="9762" x="6983413" y="1446213"/>
          <p14:tracePt t="9778" x="6851650" y="1506538"/>
          <p14:tracePt t="9795" x="6673850" y="1554163"/>
          <p14:tracePt t="9812" x="6399213" y="1619250"/>
          <p14:tracePt t="9829" x="5959475" y="1690688"/>
          <p14:tracePt t="9830" x="5745163" y="1720850"/>
          <p14:tracePt t="9846" x="5208588" y="1785938"/>
          <p14:tracePt t="9862" x="4745038" y="1851025"/>
          <p14:tracePt t="9879" x="4292600" y="1917700"/>
          <p14:tracePt t="9895" x="3946525" y="1970088"/>
          <p14:tracePt t="9912" x="3768725" y="1993900"/>
          <p14:tracePt t="9929" x="3697288" y="2000250"/>
          <p14:tracePt t="9945" x="3673475" y="2000250"/>
          <p14:tracePt t="9962" x="3667125" y="2000250"/>
          <p14:tracePt t="9979" x="3660775" y="2000250"/>
          <p14:tracePt t="10967" x="3656013" y="2000250"/>
          <p14:tracePt t="10975" x="3660775" y="1989138"/>
          <p14:tracePt t="10983" x="3721100" y="1952625"/>
          <p14:tracePt t="10997" x="3775075" y="1935163"/>
          <p14:tracePt t="11013" x="3840163" y="1898650"/>
          <p14:tracePt t="11014" x="3875088" y="1874838"/>
          <p14:tracePt t="11030" x="3941763" y="1822450"/>
          <p14:tracePt t="11047" x="3994150" y="1774825"/>
          <p14:tracePt t="11063" x="4024313" y="1738313"/>
          <p14:tracePt t="11080" x="4041775" y="1714500"/>
          <p14:tracePt t="11097" x="4054475" y="1697038"/>
          <p14:tracePt t="11113" x="4078288" y="1690688"/>
          <p14:tracePt t="11130" x="4108450" y="1690688"/>
          <p14:tracePt t="11147" x="4149725" y="1684338"/>
          <p14:tracePt t="11151" x="4160838" y="1684338"/>
          <p14:tracePt t="11163" x="4179888" y="1684338"/>
          <p14:tracePt t="11180" x="4227513" y="1679575"/>
          <p14:tracePt t="11197" x="4268788" y="1673225"/>
          <p14:tracePt t="11198" x="4292600" y="1666875"/>
          <p14:tracePt t="11214" x="4327525" y="1660525"/>
          <p14:tracePt t="11230" x="4351338" y="1655763"/>
          <p14:tracePt t="11247" x="4513263" y="1631950"/>
          <p14:tracePt t="11263" x="4679950" y="1631950"/>
          <p14:tracePt t="11280" x="4851400" y="1631950"/>
          <p14:tracePt t="11297" x="5024438" y="1631950"/>
          <p14:tracePt t="11314" x="5197475" y="1631950"/>
          <p14:tracePt t="11330" x="5483225" y="1631950"/>
          <p14:tracePt t="11347" x="5851525" y="1631950"/>
          <p14:tracePt t="11364" x="6275388" y="1625600"/>
          <p14:tracePt t="11380" x="6792913" y="1547813"/>
          <p14:tracePt t="11382" x="7042150" y="1512888"/>
          <p14:tracePt t="11397" x="7245350" y="1482725"/>
          <p14:tracePt t="11414" x="7697788" y="1411288"/>
          <p14:tracePt t="11430" x="7804150" y="1393825"/>
          <p14:tracePt t="11447" x="8299450" y="1322388"/>
          <p14:tracePt t="11464" x="8656638" y="1268413"/>
          <p14:tracePt t="11481" x="8942388" y="1208088"/>
          <p14:tracePt t="11497" x="9090025" y="1179513"/>
          <p14:tracePt t="11514" x="9150350" y="1166813"/>
          <p14:tracePt t="11599" x="9156700" y="1166813"/>
          <p14:tracePt t="11631" x="9161463" y="1166813"/>
          <p14:tracePt t="11783" x="9156700" y="1166813"/>
          <p14:tracePt t="11791" x="9132888" y="1179513"/>
          <p14:tracePt t="11799" x="9109075" y="1190625"/>
          <p14:tracePt t="11814" x="9078913" y="1203325"/>
          <p14:tracePt t="11831" x="8970963" y="1231900"/>
          <p14:tracePt t="11848" x="8864600" y="1244600"/>
          <p14:tracePt t="11864" x="8704263" y="1274763"/>
          <p14:tracePt t="11881" x="8466138" y="1303338"/>
          <p14:tracePt t="11898" x="8096250" y="1350963"/>
          <p14:tracePt t="11914" x="7656513" y="1422400"/>
          <p14:tracePt t="11931" x="7085013" y="1541463"/>
          <p14:tracePt t="11948" x="6477000" y="1679575"/>
          <p14:tracePt t="11964" x="5846763" y="1785938"/>
          <p14:tracePt t="11966" x="5548313" y="1833563"/>
          <p14:tracePt t="11982" x="5245100" y="1887538"/>
          <p14:tracePt t="11983" x="4965700" y="1935163"/>
          <p14:tracePt t="11998" x="4364038" y="2036763"/>
          <p14:tracePt t="12014" x="4095750" y="2084388"/>
          <p14:tracePt t="12031" x="3422650" y="2190750"/>
          <p14:tracePt t="12048" x="3017838" y="2251075"/>
          <p14:tracePt t="12064" x="2708275" y="2298700"/>
          <p14:tracePt t="12081" x="2459038" y="2339975"/>
          <p14:tracePt t="12098" x="2220913" y="2387600"/>
          <p14:tracePt t="12114" x="2024063" y="2417763"/>
          <p14:tracePt t="12131" x="1827213" y="2470150"/>
          <p14:tracePt t="12148" x="1631950" y="2530475"/>
          <p14:tracePt t="12152" x="1536700" y="2560638"/>
          <p14:tracePt t="12165" x="1422400" y="2584450"/>
          <p14:tracePt t="12181" x="1244600" y="2632075"/>
          <p14:tracePt t="12183" x="1173163" y="2660650"/>
          <p14:tracePt t="12198" x="1112838" y="2673350"/>
          <p14:tracePt t="12215" x="969963" y="2714625"/>
          <p14:tracePt t="12231" x="887413" y="2738438"/>
          <p14:tracePt t="12248" x="798513" y="2762250"/>
          <p14:tracePt t="12265" x="684213" y="2798763"/>
          <p14:tracePt t="12281" x="584200" y="2822575"/>
          <p14:tracePt t="12298" x="500063" y="2840038"/>
          <p14:tracePt t="12315" x="441325" y="2851150"/>
          <p14:tracePt t="12332" x="393700" y="2851150"/>
          <p14:tracePt t="12348" x="357188" y="2851150"/>
          <p14:tracePt t="12365" x="327025" y="2851150"/>
          <p14:tracePt t="12366" x="309563" y="2851150"/>
          <p14:tracePt t="12382" x="279400" y="2851150"/>
          <p14:tracePt t="12398" x="268288" y="2851150"/>
          <p14:tracePt t="12399" x="250825" y="2851150"/>
          <p14:tracePt t="12415" x="207963" y="2857500"/>
          <p14:tracePt t="12432" x="160338" y="2870200"/>
          <p14:tracePt t="12448" x="131763" y="2870200"/>
          <p14:tracePt t="12465" x="101600" y="2874963"/>
          <p14:tracePt t="12482" x="71438" y="2874963"/>
          <p14:tracePt t="12498" x="36513" y="2881313"/>
          <p14:tracePt t="12515" x="0" y="2894013"/>
          <p14:tracePt t="12532" x="0" y="2898775"/>
          <p14:tracePt t="12548" x="0" y="2905125"/>
          <p14:tracePt t="12583" x="0" y="2898775"/>
          <p14:tracePt t="12591" x="0" y="2894013"/>
          <p14:tracePt t="12599" x="0" y="2887663"/>
          <p14:tracePt t="12615" x="0" y="2874963"/>
          <p14:tracePt t="12632" x="0" y="2863850"/>
          <p14:tracePt t="12648" x="0" y="2846388"/>
          <p14:tracePt t="12665" x="0" y="2833688"/>
          <p14:tracePt t="12682" x="0" y="2803525"/>
          <p14:tracePt t="12699" x="0" y="2774950"/>
          <p14:tracePt t="12715" x="0" y="2755900"/>
          <p14:tracePt t="12732" x="0" y="2732088"/>
          <p14:tracePt t="12749" x="12700" y="2714625"/>
          <p14:tracePt t="12750" x="23813" y="2690813"/>
          <p14:tracePt t="12766" x="47625" y="2649538"/>
          <p14:tracePt t="12782" x="71438" y="2601913"/>
          <p14:tracePt t="12799" x="95250" y="2517775"/>
          <p14:tracePt t="12815" x="119063" y="2405063"/>
          <p14:tracePt t="12832" x="142875" y="2268538"/>
          <p14:tracePt t="12849" x="160338" y="2143125"/>
          <p14:tracePt t="12865" x="160338" y="2036763"/>
          <p14:tracePt t="12882" x="160338" y="1965325"/>
          <p14:tracePt t="12899" x="160338" y="1922463"/>
          <p14:tracePt t="12916" x="160338" y="1898650"/>
          <p14:tracePt t="13350" x="166688" y="1893888"/>
          <p14:tracePt t="13486" x="173038" y="1893888"/>
          <p14:tracePt t="13494" x="179388" y="1898650"/>
          <p14:tracePt t="13502" x="184150" y="1911350"/>
          <p14:tracePt t="13516" x="196850" y="1928813"/>
          <p14:tracePt t="13533" x="220663" y="1993900"/>
          <p14:tracePt t="13534" x="238125" y="2036763"/>
          <p14:tracePt t="13549" x="250825" y="2101850"/>
          <p14:tracePt t="13566" x="292100" y="2244725"/>
          <p14:tracePt t="13567" x="309563" y="2309813"/>
          <p14:tracePt t="13583" x="333375" y="2422525"/>
          <p14:tracePt t="13599" x="357188" y="2524125"/>
          <p14:tracePt t="13616" x="411163" y="2613025"/>
          <p14:tracePt t="13633" x="458788" y="2703513"/>
          <p14:tracePt t="13649" x="536575" y="2792413"/>
          <p14:tracePt t="13666" x="612775" y="2863850"/>
          <p14:tracePt t="13683" x="696913" y="2928938"/>
          <p14:tracePt t="13700" x="774700" y="2976563"/>
          <p14:tracePt t="13716" x="850900" y="3017838"/>
          <p14:tracePt t="13733" x="917575" y="3041650"/>
          <p14:tracePt t="13734" x="946150" y="3054350"/>
          <p14:tracePt t="13750" x="1030288" y="3065463"/>
          <p14:tracePt t="13766" x="1136650" y="3071813"/>
          <p14:tracePt t="13783" x="1244600" y="3071813"/>
          <p14:tracePt t="13800" x="1357313" y="3048000"/>
          <p14:tracePt t="13816" x="1417638" y="3017838"/>
          <p14:tracePt t="13833" x="1446213" y="3006725"/>
          <p14:tracePt t="13850" x="1458913" y="2994025"/>
          <p14:tracePt t="13866" x="1465263" y="2989263"/>
          <p14:tracePt t="14855" x="1465263" y="3000375"/>
          <p14:tracePt t="14879" x="1458913" y="3013075"/>
          <p14:tracePt t="14887" x="1446213" y="3017838"/>
          <p14:tracePt t="14903" x="1446213" y="3024188"/>
          <p14:tracePt t="14911" x="1441450" y="3024188"/>
          <p14:tracePt t="14919" x="1441450" y="3030538"/>
          <p14:tracePt t="14943" x="1435100" y="3030538"/>
          <p14:tracePt t="14975" x="1435100" y="3036888"/>
          <p14:tracePt t="14983" x="1422400" y="3041650"/>
          <p14:tracePt t="14999" x="1417638" y="3041650"/>
          <p14:tracePt t="15006" x="1411288" y="3041650"/>
          <p14:tracePt t="15018" x="1404938" y="3041650"/>
          <p14:tracePt t="15035" x="1374775" y="3048000"/>
          <p14:tracePt t="15051" x="1357313" y="3048000"/>
          <p14:tracePt t="15068" x="1333500" y="3048000"/>
          <p14:tracePt t="15085" x="1303338" y="3048000"/>
          <p14:tracePt t="15086" x="1292225" y="3048000"/>
          <p14:tracePt t="15101" x="1274763" y="3041650"/>
          <p14:tracePt t="15118" x="1220788" y="3006725"/>
          <p14:tracePt t="15119" x="1184275" y="2982913"/>
          <p14:tracePt t="15135" x="1112838" y="2928938"/>
          <p14:tracePt t="15152" x="1030288" y="2874963"/>
          <p14:tracePt t="15168" x="969963" y="2809875"/>
          <p14:tracePt t="15185" x="917575" y="2751138"/>
          <p14:tracePt t="15202" x="887413" y="2703513"/>
          <p14:tracePt t="15218" x="857250" y="2660650"/>
          <p14:tracePt t="15235" x="833438" y="2625725"/>
          <p14:tracePt t="15251" x="803275" y="2589213"/>
          <p14:tracePt t="15268" x="774700" y="2571750"/>
          <p14:tracePt t="15285" x="755650" y="2560638"/>
          <p14:tracePt t="15286" x="750888" y="2560638"/>
          <p14:tracePt t="15303" x="744538" y="2560638"/>
          <p14:tracePt t="15815" x="738188" y="2554288"/>
          <p14:tracePt t="15823" x="738188" y="2536825"/>
          <p14:tracePt t="15831" x="731838" y="2493963"/>
          <p14:tracePt t="15838" x="731838" y="2452688"/>
          <p14:tracePt t="15852" x="731838" y="2422525"/>
          <p14:tracePt t="15869" x="731838" y="2370138"/>
          <p14:tracePt t="15870" x="731838" y="2351088"/>
          <p14:tracePt t="15886" x="731838" y="2298700"/>
          <p14:tracePt t="15902" x="744538" y="2274888"/>
          <p14:tracePt t="15919" x="827088" y="2155825"/>
          <p14:tracePt t="15936" x="898525" y="2089150"/>
          <p14:tracePt t="15952" x="965200" y="2036763"/>
          <p14:tracePt t="15969" x="1012825" y="1989138"/>
          <p14:tracePt t="15986" x="1065213" y="1946275"/>
          <p14:tracePt t="16002" x="1125538" y="1898650"/>
          <p14:tracePt t="16019" x="1196975" y="1851025"/>
          <p14:tracePt t="16036" x="1274763" y="1822450"/>
          <p14:tracePt t="16052" x="1357313" y="1803400"/>
          <p14:tracePt t="16055" x="1404938" y="1798638"/>
          <p14:tracePt t="16070" x="1465263" y="1792288"/>
          <p14:tracePt t="16071" x="1530350" y="1792288"/>
          <p14:tracePt t="16086" x="1684338" y="1792288"/>
          <p14:tracePt t="16102" x="1762125" y="1785938"/>
          <p14:tracePt t="16119" x="2000250" y="1774825"/>
          <p14:tracePt t="16136" x="2143125" y="1768475"/>
          <p14:tracePt t="16152" x="2316163" y="1738313"/>
          <p14:tracePt t="16169" x="2470150" y="1720850"/>
          <p14:tracePt t="16186" x="2643188" y="1690688"/>
          <p14:tracePt t="16203" x="2792413" y="1673225"/>
          <p14:tracePt t="16219" x="2952750" y="1636713"/>
          <p14:tracePt t="16236" x="3084513" y="1589088"/>
          <p14:tracePt t="16253" x="3179763" y="1524000"/>
          <p14:tracePt t="16254" x="3238500" y="1500188"/>
          <p14:tracePt t="16270" x="3333750" y="1441450"/>
          <p14:tracePt t="16286" x="3370263" y="1422400"/>
          <p14:tracePt t="16287" x="3394075" y="1404938"/>
          <p14:tracePt t="16303" x="3452813" y="1387475"/>
          <p14:tracePt t="16319" x="3506788" y="1370013"/>
          <p14:tracePt t="16336" x="3584575" y="1350963"/>
          <p14:tracePt t="16353" x="3649663" y="1346200"/>
          <p14:tracePt t="16370" x="3708400" y="1333500"/>
          <p14:tracePt t="16386" x="3762375" y="1322388"/>
          <p14:tracePt t="16403" x="3827463" y="1316038"/>
          <p14:tracePt t="16420" x="3894138" y="1309688"/>
          <p14:tracePt t="16436" x="3935413" y="1309688"/>
          <p14:tracePt t="16438" x="3952875" y="1309688"/>
          <p14:tracePt t="16453" x="3959225" y="1309688"/>
          <p14:tracePt t="16470" x="4000500" y="1309688"/>
          <p14:tracePt t="16486" x="4037013" y="1322388"/>
          <p14:tracePt t="16503" x="4113213" y="1339850"/>
          <p14:tracePt t="16520" x="4203700" y="1370013"/>
          <p14:tracePt t="16536" x="4333875" y="1381125"/>
          <p14:tracePt t="16553" x="4411663" y="1381125"/>
          <p14:tracePt t="16570" x="4452938" y="1381125"/>
          <p14:tracePt t="16586" x="4489450" y="1381125"/>
          <p14:tracePt t="16603" x="4513263" y="1381125"/>
          <p14:tracePt t="16620" x="4537075" y="1381125"/>
          <p14:tracePt t="16637" x="4565650" y="1381125"/>
          <p14:tracePt t="16638" x="4584700" y="1381125"/>
          <p14:tracePt t="16654" x="4637088" y="1381125"/>
          <p14:tracePt t="16670" x="4697413" y="1381125"/>
          <p14:tracePt t="16686" x="4745038" y="1381125"/>
          <p14:tracePt t="16703" x="4779963" y="1381125"/>
          <p14:tracePt t="16720" x="4833938" y="1381125"/>
          <p14:tracePt t="16737" x="4894263" y="1381125"/>
          <p14:tracePt t="16753" x="4989513" y="1381125"/>
          <p14:tracePt t="16770" x="5137150" y="1381125"/>
          <p14:tracePt t="16787" x="5303838" y="1381125"/>
          <p14:tracePt t="16803" x="5470525" y="1370013"/>
          <p14:tracePt t="16820" x="5608638" y="1346200"/>
          <p14:tracePt t="16837" x="5684838" y="1327150"/>
          <p14:tracePt t="16838" x="5708650" y="1322388"/>
          <p14:tracePt t="16854" x="5780088" y="1316038"/>
          <p14:tracePt t="16870" x="5834063" y="1309688"/>
          <p14:tracePt t="16871" x="5894388" y="1309688"/>
          <p14:tracePt t="16887" x="6030913" y="1309688"/>
          <p14:tracePt t="16903" x="6161088" y="1309688"/>
          <p14:tracePt t="16920" x="6269038" y="1309688"/>
          <p14:tracePt t="16937" x="6346825" y="1309688"/>
          <p14:tracePt t="16953" x="6418263" y="1309688"/>
          <p14:tracePt t="16970" x="6489700" y="1309688"/>
          <p14:tracePt t="16987" x="6572250" y="1309688"/>
          <p14:tracePt t="17004" x="6667500" y="1309688"/>
          <p14:tracePt t="17020" x="6810375" y="1309688"/>
          <p14:tracePt t="17037" x="7000875" y="1309688"/>
          <p14:tracePt t="17038" x="7119938" y="1309688"/>
          <p14:tracePt t="17054" x="7304088" y="1309688"/>
          <p14:tracePt t="17070" x="7375525" y="1303338"/>
          <p14:tracePt t="17071" x="7435850" y="1303338"/>
          <p14:tracePt t="17087" x="7548563" y="1303338"/>
          <p14:tracePt t="17104" x="7650163" y="1303338"/>
          <p14:tracePt t="17120" x="7745413" y="1303338"/>
          <p14:tracePt t="17137" x="7804150" y="1303338"/>
          <p14:tracePt t="17154" x="7823200" y="1303338"/>
          <p14:tracePt t="17170" x="7827963" y="1303338"/>
          <p14:tracePt t="17743" x="7816850" y="1303338"/>
          <p14:tracePt t="17751" x="7780338" y="1309688"/>
          <p14:tracePt t="17758" x="7751763" y="1327150"/>
          <p14:tracePt t="17771" x="7715250" y="1346200"/>
          <p14:tracePt t="17788" x="7643813" y="1363663"/>
          <p14:tracePt t="17804" x="7561263" y="1404938"/>
          <p14:tracePt t="17806" x="7507288" y="1422400"/>
          <p14:tracePt t="17822" x="7394575" y="1452563"/>
          <p14:tracePt t="17838" x="7251700" y="1493838"/>
          <p14:tracePt t="17855" x="7102475" y="1541463"/>
          <p14:tracePt t="17871" x="6894513" y="1589088"/>
          <p14:tracePt t="17888" x="6584950" y="1631950"/>
          <p14:tracePt t="17905" x="6215063" y="1684338"/>
          <p14:tracePt t="17921" x="5822950" y="1744663"/>
          <p14:tracePt t="17938" x="5483225" y="1798638"/>
          <p14:tracePt t="17955" x="5238750" y="1833563"/>
          <p14:tracePt t="17972" x="5065713" y="1863725"/>
          <p14:tracePt t="17988" x="4905375" y="1898650"/>
          <p14:tracePt t="18005" x="4762500" y="1935163"/>
          <p14:tracePt t="18006" x="4667250" y="1952625"/>
          <p14:tracePt t="18022" x="4422775" y="2017713"/>
          <p14:tracePt t="18038" x="4298950" y="2054225"/>
          <p14:tracePt t="18039" x="4167188" y="2101850"/>
          <p14:tracePt t="18055" x="3965575" y="2132013"/>
          <p14:tracePt t="18072" x="3721100" y="2197100"/>
          <p14:tracePt t="18088" x="3506788" y="2262188"/>
          <p14:tracePt t="18105" x="3262313" y="2333625"/>
          <p14:tracePt t="18122" x="2935288" y="2435225"/>
          <p14:tracePt t="18138" x="2690813" y="2506663"/>
          <p14:tracePt t="18155" x="2465388" y="2608263"/>
          <p14:tracePt t="18172" x="2274888" y="2684463"/>
          <p14:tracePt t="18188" x="2132013" y="2762250"/>
          <p14:tracePt t="18190" x="2041525" y="2798763"/>
          <p14:tracePt t="18205" x="1970088" y="2833688"/>
          <p14:tracePt t="18222" x="1738313" y="2928938"/>
          <p14:tracePt t="18238" x="1625600" y="2989263"/>
          <p14:tracePt t="18255" x="1452563" y="3060700"/>
          <p14:tracePt t="18272" x="1339850" y="3119438"/>
          <p14:tracePt t="18288" x="1220788" y="3155950"/>
          <p14:tracePt t="18305" x="1149350" y="3184525"/>
          <p14:tracePt t="18322" x="1077913" y="3214688"/>
          <p14:tracePt t="18338" x="1017588" y="3238500"/>
          <p14:tracePt t="18355" x="969963" y="3238500"/>
          <p14:tracePt t="18372" x="935038" y="3244850"/>
          <p14:tracePt t="18389" x="881063" y="3238500"/>
          <p14:tracePt t="18390" x="850900" y="3214688"/>
          <p14:tracePt t="18405" x="809625" y="3179763"/>
          <p14:tracePt t="18422" x="690563" y="3024188"/>
          <p14:tracePt t="18438" x="631825" y="2894013"/>
          <p14:tracePt t="18455" x="612775" y="2774950"/>
          <p14:tracePt t="18472" x="608013" y="2703513"/>
          <p14:tracePt t="18489" x="608013" y="2649538"/>
          <p14:tracePt t="18505" x="625475" y="2601913"/>
          <p14:tracePt t="18522" x="631825" y="2565400"/>
          <p14:tracePt t="18539" x="631825" y="2554288"/>
          <p14:tracePt t="18555" x="636588" y="2530475"/>
          <p14:tracePt t="18572" x="642938" y="2517775"/>
          <p14:tracePt t="18589" x="649288" y="2500313"/>
          <p14:tracePt t="18590" x="649288" y="2493963"/>
          <p14:tracePt t="18791" x="649288" y="2489200"/>
          <p14:tracePt t="18799" x="660400" y="2493963"/>
          <p14:tracePt t="18807" x="684213" y="2517775"/>
          <p14:tracePt t="18822" x="714375" y="2547938"/>
          <p14:tracePt t="18839" x="922338" y="2589213"/>
          <p14:tracePt t="18856" x="1112838" y="2589213"/>
          <p14:tracePt t="18872" x="1292225" y="2541588"/>
          <p14:tracePt t="18889" x="1428750" y="2465388"/>
          <p14:tracePt t="18906" x="1506538" y="2405063"/>
          <p14:tracePt t="18923" x="1571625" y="2339975"/>
          <p14:tracePt t="18939" x="1625600" y="2286000"/>
          <p14:tracePt t="18956" x="1655763" y="2238375"/>
          <p14:tracePt t="18973" x="1666875" y="2220913"/>
          <p14:tracePt t="18974" x="1666875" y="2208213"/>
          <p14:tracePt t="18991" x="1666875" y="2203450"/>
          <p14:tracePt t="19015" x="1660525" y="2203450"/>
          <p14:tracePt t="19024" x="1655763" y="2197100"/>
          <p14:tracePt t="19039" x="1636713" y="2190750"/>
          <p14:tracePt t="19056" x="1619250" y="2184400"/>
          <p14:tracePt t="19073" x="1584325" y="2173288"/>
          <p14:tracePt t="19089" x="1541463" y="2155825"/>
          <p14:tracePt t="19106" x="1493838" y="2136775"/>
          <p14:tracePt t="19123" x="1458913" y="2112963"/>
          <p14:tracePt t="19139" x="1411288" y="2089150"/>
          <p14:tracePt t="19143" x="1404938" y="2084388"/>
          <p14:tracePt t="19156" x="1387475" y="2071688"/>
          <p14:tracePt t="19173" x="1370013" y="2060575"/>
          <p14:tracePt t="19174" x="1357313" y="2047875"/>
          <p14:tracePt t="19190" x="1346200" y="2041525"/>
          <p14:tracePt t="19191" x="1339850" y="2036763"/>
          <p14:tracePt t="19206" x="1327150" y="2030413"/>
          <p14:tracePt t="19207" x="1316038" y="2030413"/>
          <p14:tracePt t="19223" x="1309688" y="2024063"/>
          <p14:tracePt t="19240" x="1303338" y="2017713"/>
          <p14:tracePt t="19327" x="1309688" y="2017713"/>
          <p14:tracePt t="19334" x="1346200" y="2006600"/>
          <p14:tracePt t="19342" x="1387475" y="1993900"/>
          <p14:tracePt t="19356" x="1435100" y="1982788"/>
          <p14:tracePt t="19373" x="1554163" y="1952625"/>
          <p14:tracePt t="19374" x="1619250" y="1928813"/>
          <p14:tracePt t="19390" x="1697038" y="1911350"/>
          <p14:tracePt t="19407" x="1851025" y="1863725"/>
          <p14:tracePt t="19423" x="1911350" y="1846263"/>
          <p14:tracePt t="19440" x="1941513" y="1839913"/>
          <p14:tracePt t="19456" x="1952625" y="1833563"/>
          <p14:tracePt t="19473" x="1958975" y="1833563"/>
          <p14:tracePt t="19927" x="1946275" y="1846263"/>
          <p14:tracePt t="19935" x="1941513" y="1857375"/>
          <p14:tracePt t="19942" x="1935163" y="1863725"/>
          <p14:tracePt t="19957" x="1935163" y="1874838"/>
          <p14:tracePt t="19974" x="1911350" y="1905000"/>
          <p14:tracePt t="19990" x="1905000" y="1911350"/>
          <p14:tracePt t="20007" x="1874838" y="1958975"/>
          <p14:tracePt t="20024" x="1851025" y="1982788"/>
          <p14:tracePt t="20040" x="1827213" y="2006600"/>
          <p14:tracePt t="20057" x="1809750" y="2017713"/>
          <p14:tracePt t="20074" x="1798638" y="2030413"/>
          <p14:tracePt t="20090" x="1792288" y="2030413"/>
          <p14:tracePt t="21055" x="1792288" y="2036763"/>
          <p14:tracePt t="21063" x="1779588" y="2054225"/>
          <p14:tracePt t="21075" x="1755775" y="2089150"/>
          <p14:tracePt t="21092" x="1720850" y="2149475"/>
          <p14:tracePt t="21108" x="1684338" y="2220913"/>
          <p14:tracePt t="21110" x="1673225" y="2255838"/>
          <p14:tracePt t="21125" x="1636713" y="2298700"/>
          <p14:tracePt t="21142" x="1554163" y="2398713"/>
          <p14:tracePt t="21158" x="1524000" y="2428875"/>
          <p14:tracePt t="21175" x="1470025" y="2493963"/>
          <p14:tracePt t="21192" x="1441450" y="2506663"/>
          <p14:tracePt t="21208" x="1417638" y="2517775"/>
          <p14:tracePt t="21225" x="1393825" y="2524125"/>
          <p14:tracePt t="21242" x="1381125" y="2530475"/>
          <p14:tracePt t="21263" x="1374775" y="2530475"/>
          <p14:tracePt t="21275" x="1370013" y="2530475"/>
          <p14:tracePt t="21293" x="1350963" y="2530475"/>
          <p14:tracePt t="21294" x="1339850" y="2530475"/>
          <p14:tracePt t="21309" x="1322388" y="2530475"/>
          <p14:tracePt t="21326" x="1255713" y="2530475"/>
          <p14:tracePt t="21342" x="1196975" y="2541588"/>
          <p14:tracePt t="21359" x="1136650" y="2547938"/>
          <p14:tracePt t="21375" x="1071563" y="2571750"/>
          <p14:tracePt t="21392" x="1017588" y="2584450"/>
          <p14:tracePt t="21409" x="1000125" y="2595563"/>
          <p14:tracePt t="21479" x="993775" y="2601913"/>
          <p14:tracePt t="21494" x="989013" y="2613025"/>
          <p14:tracePt t="21503" x="982663" y="2625725"/>
          <p14:tracePt t="21510" x="982663" y="2649538"/>
          <p14:tracePt t="21526" x="969963" y="2667000"/>
          <p14:tracePt t="21543" x="946150" y="2738438"/>
          <p14:tracePt t="21559" x="946150" y="2768600"/>
          <p14:tracePt t="21576" x="946150" y="2792413"/>
          <p14:tracePt t="21592" x="946150" y="2803525"/>
          <p14:tracePt t="21609" x="946150" y="2822575"/>
          <p14:tracePt t="21626" x="952500" y="2822575"/>
          <p14:tracePt t="21642" x="958850" y="2822575"/>
          <p14:tracePt t="21659" x="965200" y="2827338"/>
          <p14:tracePt t="21676" x="976313" y="2827338"/>
          <p14:tracePt t="21694" x="982663" y="2827338"/>
          <p14:tracePt t="21711" x="989013" y="2827338"/>
          <p14:tracePt t="21727" x="993775" y="2827338"/>
          <p14:tracePt t="21744" x="1000125" y="2827338"/>
          <p14:tracePt t="21759" x="1006475" y="2827338"/>
          <p14:tracePt t="21776" x="1017588" y="2827338"/>
          <p14:tracePt t="21792" x="1030288" y="2816225"/>
          <p14:tracePt t="21809" x="1041400" y="2809875"/>
          <p14:tracePt t="21959" x="1041400" y="2803525"/>
          <p14:tracePt t="21967" x="1041400" y="2798763"/>
          <p14:tracePt t="21976" x="1036638" y="2792413"/>
          <p14:tracePt t="22215" x="1047750" y="2792413"/>
          <p14:tracePt t="22223" x="1054100" y="2792413"/>
          <p14:tracePt t="22230" x="1060450" y="2792413"/>
          <p14:tracePt t="22243" x="1065213" y="2792413"/>
          <p14:tracePt t="22260" x="1077913" y="2792413"/>
          <p14:tracePt t="22276" x="1095375" y="2792413"/>
          <p14:tracePt t="22278" x="1101725" y="2792413"/>
          <p14:tracePt t="22293" x="1112838" y="2792413"/>
          <p14:tracePt t="22310" x="1166813" y="2792413"/>
          <p14:tracePt t="22326" x="1190625" y="2779713"/>
          <p14:tracePt t="22343" x="1298575" y="2768600"/>
          <p14:tracePt t="22360" x="1387475" y="2755900"/>
          <p14:tracePt t="22376" x="1476375" y="2751138"/>
          <p14:tracePt t="22393" x="1584325" y="2738438"/>
          <p14:tracePt t="22410" x="1684338" y="2732088"/>
          <p14:tracePt t="22426" x="1803400" y="2714625"/>
          <p14:tracePt t="22443" x="1905000" y="2697163"/>
          <p14:tracePt t="22460" x="2024063" y="2679700"/>
          <p14:tracePt t="22477" x="2166938" y="2655888"/>
          <p14:tracePt t="22478" x="2251075" y="2643188"/>
          <p14:tracePt t="22493" x="2327275" y="2632075"/>
          <p14:tracePt t="22510" x="2536825" y="2608263"/>
          <p14:tracePt t="22527" x="2632075" y="2595563"/>
          <p14:tracePt t="22543" x="2697163" y="2584450"/>
          <p14:tracePt t="22560" x="2751138" y="2578100"/>
          <p14:tracePt t="22577" x="2816225" y="2565400"/>
          <p14:tracePt t="22593" x="2894013" y="2554288"/>
          <p14:tracePt t="22610" x="2959100" y="2547938"/>
          <p14:tracePt t="22627" x="3030538" y="2536825"/>
          <p14:tracePt t="22643" x="3071813" y="2530475"/>
          <p14:tracePt t="22660" x="3125788" y="2524125"/>
          <p14:tracePt t="22662" x="3149600" y="2517775"/>
          <p14:tracePt t="22677" x="3173413" y="2517775"/>
          <p14:tracePt t="22694" x="3232150" y="2506663"/>
          <p14:tracePt t="22710" x="3251200" y="2500313"/>
          <p14:tracePt t="22711" x="3275013" y="2500313"/>
          <p14:tracePt t="22727" x="3322638" y="2493963"/>
          <p14:tracePt t="22744" x="3370263" y="2489200"/>
          <p14:tracePt t="22760" x="3398838" y="2482850"/>
          <p14:tracePt t="22777" x="3417888" y="2476500"/>
          <p14:tracePt t="22794" x="3422650" y="2476500"/>
          <p14:tracePt t="23127" x="3435350" y="2476500"/>
          <p14:tracePt t="23135" x="3446463" y="2476500"/>
          <p14:tracePt t="23144" x="3470275" y="2476500"/>
          <p14:tracePt t="23161" x="3524250" y="2489200"/>
          <p14:tracePt t="23177" x="3595688" y="2493963"/>
          <p14:tracePt t="23194" x="3684588" y="2506663"/>
          <p14:tracePt t="23211" x="3792538" y="2524125"/>
          <p14:tracePt t="23227" x="3887788" y="2530475"/>
          <p14:tracePt t="23244" x="3989388" y="2530475"/>
          <p14:tracePt t="23261" x="4102100" y="2530475"/>
          <p14:tracePt t="23262" x="4149725" y="2530475"/>
          <p14:tracePt t="23278" x="4251325" y="2530475"/>
          <p14:tracePt t="23294" x="4298950" y="2530475"/>
          <p14:tracePt t="23296" x="4340225" y="2530475"/>
          <p14:tracePt t="23311" x="4405313" y="2530475"/>
          <p14:tracePt t="23328" x="4500563" y="2530475"/>
          <p14:tracePt t="23344" x="4660900" y="2536825"/>
          <p14:tracePt t="23361" x="4941888" y="2536825"/>
          <p14:tracePt t="23378" x="5232400" y="2536825"/>
          <p14:tracePt t="23394" x="5441950" y="2536825"/>
          <p14:tracePt t="23411" x="5578475" y="2536825"/>
          <p14:tracePt t="23428" x="5667375" y="2536825"/>
          <p14:tracePt t="23444" x="5703888" y="2524125"/>
          <p14:tracePt t="23446" x="5708650" y="2524125"/>
          <p14:tracePt t="23503" x="5708650" y="2517775"/>
          <p14:tracePt t="25359" x="5715000" y="2530475"/>
          <p14:tracePt t="25367" x="5721350" y="2584450"/>
          <p14:tracePt t="25374" x="5738813" y="2649538"/>
          <p14:tracePt t="25383" x="5786438" y="2738438"/>
          <p14:tracePt t="25397" x="5822950" y="2827338"/>
          <p14:tracePt t="25414" x="5983288" y="3214688"/>
          <p14:tracePt t="25430" x="6030913" y="3333750"/>
          <p14:tracePt t="25431" x="6084888" y="3470275"/>
          <p14:tracePt t="25447" x="6161088" y="3762375"/>
          <p14:tracePt t="25463" x="6227763" y="3965575"/>
          <p14:tracePt t="25480" x="6280150" y="4084638"/>
          <p14:tracePt t="25497" x="6310313" y="4125913"/>
          <p14:tracePt t="25513" x="6323013" y="4137025"/>
          <p14:tracePt t="25567" x="6346825" y="4137025"/>
          <p14:tracePt t="25575" x="6381750" y="4149725"/>
          <p14:tracePt t="25583" x="6423025" y="4160838"/>
          <p14:tracePt t="25597" x="6465888" y="4173538"/>
          <p14:tracePt t="25614" x="6578600" y="4203700"/>
          <p14:tracePt t="25630" x="6637338" y="4214813"/>
          <p14:tracePt t="25647" x="6721475" y="4227513"/>
          <p14:tracePt t="25664" x="6816725" y="4238625"/>
          <p14:tracePt t="25680" x="6923088" y="4244975"/>
          <p14:tracePt t="25697" x="7037388" y="4262438"/>
          <p14:tracePt t="25714" x="7161213" y="4286250"/>
          <p14:tracePt t="25730" x="7286625" y="4298950"/>
          <p14:tracePt t="25747" x="7375525" y="4310063"/>
          <p14:tracePt t="25764" x="7470775" y="4327525"/>
          <p14:tracePt t="25780" x="7578725" y="4340225"/>
          <p14:tracePt t="25782" x="7650163" y="4351338"/>
          <p14:tracePt t="25797" x="7721600" y="4364038"/>
          <p14:tracePt t="25814" x="7851775" y="4387850"/>
          <p14:tracePt t="25815" x="7899400" y="4394200"/>
          <p14:tracePt t="25830" x="7966075" y="4398963"/>
          <p14:tracePt t="25847" x="7983538" y="4398963"/>
          <p14:tracePt t="25864" x="7989888" y="4398963"/>
          <p14:tracePt t="26335" x="7994650" y="4405313"/>
          <p14:tracePt t="26351" x="7994650" y="4418013"/>
          <p14:tracePt t="26359" x="7989888" y="4435475"/>
          <p14:tracePt t="26366" x="7983538" y="4465638"/>
          <p14:tracePt t="26382" x="7959725" y="4518025"/>
          <p14:tracePt t="26398" x="7912100" y="4595813"/>
          <p14:tracePt t="26414" x="7881938" y="4660900"/>
          <p14:tracePt t="26431" x="7851775" y="4751388"/>
          <p14:tracePt t="26448" x="7827963" y="4822825"/>
          <p14:tracePt t="26465" x="7810500" y="4870450"/>
          <p14:tracePt t="26481" x="7810500" y="4922838"/>
          <p14:tracePt t="26498" x="7804150" y="4965700"/>
          <p14:tracePt t="26515" x="7804150" y="5000625"/>
          <p14:tracePt t="26532" x="7804150" y="5024438"/>
          <p14:tracePt t="26548" x="7810500" y="5054600"/>
          <p14:tracePt t="26565" x="7816850" y="5078413"/>
          <p14:tracePt t="26566" x="7816850" y="5084763"/>
          <p14:tracePt t="26582" x="7823200" y="5095875"/>
          <p14:tracePt t="26695" x="7827963" y="5102225"/>
          <p14:tracePt t="26703" x="7834313" y="5108575"/>
          <p14:tracePt t="26715" x="7840663" y="5108575"/>
          <p14:tracePt t="26732" x="7847013" y="5108575"/>
          <p14:tracePt t="26748" x="7851775" y="5108575"/>
          <p14:tracePt t="26823" x="7875588" y="5108575"/>
          <p14:tracePt t="26831" x="7912100" y="5084763"/>
          <p14:tracePt t="26839" x="7947025" y="5060950"/>
          <p14:tracePt t="26848" x="7983538" y="5024438"/>
          <p14:tracePt t="26865" x="8037513" y="4976813"/>
          <p14:tracePt t="26882" x="8066088" y="4905375"/>
          <p14:tracePt t="26898" x="8113713" y="4721225"/>
          <p14:tracePt t="26915" x="8239125" y="4244975"/>
          <p14:tracePt t="26932" x="8310563" y="3738563"/>
          <p14:tracePt t="26948" x="8310563" y="3255963"/>
          <p14:tracePt t="26950" x="8310563" y="3041650"/>
          <p14:tracePt t="26966" x="8269288" y="2703513"/>
          <p14:tracePt t="26982" x="8221663" y="2470150"/>
          <p14:tracePt t="26998" x="8180388" y="2351088"/>
          <p14:tracePt t="27000" x="8113713" y="2238375"/>
          <p14:tracePt t="27015" x="7899400" y="2000250"/>
          <p14:tracePt t="27032" x="7572375" y="1774825"/>
          <p14:tracePt t="27049" x="7256463" y="1608138"/>
          <p14:tracePt t="27065" x="7085013" y="1541463"/>
          <p14:tracePt t="27082" x="6970713" y="1512888"/>
          <p14:tracePt t="27099" x="6858000" y="1476375"/>
          <p14:tracePt t="27115" x="6745288" y="1458913"/>
          <p14:tracePt t="27132" x="6667500" y="1452563"/>
          <p14:tracePt t="27149" x="6619875" y="1446213"/>
          <p14:tracePt t="27150" x="6602413" y="1446213"/>
          <p14:tracePt t="27166" x="6572250" y="1446213"/>
          <p14:tracePt t="27182" x="6554788" y="1446213"/>
          <p14:tracePt t="27199" x="6518275" y="1446213"/>
          <p14:tracePt t="27215" x="6500813" y="1441450"/>
          <p14:tracePt t="27232" x="6470650" y="1435100"/>
          <p14:tracePt t="27249" x="6442075" y="1428750"/>
          <p14:tracePt t="27265" x="6429375" y="1428750"/>
          <p14:tracePt t="27282" x="6423025" y="1428750"/>
          <p14:tracePt t="27487" x="6423025" y="1441450"/>
          <p14:tracePt t="27495" x="6423025" y="1465263"/>
          <p14:tracePt t="27502" x="6418263" y="1500188"/>
          <p14:tracePt t="27516" x="6411913" y="1530350"/>
          <p14:tracePt t="27532" x="6405563" y="1608138"/>
          <p14:tracePt t="27534" x="6405563" y="1655763"/>
          <p14:tracePt t="27549" x="6405563" y="1690688"/>
          <p14:tracePt t="27566" x="6418263" y="1846263"/>
          <p14:tracePt t="27582" x="6429375" y="1911350"/>
          <p14:tracePt t="27584" x="6442075" y="1982788"/>
          <p14:tracePt t="27599" x="6453188" y="2136775"/>
          <p14:tracePt t="27616" x="6453188" y="2292350"/>
          <p14:tracePt t="27633" x="6453188" y="2428875"/>
          <p14:tracePt t="27649" x="6446838" y="2565400"/>
          <p14:tracePt t="27666" x="6446838" y="2714625"/>
          <p14:tracePt t="27683" x="6411913" y="2881313"/>
          <p14:tracePt t="27700" x="6340475" y="3054350"/>
          <p14:tracePt t="27702" x="6275388" y="3149600"/>
          <p14:tracePt t="27716" x="6215063" y="3232150"/>
          <p14:tracePt t="27733" x="6096000" y="3357563"/>
          <p14:tracePt t="27734" x="6037263" y="3405188"/>
          <p14:tracePt t="27750" x="5942013" y="3470275"/>
          <p14:tracePt t="27766" x="5881688" y="3506788"/>
          <p14:tracePt t="27783" x="5799138" y="3560763"/>
          <p14:tracePt t="27800" x="5756275" y="3584575"/>
          <p14:tracePt t="27816" x="5703888" y="3625850"/>
          <p14:tracePt t="27833" x="5643563" y="3679825"/>
          <p14:tracePt t="27850" x="5572125" y="3744913"/>
          <p14:tracePt t="27866" x="5518150" y="3798888"/>
          <p14:tracePt t="27883" x="5500688" y="3816350"/>
          <p14:tracePt t="28023" x="5494338" y="3816350"/>
          <p14:tracePt t="28031" x="5476875" y="3822700"/>
          <p14:tracePt t="28039" x="5465763" y="3827463"/>
          <p14:tracePt t="28050" x="5453063" y="3833813"/>
          <p14:tracePt t="28066" x="5418138" y="3840163"/>
          <p14:tracePt t="28083" x="5357813" y="3840163"/>
          <p14:tracePt t="28100" x="5303838" y="3857625"/>
          <p14:tracePt t="28116" x="5268913" y="3881438"/>
          <p14:tracePt t="28118" x="5251450" y="3887788"/>
          <p14:tracePt t="28134" x="5203825" y="3941763"/>
          <p14:tracePt t="28150" x="5126038" y="4037013"/>
          <p14:tracePt t="28166" x="5037138" y="4160838"/>
          <p14:tracePt t="28183" x="4899025" y="4316413"/>
          <p14:tracePt t="28200" x="4751388" y="4494213"/>
          <p14:tracePt t="28217" x="4613275" y="4632325"/>
          <p14:tracePt t="28233" x="4500563" y="4732338"/>
          <p14:tracePt t="28250" x="4418013" y="4810125"/>
          <p14:tracePt t="28267" x="4375150" y="4846638"/>
          <p14:tracePt t="28283" x="4357688" y="4870450"/>
          <p14:tracePt t="28300" x="4333875" y="4894263"/>
          <p14:tracePt t="28317" x="4322763" y="4905375"/>
          <p14:tracePt t="28318" x="4316413" y="4918075"/>
          <p14:tracePt t="28334" x="4316413" y="4922838"/>
          <p14:tracePt t="28350" x="4316413" y="4929188"/>
          <p14:tracePt t="28367" x="4316413" y="4935538"/>
          <p14:tracePt t="28383" x="4316413" y="4941888"/>
          <p14:tracePt t="28400" x="4316413" y="4953000"/>
          <p14:tracePt t="28423" x="4316413" y="4959350"/>
          <p14:tracePt t="28439" x="4316413" y="4965700"/>
          <p14:tracePt t="28450" x="4322763" y="4970463"/>
          <p14:tracePt t="28467" x="4340225" y="4976813"/>
          <p14:tracePt t="28483" x="4394200" y="4989513"/>
          <p14:tracePt t="28500" x="4494213" y="5006975"/>
          <p14:tracePt t="28502" x="4548188" y="5018088"/>
          <p14:tracePt t="28517" x="4595813" y="5018088"/>
          <p14:tracePt t="28534" x="4708525" y="5018088"/>
          <p14:tracePt t="28550" x="4732338" y="5018088"/>
          <p14:tracePt t="28551" x="4775200" y="5018088"/>
          <p14:tracePt t="28567" x="4846638" y="5018088"/>
          <p14:tracePt t="28584" x="4905375" y="5018088"/>
          <p14:tracePt t="28600" x="4953000" y="5018088"/>
          <p14:tracePt t="28617" x="5006975" y="5006975"/>
          <p14:tracePt t="28634" x="5030788" y="5000625"/>
          <p14:tracePt t="28650" x="5048250" y="5000625"/>
          <p14:tracePt t="28667" x="5065713" y="4994275"/>
          <p14:tracePt t="28684" x="5089525" y="4983163"/>
          <p14:tracePt t="28701" x="5108575" y="4970463"/>
          <p14:tracePt t="28717" x="5113338" y="4959350"/>
          <p14:tracePt t="28735" x="5132388" y="4935538"/>
          <p14:tracePt t="28750" x="5132388" y="4875213"/>
          <p14:tracePt t="28767" x="5132388" y="4786313"/>
          <p14:tracePt t="28784" x="5126038" y="4708525"/>
          <p14:tracePt t="28801" x="5108575" y="4637088"/>
          <p14:tracePt t="28817" x="5072063" y="4584700"/>
          <p14:tracePt t="28834" x="5037138" y="4548188"/>
          <p14:tracePt t="28851" x="4989513" y="4513263"/>
          <p14:tracePt t="28867" x="4929188" y="4494213"/>
          <p14:tracePt t="28884" x="4870450" y="4489450"/>
          <p14:tracePt t="28901" x="4822825" y="4483100"/>
          <p14:tracePt t="28902" x="4792663" y="4476750"/>
          <p14:tracePt t="28918" x="4751388" y="4476750"/>
          <p14:tracePt t="28934" x="4732338" y="4476750"/>
          <p14:tracePt t="28935" x="4714875" y="4476750"/>
          <p14:tracePt t="28951" x="4679950" y="4476750"/>
          <p14:tracePt t="28968" x="4625975" y="4476750"/>
          <p14:tracePt t="28984" x="4565650" y="4489450"/>
          <p14:tracePt t="29001" x="4513263" y="4500563"/>
          <p14:tracePt t="29018" x="4452938" y="4524375"/>
          <p14:tracePt t="29034" x="4387850" y="4541838"/>
          <p14:tracePt t="29051" x="4322763" y="4565650"/>
          <p14:tracePt t="29068" x="4268788" y="4578350"/>
          <p14:tracePt t="29084" x="4232275" y="4595813"/>
          <p14:tracePt t="29086" x="4208463" y="4608513"/>
          <p14:tracePt t="29101" x="4191000" y="4613275"/>
          <p14:tracePt t="29118" x="4102100" y="4649788"/>
          <p14:tracePt t="29134" x="4084638" y="4656138"/>
          <p14:tracePt t="29151" x="4006850" y="4708525"/>
          <p14:tracePt t="29168" x="3970338" y="4745038"/>
          <p14:tracePt t="29184" x="3946525" y="4768850"/>
          <p14:tracePt t="29201" x="3905250" y="4799013"/>
          <p14:tracePt t="29218" x="3887788" y="4816475"/>
          <p14:tracePt t="29234" x="3863975" y="4840288"/>
          <p14:tracePt t="29252" x="3840163" y="4857750"/>
          <p14:tracePt t="29268" x="3833813" y="4870450"/>
          <p14:tracePt t="29284" x="3803650" y="4894263"/>
          <p14:tracePt t="29286" x="3798888" y="4899025"/>
          <p14:tracePt t="29302" x="3786188" y="4922838"/>
          <p14:tracePt t="29318" x="3768725" y="4953000"/>
          <p14:tracePt t="29334" x="3756025" y="4970463"/>
          <p14:tracePt t="29351" x="3751263" y="4994275"/>
          <p14:tracePt t="29368" x="3738563" y="5013325"/>
          <p14:tracePt t="29384" x="3732213" y="5037138"/>
          <p14:tracePt t="29401" x="3727450" y="5048250"/>
          <p14:tracePt t="29418" x="3727450" y="5060950"/>
          <p14:tracePt t="29435" x="3721100" y="5072063"/>
          <p14:tracePt t="29451" x="3721100" y="5078413"/>
          <p14:tracePt t="29468" x="3721100" y="5084763"/>
          <p14:tracePt t="29485" x="3714750" y="5095875"/>
          <p14:tracePt t="29486" x="3714750" y="5102225"/>
          <p14:tracePt t="29511" x="3714750" y="5113338"/>
          <p14:tracePt t="29527" x="3714750" y="5119688"/>
          <p14:tracePt t="29543" x="3714750" y="5126038"/>
          <p14:tracePt t="29567" x="3714750" y="5132388"/>
          <p14:tracePt t="29575" x="3714750" y="5137150"/>
          <p14:tracePt t="31191" x="3714750" y="5143500"/>
          <p14:tracePt t="31199" x="3738563" y="5149850"/>
          <p14:tracePt t="31206" x="3786188" y="5149850"/>
          <p14:tracePt t="31220" x="3833813" y="5149850"/>
          <p14:tracePt t="31237" x="3983038" y="5149850"/>
          <p14:tracePt t="31238" x="4078288" y="5149850"/>
          <p14:tracePt t="31254" x="4262438" y="5149850"/>
          <p14:tracePt t="31270" x="4340225" y="5149850"/>
          <p14:tracePt t="31271" x="4411663" y="5149850"/>
          <p14:tracePt t="31287" x="4548188" y="5126038"/>
          <p14:tracePt t="31303" x="4714875" y="5072063"/>
          <p14:tracePt t="31320" x="4989513" y="4994275"/>
          <p14:tracePt t="31337" x="5251450" y="4922838"/>
          <p14:tracePt t="31354" x="5476875" y="4851400"/>
          <p14:tracePt t="31370" x="5643563" y="4779963"/>
          <p14:tracePt t="31387" x="5732463" y="4732338"/>
          <p14:tracePt t="31404" x="5799138" y="4684713"/>
          <p14:tracePt t="31420" x="5827713" y="4656138"/>
          <p14:tracePt t="31422" x="5834063" y="4643438"/>
          <p14:tracePt t="31437" x="5840413" y="4632325"/>
          <p14:tracePt t="31454" x="5840413" y="4554538"/>
          <p14:tracePt t="31470" x="5840413" y="4506913"/>
          <p14:tracePt t="31487" x="5840413" y="4364038"/>
          <p14:tracePt t="31504" x="5816600" y="4262438"/>
          <p14:tracePt t="31520" x="5792788" y="4191000"/>
          <p14:tracePt t="31537" x="5768975" y="4137025"/>
          <p14:tracePt t="31554" x="5738813" y="4078288"/>
          <p14:tracePt t="31570" x="5691188" y="3970338"/>
          <p14:tracePt t="31587" x="5632450" y="3857625"/>
          <p14:tracePt t="31604" x="5565775" y="3756025"/>
          <p14:tracePt t="31621" x="5518150" y="3679825"/>
          <p14:tracePt t="31622" x="5494338" y="3649663"/>
          <p14:tracePt t="31637" x="5489575" y="3643313"/>
          <p14:tracePt t="31639" x="5465763" y="3625850"/>
          <p14:tracePt t="31654" x="5459413" y="3619500"/>
          <p14:tracePt t="31655" x="5446713" y="3608388"/>
          <p14:tracePt t="31670" x="5418138" y="3595688"/>
          <p14:tracePt t="31687" x="5381625" y="3584575"/>
          <p14:tracePt t="31704" x="5334000" y="3584575"/>
          <p14:tracePt t="31721" x="5292725" y="3584575"/>
          <p14:tracePt t="31737" x="5275263" y="3584575"/>
          <p14:tracePt t="31754" x="5256213" y="3584575"/>
          <p14:tracePt t="31771" x="5245100" y="3584575"/>
          <p14:tracePt t="31787" x="5227638" y="3578225"/>
          <p14:tracePt t="31804" x="5197475" y="3571875"/>
          <p14:tracePt t="31807" x="5184775" y="3571875"/>
          <p14:tracePt t="31821" x="5180013" y="3565525"/>
          <p14:tracePt t="31838" x="5108575" y="3565525"/>
          <p14:tracePt t="31854" x="5084763" y="3565525"/>
          <p14:tracePt t="31871" x="5030788" y="3565525"/>
          <p14:tracePt t="31927" x="5024438" y="3565525"/>
          <p14:tracePt t="31959" x="5024438" y="3571875"/>
          <p14:tracePt t="31967" x="5065713" y="3589338"/>
          <p14:tracePt t="31974" x="5132388" y="3595688"/>
          <p14:tracePt t="31988" x="5256213" y="3602038"/>
          <p14:tracePt t="32004" x="5561013" y="3602038"/>
          <p14:tracePt t="32006" x="5680075" y="3602038"/>
          <p14:tracePt t="32022" x="5905500" y="3578225"/>
          <p14:tracePt t="32038" x="6072188" y="3560763"/>
          <p14:tracePt t="32054" x="6180138" y="3541713"/>
          <p14:tracePt t="32071" x="6405563" y="3482975"/>
          <p14:tracePt t="32088" x="6513513" y="3446463"/>
          <p14:tracePt t="32105" x="6548438" y="3435350"/>
          <p14:tracePt t="32121" x="6554788" y="3429000"/>
          <p14:tracePt t="32383" x="6561138" y="3429000"/>
          <p14:tracePt t="32399" x="6518275" y="3476625"/>
          <p14:tracePt t="32407" x="6453188" y="3571875"/>
          <p14:tracePt t="32415" x="6375400" y="3703638"/>
          <p14:tracePt t="32423" x="6275388" y="3863975"/>
          <p14:tracePt t="32438" x="5911850" y="4214813"/>
          <p14:tracePt t="32455" x="5441950" y="4537075"/>
          <p14:tracePt t="32472" x="4918075" y="4816475"/>
          <p14:tracePt t="32488" x="4572000" y="5018088"/>
          <p14:tracePt t="32505" x="4459288" y="5072063"/>
          <p14:tracePt t="32522" x="4446588" y="5072063"/>
          <p14:tracePt t="32538" x="4441825" y="5072063"/>
          <p14:tracePt t="32555" x="4429125" y="5024438"/>
          <p14:tracePt t="32572" x="4422775" y="4941888"/>
          <p14:tracePt t="32588" x="4405313" y="4870450"/>
          <p14:tracePt t="32590" x="4394200" y="4816475"/>
          <p14:tracePt t="32606" x="4340225" y="4649788"/>
          <p14:tracePt t="32622" x="4262438" y="4316413"/>
          <p14:tracePt t="32638" x="4227513" y="4208463"/>
          <p14:tracePt t="32640" x="4197350" y="4125913"/>
          <p14:tracePt t="32655" x="4132263" y="4013200"/>
          <p14:tracePt t="32672" x="4084638" y="3959225"/>
          <p14:tracePt t="32688" x="4060825" y="3946525"/>
          <p14:tracePt t="32705" x="4054475" y="3946525"/>
          <p14:tracePt t="32722" x="4037013" y="3946525"/>
          <p14:tracePt t="32738" x="4000500" y="3952875"/>
          <p14:tracePt t="32755" x="3946525" y="3994150"/>
          <p14:tracePt t="32772" x="3887788" y="4037013"/>
          <p14:tracePt t="32789" x="3827463" y="4078288"/>
          <p14:tracePt t="32790" x="3798888" y="4102100"/>
          <p14:tracePt t="32806" x="3721100" y="4167188"/>
          <p14:tracePt t="32823" x="3643313" y="4232275"/>
          <p14:tracePt t="32839" x="3571875" y="4292600"/>
          <p14:tracePt t="32855" x="3513138" y="4346575"/>
          <p14:tracePt t="32872" x="3489325" y="4381500"/>
          <p14:tracePt t="32889" x="3482975" y="4387850"/>
          <p14:tracePt t="32951" x="3476625" y="4375150"/>
          <p14:tracePt t="32958" x="3476625" y="4327525"/>
          <p14:tracePt t="32967" x="3476625" y="4279900"/>
          <p14:tracePt t="32974" x="3476625" y="4227513"/>
          <p14:tracePt t="32989" x="3476625" y="4167188"/>
          <p14:tracePt t="33006" x="3470275" y="4030663"/>
          <p14:tracePt t="33022" x="3470275" y="4006850"/>
          <p14:tracePt t="33039" x="3459163" y="3970338"/>
          <p14:tracePt t="33095" x="3452813" y="3970338"/>
          <p14:tracePt t="33103" x="3446463" y="4000500"/>
          <p14:tracePt t="33110" x="3435350" y="4054475"/>
          <p14:tracePt t="33122" x="3422650" y="4084638"/>
          <p14:tracePt t="33139" x="3398838" y="4167188"/>
          <p14:tracePt t="33156" x="3381375" y="4244975"/>
          <p14:tracePt t="33172" x="3370263" y="4333875"/>
          <p14:tracePt t="33174" x="3363913" y="4394200"/>
          <p14:tracePt t="33189" x="3346450" y="4465638"/>
          <p14:tracePt t="33206" x="3316288" y="4732338"/>
          <p14:tracePt t="33222" x="3298825" y="4810125"/>
          <p14:tracePt t="33239" x="3268663" y="4976813"/>
          <p14:tracePt t="33256" x="3244850" y="5060950"/>
          <p14:tracePt t="33272" x="3232150" y="5102225"/>
          <p14:tracePt t="33289" x="3232150" y="5143500"/>
          <p14:tracePt t="33306" x="3227388" y="5156200"/>
          <p14:tracePt t="33323" x="3227388" y="5160963"/>
          <p14:tracePt t="33551" x="3227388" y="5173663"/>
          <p14:tracePt t="33558" x="3227388" y="5197475"/>
          <p14:tracePt t="33567" x="3227388" y="5227638"/>
          <p14:tracePt t="33574" x="3227388" y="5256213"/>
          <p14:tracePt t="33590" x="3227388" y="5310188"/>
          <p14:tracePt t="33606" x="3227388" y="5340350"/>
          <p14:tracePt t="33623" x="3227388" y="5381625"/>
          <p14:tracePt t="33640" x="3227388" y="5405438"/>
          <p14:tracePt t="33656" x="3227388" y="5422900"/>
          <p14:tracePt t="33673" x="3227388" y="5435600"/>
          <p14:tracePt t="33690" x="3227388" y="5465763"/>
          <p14:tracePt t="33706" x="3221038" y="5489575"/>
          <p14:tracePt t="33723" x="3203575" y="5530850"/>
          <p14:tracePt t="33740" x="3190875" y="5572125"/>
          <p14:tracePt t="33756" x="3184525" y="5602288"/>
          <p14:tracePt t="33758" x="3179763" y="5619750"/>
          <p14:tracePt t="33774" x="3173413" y="5632450"/>
          <p14:tracePt t="33790" x="3173413" y="5643563"/>
          <p14:tracePt t="33911" x="3167063" y="5637213"/>
          <p14:tracePt t="33919" x="3167063" y="5626100"/>
          <p14:tracePt t="33926" x="3167063" y="5608638"/>
          <p14:tracePt t="33940" x="3167063" y="5589588"/>
          <p14:tracePt t="33957" x="3167063" y="5561013"/>
          <p14:tracePt t="33958" x="3167063" y="5548313"/>
          <p14:tracePt t="33973" x="3167063" y="5537200"/>
          <p14:tracePt t="33974" x="3167063" y="5524500"/>
          <p14:tracePt t="33990" x="3167063" y="5518150"/>
          <p14:tracePt t="34007" x="3167063" y="5513388"/>
          <p14:tracePt t="34135" x="3167063" y="5530850"/>
          <p14:tracePt t="34142" x="3167063" y="5548313"/>
          <p14:tracePt t="34151" x="3167063" y="5572125"/>
          <p14:tracePt t="34158" x="3167063" y="5595938"/>
          <p14:tracePt t="34174" x="3167063" y="5643563"/>
          <p14:tracePt t="34190" x="3167063" y="5684838"/>
          <p14:tracePt t="34191" x="3167063" y="5727700"/>
          <p14:tracePt t="34207" x="3167063" y="5816600"/>
          <p14:tracePt t="34224" x="3167063" y="5899150"/>
          <p14:tracePt t="34240" x="3160713" y="5965825"/>
          <p14:tracePt t="34257" x="3155950" y="6024563"/>
          <p14:tracePt t="34274" x="3149600" y="6061075"/>
          <p14:tracePt t="34290" x="3136900" y="6078538"/>
          <p14:tracePt t="34307" x="3136900" y="6084888"/>
          <p14:tracePt t="34324" x="3132138" y="6089650"/>
          <p14:tracePt t="34382" x="3132138" y="6084888"/>
          <p14:tracePt t="34390" x="3143250" y="6030913"/>
          <p14:tracePt t="34399" x="3160713" y="5946775"/>
          <p14:tracePt t="34408" x="3197225" y="5846763"/>
          <p14:tracePt t="34424" x="3232150" y="5656263"/>
          <p14:tracePt t="34441" x="3251200" y="5489575"/>
          <p14:tracePt t="34457" x="3275013" y="5364163"/>
          <p14:tracePt t="34474" x="3298825" y="5327650"/>
          <p14:tracePt t="34503" x="3303588" y="5327650"/>
          <p14:tracePt t="34510" x="3309938" y="5340350"/>
          <p14:tracePt t="34524" x="3316288" y="5375275"/>
          <p14:tracePt t="34541" x="3316288" y="5470525"/>
          <p14:tracePt t="34542" x="3316288" y="5518150"/>
          <p14:tracePt t="34557" x="3316288" y="5554663"/>
          <p14:tracePt t="34574" x="3316288" y="5619750"/>
          <p14:tracePt t="34575" x="3309938" y="5649913"/>
          <p14:tracePt t="34591" x="3298825" y="5680075"/>
          <p14:tracePt t="34607" x="3292475" y="5708650"/>
          <p14:tracePt t="34624" x="3286125" y="5721350"/>
          <p14:tracePt t="34743" x="3286125" y="5715000"/>
          <p14:tracePt t="34751" x="3286125" y="5691188"/>
          <p14:tracePt t="34759" x="3286125" y="5680075"/>
          <p14:tracePt t="34774" x="3286125" y="5656263"/>
          <p14:tracePt t="34791" x="3316288" y="5541963"/>
          <p14:tracePt t="34808" x="3357563" y="5411788"/>
          <p14:tracePt t="34824" x="3417888" y="5203825"/>
          <p14:tracePt t="34841" x="3476625" y="5048250"/>
          <p14:tracePt t="34858" x="3530600" y="4946650"/>
          <p14:tracePt t="34874" x="3571875" y="4881563"/>
          <p14:tracePt t="34891" x="3602038" y="4846638"/>
          <p14:tracePt t="34908" x="3608388" y="4846638"/>
          <p14:tracePt t="34924" x="3636963" y="4840288"/>
          <p14:tracePt t="34926" x="3667125" y="4840288"/>
          <p14:tracePt t="34941" x="3714750" y="4840288"/>
          <p14:tracePt t="34958" x="3922713" y="4864100"/>
          <p14:tracePt t="34974" x="3994150" y="4881563"/>
          <p14:tracePt t="34975" x="4060825" y="4905375"/>
          <p14:tracePt t="34991" x="4167188" y="4953000"/>
          <p14:tracePt t="35008" x="4268788" y="5006975"/>
          <p14:tracePt t="35024" x="4370388" y="5065713"/>
          <p14:tracePt t="35041" x="4518025" y="5132388"/>
          <p14:tracePt t="35058" x="4738688" y="5203825"/>
          <p14:tracePt t="35075" x="4935538" y="5299075"/>
          <p14:tracePt t="35091" x="5227638" y="5381625"/>
          <p14:tracePt t="35108" x="5418138" y="5418138"/>
          <p14:tracePt t="35125" x="5619750" y="5435600"/>
          <p14:tracePt t="35126" x="5708650" y="5435600"/>
          <p14:tracePt t="35142" x="5864225" y="5435600"/>
          <p14:tracePt t="35158" x="5935663" y="5435600"/>
          <p14:tracePt t="35174" x="6203950" y="5435600"/>
          <p14:tracePt t="35191" x="6370638" y="5435600"/>
          <p14:tracePt t="35208" x="6518275" y="5394325"/>
          <p14:tracePt t="35225" x="6626225" y="5346700"/>
          <p14:tracePt t="35241" x="6762750" y="5275263"/>
          <p14:tracePt t="35258" x="6858000" y="5191125"/>
          <p14:tracePt t="35275" x="6977063" y="5095875"/>
          <p14:tracePt t="35292" x="7085013" y="4983163"/>
          <p14:tracePt t="35294" x="7137400" y="4929188"/>
          <p14:tracePt t="35308" x="7173913" y="4881563"/>
          <p14:tracePt t="35325" x="7208838" y="4822825"/>
          <p14:tracePt t="35326" x="7221538" y="4786313"/>
          <p14:tracePt t="35342" x="7227888" y="4721225"/>
          <p14:tracePt t="35358" x="7227888" y="4684713"/>
          <p14:tracePt t="35359" x="7227888" y="4660900"/>
          <p14:tracePt t="35375" x="7227888" y="4608513"/>
          <p14:tracePt t="35392" x="7221538" y="4530725"/>
          <p14:tracePt t="35408" x="7208838" y="4435475"/>
          <p14:tracePt t="35425" x="7191375" y="4357688"/>
          <p14:tracePt t="35442" x="7161213" y="4298950"/>
          <p14:tracePt t="35458" x="7108825" y="4227513"/>
          <p14:tracePt t="35475" x="7054850" y="4173538"/>
          <p14:tracePt t="35492" x="6989763" y="4137025"/>
          <p14:tracePt t="35508" x="6935788" y="4125913"/>
          <p14:tracePt t="35510" x="6911975" y="4119563"/>
          <p14:tracePt t="35525" x="6888163" y="4113213"/>
          <p14:tracePt t="35542" x="6792913" y="4102100"/>
          <p14:tracePt t="35558" x="6721475" y="4089400"/>
          <p14:tracePt t="35575" x="6619875" y="4078288"/>
          <p14:tracePt t="35592" x="6513513" y="4078288"/>
          <p14:tracePt t="35608" x="6446838" y="4078288"/>
          <p14:tracePt t="35625" x="6423025" y="4078288"/>
          <p14:tracePt t="35642" x="6399213" y="4078288"/>
          <p14:tracePt t="35658" x="6381750" y="4078288"/>
          <p14:tracePt t="35675" x="6351588" y="4084638"/>
          <p14:tracePt t="35692" x="6310313" y="4095750"/>
          <p14:tracePt t="35709" x="6275388" y="4108450"/>
          <p14:tracePt t="35710" x="6232525" y="4119563"/>
          <p14:tracePt t="35725" x="6184900" y="4137025"/>
          <p14:tracePt t="35742" x="6126163" y="4167188"/>
          <p14:tracePt t="35743" x="6096000" y="4179888"/>
          <p14:tracePt t="35759" x="6078538" y="4197350"/>
          <p14:tracePt t="35775" x="6054725" y="4208463"/>
          <p14:tracePt t="35792" x="6048375" y="4214813"/>
          <p14:tracePt t="35809" x="6037263" y="4221163"/>
          <p14:tracePt t="35831" x="6030913" y="4227513"/>
          <p14:tracePt t="35842" x="6018213" y="4227513"/>
          <p14:tracePt t="35859" x="6007100" y="4238625"/>
          <p14:tracePt t="35876" x="5970588" y="4256088"/>
          <p14:tracePt t="35892" x="5942013" y="4275138"/>
          <p14:tracePt t="35909" x="5905500" y="4292600"/>
          <p14:tracePt t="35910" x="5888038" y="4303713"/>
          <p14:tracePt t="35926" x="5851525" y="4333875"/>
          <p14:tracePt t="35942" x="5840413" y="4351338"/>
          <p14:tracePt t="35959" x="5786438" y="4411663"/>
          <p14:tracePt t="35976" x="5756275" y="4483100"/>
          <p14:tracePt t="35992" x="5732463" y="4560888"/>
          <p14:tracePt t="36009" x="5715000" y="4637088"/>
          <p14:tracePt t="36026" x="5703888" y="4708525"/>
          <p14:tracePt t="36042" x="5691188" y="4786313"/>
          <p14:tracePt t="36059" x="5691188" y="4857750"/>
          <p14:tracePt t="36076" x="5691188" y="4935538"/>
          <p14:tracePt t="36092" x="5697538" y="5018088"/>
          <p14:tracePt t="36094" x="5708650" y="5060950"/>
          <p14:tracePt t="36109" x="5738813" y="5119688"/>
          <p14:tracePt t="36126" x="5780088" y="5191125"/>
          <p14:tracePt t="36142" x="5840413" y="5268913"/>
          <p14:tracePt t="36159" x="5922963" y="5351463"/>
          <p14:tracePt t="36176" x="6037263" y="5441950"/>
          <p14:tracePt t="36193" x="6149975" y="5500688"/>
          <p14:tracePt t="36209" x="6286500" y="5561013"/>
          <p14:tracePt t="36226" x="6394450" y="5602288"/>
          <p14:tracePt t="36243" x="6477000" y="5643563"/>
          <p14:tracePt t="36259" x="6565900" y="5667375"/>
          <p14:tracePt t="36276" x="6673850" y="5691188"/>
          <p14:tracePt t="36293" x="6804025" y="5721350"/>
          <p14:tracePt t="36294" x="6881813" y="5727700"/>
          <p14:tracePt t="36309" x="6946900" y="5732463"/>
          <p14:tracePt t="36326" x="7072313" y="5732463"/>
          <p14:tracePt t="36327" x="7143750" y="5732463"/>
          <p14:tracePt t="36343" x="7280275" y="5732463"/>
          <p14:tracePt t="36359" x="7388225" y="5708650"/>
          <p14:tracePt t="36376" x="7477125" y="5632450"/>
          <p14:tracePt t="36393" x="7548563" y="5561013"/>
          <p14:tracePt t="36409" x="7602538" y="5465763"/>
          <p14:tracePt t="36426" x="7637463" y="5340350"/>
          <p14:tracePt t="36443" x="7643813" y="5208588"/>
          <p14:tracePt t="36460" x="7650163" y="5078413"/>
          <p14:tracePt t="36476" x="7650163" y="4946650"/>
          <p14:tracePt t="36493" x="7650163" y="4840288"/>
          <p14:tracePt t="36494" x="7643813" y="4799013"/>
          <p14:tracePt t="36510" x="7632700" y="4756150"/>
          <p14:tracePt t="36526" x="7602538" y="4679950"/>
          <p14:tracePt t="36527" x="7585075" y="4660900"/>
          <p14:tracePt t="36543" x="7548563" y="4625975"/>
          <p14:tracePt t="36560" x="7489825" y="4584700"/>
          <p14:tracePt t="36576" x="7394575" y="4537075"/>
          <p14:tracePt t="36593" x="7269163" y="4500563"/>
          <p14:tracePt t="36610" x="7108825" y="4452938"/>
          <p14:tracePt t="36626" x="6899275" y="4429125"/>
          <p14:tracePt t="36643" x="6715125" y="4405313"/>
          <p14:tracePt t="36660" x="6619875" y="4405313"/>
          <p14:tracePt t="36676" x="6578600" y="4405313"/>
          <p14:tracePt t="36678" x="6561138" y="4405313"/>
          <p14:tracePt t="36693" x="6542088" y="4405313"/>
          <p14:tracePt t="36710" x="6489700" y="4422775"/>
          <p14:tracePt t="36711" x="6465888" y="4435475"/>
          <p14:tracePt t="36726" x="6394450" y="4459288"/>
          <p14:tracePt t="36743" x="6323013" y="4506913"/>
          <p14:tracePt t="36760" x="6245225" y="4572000"/>
          <p14:tracePt t="36777" x="6167438" y="4637088"/>
          <p14:tracePt t="36793" x="6113463" y="4714875"/>
          <p14:tracePt t="36810" x="6072188" y="4816475"/>
          <p14:tracePt t="36827" x="6030913" y="4946650"/>
          <p14:tracePt t="36843" x="6013450" y="5078413"/>
          <p14:tracePt t="36860" x="6000750" y="5180013"/>
          <p14:tracePt t="36877" x="5994400" y="5256213"/>
          <p14:tracePt t="36878" x="5994400" y="5280025"/>
          <p14:tracePt t="36894" x="6000750" y="5322888"/>
          <p14:tracePt t="36910" x="6018213" y="5340350"/>
          <p14:tracePt t="36927" x="6042025" y="5346700"/>
          <p14:tracePt t="36943" x="6072188" y="5351463"/>
          <p14:tracePt t="36960" x="6078538" y="5351463"/>
          <p14:tracePt t="36977" x="6102350" y="5334000"/>
          <p14:tracePt t="36993" x="6161088" y="5275263"/>
          <p14:tracePt t="37010" x="6251575" y="5156200"/>
          <p14:tracePt t="37027" x="6310313" y="5060950"/>
          <p14:tracePt t="37044" x="6334125" y="5013325"/>
          <p14:tracePt t="37060" x="6340475" y="5000625"/>
          <p14:tracePt t="37077" x="6346825" y="4994275"/>
          <p14:tracePt t="37303" x="6346825" y="4989513"/>
          <p14:tracePt t="37319" x="6340475" y="4989513"/>
          <p14:tracePt t="37439" x="6340475" y="4983163"/>
          <p14:tracePt t="37446" x="6340475" y="4970463"/>
          <p14:tracePt t="37455" x="6334125" y="4911725"/>
          <p14:tracePt t="37462" x="6310313" y="4810125"/>
          <p14:tracePt t="37478" x="6262688" y="4589463"/>
          <p14:tracePt t="37494" x="6245225" y="4524375"/>
          <p14:tracePt t="37495" x="6227763" y="4459288"/>
          <p14:tracePt t="37511" x="6197600" y="4351338"/>
          <p14:tracePt t="37527" x="6184900" y="4279900"/>
          <p14:tracePt t="37544" x="6173788" y="4256088"/>
          <p14:tracePt t="37561" x="6167438" y="4251325"/>
          <p14:tracePt t="37607" x="6161088" y="4251325"/>
          <p14:tracePt t="37615" x="6149975" y="4251325"/>
          <p14:tracePt t="37628" x="6132513" y="4256088"/>
          <p14:tracePt t="37644" x="6096000" y="4286250"/>
          <p14:tracePt t="37646" x="6072188" y="4303713"/>
          <p14:tracePt t="37661" x="6037263" y="4327525"/>
          <p14:tracePt t="37678" x="5959475" y="4422775"/>
          <p14:tracePt t="37694" x="5935663" y="4470400"/>
          <p14:tracePt t="37695" x="5918200" y="4524375"/>
          <p14:tracePt t="37711" x="5881688" y="4637088"/>
          <p14:tracePt t="37728" x="5851525" y="4751388"/>
          <p14:tracePt t="37744" x="5846763" y="4870450"/>
          <p14:tracePt t="37761" x="5864225" y="4976813"/>
          <p14:tracePt t="37778" x="5942013" y="5060950"/>
          <p14:tracePt t="37794" x="6042025" y="5095875"/>
          <p14:tracePt t="37811" x="6113463" y="5095875"/>
          <p14:tracePt t="37828" x="6191250" y="5048250"/>
          <p14:tracePt t="37844" x="6262688" y="4929188"/>
          <p14:tracePt t="37846" x="6292850" y="4857750"/>
          <p14:tracePt t="37862" x="6316663" y="4708525"/>
          <p14:tracePt t="37878" x="6316663" y="4584700"/>
          <p14:tracePt t="37894" x="6316663" y="4489450"/>
          <p14:tracePt t="37911" x="6286500" y="4398963"/>
          <p14:tracePt t="37928" x="6232525" y="4316413"/>
          <p14:tracePt t="37945" x="6184900" y="4279900"/>
          <p14:tracePt t="37962" x="6102350" y="4268788"/>
          <p14:tracePt t="37978" x="6018213" y="4268788"/>
          <p14:tracePt t="37995" x="5953125" y="4275138"/>
          <p14:tracePt t="38011" x="5894388" y="4298950"/>
          <p14:tracePt t="38028" x="5851525" y="4327525"/>
          <p14:tracePt t="38045" x="5810250" y="4370388"/>
          <p14:tracePt t="38046" x="5786438" y="4394200"/>
          <p14:tracePt t="38062" x="5751513" y="4435475"/>
          <p14:tracePt t="38078" x="5732463" y="4465638"/>
          <p14:tracePt t="38079" x="5715000" y="4500563"/>
          <p14:tracePt t="38095" x="5697538" y="4584700"/>
          <p14:tracePt t="38112" x="5697538" y="4679950"/>
          <p14:tracePt t="38128" x="5738813" y="4762500"/>
          <p14:tracePt t="38145" x="5803900" y="4810125"/>
          <p14:tracePt t="38162" x="5864225" y="4822825"/>
          <p14:tracePt t="38178" x="5881688" y="4822825"/>
          <p14:tracePt t="38195" x="5905500" y="4803775"/>
          <p14:tracePt t="38212" x="5942013" y="4745038"/>
          <p14:tracePt t="38228" x="5970588" y="4649788"/>
          <p14:tracePt t="38230" x="5976938" y="4608513"/>
          <p14:tracePt t="38245" x="5983288" y="4565650"/>
          <p14:tracePt t="38262" x="5989638" y="4476750"/>
          <p14:tracePt t="38278" x="5989638" y="4446588"/>
          <p14:tracePt t="38279" x="5989638" y="4429125"/>
          <p14:tracePt t="38295" x="5970588" y="4394200"/>
          <p14:tracePt t="38312" x="5965825" y="4387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174" y="644979"/>
            <a:ext cx="9144000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GAMMORA</a:t>
            </a:r>
            <a:br>
              <a:rPr lang="en-US" dirty="0"/>
            </a:br>
            <a:r>
              <a:rPr lang="en-US" sz="4400" dirty="0"/>
              <a:t>other applications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C7B3B4-C487-FD42-84E0-14A07233B1A1}"/>
              </a:ext>
            </a:extLst>
          </p:cNvPr>
          <p:cNvSpPr txBox="1"/>
          <p:nvPr/>
        </p:nvSpPr>
        <p:spPr>
          <a:xfrm>
            <a:off x="728664" y="2140403"/>
            <a:ext cx="9258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Assessment of a new formalism of measurement dose-to-media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Determination of fluence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Assessment of dose in strong heterogeneities (lung DIBH, bones, metal)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6"/>
    </mc:Choice>
    <mc:Fallback>
      <p:transition spd="slow" advTm="38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5" x="6024563" y="3708400"/>
          <p14:tracePt t="1673" x="6007100" y="3708400"/>
          <p14:tracePt t="1684" x="5970588" y="3708400"/>
          <p14:tracePt t="1701" x="5911850" y="3708400"/>
          <p14:tracePt t="1717" x="5834063" y="3708400"/>
          <p14:tracePt t="1734" x="5738813" y="3708400"/>
          <p14:tracePt t="1751" x="5673725" y="3714750"/>
          <p14:tracePt t="1767" x="5619750" y="3721100"/>
          <p14:tracePt t="1768" x="5595938" y="3721100"/>
          <p14:tracePt t="1784" x="5565775" y="3721100"/>
          <p14:tracePt t="1785" x="5530850" y="3721100"/>
          <p14:tracePt t="1801" x="5446713" y="3721100"/>
          <p14:tracePt t="1817" x="5316538" y="3721100"/>
          <p14:tracePt t="1834" x="5184775" y="3721100"/>
          <p14:tracePt t="1851" x="5065713" y="3721100"/>
          <p14:tracePt t="1868" x="4965700" y="3721100"/>
          <p14:tracePt t="1884" x="4887913" y="3721100"/>
          <p14:tracePt t="1901" x="4786313" y="3679825"/>
          <p14:tracePt t="1918" x="4649788" y="3636963"/>
          <p14:tracePt t="1934" x="4483100" y="3571875"/>
          <p14:tracePt t="1951" x="4221163" y="3476625"/>
          <p14:tracePt t="1952" x="4084638" y="3417888"/>
          <p14:tracePt t="1967" x="3946525" y="3351213"/>
          <p14:tracePt t="1984" x="3536950" y="3125788"/>
          <p14:tracePt t="1985" x="3309938" y="2965450"/>
          <p14:tracePt t="2001" x="2898775" y="2727325"/>
          <p14:tracePt t="2018" x="2578100" y="2536825"/>
          <p14:tracePt t="2034" x="2422525" y="2452688"/>
          <p14:tracePt t="2051" x="2298700" y="2381250"/>
          <p14:tracePt t="2068" x="2184400" y="2327275"/>
          <p14:tracePt t="2084" x="2108200" y="2298700"/>
          <p14:tracePt t="2101" x="2054225" y="2279650"/>
          <p14:tracePt t="2118" x="2024063" y="2268538"/>
          <p14:tracePt t="2134" x="2012950" y="2268538"/>
          <p14:tracePt t="2161" x="2006600" y="2268538"/>
          <p14:tracePt t="3009" x="2024063" y="2268538"/>
          <p14:tracePt t="3017" x="2047875" y="2268538"/>
          <p14:tracePt t="3025" x="2065338" y="2279650"/>
          <p14:tracePt t="3035" x="2078038" y="2286000"/>
          <p14:tracePt t="3052" x="2108200" y="2303463"/>
          <p14:tracePt t="3069" x="2143125" y="2322513"/>
          <p14:tracePt t="3086" x="2197100" y="2333625"/>
          <p14:tracePt t="3102" x="2262188" y="2357438"/>
          <p14:tracePt t="3119" x="2346325" y="2381250"/>
          <p14:tracePt t="3136" x="2441575" y="2405063"/>
          <p14:tracePt t="3136" x="2482850" y="2417763"/>
          <p14:tracePt t="3152" x="2513013" y="2422525"/>
          <p14:tracePt t="3169" x="2613025" y="2446338"/>
          <p14:tracePt t="3186" x="2667000" y="2465388"/>
          <p14:tracePt t="3202" x="2751138" y="2482850"/>
          <p14:tracePt t="3219" x="2809875" y="2493963"/>
          <p14:tracePt t="3236" x="2870200" y="2506663"/>
          <p14:tracePt t="3252" x="2905125" y="2506663"/>
          <p14:tracePt t="3269" x="2928938" y="2506663"/>
          <p14:tracePt t="3286" x="2941638" y="2506663"/>
          <p14:tracePt t="3337" x="2946400" y="2506663"/>
          <p14:tracePt t="3705" x="2946400" y="2513013"/>
          <p14:tracePt t="3713" x="2959100" y="2524125"/>
          <p14:tracePt t="3721" x="2982913" y="2530475"/>
          <p14:tracePt t="3736" x="3024188" y="2541588"/>
          <p14:tracePt t="3753" x="3190875" y="2571750"/>
          <p14:tracePt t="3770" x="3309938" y="2571750"/>
          <p14:tracePt t="3786" x="3394075" y="2571750"/>
          <p14:tracePt t="3803" x="3417888" y="2571750"/>
          <p14:tracePt t="3820" x="3459163" y="2571750"/>
          <p14:tracePt t="3836" x="3500438" y="2565400"/>
          <p14:tracePt t="3853" x="3530600" y="2565400"/>
          <p14:tracePt t="3870" x="3560763" y="2565400"/>
          <p14:tracePt t="3886" x="3595688" y="2560638"/>
          <p14:tracePt t="3903" x="3632200" y="2560638"/>
          <p14:tracePt t="3905" x="3649663" y="2560638"/>
          <p14:tracePt t="3920" x="3660775" y="2560638"/>
          <p14:tracePt t="3937" x="3727450" y="2560638"/>
          <p14:tracePt t="3953" x="3792538" y="2560638"/>
          <p14:tracePt t="3970" x="3887788" y="2560638"/>
          <p14:tracePt t="3987" x="3989388" y="2560638"/>
          <p14:tracePt t="4003" x="4084638" y="2560638"/>
          <p14:tracePt t="4020" x="4173538" y="2560638"/>
          <p14:tracePt t="4037" x="4275138" y="2560638"/>
          <p14:tracePt t="4053" x="4405313" y="2571750"/>
          <p14:tracePt t="4070" x="4537075" y="2571750"/>
          <p14:tracePt t="4087" x="4691063" y="2601913"/>
          <p14:tracePt t="4104" x="4851400" y="2619375"/>
          <p14:tracePt t="4105" x="4911725" y="2632075"/>
          <p14:tracePt t="4121" x="5041900" y="2655888"/>
          <p14:tracePt t="4137" x="5126038" y="2660650"/>
          <p14:tracePt t="4154" x="5160963" y="2667000"/>
          <p14:tracePt t="4170" x="5180013" y="2673350"/>
          <p14:tracePt t="4642" x="5173663" y="2673350"/>
          <p14:tracePt t="4649" x="5167313" y="2673350"/>
          <p14:tracePt t="4657" x="5156200" y="2673350"/>
          <p14:tracePt t="4671" x="5143500" y="2673350"/>
          <p14:tracePt t="4688" x="5119688" y="2667000"/>
          <p14:tracePt t="4689" x="5102225" y="2660650"/>
          <p14:tracePt t="4704" x="5089525" y="2660650"/>
          <p14:tracePt t="4721" x="5037138" y="2655888"/>
          <p14:tracePt t="4738" x="5006975" y="2643188"/>
          <p14:tracePt t="4754" x="4959350" y="2636838"/>
          <p14:tracePt t="4771" x="4881563" y="2625725"/>
          <p14:tracePt t="4788" x="4768850" y="2608263"/>
          <p14:tracePt t="4804" x="4608513" y="2589213"/>
          <p14:tracePt t="4821" x="4398963" y="2565400"/>
          <p14:tracePt t="4838" x="4143375" y="2541588"/>
          <p14:tracePt t="4854" x="3786188" y="2541588"/>
          <p14:tracePt t="4871" x="3446463" y="2541588"/>
          <p14:tracePt t="4872" x="3286125" y="2541588"/>
          <p14:tracePt t="4888" x="3184525" y="2541588"/>
          <p14:tracePt t="4889" x="3108325" y="2541588"/>
          <p14:tracePt t="4905" x="3013075" y="2541588"/>
          <p14:tracePt t="4921" x="2976563" y="2541588"/>
          <p14:tracePt t="4938" x="2952750" y="2541588"/>
          <p14:tracePt t="4955" x="2941638" y="2536825"/>
          <p14:tracePt t="4971" x="2935288" y="2536825"/>
          <p14:tracePt t="5281" x="2922588" y="2536825"/>
          <p14:tracePt t="5289" x="2917825" y="2536825"/>
          <p14:tracePt t="5297" x="2911475" y="2536825"/>
          <p14:tracePt t="5305" x="2905125" y="2536825"/>
          <p14:tracePt t="5322" x="2894013" y="2536825"/>
          <p14:tracePt t="5339" x="2887663" y="2536825"/>
          <p14:tracePt t="5355" x="2881313" y="2536825"/>
          <p14:tracePt t="5372" x="2870200" y="2536825"/>
          <p14:tracePt t="5389" x="2851150" y="2536825"/>
          <p14:tracePt t="5405" x="2827338" y="2524125"/>
          <p14:tracePt t="5422" x="2809875" y="2517775"/>
          <p14:tracePt t="5439" x="2792413" y="2506663"/>
          <p14:tracePt t="6609" x="2792413" y="2500313"/>
          <p14:tracePt t="6617" x="2779713" y="2500313"/>
          <p14:tracePt t="6625" x="2768600" y="2517775"/>
          <p14:tracePt t="6640" x="2714625" y="2560638"/>
          <p14:tracePt t="6657" x="2649538" y="2613025"/>
          <p14:tracePt t="6673" x="2578100" y="2673350"/>
          <p14:tracePt t="6690" x="2489200" y="2744788"/>
          <p14:tracePt t="6708" x="2422525" y="2792413"/>
          <p14:tracePt t="6723" x="2363788" y="2827338"/>
          <p14:tracePt t="6740" x="2309813" y="2840038"/>
          <p14:tracePt t="6757" x="2268538" y="2851150"/>
          <p14:tracePt t="6774" x="2214563" y="2863850"/>
          <p14:tracePt t="6790" x="2160588" y="2870200"/>
          <p14:tracePt t="6807" x="2108200" y="2870200"/>
          <p14:tracePt t="6808" x="2071688" y="2870200"/>
          <p14:tracePt t="6824" x="2041525" y="2870200"/>
          <p14:tracePt t="6841" x="1839913" y="2803525"/>
          <p14:tracePt t="6857" x="1755775" y="2768600"/>
          <p14:tracePt t="6874" x="1517650" y="2679700"/>
          <p14:tracePt t="6890" x="1387475" y="2619375"/>
          <p14:tracePt t="6907" x="1244600" y="2571750"/>
          <p14:tracePt t="6924" x="1166813" y="2547938"/>
          <p14:tracePt t="6940" x="1155700" y="2541588"/>
          <p14:tracePt t="6957" x="1143000" y="2541588"/>
          <p14:tracePt t="6974" x="1125538" y="2530475"/>
          <p14:tracePt t="6991" x="1101725" y="2513013"/>
          <p14:tracePt t="7007" x="1071563" y="2506663"/>
          <p14:tracePt t="7009" x="1060450" y="2493963"/>
          <p14:tracePt t="7025" x="1047750" y="2493963"/>
          <p14:tracePt t="7041" x="1030288" y="2482850"/>
          <p14:tracePt t="7057" x="1000125" y="2482850"/>
          <p14:tracePt t="7074" x="976313" y="2482850"/>
          <p14:tracePt t="7091" x="928688" y="2476500"/>
          <p14:tracePt t="7107" x="874713" y="2470150"/>
          <p14:tracePt t="7124" x="822325" y="2470150"/>
          <p14:tracePt t="7140" x="768350" y="2470150"/>
          <p14:tracePt t="7157" x="714375" y="2470150"/>
          <p14:tracePt t="7174" x="660400" y="2482850"/>
          <p14:tracePt t="7191" x="608013" y="2493963"/>
          <p14:tracePt t="7207" x="554038" y="2506663"/>
          <p14:tracePt t="7209" x="536575" y="2506663"/>
          <p14:tracePt t="7225" x="506413" y="2513013"/>
          <p14:tracePt t="7241" x="500063" y="2513013"/>
          <p14:tracePt t="7242" x="493713" y="2517775"/>
          <p14:tracePt t="9329" x="493713" y="2530475"/>
          <p14:tracePt t="12793" x="512763" y="2541588"/>
          <p14:tracePt t="12801" x="536575" y="2554288"/>
          <p14:tracePt t="12814" x="565150" y="2560638"/>
          <p14:tracePt t="12830" x="625475" y="2589213"/>
          <p14:tracePt t="12847" x="714375" y="2608263"/>
          <p14:tracePt t="12849" x="755650" y="2625725"/>
          <p14:tracePt t="12865" x="863600" y="2636838"/>
          <p14:tracePt t="12881" x="917575" y="2649538"/>
          <p14:tracePt t="12897" x="1089025" y="2673350"/>
          <p14:tracePt t="12914" x="1244600" y="2679700"/>
          <p14:tracePt t="12930" x="1398588" y="2679700"/>
          <p14:tracePt t="12947" x="1547813" y="2684463"/>
          <p14:tracePt t="12964" x="1673225" y="2684463"/>
          <p14:tracePt t="12980" x="1798638" y="2684463"/>
          <p14:tracePt t="12997" x="1946275" y="2684463"/>
          <p14:tracePt t="13014" x="2112963" y="2684463"/>
          <p14:tracePt t="13031" x="2298700" y="2684463"/>
          <p14:tracePt t="13047" x="2493963" y="2684463"/>
          <p14:tracePt t="13049" x="2578100" y="2684463"/>
          <p14:tracePt t="13064" x="2660650" y="2684463"/>
          <p14:tracePt t="13081" x="2786063" y="2684463"/>
          <p14:tracePt t="13082" x="2851150" y="2679700"/>
          <p14:tracePt t="13097" x="2941638" y="2667000"/>
          <p14:tracePt t="13114" x="3030538" y="2655888"/>
          <p14:tracePt t="13131" x="3132138" y="2636838"/>
          <p14:tracePt t="13147" x="3232150" y="2619375"/>
          <p14:tracePt t="13164" x="3327400" y="2608263"/>
          <p14:tracePt t="13181" x="3429000" y="2578100"/>
          <p14:tracePt t="13197" x="3470275" y="2554288"/>
          <p14:tracePt t="13214" x="3494088" y="2524125"/>
          <p14:tracePt t="13231" x="3506788" y="2500313"/>
          <p14:tracePt t="13247" x="3506788" y="2465388"/>
          <p14:tracePt t="13249" x="3506788" y="2452688"/>
          <p14:tracePt t="13265" x="3506788" y="2435225"/>
          <p14:tracePt t="13281" x="3470275" y="2398713"/>
          <p14:tracePt t="13298" x="3417888" y="2363788"/>
          <p14:tracePt t="13314" x="3322638" y="2339975"/>
          <p14:tracePt t="13331" x="3244850" y="2327275"/>
          <p14:tracePt t="13348" x="3149600" y="2327275"/>
          <p14:tracePt t="13364" x="3036888" y="2327275"/>
          <p14:tracePt t="13381" x="2922588" y="2339975"/>
          <p14:tracePt t="13398" x="2786063" y="2387600"/>
          <p14:tracePt t="13401" x="2738438" y="2411413"/>
          <p14:tracePt t="13414" x="2714625" y="2428875"/>
          <p14:tracePt t="13431" x="2684463" y="2452688"/>
          <p14:tracePt t="13433" x="2673350" y="2465388"/>
          <p14:tracePt t="13448" x="2673350" y="2470150"/>
          <p14:tracePt t="13465" x="2667000" y="2493963"/>
          <p14:tracePt t="13466" x="2667000" y="2500313"/>
          <p14:tracePt t="13481" x="2667000" y="2517775"/>
          <p14:tracePt t="13498" x="2667000" y="2536825"/>
          <p14:tracePt t="13514" x="2697163" y="2571750"/>
          <p14:tracePt t="13531" x="2755900" y="2601913"/>
          <p14:tracePt t="13548" x="2857500" y="2613025"/>
          <p14:tracePt t="13565" x="2935288" y="2613025"/>
          <p14:tracePt t="13581" x="2989263" y="2613025"/>
          <p14:tracePt t="13598" x="3036888" y="2584450"/>
          <p14:tracePt t="13615" x="3065463" y="2554288"/>
          <p14:tracePt t="13631" x="3071813" y="2541588"/>
          <p14:tracePt t="13648" x="3071813" y="2506663"/>
          <p14:tracePt t="13665" x="3071813" y="2493963"/>
          <p14:tracePt t="13681" x="2976563" y="2446338"/>
          <p14:tracePt t="13698" x="2833688" y="2428875"/>
          <p14:tracePt t="13715" x="2636838" y="2428875"/>
          <p14:tracePt t="13731" x="2441575" y="2428875"/>
          <p14:tracePt t="13748" x="2303463" y="2446338"/>
          <p14:tracePt t="13765" x="2232025" y="2482850"/>
          <p14:tracePt t="13781" x="2203450" y="2506663"/>
          <p14:tracePt t="13798" x="2166938" y="2536825"/>
          <p14:tracePt t="13815" x="2136775" y="2565400"/>
          <p14:tracePt t="13831" x="2125663" y="2584450"/>
          <p14:tracePt t="13833" x="2119313" y="2608263"/>
          <p14:tracePt t="13848" x="2119313" y="2619375"/>
          <p14:tracePt t="13850" x="2119313" y="2632075"/>
          <p14:tracePt t="13865" x="2119313" y="2660650"/>
          <p14:tracePt t="13882" x="2143125" y="2690813"/>
          <p14:tracePt t="13899" x="2166938" y="2697163"/>
          <p14:tracePt t="13915" x="2208213" y="2697163"/>
          <p14:tracePt t="13932" x="2255838" y="2697163"/>
          <p14:tracePt t="13948" x="2339975" y="2697163"/>
          <p14:tracePt t="13965" x="2435225" y="2690813"/>
          <p14:tracePt t="13982" x="2547938" y="2649538"/>
          <p14:tracePt t="13999" x="2679700" y="2589213"/>
          <p14:tracePt t="14015" x="2779713" y="2530475"/>
          <p14:tracePt t="14016" x="2833688" y="2489200"/>
          <p14:tracePt t="14032" x="2857500" y="2476500"/>
          <p14:tracePt t="14049" x="2887663" y="2446338"/>
          <p14:tracePt t="14050" x="2894013" y="2428875"/>
          <p14:tracePt t="14066" x="2898775" y="2411413"/>
          <p14:tracePt t="14082" x="2905125" y="2398713"/>
          <p14:tracePt t="14099" x="2898775" y="2381250"/>
          <p14:tracePt t="14115" x="2874963" y="2357438"/>
          <p14:tracePt t="14132" x="2803525" y="2339975"/>
          <p14:tracePt t="14149" x="2714625" y="2333625"/>
          <p14:tracePt t="14165" x="2643188" y="2333625"/>
          <p14:tracePt t="14182" x="2584450" y="2346325"/>
          <p14:tracePt t="14199" x="2554288" y="2357438"/>
          <p14:tracePt t="14201" x="2530475" y="2370138"/>
          <p14:tracePt t="14215" x="2513013" y="2374900"/>
          <p14:tracePt t="14232" x="2465388" y="2411413"/>
          <p14:tracePt t="14249" x="2441575" y="2422525"/>
          <p14:tracePt t="14265" x="2422525" y="2441575"/>
          <p14:tracePt t="14282" x="2411413" y="2452688"/>
          <p14:tracePt t="14299" x="2405063" y="2459038"/>
          <p14:tracePt t="14315" x="2405063" y="2493963"/>
          <p14:tracePt t="14332" x="2411413" y="2524125"/>
          <p14:tracePt t="14349" x="2428875" y="2541588"/>
          <p14:tracePt t="14366" x="2459038" y="2541588"/>
          <p14:tracePt t="14382" x="2470150" y="2541588"/>
          <p14:tracePt t="14385" x="2476500" y="2541588"/>
          <p14:tracePt t="14399" x="2489200" y="2541588"/>
          <p14:tracePt t="14416" x="2506663" y="2517775"/>
          <p14:tracePt t="14417" x="2517775" y="2489200"/>
          <p14:tracePt t="14432" x="2517775" y="2476500"/>
          <p14:tracePt t="14449" x="2517775" y="2428875"/>
          <p14:tracePt t="14466" x="2517775" y="2398713"/>
          <p14:tracePt t="14482" x="2506663" y="2363788"/>
          <p14:tracePt t="14499" x="2459038" y="2346325"/>
          <p14:tracePt t="14516" x="2381250" y="2333625"/>
          <p14:tracePt t="14532" x="2268538" y="2333625"/>
          <p14:tracePt t="14549" x="2160588" y="2339975"/>
          <p14:tracePt t="14566" x="2101850" y="2363788"/>
          <p14:tracePt t="14582" x="2071688" y="2381250"/>
          <p14:tracePt t="14599" x="2054225" y="2398713"/>
          <p14:tracePt t="14600" x="2041525" y="2411413"/>
          <p14:tracePt t="14616" x="2030413" y="2422525"/>
          <p14:tracePt t="14633" x="2017713" y="2435225"/>
          <p14:tracePt t="14634" x="2012950" y="2441575"/>
          <p14:tracePt t="14649" x="2006600" y="2452688"/>
          <p14:tracePt t="14666" x="2006600" y="2465388"/>
          <p14:tracePt t="14682" x="2006600" y="2482850"/>
          <p14:tracePt t="14699" x="2012950" y="2493963"/>
          <p14:tracePt t="14716" x="2041525" y="2506663"/>
          <p14:tracePt t="14733" x="2065338" y="2506663"/>
          <p14:tracePt t="14749" x="2089150" y="2506663"/>
          <p14:tracePt t="14766" x="2112963" y="2506663"/>
          <p14:tracePt t="14783" x="2119313" y="2506663"/>
          <p14:tracePt t="14800" x="2125663" y="2506663"/>
          <p14:tracePt t="15017" x="2108200" y="2506663"/>
          <p14:tracePt t="15025" x="2089150" y="2506663"/>
          <p14:tracePt t="15033" x="2078038" y="2506663"/>
          <p14:tracePt t="15050" x="2065338" y="2506663"/>
          <p14:tracePt t="15067" x="2054225" y="2506663"/>
          <p14:tracePt t="15083" x="2047875" y="2506663"/>
          <p14:tracePt t="15193" x="2047875" y="2493963"/>
          <p14:tracePt t="15201" x="2047875" y="2482850"/>
          <p14:tracePt t="15209" x="2054225" y="2465388"/>
          <p14:tracePt t="15218" x="2060575" y="2459038"/>
          <p14:tracePt t="15233" x="2060575" y="2446338"/>
          <p14:tracePt t="15250" x="2060575" y="2435225"/>
          <p14:tracePt t="15267" x="2060575" y="2428875"/>
          <p14:tracePt t="15361" x="2054225" y="2422525"/>
          <p14:tracePt t="15369" x="2036763" y="2422525"/>
          <p14:tracePt t="15377" x="2024063" y="2417763"/>
          <p14:tracePt t="15385" x="2000250" y="2417763"/>
          <p14:tracePt t="15400" x="1965325" y="2417763"/>
          <p14:tracePt t="15401" x="1941513" y="2417763"/>
          <p14:tracePt t="15417" x="1898650" y="2417763"/>
          <p14:tracePt t="15434" x="1881188" y="2417763"/>
          <p14:tracePt t="15450" x="1851025" y="2428875"/>
          <p14:tracePt t="15467" x="1839913" y="2428875"/>
          <p14:tracePt t="15484" x="1827213" y="2435225"/>
          <p14:tracePt t="15500" x="1816100" y="2441575"/>
          <p14:tracePt t="15705" x="1822450" y="2446338"/>
          <p14:tracePt t="15713" x="1822450" y="2452688"/>
          <p14:tracePt t="15721" x="1839913" y="2459038"/>
          <p14:tracePt t="15734" x="1857375" y="2465388"/>
          <p14:tracePt t="15750" x="1917700" y="2470150"/>
          <p14:tracePt t="15767" x="1976438" y="2476500"/>
          <p14:tracePt t="15769" x="2006600" y="2476500"/>
          <p14:tracePt t="15785" x="2065338" y="2476500"/>
          <p14:tracePt t="15801" x="2089150" y="2476500"/>
          <p14:tracePt t="15817" x="2184400" y="2465388"/>
          <p14:tracePt t="15834" x="2251075" y="2459038"/>
          <p14:tracePt t="15851" x="2316163" y="2446338"/>
          <p14:tracePt t="15868" x="2351088" y="2446338"/>
          <p14:tracePt t="15884" x="2370138" y="2441575"/>
          <p14:tracePt t="16001" x="2363788" y="2441575"/>
          <p14:tracePt t="16017" x="2357438" y="2441575"/>
          <p14:tracePt t="16025" x="2351088" y="2441575"/>
          <p14:tracePt t="16721" x="2351088" y="2446338"/>
          <p14:tracePt t="16745" x="2357438" y="2452688"/>
          <p14:tracePt t="16753" x="2370138" y="2459038"/>
          <p14:tracePt t="16761" x="2387600" y="2459038"/>
          <p14:tracePt t="16770" x="2411413" y="2459038"/>
          <p14:tracePt t="16785" x="2476500" y="2459038"/>
          <p14:tracePt t="16802" x="2565400" y="2459038"/>
          <p14:tracePt t="16819" x="2649538" y="2452688"/>
          <p14:tracePt t="16835" x="2732088" y="2441575"/>
          <p14:tracePt t="16852" x="2798763" y="2435225"/>
          <p14:tracePt t="16869" x="2863850" y="2435225"/>
          <p14:tracePt t="16885" x="2917825" y="2435225"/>
          <p14:tracePt t="16902" x="2982913" y="2435225"/>
          <p14:tracePt t="16906" x="3006725" y="2435225"/>
          <p14:tracePt t="16919" x="3030538" y="2435225"/>
          <p14:tracePt t="16935" x="3054350" y="2435225"/>
          <p14:tracePt t="17433" x="3054350" y="2452688"/>
          <p14:tracePt t="17441" x="3054350" y="2476500"/>
          <p14:tracePt t="17453" x="3041650" y="2513013"/>
          <p14:tracePt t="17469" x="3030538" y="2565400"/>
          <p14:tracePt t="17486" x="3030538" y="2619375"/>
          <p14:tracePt t="17503" x="3036888" y="2679700"/>
          <p14:tracePt t="17519" x="3065463" y="2714625"/>
          <p14:tracePt t="17521" x="3084513" y="2732088"/>
          <p14:tracePt t="17536" x="3113088" y="2751138"/>
          <p14:tracePt t="17553" x="3132138" y="2762250"/>
          <p14:tracePt t="17569" x="3155950" y="2774950"/>
          <p14:tracePt t="17586" x="3179763" y="2779713"/>
          <p14:tracePt t="17603" x="3190875" y="2786063"/>
          <p14:tracePt t="17620" x="3197225" y="2786063"/>
          <p14:tracePt t="17636" x="3203575" y="2792413"/>
          <p14:tracePt t="17681" x="3208338" y="2792413"/>
          <p14:tracePt t="17689" x="3214688" y="2792413"/>
          <p14:tracePt t="17769" x="3208338" y="2786063"/>
          <p14:tracePt t="17777" x="3190875" y="2779713"/>
          <p14:tracePt t="17786" x="3155950" y="2768600"/>
          <p14:tracePt t="17803" x="3078163" y="2755900"/>
          <p14:tracePt t="17820" x="2989263" y="2732088"/>
          <p14:tracePt t="17836" x="2870200" y="2714625"/>
          <p14:tracePt t="17853" x="2755900" y="2703513"/>
          <p14:tracePt t="17870" x="2625725" y="2703513"/>
          <p14:tracePt t="17887" x="2517775" y="2703513"/>
          <p14:tracePt t="17903" x="2428875" y="2703513"/>
          <p14:tracePt t="17905" x="2381250" y="2703513"/>
          <p14:tracePt t="17921" x="2292350" y="2708275"/>
          <p14:tracePt t="17937" x="2220913" y="2738438"/>
          <p14:tracePt t="17953" x="2166938" y="2768600"/>
          <p14:tracePt t="17970" x="2095500" y="2809875"/>
          <p14:tracePt t="17986" x="2054225" y="2840038"/>
          <p14:tracePt t="18003" x="2012950" y="2881313"/>
          <p14:tracePt t="18020" x="1970088" y="2922588"/>
          <p14:tracePt t="18037" x="1941513" y="2965450"/>
          <p14:tracePt t="18053" x="1905000" y="3013075"/>
          <p14:tracePt t="18070" x="1887538" y="3036888"/>
          <p14:tracePt t="18087" x="1881188" y="3065463"/>
          <p14:tracePt t="18103" x="1874838" y="3078163"/>
          <p14:tracePt t="18105" x="1874838" y="3089275"/>
          <p14:tracePt t="18121" x="1874838" y="3101975"/>
          <p14:tracePt t="18137" x="1874838" y="3108325"/>
          <p14:tracePt t="18138" x="1874838" y="3113088"/>
          <p14:tracePt t="18153" x="1874838" y="3136900"/>
          <p14:tracePt t="18170" x="1874838" y="3155950"/>
          <p14:tracePt t="18187" x="1893888" y="3179763"/>
          <p14:tracePt t="18203" x="1917700" y="3208338"/>
          <p14:tracePt t="18220" x="1935163" y="3238500"/>
          <p14:tracePt t="18237" x="1982788" y="3275013"/>
          <p14:tracePt t="18254" x="2041525" y="3309938"/>
          <p14:tracePt t="18270" x="2143125" y="3340100"/>
          <p14:tracePt t="18287" x="2232025" y="3357563"/>
          <p14:tracePt t="18288" x="2286000" y="3363913"/>
          <p14:tracePt t="18304" x="2339975" y="3370263"/>
          <p14:tracePt t="18321" x="2435225" y="3381375"/>
          <p14:tracePt t="18337" x="2465388" y="3381375"/>
          <p14:tracePt t="18354" x="2470150" y="3381375"/>
          <p14:tracePt t="18545" x="2452688" y="3381375"/>
          <p14:tracePt t="18553" x="2428875" y="3381375"/>
          <p14:tracePt t="18561" x="2393950" y="3381375"/>
          <p14:tracePt t="18571" x="2357438" y="3381375"/>
          <p14:tracePt t="18587" x="2262188" y="3381375"/>
          <p14:tracePt t="18604" x="2179638" y="3381375"/>
          <p14:tracePt t="18621" x="2108200" y="3381375"/>
          <p14:tracePt t="18637" x="2036763" y="3381375"/>
          <p14:tracePt t="18654" x="1976438" y="3381375"/>
          <p14:tracePt t="18671" x="1941513" y="3381375"/>
          <p14:tracePt t="18672" x="1928813" y="3381375"/>
          <p14:tracePt t="18687" x="1917700" y="3381375"/>
          <p14:tracePt t="18705" x="1887538" y="3381375"/>
          <p14:tracePt t="18721" x="1874838" y="3381375"/>
          <p14:tracePt t="18722" x="1863725" y="3381375"/>
          <p14:tracePt t="18737" x="1851025" y="3387725"/>
          <p14:tracePt t="18754" x="1839913" y="3387725"/>
          <p14:tracePt t="18777" x="1833563" y="3394075"/>
          <p14:tracePt t="19201" x="1827213" y="3394075"/>
          <p14:tracePt t="19209" x="1816100" y="3394075"/>
          <p14:tracePt t="19221" x="1809750" y="3394075"/>
          <p14:tracePt t="19238" x="1792288" y="3394075"/>
          <p14:tracePt t="19255" x="1768475" y="3394075"/>
          <p14:tracePt t="19271" x="1751013" y="3394075"/>
          <p14:tracePt t="19273" x="1738313" y="3394075"/>
          <p14:tracePt t="19289" x="1714500" y="3394075"/>
          <p14:tracePt t="19305" x="1703388" y="3394075"/>
          <p14:tracePt t="19321" x="1679575" y="3394075"/>
          <p14:tracePt t="19338" x="1666875" y="3394075"/>
          <p14:tracePt t="19673" x="1673225" y="3394075"/>
          <p14:tracePt t="19681" x="1708150" y="3394075"/>
          <p14:tracePt t="19690" x="1762125" y="3394075"/>
          <p14:tracePt t="19705" x="1941513" y="3394075"/>
          <p14:tracePt t="19722" x="2166938" y="3394075"/>
          <p14:tracePt t="19739" x="2398713" y="3394075"/>
          <p14:tracePt t="19755" x="2571750" y="3394075"/>
          <p14:tracePt t="19772" x="2708275" y="3394075"/>
          <p14:tracePt t="19789" x="2870200" y="3394075"/>
          <p14:tracePt t="19805" x="3036888" y="3370263"/>
          <p14:tracePt t="19822" x="3190875" y="3363913"/>
          <p14:tracePt t="19839" x="3370263" y="3327400"/>
          <p14:tracePt t="19841" x="3435350" y="3327400"/>
          <p14:tracePt t="19855" x="3506788" y="3309938"/>
          <p14:tracePt t="19873" x="3667125" y="3279775"/>
          <p14:tracePt t="19889" x="3697288" y="3275013"/>
          <p14:tracePt t="19905" x="3727450" y="3268663"/>
          <p14:tracePt t="19922" x="3744913" y="3262313"/>
          <p14:tracePt t="19939" x="3756025" y="3262313"/>
          <p14:tracePt t="19956" x="3768725" y="3255963"/>
          <p14:tracePt t="19972" x="3786188" y="3251200"/>
          <p14:tracePt t="19989" x="3803650" y="3244850"/>
          <p14:tracePt t="20005" x="3816350" y="3238500"/>
          <p14:tracePt t="20022" x="3822700" y="3232150"/>
          <p14:tracePt t="20153" x="3833813" y="3227388"/>
          <p14:tracePt t="20162" x="3851275" y="3227388"/>
          <p14:tracePt t="20172" x="3887788" y="3221038"/>
          <p14:tracePt t="20189" x="3952875" y="3208338"/>
          <p14:tracePt t="20206" x="4030663" y="3197225"/>
          <p14:tracePt t="20223" x="4108450" y="3197225"/>
          <p14:tracePt t="20239" x="4197350" y="3197225"/>
          <p14:tracePt t="20241" x="4238625" y="3197225"/>
          <p14:tracePt t="20256" x="4316413" y="3197225"/>
          <p14:tracePt t="20273" x="4351338" y="3197225"/>
          <p14:tracePt t="20289" x="4446588" y="3197225"/>
          <p14:tracePt t="20306" x="4494213" y="3197225"/>
          <p14:tracePt t="20322" x="4541838" y="3197225"/>
          <p14:tracePt t="20339" x="4584700" y="3197225"/>
          <p14:tracePt t="20356" x="4602163" y="3197225"/>
          <p14:tracePt t="20373" x="4608513" y="3197225"/>
          <p14:tracePt t="20545" x="4595813" y="3197225"/>
          <p14:tracePt t="20553" x="4584700" y="3197225"/>
          <p14:tracePt t="20561" x="4560888" y="3203575"/>
          <p14:tracePt t="20573" x="4537075" y="3203575"/>
          <p14:tracePt t="20589" x="4470400" y="3208338"/>
          <p14:tracePt t="20606" x="4364038" y="3208338"/>
          <p14:tracePt t="20623" x="4214813" y="3208338"/>
          <p14:tracePt t="20624" x="4143375" y="3208338"/>
          <p14:tracePt t="20640" x="4084638" y="3208338"/>
          <p14:tracePt t="20656" x="3965575" y="3208338"/>
          <p14:tracePt t="20657" x="3905250" y="3208338"/>
          <p14:tracePt t="20673" x="3827463" y="3208338"/>
          <p14:tracePt t="20690" x="3756025" y="3208338"/>
          <p14:tracePt t="20706" x="3714750" y="3208338"/>
          <p14:tracePt t="20723" x="3673475" y="3208338"/>
          <p14:tracePt t="20740" x="3643313" y="3208338"/>
          <p14:tracePt t="20757" x="3632200" y="3214688"/>
          <p14:tracePt t="20857" x="3632200" y="3227388"/>
          <p14:tracePt t="20865" x="3632200" y="3232150"/>
          <p14:tracePt t="20873" x="3636963" y="3238500"/>
          <p14:tracePt t="20890" x="3684588" y="3255963"/>
          <p14:tracePt t="20907" x="3744913" y="3279775"/>
          <p14:tracePt t="20923" x="3833813" y="3292475"/>
          <p14:tracePt t="20940" x="3935413" y="3292475"/>
          <p14:tracePt t="20957" x="4048125" y="3292475"/>
          <p14:tracePt t="20973" x="4191000" y="3292475"/>
          <p14:tracePt t="20990" x="4316413" y="3292475"/>
          <p14:tracePt t="21007" x="4429125" y="3255963"/>
          <p14:tracePt t="21008" x="4489450" y="3238500"/>
          <p14:tracePt t="21023" x="4530725" y="3227388"/>
          <p14:tracePt t="21041" x="4602163" y="3190875"/>
          <p14:tracePt t="21057" x="4608513" y="3190875"/>
          <p14:tracePt t="21074" x="4613275" y="3184525"/>
          <p14:tracePt t="21217" x="4613275" y="3179763"/>
          <p14:tracePt t="21225" x="4608513" y="3179763"/>
          <p14:tracePt t="21233" x="4589463" y="3179763"/>
          <p14:tracePt t="21242" x="4578350" y="3179763"/>
          <p14:tracePt t="21257" x="4554538" y="3179763"/>
          <p14:tracePt t="21274" x="4530725" y="3179763"/>
          <p14:tracePt t="21290" x="4489450" y="3179763"/>
          <p14:tracePt t="21307" x="4441825" y="3179763"/>
          <p14:tracePt t="21324" x="4357688" y="3190875"/>
          <p14:tracePt t="21340" x="4286250" y="3197225"/>
          <p14:tracePt t="21357" x="4203700" y="3208338"/>
          <p14:tracePt t="21374" x="4113213" y="3221038"/>
          <p14:tracePt t="21390" x="4041775" y="3232150"/>
          <p14:tracePt t="21393" x="4013200" y="3244850"/>
          <p14:tracePt t="21407" x="4000500" y="3255963"/>
          <p14:tracePt t="21425" x="3952875" y="3279775"/>
          <p14:tracePt t="21441" x="3935413" y="3279775"/>
          <p14:tracePt t="21457" x="3863975" y="3316288"/>
          <p14:tracePt t="21474" x="3846513" y="3333750"/>
          <p14:tracePt t="21491" x="3833813" y="3346450"/>
          <p14:tracePt t="21507" x="3827463" y="3351213"/>
          <p14:tracePt t="21569" x="3827463" y="3363913"/>
          <p14:tracePt t="21577" x="3833813" y="3375025"/>
          <p14:tracePt t="21585" x="3875088" y="3387725"/>
          <p14:tracePt t="21593" x="3917950" y="3394075"/>
          <p14:tracePt t="21607" x="3970338" y="3398838"/>
          <p14:tracePt t="21624" x="4149725" y="3411538"/>
          <p14:tracePt t="21641" x="4197350" y="3411538"/>
          <p14:tracePt t="21657" x="4303713" y="3370263"/>
          <p14:tracePt t="21674" x="4370388" y="3327400"/>
          <p14:tracePt t="21691" x="4411663" y="3298825"/>
          <p14:tracePt t="21708" x="4465638" y="3268663"/>
          <p14:tracePt t="21724" x="4476750" y="3255963"/>
          <p14:tracePt t="21889" x="4465638" y="3255963"/>
          <p14:tracePt t="21897" x="4441825" y="3255963"/>
          <p14:tracePt t="21908" x="4405313" y="3251200"/>
          <p14:tracePt t="21925" x="4316413" y="3244850"/>
          <p14:tracePt t="21941" x="4232275" y="3244850"/>
          <p14:tracePt t="21958" x="4179888" y="3244850"/>
          <p14:tracePt t="21974" x="4160838" y="3244850"/>
          <p14:tracePt t="21991" x="4149725" y="3244850"/>
          <p14:tracePt t="22009" x="4132263" y="3255963"/>
          <p14:tracePt t="22041" x="4125913" y="3262313"/>
          <p14:tracePt t="22057" x="4119563" y="3268663"/>
          <p14:tracePt t="22073" x="4113213" y="3268663"/>
          <p14:tracePt t="22089" x="4113213" y="3275013"/>
          <p14:tracePt t="22097" x="4108450" y="3275013"/>
          <p14:tracePt t="22108" x="4102100" y="3279775"/>
          <p14:tracePt t="22125" x="4089400" y="3286125"/>
          <p14:tracePt t="22141" x="4078288" y="3292475"/>
          <p14:tracePt t="22158" x="4071938" y="3303588"/>
          <p14:tracePt t="22175" x="4060825" y="3309938"/>
          <p14:tracePt t="22191" x="4048125" y="3309938"/>
          <p14:tracePt t="22192" x="4041775" y="3309938"/>
          <p14:tracePt t="22209" x="4037013" y="3309938"/>
          <p14:tracePt t="22225" x="4030663" y="3309938"/>
          <p14:tracePt t="22257" x="4024313" y="3309938"/>
          <p14:tracePt t="22265" x="4017963" y="3309938"/>
          <p14:tracePt t="22275" x="4013200" y="3309938"/>
          <p14:tracePt t="22291" x="4000500" y="3309938"/>
          <p14:tracePt t="22308" x="3994150" y="3309938"/>
          <p14:tracePt t="22325" x="3989388" y="3309938"/>
          <p14:tracePt t="22342" x="3983038" y="3309938"/>
          <p14:tracePt t="22361" x="3976688" y="3309938"/>
          <p14:tracePt t="22377" x="3970338" y="3309938"/>
          <p14:tracePt t="22392" x="3965575" y="3309938"/>
          <p14:tracePt t="22394" x="3959225" y="3309938"/>
          <p14:tracePt t="22409" x="3935413" y="3316288"/>
          <p14:tracePt t="22425" x="3917950" y="3322638"/>
          <p14:tracePt t="22442" x="3905250" y="3327400"/>
          <p14:tracePt t="22459" x="3875088" y="3333750"/>
          <p14:tracePt t="22475" x="3870325" y="3333750"/>
          <p14:tracePt t="22492" x="3863975" y="3340100"/>
          <p14:tracePt t="22617" x="3881438" y="3340100"/>
          <p14:tracePt t="22625" x="3946525" y="3340100"/>
          <p14:tracePt t="22633" x="4017963" y="3340100"/>
          <p14:tracePt t="22642" x="4089400" y="3340100"/>
          <p14:tracePt t="22659" x="4227513" y="3316288"/>
          <p14:tracePt t="22675" x="4340225" y="3286125"/>
          <p14:tracePt t="22692" x="4411663" y="3255963"/>
          <p14:tracePt t="22709" x="4465638" y="3232150"/>
          <p14:tracePt t="22725" x="4489450" y="3221038"/>
          <p14:tracePt t="22742" x="4506913" y="3214688"/>
          <p14:tracePt t="22759" x="4518025" y="3208338"/>
          <p14:tracePt t="22775" x="4524375" y="3203575"/>
          <p14:tracePt t="22921" x="4524375" y="3208338"/>
          <p14:tracePt t="22937" x="4518025" y="3214688"/>
          <p14:tracePt t="22953" x="4506913" y="3221038"/>
          <p14:tracePt t="23417" x="4489450" y="3227388"/>
          <p14:tracePt t="23425" x="4459288" y="3238500"/>
          <p14:tracePt t="23433" x="4429125" y="3238500"/>
          <p14:tracePt t="23443" x="4387850" y="3244850"/>
          <p14:tracePt t="23460" x="4310063" y="3268663"/>
          <p14:tracePt t="23476" x="4179888" y="3303588"/>
          <p14:tracePt t="23493" x="4037013" y="3351213"/>
          <p14:tracePt t="23510" x="3917950" y="3387725"/>
          <p14:tracePt t="23526" x="3775075" y="3435350"/>
          <p14:tracePt t="23543" x="3619500" y="3459163"/>
          <p14:tracePt t="23545" x="3536950" y="3482975"/>
          <p14:tracePt t="23560" x="3375025" y="3517900"/>
          <p14:tracePt t="23577" x="3197225" y="3536950"/>
          <p14:tracePt t="23593" x="3013075" y="3554413"/>
          <p14:tracePt t="23610" x="2846388" y="3584575"/>
          <p14:tracePt t="23627" x="2690813" y="3602038"/>
          <p14:tracePt t="23643" x="2589213" y="3608388"/>
          <p14:tracePt t="23660" x="2493963" y="3619500"/>
          <p14:tracePt t="23677" x="2417763" y="3619500"/>
          <p14:tracePt t="23693" x="2363788" y="3619500"/>
          <p14:tracePt t="23710" x="2322513" y="3619500"/>
          <p14:tracePt t="23727" x="2298700" y="3619500"/>
          <p14:tracePt t="23743" x="2274888" y="3625850"/>
          <p14:tracePt t="23745" x="2268538" y="3625850"/>
          <p14:tracePt t="23761" x="2262188" y="3632200"/>
          <p14:tracePt t="23785" x="2255838" y="3632200"/>
          <p14:tracePt t="24049" x="2251075" y="3632200"/>
          <p14:tracePt t="24057" x="2244725" y="3632200"/>
          <p14:tracePt t="24065" x="2238375" y="3632200"/>
          <p14:tracePt t="24077" x="2232025" y="3632200"/>
          <p14:tracePt t="24094" x="2220913" y="3632200"/>
          <p14:tracePt t="24110" x="2208213" y="3632200"/>
          <p14:tracePt t="24127" x="2184400" y="3643313"/>
          <p14:tracePt t="24128" x="2166938" y="3649663"/>
          <p14:tracePt t="24144" x="2143125" y="3656013"/>
          <p14:tracePt t="24160" x="2119313" y="3667125"/>
          <p14:tracePt t="24162" x="2089150" y="3673475"/>
          <p14:tracePt t="24177" x="2030413" y="3684588"/>
          <p14:tracePt t="24194" x="1976438" y="3703638"/>
          <p14:tracePt t="24210" x="1917700" y="3721100"/>
          <p14:tracePt t="24227" x="1863725" y="3738563"/>
          <p14:tracePt t="24244" x="1816100" y="3738563"/>
          <p14:tracePt t="24261" x="1779588" y="3738563"/>
          <p14:tracePt t="24277" x="1731963" y="3738563"/>
          <p14:tracePt t="24294" x="1690688" y="3738563"/>
          <p14:tracePt t="24311" x="1649413" y="3738563"/>
          <p14:tracePt t="24327" x="1612900" y="3738563"/>
          <p14:tracePt t="24328" x="1601788" y="3738563"/>
          <p14:tracePt t="24344" x="1560513" y="3744913"/>
          <p14:tracePt t="24361" x="1536700" y="3751263"/>
          <p14:tracePt t="24377" x="1476375" y="3768725"/>
          <p14:tracePt t="24394" x="1446213" y="3779838"/>
          <p14:tracePt t="24411" x="1417638" y="3786188"/>
          <p14:tracePt t="24427" x="1393825" y="3792538"/>
          <p14:tracePt t="24444" x="1381125" y="3798888"/>
          <p14:tracePt t="24461" x="1370013" y="3798888"/>
          <p14:tracePt t="24477" x="1350963" y="3798888"/>
          <p14:tracePt t="24494" x="1339850" y="3798888"/>
          <p14:tracePt t="24511" x="1327150" y="3798888"/>
          <p14:tracePt t="24527" x="1322388" y="3798888"/>
          <p14:tracePt t="24544" x="1316038" y="3798888"/>
          <p14:tracePt t="24969" x="1322388" y="3798888"/>
          <p14:tracePt t="25017" x="1327150" y="3798888"/>
          <p14:tracePt t="25033" x="1333500" y="3798888"/>
          <p14:tracePt t="25041" x="1346200" y="3798888"/>
          <p14:tracePt t="25049" x="1363663" y="3798888"/>
          <p14:tracePt t="25061" x="1387475" y="3798888"/>
          <p14:tracePt t="25078" x="1465263" y="3798888"/>
          <p14:tracePt t="25095" x="1560513" y="3798888"/>
          <p14:tracePt t="25096" x="1608138" y="3798888"/>
          <p14:tracePt t="25112" x="1643063" y="3798888"/>
          <p14:tracePt t="25128" x="1697038" y="3798888"/>
          <p14:tracePt t="25145" x="1727200" y="3798888"/>
          <p14:tracePt t="25162" x="1762125" y="3798888"/>
          <p14:tracePt t="25179" x="1827213" y="3803650"/>
          <p14:tracePt t="25195" x="1917700" y="3803650"/>
          <p14:tracePt t="25212" x="1982788" y="3803650"/>
          <p14:tracePt t="25229" x="2024063" y="3803650"/>
          <p14:tracePt t="25245" x="2047875" y="3798888"/>
          <p14:tracePt t="25262" x="2054225" y="3798888"/>
          <p14:tracePt t="25289" x="2060575" y="3798888"/>
          <p14:tracePt t="25305" x="2065338" y="3798888"/>
          <p14:tracePt t="25313" x="2071688" y="3798888"/>
          <p14:tracePt t="25329" x="2101850" y="3798888"/>
          <p14:tracePt t="25345" x="2119313" y="3798888"/>
          <p14:tracePt t="25362" x="2149475" y="3792538"/>
          <p14:tracePt t="25379" x="2179638" y="3786188"/>
          <p14:tracePt t="25395" x="2190750" y="3779838"/>
          <p14:tracePt t="25412" x="2203450" y="3779838"/>
          <p14:tracePt t="25428" x="2208213" y="3779838"/>
          <p14:tracePt t="25445" x="2232025" y="3779838"/>
          <p14:tracePt t="25462" x="2255838" y="3768725"/>
          <p14:tracePt t="25479" x="2286000" y="3762375"/>
          <p14:tracePt t="25481" x="2303463" y="3756025"/>
          <p14:tracePt t="25495" x="2322513" y="3751263"/>
          <p14:tracePt t="25513" x="2374900" y="3738563"/>
          <p14:tracePt t="25529" x="2393950" y="3732213"/>
          <p14:tracePt t="25545" x="2465388" y="3708400"/>
          <p14:tracePt t="25562" x="2493963" y="3708400"/>
          <p14:tracePt t="25579" x="2536825" y="3697288"/>
          <p14:tracePt t="25595" x="2584450" y="3690938"/>
          <p14:tracePt t="25612" x="2679700" y="3660775"/>
          <p14:tracePt t="25629" x="2762250" y="3649663"/>
          <p14:tracePt t="25645" x="2851150" y="3636963"/>
          <p14:tracePt t="25662" x="2898775" y="3636963"/>
          <p14:tracePt t="25679" x="2959100" y="3636963"/>
          <p14:tracePt t="25695" x="3024188" y="3636963"/>
          <p14:tracePt t="25697" x="3060700" y="3636963"/>
          <p14:tracePt t="25713" x="3149600" y="3636963"/>
          <p14:tracePt t="25729" x="3203575" y="3636963"/>
          <p14:tracePt t="25745" x="3340100" y="3636963"/>
          <p14:tracePt t="25762" x="3398838" y="3649663"/>
          <p14:tracePt t="25779" x="3429000" y="3656013"/>
          <p14:tracePt t="25796" x="3459163" y="3660775"/>
          <p14:tracePt t="25812" x="3476625" y="3667125"/>
          <p14:tracePt t="25829" x="3513138" y="3679825"/>
          <p14:tracePt t="25846" x="3578225" y="3684588"/>
          <p14:tracePt t="25862" x="3660775" y="3697288"/>
          <p14:tracePt t="25879" x="3738563" y="3703638"/>
          <p14:tracePt t="25881" x="3768725" y="3703638"/>
          <p14:tracePt t="25896" x="3792538" y="3703638"/>
          <p14:tracePt t="25899" x="3810000" y="3703638"/>
          <p14:tracePt t="25912" x="3827463" y="3708400"/>
          <p14:tracePt t="25929" x="3863975" y="3714750"/>
          <p14:tracePt t="25946" x="3881438" y="3721100"/>
          <p14:tracePt t="25963" x="3898900" y="3721100"/>
          <p14:tracePt t="25979" x="3946525" y="3732213"/>
          <p14:tracePt t="25996" x="3976688" y="3738563"/>
          <p14:tracePt t="26013" x="4013200" y="3751263"/>
          <p14:tracePt t="26029" x="4024313" y="3756025"/>
          <p14:tracePt t="26046" x="4030663" y="3756025"/>
          <p14:tracePt t="26073" x="4037013" y="3762375"/>
          <p14:tracePt t="26097" x="4041775" y="3762375"/>
          <p14:tracePt t="26105" x="4041775" y="3768725"/>
          <p14:tracePt t="27153" x="4048125" y="3768725"/>
          <p14:tracePt t="27169" x="4048125" y="3775075"/>
          <p14:tracePt t="27177" x="4048125" y="3779838"/>
          <p14:tracePt t="27193" x="4048125" y="3786188"/>
          <p14:tracePt t="27201" x="4048125" y="3792538"/>
          <p14:tracePt t="27214" x="4054475" y="3798888"/>
          <p14:tracePt t="27231" x="4095750" y="3822700"/>
          <p14:tracePt t="27247" x="4208463" y="3851275"/>
          <p14:tracePt t="27249" x="4268788" y="3857625"/>
          <p14:tracePt t="27264" x="4578350" y="3881438"/>
          <p14:tracePt t="27281" x="4703763" y="3898900"/>
          <p14:tracePt t="27297" x="4959350" y="3898900"/>
          <p14:tracePt t="27314" x="5126038" y="3898900"/>
          <p14:tracePt t="27331" x="5268913" y="3881438"/>
          <p14:tracePt t="27348" x="5418138" y="3840163"/>
          <p14:tracePt t="27364" x="5554663" y="3792538"/>
          <p14:tracePt t="27381" x="5697538" y="3775075"/>
          <p14:tracePt t="27397" x="5816600" y="3762375"/>
          <p14:tracePt t="27414" x="5911850" y="3744913"/>
          <p14:tracePt t="27431" x="5983288" y="3732213"/>
          <p14:tracePt t="27432" x="6007100" y="3727450"/>
          <p14:tracePt t="27448" x="6042025" y="3721100"/>
          <p14:tracePt t="27465" x="6061075" y="3721100"/>
          <p14:tracePt t="27481" x="6065838" y="3721100"/>
          <p14:tracePt t="27497" x="6072188" y="3721100"/>
          <p14:tracePt t="27537" x="6078538" y="3721100"/>
          <p14:tracePt t="27545" x="6084888" y="3721100"/>
          <p14:tracePt t="27569" x="6089650" y="3721100"/>
          <p14:tracePt t="28401" x="6102350" y="3727450"/>
          <p14:tracePt t="28409" x="6132513" y="3744913"/>
          <p14:tracePt t="28417" x="6161088" y="3762375"/>
          <p14:tracePt t="28433" x="6184900" y="3816350"/>
          <p14:tracePt t="28449" x="6191250" y="3857625"/>
          <p14:tracePt t="28465" x="6232525" y="3857625"/>
          <p14:tracePt t="28482" x="6256338" y="3792538"/>
          <p14:tracePt t="28809" x="6256338" y="3798888"/>
          <p14:tracePt t="28817" x="6256338" y="3827463"/>
          <p14:tracePt t="28834" x="6275388" y="3827463"/>
          <p14:tracePt t="28841" x="6286500" y="3827463"/>
          <p14:tracePt t="28849" x="6292850" y="3827463"/>
          <p14:tracePt t="28866" x="6327775" y="3827463"/>
          <p14:tracePt t="28882" x="6411913" y="3827463"/>
          <p14:tracePt t="28899" x="6489700" y="3846513"/>
          <p14:tracePt t="28916" x="6565900" y="3851275"/>
          <p14:tracePt t="28932" x="6626225" y="3857625"/>
          <p14:tracePt t="28949" x="6697663" y="3870325"/>
          <p14:tracePt t="28966" x="6780213" y="3875088"/>
          <p14:tracePt t="28983" x="6881813" y="3898900"/>
          <p14:tracePt t="28984" x="6942138" y="3905250"/>
          <p14:tracePt t="28999" x="6989763" y="3905250"/>
          <p14:tracePt t="29017" x="7108825" y="3905250"/>
          <p14:tracePt t="29033" x="7143750" y="3905250"/>
          <p14:tracePt t="29049" x="7280275" y="3898900"/>
          <p14:tracePt t="29066" x="7399338" y="3898900"/>
          <p14:tracePt t="29083" x="7537450" y="3898900"/>
          <p14:tracePt t="29099" x="7721600" y="3911600"/>
          <p14:tracePt t="29116" x="7947025" y="3941763"/>
          <p14:tracePt t="29133" x="8102600" y="3970338"/>
          <p14:tracePt t="29150" x="8191500" y="3989388"/>
          <p14:tracePt t="29166" x="8239125" y="3994150"/>
          <p14:tracePt t="29183" x="8293100" y="4000500"/>
          <p14:tracePt t="29185" x="8316913" y="4006850"/>
          <p14:tracePt t="29200" x="8351838" y="4006850"/>
          <p14:tracePt t="29216" x="8501063" y="4013200"/>
          <p14:tracePt t="29233" x="8613775" y="4000500"/>
          <p14:tracePt t="29250" x="8715375" y="3970338"/>
          <p14:tracePt t="29266" x="8799513" y="3917950"/>
          <p14:tracePt t="29283" x="8864600" y="3870325"/>
          <p14:tracePt t="29300" x="8899525" y="3827463"/>
          <p14:tracePt t="29316" x="8912225" y="3798888"/>
          <p14:tracePt t="29333" x="8912225" y="3792538"/>
          <p14:tracePt t="29350" x="8912225" y="3786188"/>
          <p14:tracePt t="29761" x="8912225" y="3768725"/>
          <p14:tracePt t="29769" x="8912225" y="3751263"/>
          <p14:tracePt t="29777" x="8912225" y="3732213"/>
          <p14:tracePt t="29785" x="8912225" y="3714750"/>
          <p14:tracePt t="29801" x="8899525" y="3673475"/>
          <p14:tracePt t="29817" x="8894763" y="3667125"/>
          <p14:tracePt t="29834" x="8875713" y="3643313"/>
          <p14:tracePt t="29850" x="8864600" y="3636963"/>
          <p14:tracePt t="29867" x="8851900" y="3636963"/>
          <p14:tracePt t="29884" x="8834438" y="3636963"/>
          <p14:tracePt t="29900" x="8786813" y="3643313"/>
          <p14:tracePt t="29917" x="8739188" y="3667125"/>
          <p14:tracePt t="29934" x="8697913" y="3684588"/>
          <p14:tracePt t="29951" x="8667750" y="3703638"/>
          <p14:tracePt t="29967" x="8643938" y="3721100"/>
          <p14:tracePt t="29969" x="8637588" y="3727450"/>
          <p14:tracePt t="29984" x="8620125" y="3744913"/>
          <p14:tracePt t="29985" x="8609013" y="3756025"/>
          <p14:tracePt t="30001" x="8596313" y="3768725"/>
          <p14:tracePt t="30017" x="8572500" y="3827463"/>
          <p14:tracePt t="30034" x="8561388" y="3863975"/>
          <p14:tracePt t="30051" x="8555038" y="3898900"/>
          <p14:tracePt t="30067" x="8548688" y="3935413"/>
          <p14:tracePt t="30084" x="8548688" y="3959225"/>
          <p14:tracePt t="30101" x="8566150" y="3989388"/>
          <p14:tracePt t="30117" x="8602663" y="4000500"/>
          <p14:tracePt t="30134" x="8661400" y="4000500"/>
          <p14:tracePt t="30151" x="8739188" y="3994150"/>
          <p14:tracePt t="30167" x="8804275" y="3959225"/>
          <p14:tracePt t="30169" x="8823325" y="3946525"/>
          <p14:tracePt t="30185" x="8858250" y="3917950"/>
          <p14:tracePt t="30201" x="8864600" y="3917950"/>
          <p14:tracePt t="30218" x="8882063" y="3894138"/>
          <p14:tracePt t="30769" x="8882063" y="3887788"/>
          <p14:tracePt t="30777" x="8870950" y="3875088"/>
          <p14:tracePt t="30786" x="8864600" y="3870325"/>
          <p14:tracePt t="30801" x="8840788" y="3857625"/>
          <p14:tracePt t="30818" x="8834438" y="3851275"/>
          <p14:tracePt t="30835" x="8828088" y="3846513"/>
          <p14:tracePt t="30865" x="8823325" y="3846513"/>
          <p14:tracePt t="30881" x="8816975" y="3846513"/>
          <p14:tracePt t="30889" x="8810625" y="3840163"/>
          <p14:tracePt t="30913" x="8804275" y="3833813"/>
          <p14:tracePt t="30929" x="8799513" y="3833813"/>
          <p14:tracePt t="30961" x="8793163" y="3833813"/>
          <p14:tracePt t="30977" x="8786813" y="3833813"/>
          <p14:tracePt t="30985" x="8780463" y="3833813"/>
          <p14:tracePt t="30993" x="8775700" y="3833813"/>
          <p14:tracePt t="31001" x="8769350" y="3840163"/>
          <p14:tracePt t="31018" x="8763000" y="3857625"/>
          <p14:tracePt t="31035" x="8763000" y="3875088"/>
          <p14:tracePt t="31052" x="8763000" y="3887788"/>
          <p14:tracePt t="31068" x="8763000" y="3898900"/>
          <p14:tracePt t="31085" x="8775700" y="3905250"/>
          <p14:tracePt t="31102" x="8799513" y="3911600"/>
          <p14:tracePt t="31119" x="8858250" y="3911600"/>
          <p14:tracePt t="31135" x="8918575" y="3911600"/>
          <p14:tracePt t="31136" x="8953500" y="3911600"/>
          <p14:tracePt t="31152" x="9013825" y="3911600"/>
          <p14:tracePt t="31169" x="9042400" y="3911600"/>
          <p14:tracePt t="31185" x="9102725" y="3905250"/>
          <p14:tracePt t="31202" x="9113838" y="3894138"/>
          <p14:tracePt t="31346" x="9113838" y="3887788"/>
          <p14:tracePt t="31355" x="9102725" y="3870325"/>
          <p14:tracePt t="31362" x="9096375" y="3863975"/>
          <p14:tracePt t="31370" x="9090025" y="3857625"/>
          <p14:tracePt t="31385" x="9072563" y="3846513"/>
          <p14:tracePt t="31402" x="9061450" y="3840163"/>
          <p14:tracePt t="31419" x="9042400" y="3833813"/>
          <p14:tracePt t="31436" x="9024938" y="3827463"/>
          <p14:tracePt t="31452" x="9001125" y="3822700"/>
          <p14:tracePt t="31469" x="8990013" y="3822700"/>
          <p14:tracePt t="31486" x="8966200" y="3822700"/>
          <p14:tracePt t="31502" x="8953500" y="3822700"/>
          <p14:tracePt t="31625" x="8947150" y="3822700"/>
          <p14:tracePt t="31785" x="8947150" y="3827463"/>
          <p14:tracePt t="31849" x="8959850" y="3827463"/>
          <p14:tracePt t="31857" x="8966200" y="3827463"/>
          <p14:tracePt t="31869" x="8970963" y="3827463"/>
          <p14:tracePt t="31886" x="9007475" y="3827463"/>
          <p14:tracePt t="31903" x="9055100" y="3827463"/>
          <p14:tracePt t="31906" x="9072563" y="3827463"/>
          <p14:tracePt t="31919" x="9090025" y="3827463"/>
          <p14:tracePt t="31937" x="9126538" y="3827463"/>
          <p14:tracePt t="31954" x="9132888" y="3827463"/>
          <p14:tracePt t="31970" x="9137650" y="3827463"/>
          <p14:tracePt t="32113" x="9137650" y="3816350"/>
          <p14:tracePt t="32121" x="9132888" y="3816350"/>
          <p14:tracePt t="32137" x="9126538" y="3810000"/>
          <p14:tracePt t="32145" x="9120188" y="3810000"/>
          <p14:tracePt t="32161" x="9113838" y="3810000"/>
          <p14:tracePt t="32177" x="9109075" y="3810000"/>
          <p14:tracePt t="32193" x="9102725" y="3810000"/>
          <p14:tracePt t="32209" x="9096375" y="3810000"/>
          <p14:tracePt t="32233" x="9090025" y="3810000"/>
          <p14:tracePt t="32241" x="9085263" y="3810000"/>
          <p14:tracePt t="32253" x="9078913" y="3810000"/>
          <p14:tracePt t="32270" x="9072563" y="3810000"/>
          <p14:tracePt t="32286" x="9066213" y="3810000"/>
          <p14:tracePt t="32303" x="9055100" y="3810000"/>
          <p14:tracePt t="32321" x="9048750" y="3810000"/>
          <p14:tracePt t="32336" x="9042400" y="3810000"/>
          <p14:tracePt t="32369" x="9037638" y="3810000"/>
          <p14:tracePt t="32905" x="9037638" y="3816350"/>
          <p14:tracePt t="32922" x="9042400" y="3816350"/>
          <p14:tracePt t="32929" x="9061450" y="3816350"/>
          <p14:tracePt t="32937" x="9072563" y="3816350"/>
          <p14:tracePt t="32954" x="9085263" y="3816350"/>
          <p14:tracePt t="32971" x="9109075" y="3816350"/>
          <p14:tracePt t="32987" x="9150350" y="3816350"/>
          <p14:tracePt t="33004" x="9209088" y="3816350"/>
          <p14:tracePt t="33021" x="9269413" y="3816350"/>
          <p14:tracePt t="33037" x="9340850" y="3816350"/>
          <p14:tracePt t="33054" x="9394825" y="3816350"/>
          <p14:tracePt t="33071" x="9436100" y="3816350"/>
          <p14:tracePt t="33087" x="9442450" y="3816350"/>
          <p14:tracePt t="33145" x="9447213" y="3816350"/>
          <p14:tracePt t="33481" x="9442450" y="3816350"/>
          <p14:tracePt t="33489" x="9412288" y="3816350"/>
          <p14:tracePt t="33497" x="9364663" y="3816350"/>
          <p14:tracePt t="33506" x="9293225" y="3810000"/>
          <p14:tracePt t="33521" x="9109075" y="3792538"/>
          <p14:tracePt t="33538" x="8823325" y="3775075"/>
          <p14:tracePt t="33555" x="8453438" y="3775075"/>
          <p14:tracePt t="33571" x="8096250" y="3775075"/>
          <p14:tracePt t="33588" x="7769225" y="3775075"/>
          <p14:tracePt t="33605" x="7466013" y="3775075"/>
          <p14:tracePt t="33621" x="7204075" y="3775075"/>
          <p14:tracePt t="33638" x="6827838" y="3775075"/>
          <p14:tracePt t="33655" x="6435725" y="3798888"/>
          <p14:tracePt t="33671" x="6030913" y="3863975"/>
          <p14:tracePt t="33673" x="5822950" y="3894138"/>
          <p14:tracePt t="33689" x="5513388" y="3935413"/>
          <p14:tracePt t="33705" x="5394325" y="3952875"/>
          <p14:tracePt t="33721" x="5126038" y="3994150"/>
          <p14:tracePt t="33738" x="4959350" y="4030663"/>
          <p14:tracePt t="33755" x="4827588" y="4078288"/>
          <p14:tracePt t="33771" x="4708525" y="4113213"/>
          <p14:tracePt t="33788" x="4613275" y="4143375"/>
          <p14:tracePt t="33805" x="4506913" y="4179888"/>
          <p14:tracePt t="33822" x="4411663" y="4221163"/>
          <p14:tracePt t="33838" x="4316413" y="4275138"/>
          <p14:tracePt t="33855" x="4160838" y="4333875"/>
          <p14:tracePt t="33857" x="4095750" y="4357688"/>
          <p14:tracePt t="33872" x="4030663" y="4370388"/>
          <p14:tracePt t="33889" x="3863975" y="4422775"/>
          <p14:tracePt t="33905" x="3744913" y="4452938"/>
          <p14:tracePt t="33922" x="3608388" y="4489450"/>
          <p14:tracePt t="33939" x="3470275" y="4506913"/>
          <p14:tracePt t="33955" x="3351213" y="4518025"/>
          <p14:tracePt t="33972" x="3221038" y="4530725"/>
          <p14:tracePt t="33989" x="3071813" y="4530725"/>
          <p14:tracePt t="34005" x="2922588" y="4530725"/>
          <p14:tracePt t="34022" x="2786063" y="4530725"/>
          <p14:tracePt t="34039" x="2684463" y="4530725"/>
          <p14:tracePt t="34055" x="2619375" y="4518025"/>
          <p14:tracePt t="34056" x="2584450" y="4513263"/>
          <p14:tracePt t="34073" x="2517775" y="4500563"/>
          <p14:tracePt t="34089" x="2482850" y="4500563"/>
          <p14:tracePt t="34105" x="2393950" y="4494213"/>
          <p14:tracePt t="34122" x="2346325" y="4494213"/>
          <p14:tracePt t="34139" x="2316163" y="4494213"/>
          <p14:tracePt t="34155" x="2298700" y="4494213"/>
          <p14:tracePt t="34361" x="2292350" y="4489450"/>
          <p14:tracePt t="34369" x="2292350" y="4483100"/>
          <p14:tracePt t="34377" x="2292350" y="4446588"/>
          <p14:tracePt t="34389" x="2292350" y="4411663"/>
          <p14:tracePt t="34406" x="2309813" y="4333875"/>
          <p14:tracePt t="34422" x="2316163" y="4262438"/>
          <p14:tracePt t="34439" x="2322513" y="4221163"/>
          <p14:tracePt t="34441" x="2322513" y="4203700"/>
          <p14:tracePt t="34457" x="2327275" y="4184650"/>
          <p14:tracePt t="34665" x="2327275" y="4179888"/>
          <p14:tracePt t="34689" x="2322513" y="4179888"/>
          <p14:tracePt t="34697" x="2316163" y="41798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174" y="644979"/>
            <a:ext cx="9144000" cy="866775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  <a:br>
              <a:rPr lang="en-US" dirty="0"/>
            </a:br>
            <a:r>
              <a:rPr lang="en-US" dirty="0"/>
              <a:t>Where do we go?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C7B3B4-C487-FD42-84E0-14A07233B1A1}"/>
              </a:ext>
            </a:extLst>
          </p:cNvPr>
          <p:cNvSpPr txBox="1"/>
          <p:nvPr/>
        </p:nvSpPr>
        <p:spPr>
          <a:xfrm>
            <a:off x="728664" y="2140403"/>
            <a:ext cx="9258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PhD is in second year (A. </a:t>
            </a:r>
            <a:r>
              <a:rPr lang="en-US" sz="2800" dirty="0" err="1"/>
              <a:t>Delbaere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PhD starts (S. Blas)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Difficulties to maintain GAMMORA (GATE 9.2)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frozen version of GATE? (like GATE RT-ION)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Model of new units </a:t>
            </a:r>
            <a:r>
              <a:rPr lang="en-US" sz="2800" dirty="0">
                <a:sym typeface="Wingdings" pitchFamily="2" charset="2"/>
              </a:rPr>
              <a:t> Halcyon, </a:t>
            </a:r>
            <a:r>
              <a:rPr lang="en-US" sz="2800" dirty="0" err="1">
                <a:sym typeface="Wingdings" pitchFamily="2" charset="2"/>
              </a:rPr>
              <a:t>Tomotherapy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9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39"/>
    </mc:Choice>
    <mc:Fallback>
      <p:transition spd="slow" advTm="6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75" x="2316163" y="4173538"/>
          <p14:tracePt t="2583" x="2316163" y="4113213"/>
          <p14:tracePt t="2594" x="2346325" y="4013200"/>
          <p14:tracePt t="2611" x="2482850" y="3673475"/>
          <p14:tracePt t="2628" x="2727325" y="3232150"/>
          <p14:tracePt t="2644" x="2959100" y="2792413"/>
          <p14:tracePt t="2661" x="3208338" y="2446338"/>
          <p14:tracePt t="2663" x="3279775" y="2363788"/>
          <p14:tracePt t="2679" x="3351213" y="2251075"/>
          <p14:tracePt t="2694" x="3363913" y="2220913"/>
          <p14:tracePt t="2751" x="3346450" y="2220913"/>
          <p14:tracePt t="2759" x="3327400" y="2227263"/>
          <p14:tracePt t="2767" x="3292475" y="2244725"/>
          <p14:tracePt t="2778" x="3262313" y="2255838"/>
          <p14:tracePt t="2795" x="3227388" y="2274888"/>
          <p14:tracePt t="2811" x="3214688" y="2274888"/>
          <p14:tracePt t="2831" x="3184525" y="2286000"/>
          <p14:tracePt t="2845" x="3119438" y="2303463"/>
          <p14:tracePt t="2861" x="2935288" y="2417763"/>
          <p14:tracePt t="2863" x="2822575" y="2482850"/>
          <p14:tracePt t="2879" x="2636838" y="2619375"/>
          <p14:tracePt t="2895" x="2500313" y="2720975"/>
          <p14:tracePt t="2911" x="2417763" y="2779713"/>
          <p14:tracePt t="2928" x="2339975" y="2840038"/>
          <p14:tracePt t="2945" x="2286000" y="2887663"/>
          <p14:tracePt t="2962" x="2262188" y="2905125"/>
          <p14:tracePt t="2978" x="2255838" y="2911475"/>
          <p14:tracePt t="3007" x="2244725" y="2911475"/>
          <p14:tracePt t="3015" x="2232025" y="2905125"/>
          <p14:tracePt t="3028" x="2208213" y="2874963"/>
          <p14:tracePt t="3045" x="2136775" y="2786063"/>
          <p14:tracePt t="3046" x="2084388" y="2727325"/>
          <p14:tracePt t="3062" x="2030413" y="2673350"/>
          <p14:tracePt t="3079" x="1905000" y="2571750"/>
          <p14:tracePt t="3080" x="1839913" y="2536825"/>
          <p14:tracePt t="3095" x="1697038" y="2489200"/>
          <p14:tracePt t="3112" x="1571625" y="2459038"/>
          <p14:tracePt t="3128" x="1458913" y="2446338"/>
          <p14:tracePt t="3145" x="1350963" y="2441575"/>
          <p14:tracePt t="3162" x="1279525" y="2441575"/>
          <p14:tracePt t="3179" x="1250950" y="2441575"/>
          <p14:tracePt t="3195" x="1244600" y="2441575"/>
          <p14:tracePt t="3212" x="1238250" y="2441575"/>
          <p14:tracePt t="3791" x="1250950" y="2441575"/>
          <p14:tracePt t="3799" x="1268413" y="2441575"/>
          <p14:tracePt t="3807" x="1285875" y="2441575"/>
          <p14:tracePt t="3815" x="1327150" y="2417763"/>
          <p14:tracePt t="3829" x="1387475" y="2370138"/>
          <p14:tracePt t="3846" x="1589088" y="2203450"/>
          <p14:tracePt t="3863" x="1679575" y="2132013"/>
          <p14:tracePt t="3879" x="1727200" y="2078038"/>
          <p14:tracePt t="3896" x="1755775" y="2036763"/>
          <p14:tracePt t="3913" x="1774825" y="2006600"/>
          <p14:tracePt t="3929" x="1774825" y="1989138"/>
          <p14:tracePt t="3946" x="1774825" y="1982788"/>
          <p14:tracePt t="3963" x="1774825" y="1970088"/>
          <p14:tracePt t="3980" x="1762125" y="1965325"/>
          <p14:tracePt t="3996" x="1755775" y="1965325"/>
          <p14:tracePt t="4013" x="1751013" y="1958975"/>
          <p14:tracePt t="5215" x="1751013" y="1970088"/>
          <p14:tracePt t="5223" x="1751013" y="1993900"/>
          <p14:tracePt t="5232" x="1751013" y="2024063"/>
          <p14:tracePt t="5248" x="1751013" y="2136775"/>
          <p14:tracePt t="5264" x="1751013" y="2279650"/>
          <p14:tracePt t="5281" x="1751013" y="2405063"/>
          <p14:tracePt t="5298" x="1751013" y="2500313"/>
          <p14:tracePt t="5314" x="1744663" y="2560638"/>
          <p14:tracePt t="5331" x="1738313" y="2589213"/>
          <p14:tracePt t="5348" x="1738313" y="2613025"/>
          <p14:tracePt t="5364" x="1731963" y="2625725"/>
          <p14:tracePt t="5381" x="1727200" y="2632075"/>
          <p14:tracePt t="5455" x="1727200" y="2636838"/>
          <p14:tracePt t="5471" x="1720850" y="2636838"/>
          <p14:tracePt t="5479" x="1714500" y="2625725"/>
          <p14:tracePt t="5487" x="1697038" y="2608263"/>
          <p14:tracePt t="5498" x="1690688" y="2601913"/>
          <p14:tracePt t="5514" x="1655763" y="2571750"/>
          <p14:tracePt t="5531" x="1619250" y="2541588"/>
          <p14:tracePt t="5548" x="1565275" y="2493963"/>
          <p14:tracePt t="5565" x="1524000" y="2465388"/>
          <p14:tracePt t="5566" x="1506538" y="2446338"/>
          <p14:tracePt t="5581" x="1489075" y="2441575"/>
          <p14:tracePt t="5598" x="1458913" y="2417763"/>
          <p14:tracePt t="5615" x="1452563" y="2411413"/>
          <p14:tracePt t="5631" x="1435100" y="2405063"/>
          <p14:tracePt t="5648" x="1428750" y="2405063"/>
          <p14:tracePt t="5665" x="1417638" y="2398713"/>
          <p14:tracePt t="5681" x="1411288" y="2393950"/>
          <p14:tracePt t="5698" x="1411288" y="2387600"/>
          <p14:tracePt t="5719" x="1404938" y="2387600"/>
          <p14:tracePt t="5743" x="1398588" y="2387600"/>
          <p14:tracePt t="6983" x="1404938" y="2387600"/>
          <p14:tracePt t="6999" x="1411288" y="2387600"/>
          <p14:tracePt t="7007" x="1422400" y="2393950"/>
          <p14:tracePt t="7016" x="1428750" y="2393950"/>
          <p14:tracePt t="7033" x="1458913" y="2405063"/>
          <p14:tracePt t="7050" x="1493838" y="2405063"/>
          <p14:tracePt t="7066" x="1547813" y="2405063"/>
          <p14:tracePt t="7083" x="1612900" y="2405063"/>
          <p14:tracePt t="7100" x="1673225" y="2405063"/>
          <p14:tracePt t="7116" x="1720850" y="2393950"/>
          <p14:tracePt t="7119" x="1731963" y="2387600"/>
          <p14:tracePt t="7133" x="1744663" y="2387600"/>
          <p14:tracePt t="7150" x="1774825" y="2370138"/>
          <p14:tracePt t="7168" x="1779588" y="2363788"/>
          <p14:tracePt t="7183" x="1785938" y="2363788"/>
          <p14:tracePt t="7200" x="1785938" y="2351088"/>
          <p14:tracePt t="7217" x="1792288" y="2333625"/>
          <p14:tracePt t="7233" x="1792288" y="2322513"/>
          <p14:tracePt t="7250" x="1792288" y="2303463"/>
          <p14:tracePt t="7267" x="1792288" y="2292350"/>
          <p14:tracePt t="7283" x="1792288" y="2286000"/>
          <p14:tracePt t="7300" x="1785938" y="2279650"/>
          <p14:tracePt t="7317" x="1774825" y="2274888"/>
          <p14:tracePt t="7318" x="1768475" y="2274888"/>
          <p14:tracePt t="7343" x="1762125" y="2268538"/>
          <p14:tracePt t="7351" x="1755775" y="2268538"/>
          <p14:tracePt t="7368" x="1751013" y="2268538"/>
          <p14:tracePt t="7383" x="1738313" y="2268538"/>
          <p14:tracePt t="7400" x="1727200" y="2268538"/>
          <p14:tracePt t="7417" x="1708150" y="2268538"/>
          <p14:tracePt t="7433" x="1697038" y="2268538"/>
          <p14:tracePt t="7450" x="1679575" y="2268538"/>
          <p14:tracePt t="7467" x="1673225" y="2268538"/>
          <p14:tracePt t="7483" x="1666875" y="2268538"/>
          <p14:tracePt t="7500" x="1660525" y="2268538"/>
          <p14:tracePt t="7517" x="1649413" y="2274888"/>
          <p14:tracePt t="8127" x="1643063" y="2274888"/>
          <p14:tracePt t="8159" x="1643063" y="2279650"/>
          <p14:tracePt t="8167" x="1636713" y="2279650"/>
          <p14:tracePt t="8175" x="1636713" y="2286000"/>
          <p14:tracePt t="8184" x="1636713" y="2298700"/>
          <p14:tracePt t="8201" x="1625600" y="2309813"/>
          <p14:tracePt t="8218" x="1612900" y="2322513"/>
          <p14:tracePt t="8234" x="1601788" y="2333625"/>
          <p14:tracePt t="8251" x="1589088" y="2346325"/>
          <p14:tracePt t="8268" x="1584325" y="2351088"/>
          <p14:tracePt t="8284" x="1571625" y="2363788"/>
          <p14:tracePt t="8301" x="1565275" y="2370138"/>
          <p14:tracePt t="8303" x="1560513" y="2374900"/>
          <p14:tracePt t="8318" x="1554163" y="2381250"/>
          <p14:tracePt t="8335" x="1541463" y="2387600"/>
          <p14:tracePt t="8351" x="1536700" y="2393950"/>
          <p14:tracePt t="8368" x="1530350" y="2393950"/>
          <p14:tracePt t="8384" x="1524000" y="2393950"/>
          <p14:tracePt t="8401" x="1512888" y="2393950"/>
          <p14:tracePt t="8418" x="1506538" y="2398713"/>
          <p14:tracePt t="8435" x="1500188" y="2398713"/>
          <p14:tracePt t="8451" x="1493838" y="2398713"/>
          <p14:tracePt t="8479" x="1489075" y="2398713"/>
          <p14:tracePt t="8511" x="1482725" y="2398713"/>
          <p14:tracePt t="8535" x="1476375" y="2398713"/>
          <p14:tracePt t="8767" x="1470025" y="2405063"/>
          <p14:tracePt t="8783" x="1476375" y="2417763"/>
          <p14:tracePt t="8799" x="1489075" y="2422525"/>
          <p14:tracePt t="8807" x="1500188" y="2422525"/>
          <p14:tracePt t="8818" x="1512888" y="2428875"/>
          <p14:tracePt t="8835" x="1547813" y="2435225"/>
          <p14:tracePt t="8852" x="1595438" y="2435225"/>
          <p14:tracePt t="8868" x="1655763" y="2435225"/>
          <p14:tracePt t="8885" x="1714500" y="2435225"/>
          <p14:tracePt t="8887" x="1738313" y="2435225"/>
          <p14:tracePt t="8902" x="1774825" y="2435225"/>
          <p14:tracePt t="8919" x="1863725" y="2435225"/>
          <p14:tracePt t="8920" x="1898650" y="2435225"/>
          <p14:tracePt t="8935" x="1952625" y="2435225"/>
          <p14:tracePt t="8952" x="1989138" y="2435225"/>
          <p14:tracePt t="8968" x="2012950" y="2435225"/>
          <p14:tracePt t="9543" x="2036763" y="2435225"/>
          <p14:tracePt t="9551" x="2071688" y="2446338"/>
          <p14:tracePt t="9559" x="2125663" y="2459038"/>
          <p14:tracePt t="9569" x="2184400" y="2459038"/>
          <p14:tracePt t="9586" x="2333625" y="2470150"/>
          <p14:tracePt t="9602" x="2489200" y="2470150"/>
          <p14:tracePt t="9619" x="2649538" y="2470150"/>
          <p14:tracePt t="9636" x="2798763" y="2470150"/>
          <p14:tracePt t="9653" x="2965450" y="2470150"/>
          <p14:tracePt t="9670" x="3143250" y="2470150"/>
          <p14:tracePt t="9671" x="3275013" y="2470150"/>
          <p14:tracePt t="9687" x="3554413" y="2470150"/>
          <p14:tracePt t="9703" x="3798888" y="2470150"/>
          <p14:tracePt t="9719" x="4054475" y="2470150"/>
          <p14:tracePt t="9736" x="4214813" y="2459038"/>
          <p14:tracePt t="9753" x="4346575" y="2441575"/>
          <p14:tracePt t="9769" x="4459288" y="2428875"/>
          <p14:tracePt t="9786" x="4554538" y="2422525"/>
          <p14:tracePt t="9803" x="4625975" y="2422525"/>
          <p14:tracePt t="9819" x="4684713" y="2422525"/>
          <p14:tracePt t="9836" x="4732338" y="2422525"/>
          <p14:tracePt t="9853" x="4768850" y="2422525"/>
          <p14:tracePt t="9854" x="4775200" y="2422525"/>
          <p14:tracePt t="9870" x="4803775" y="2422525"/>
          <p14:tracePt t="9886" x="4846638" y="2422525"/>
          <p14:tracePt t="9903" x="4887913" y="2422525"/>
          <p14:tracePt t="9920" x="4918075" y="2422525"/>
          <p14:tracePt t="9936" x="4929188" y="2422525"/>
          <p14:tracePt t="9975" x="4935538" y="2422525"/>
          <p14:tracePt t="9991" x="4941888" y="2422525"/>
          <p14:tracePt t="9999" x="4946650" y="2422525"/>
          <p14:tracePt t="10008" x="4953000" y="2422525"/>
          <p14:tracePt t="10020" x="4965700" y="2422525"/>
          <p14:tracePt t="10036" x="4976813" y="2428875"/>
          <p14:tracePt t="10215" x="4959350" y="2435225"/>
          <p14:tracePt t="10223" x="4929188" y="2441575"/>
          <p14:tracePt t="10231" x="4887913" y="2446338"/>
          <p14:tracePt t="10239" x="4827588" y="2452688"/>
          <p14:tracePt t="10253" x="4768850" y="2459038"/>
          <p14:tracePt t="10271" x="4537075" y="2470150"/>
          <p14:tracePt t="10287" x="4340225" y="2470150"/>
          <p14:tracePt t="10303" x="4113213" y="2470150"/>
          <p14:tracePt t="10320" x="3894138" y="2482850"/>
          <p14:tracePt t="10337" x="3667125" y="2493963"/>
          <p14:tracePt t="10354" x="3513138" y="2500313"/>
          <p14:tracePt t="10370" x="3387725" y="2517775"/>
          <p14:tracePt t="10387" x="3303588" y="2530475"/>
          <p14:tracePt t="10404" x="3227388" y="2541588"/>
          <p14:tracePt t="10420" x="3179763" y="2541588"/>
          <p14:tracePt t="10437" x="3132138" y="2541588"/>
          <p14:tracePt t="10438" x="3113088" y="2547938"/>
          <p14:tracePt t="10454" x="3095625" y="2547938"/>
          <p14:tracePt t="10471" x="3060700" y="2560638"/>
          <p14:tracePt t="10487" x="3024188" y="2565400"/>
          <p14:tracePt t="10504" x="2970213" y="2571750"/>
          <p14:tracePt t="10520" x="2905125" y="2584450"/>
          <p14:tracePt t="10537" x="2816225" y="2608263"/>
          <p14:tracePt t="10554" x="2714625" y="2632075"/>
          <p14:tracePt t="10570" x="2601913" y="2655888"/>
          <p14:tracePt t="10587" x="2489200" y="2684463"/>
          <p14:tracePt t="10604" x="2381250" y="2708275"/>
          <p14:tracePt t="10620" x="2292350" y="2732088"/>
          <p14:tracePt t="10637" x="2214563" y="2751138"/>
          <p14:tracePt t="10639" x="2179638" y="2755900"/>
          <p14:tracePt t="10654" x="2155825" y="2755900"/>
          <p14:tracePt t="10671" x="2108200" y="2762250"/>
          <p14:tracePt t="10672" x="2084388" y="2768600"/>
          <p14:tracePt t="10687" x="2054225" y="2774950"/>
          <p14:tracePt t="10704" x="2036763" y="2779713"/>
          <p14:tracePt t="10720" x="2024063" y="2792413"/>
          <p14:tracePt t="10737" x="2012950" y="2792413"/>
          <p14:tracePt t="10754" x="2006600" y="2798763"/>
          <p14:tracePt t="10775" x="2000250" y="2803525"/>
          <p14:tracePt t="10791" x="1993900" y="2809875"/>
          <p14:tracePt t="10804" x="1989138" y="2809875"/>
          <p14:tracePt t="10821" x="1976438" y="2816225"/>
          <p14:tracePt t="10837" x="1970088" y="2816225"/>
          <p14:tracePt t="10854" x="1965325" y="2827338"/>
          <p14:tracePt t="10871" x="1958975" y="2827338"/>
          <p14:tracePt t="10872" x="1952625" y="2833688"/>
          <p14:tracePt t="10903" x="1946275" y="2840038"/>
          <p14:tracePt t="10911" x="1935163" y="2846388"/>
          <p14:tracePt t="10921" x="1935163" y="2851150"/>
          <p14:tracePt t="10937" x="1922463" y="2863850"/>
          <p14:tracePt t="10954" x="1911350" y="2874963"/>
          <p14:tracePt t="10971" x="1893888" y="2894013"/>
          <p14:tracePt t="10988" x="1887538" y="2898775"/>
          <p14:tracePt t="11004" x="1874838" y="2911475"/>
          <p14:tracePt t="11021" x="1870075" y="2922588"/>
          <p14:tracePt t="11038" x="1857375" y="2928938"/>
          <p14:tracePt t="11040" x="1857375" y="2941638"/>
          <p14:tracePt t="11054" x="1851025" y="2941638"/>
          <p14:tracePt t="11071" x="1839913" y="2952750"/>
          <p14:tracePt t="11088" x="1833563" y="2970213"/>
          <p14:tracePt t="11104" x="1822450" y="2976563"/>
          <p14:tracePt t="11121" x="1816100" y="2989263"/>
          <p14:tracePt t="11138" x="1809750" y="2989263"/>
          <p14:tracePt t="11154" x="1803400" y="2994025"/>
          <p14:tracePt t="11231" x="1798638" y="2994025"/>
          <p14:tracePt t="11239" x="1792288" y="2994025"/>
          <p14:tracePt t="11247" x="1785938" y="2994025"/>
          <p14:tracePt t="11256" x="1779588" y="2994025"/>
          <p14:tracePt t="11271" x="1768475" y="2989263"/>
          <p14:tracePt t="11288" x="1751013" y="2982913"/>
          <p14:tracePt t="11305" x="1727200" y="2976563"/>
          <p14:tracePt t="11321" x="1714500" y="2965450"/>
          <p14:tracePt t="11338" x="1708150" y="2959100"/>
          <p14:tracePt t="11354" x="1697038" y="2952750"/>
          <p14:tracePt t="11372" x="1690688" y="2952750"/>
          <p14:tracePt t="11388" x="1679575" y="2946400"/>
          <p14:tracePt t="11405" x="1673225" y="2946400"/>
          <p14:tracePt t="11421" x="1660525" y="2946400"/>
          <p14:tracePt t="11423" x="1655763" y="2946400"/>
          <p14:tracePt t="11438" x="1643063" y="2946400"/>
          <p14:tracePt t="11455" x="1636713" y="2946400"/>
          <p14:tracePt t="11471" x="1625600" y="2946400"/>
          <p14:tracePt t="11488" x="1608138" y="2946400"/>
          <p14:tracePt t="11505" x="1601788" y="2946400"/>
          <p14:tracePt t="11521" x="1595438" y="2946400"/>
          <p14:tracePt t="11538" x="1584325" y="2946400"/>
          <p14:tracePt t="11555" x="1577975" y="2941638"/>
          <p14:tracePt t="11571" x="1571625" y="2941638"/>
          <p14:tracePt t="11588" x="1565275" y="2941638"/>
          <p14:tracePt t="11605" x="1560513" y="2941638"/>
          <p14:tracePt t="12887" x="1554163" y="2941638"/>
          <p14:tracePt t="12895" x="1541463" y="2941638"/>
          <p14:tracePt t="12906" x="1536700" y="2941638"/>
          <p14:tracePt t="12923" x="1530350" y="2941638"/>
          <p14:tracePt t="13207" x="1547813" y="2941638"/>
          <p14:tracePt t="13215" x="1560513" y="2941638"/>
          <p14:tracePt t="13223" x="1571625" y="2941638"/>
          <p14:tracePt t="13240" x="1595438" y="2946400"/>
          <p14:tracePt t="13257" x="1631950" y="2959100"/>
          <p14:tracePt t="13273" x="1666875" y="2965450"/>
          <p14:tracePt t="13290" x="1714500" y="2965450"/>
          <p14:tracePt t="13307" x="1774825" y="2965450"/>
          <p14:tracePt t="13324" x="1816100" y="2965450"/>
          <p14:tracePt t="13340" x="1863725" y="2965450"/>
          <p14:tracePt t="13357" x="1917700" y="2965450"/>
          <p14:tracePt t="13359" x="1935163" y="2965450"/>
          <p14:tracePt t="13374" x="1958975" y="2965450"/>
          <p14:tracePt t="13391" x="1970088" y="2965450"/>
          <p14:tracePt t="13407" x="1982788" y="2965450"/>
          <p14:tracePt t="13423" x="1989138" y="2965450"/>
          <p14:tracePt t="13440" x="2000250" y="2965450"/>
          <p14:tracePt t="13457" x="2006600" y="2965450"/>
          <p14:tracePt t="15647" x="2030413" y="2965450"/>
          <p14:tracePt t="15655" x="2101850" y="2965450"/>
          <p14:tracePt t="15663" x="2190750" y="2965450"/>
          <p14:tracePt t="15676" x="2268538" y="2965450"/>
          <p14:tracePt t="15693" x="2422525" y="2952750"/>
          <p14:tracePt t="15694" x="2513013" y="2935288"/>
          <p14:tracePt t="15710" x="2589213" y="2922588"/>
          <p14:tracePt t="15726" x="2684463" y="2911475"/>
          <p14:tracePt t="15728" x="2708275" y="2905125"/>
          <p14:tracePt t="15743" x="2774950" y="2894013"/>
          <p14:tracePt t="15760" x="2846388" y="2887663"/>
          <p14:tracePt t="15777" x="2922588" y="2874963"/>
          <p14:tracePt t="15793" x="3000375" y="2870200"/>
          <p14:tracePt t="15810" x="3048000" y="2863850"/>
          <p14:tracePt t="15826" x="3084513" y="2857500"/>
          <p14:tracePt t="15843" x="3095625" y="2851150"/>
          <p14:tracePt t="16911" x="3108325" y="2851150"/>
          <p14:tracePt t="16919" x="3125788" y="2851150"/>
          <p14:tracePt t="16935" x="3132138" y="2851150"/>
          <p14:tracePt t="16944" x="3136900" y="2857500"/>
          <p14:tracePt t="16961" x="3155950" y="2857500"/>
          <p14:tracePt t="16978" x="3208338" y="2863850"/>
          <p14:tracePt t="16994" x="3244850" y="2863850"/>
          <p14:tracePt t="17011" x="3262313" y="2863850"/>
          <p14:tracePt t="17028" x="3268663" y="2863850"/>
          <p14:tracePt t="17044" x="3275013" y="2863850"/>
          <p14:tracePt t="17061" x="3279775" y="2863850"/>
          <p14:tracePt t="17078" x="3286125" y="2863850"/>
          <p14:tracePt t="17095" x="3292475" y="2863850"/>
          <p14:tracePt t="17631" x="3309938" y="2863850"/>
          <p14:tracePt t="17639" x="3357563" y="2822575"/>
          <p14:tracePt t="17647" x="3398838" y="2786063"/>
          <p14:tracePt t="17662" x="3452813" y="2744788"/>
          <p14:tracePt t="17679" x="3465513" y="2720975"/>
          <p14:tracePt t="17695" x="3494088" y="2684463"/>
          <p14:tracePt t="17712" x="3500438" y="2667000"/>
          <p14:tracePt t="17729" x="3500438" y="2655888"/>
          <p14:tracePt t="17751" x="3500438" y="2649538"/>
          <p14:tracePt t="17799" x="3494088" y="2649538"/>
          <p14:tracePt t="18191" x="3494088" y="2655888"/>
          <p14:tracePt t="18199" x="3513138" y="2673350"/>
          <p14:tracePt t="18207" x="3548063" y="2697163"/>
          <p14:tracePt t="18215" x="3578225" y="2720975"/>
          <p14:tracePt t="18229" x="3613150" y="2744788"/>
          <p14:tracePt t="18246" x="3697288" y="2792413"/>
          <p14:tracePt t="18263" x="3727450" y="2816225"/>
          <p14:tracePt t="18264" x="3738563" y="2822575"/>
          <p14:tracePt t="18279" x="3775075" y="2840038"/>
          <p14:tracePt t="18296" x="3779838" y="2846388"/>
          <p14:tracePt t="18313" x="3786188" y="2851150"/>
          <p14:tracePt t="18329" x="3798888" y="2863850"/>
          <p14:tracePt t="18346" x="3810000" y="2874963"/>
          <p14:tracePt t="18363" x="3833813" y="2894013"/>
          <p14:tracePt t="18379" x="3857625" y="2905125"/>
          <p14:tracePt t="18396" x="3875088" y="2911475"/>
          <p14:tracePt t="18413" x="3881438" y="2922588"/>
          <p14:tracePt t="18414" x="3887788" y="2922588"/>
          <p14:tracePt t="18431" x="3894138" y="2922588"/>
          <p14:tracePt t="18767" x="3898900" y="2922588"/>
          <p14:tracePt t="18783" x="3911600" y="2928938"/>
          <p14:tracePt t="18799" x="3922713" y="2928938"/>
          <p14:tracePt t="18807" x="3929063" y="2935288"/>
          <p14:tracePt t="18839" x="3941763" y="2935288"/>
          <p14:tracePt t="18848" x="3959225" y="2935288"/>
          <p14:tracePt t="18855" x="3989388" y="2935288"/>
          <p14:tracePt t="18863" x="4013200" y="2935288"/>
          <p14:tracePt t="18880" x="4102100" y="2935288"/>
          <p14:tracePt t="18897" x="4179888" y="2935288"/>
          <p14:tracePt t="18913" x="4279900" y="2917825"/>
          <p14:tracePt t="18930" x="4370388" y="2905125"/>
          <p14:tracePt t="18947" x="4446588" y="2898775"/>
          <p14:tracePt t="18964" x="4506913" y="2898775"/>
          <p14:tracePt t="18980" x="4548188" y="2898775"/>
          <p14:tracePt t="18997" x="4578350" y="2898775"/>
          <p14:tracePt t="18998" x="4589463" y="2898775"/>
          <p14:tracePt t="19013" x="4602163" y="2898775"/>
          <p14:tracePt t="19030" x="4613275" y="2898775"/>
          <p14:tracePt t="19031" x="4619625" y="2898775"/>
          <p14:tracePt t="19047" x="4625975" y="2898775"/>
          <p14:tracePt t="19095" x="4632325" y="2898775"/>
          <p14:tracePt t="21015" x="4625975" y="2898775"/>
          <p14:tracePt t="21023" x="4619625" y="2898775"/>
          <p14:tracePt t="21032" x="4613275" y="2898775"/>
          <p14:tracePt t="21049" x="4578350" y="2898775"/>
          <p14:tracePt t="21066" x="4541838" y="2898775"/>
          <p14:tracePt t="21083" x="4459288" y="2898775"/>
          <p14:tracePt t="21099" x="4346575" y="2898775"/>
          <p14:tracePt t="21116" x="4208463" y="2898775"/>
          <p14:tracePt t="21119" x="4125913" y="2898775"/>
          <p14:tracePt t="21133" x="4048125" y="2898775"/>
          <p14:tracePt t="21149" x="3894138" y="2898775"/>
          <p14:tracePt t="21151" x="3810000" y="2898775"/>
          <p14:tracePt t="21167" x="3660775" y="2898775"/>
          <p14:tracePt t="21183" x="3602038" y="2898775"/>
          <p14:tracePt t="21184" x="3536950" y="2898775"/>
          <p14:tracePt t="21199" x="3441700" y="2898775"/>
          <p14:tracePt t="21216" x="3375025" y="2898775"/>
          <p14:tracePt t="21233" x="3309938" y="2898775"/>
          <p14:tracePt t="21249" x="3268663" y="2898775"/>
          <p14:tracePt t="21266" x="3232150" y="2898775"/>
          <p14:tracePt t="21283" x="3208338" y="2911475"/>
          <p14:tracePt t="21300" x="3190875" y="2911475"/>
          <p14:tracePt t="21303" x="3184525" y="2917825"/>
          <p14:tracePt t="21327" x="3179763" y="2917825"/>
          <p14:tracePt t="21407" x="3173413" y="2917825"/>
          <p14:tracePt t="21423" x="3160713" y="2917825"/>
          <p14:tracePt t="21431" x="3155950" y="2917825"/>
          <p14:tracePt t="21439" x="3136900" y="2917825"/>
          <p14:tracePt t="21450" x="3125788" y="2917825"/>
          <p14:tracePt t="21466" x="3084513" y="2922588"/>
          <p14:tracePt t="21483" x="3030538" y="2935288"/>
          <p14:tracePt t="21500" x="2952750" y="2952750"/>
          <p14:tracePt t="21516" x="2887663" y="2976563"/>
          <p14:tracePt t="21533" x="2822575" y="2994025"/>
          <p14:tracePt t="21534" x="2792413" y="3006725"/>
          <p14:tracePt t="21550" x="2703513" y="3036888"/>
          <p14:tracePt t="21567" x="2679700" y="3048000"/>
          <p14:tracePt t="21568" x="2643188" y="3065463"/>
          <p14:tracePt t="21583" x="2571750" y="3095625"/>
          <p14:tracePt t="21600" x="2493963" y="3125788"/>
          <p14:tracePt t="21617" x="2411413" y="3160713"/>
          <p14:tracePt t="21633" x="2370138" y="3197225"/>
          <p14:tracePt t="21650" x="2322513" y="3221038"/>
          <p14:tracePt t="21667" x="2292350" y="3238500"/>
          <p14:tracePt t="21683" x="2262188" y="3262313"/>
          <p14:tracePt t="21700" x="2220913" y="3279775"/>
          <p14:tracePt t="21717" x="2203450" y="3292475"/>
          <p14:tracePt t="21718" x="2190750" y="3303588"/>
          <p14:tracePt t="21733" x="2184400" y="3309938"/>
          <p14:tracePt t="21750" x="2184400" y="3322638"/>
          <p14:tracePt t="21767" x="2184400" y="3340100"/>
          <p14:tracePt t="21783" x="2208213" y="3375025"/>
          <p14:tracePt t="21800" x="2255838" y="3398838"/>
          <p14:tracePt t="21817" x="2303463" y="3417888"/>
          <p14:tracePt t="21833" x="2405063" y="3429000"/>
          <p14:tracePt t="21850" x="2524125" y="3429000"/>
          <p14:tracePt t="21867" x="2673350" y="3429000"/>
          <p14:tracePt t="21883" x="2857500" y="3429000"/>
          <p14:tracePt t="21900" x="3084513" y="3429000"/>
          <p14:tracePt t="21917" x="3394075" y="3429000"/>
          <p14:tracePt t="21918" x="3554413" y="3429000"/>
          <p14:tracePt t="21934" x="3703638" y="3429000"/>
          <p14:tracePt t="21950" x="3870325" y="3405188"/>
          <p14:tracePt t="21951" x="3935413" y="3398838"/>
          <p14:tracePt t="21967" x="4017963" y="3375025"/>
          <p14:tracePt t="21984" x="4037013" y="3370263"/>
          <p14:tracePt t="22487" x="4041775" y="3370263"/>
          <p14:tracePt t="22503" x="4048125" y="3370263"/>
          <p14:tracePt t="22519" x="4054475" y="3370263"/>
          <p14:tracePt t="22535" x="4060825" y="3370263"/>
          <p14:tracePt t="22543" x="4071938" y="3370263"/>
          <p14:tracePt t="22551" x="4078288" y="3370263"/>
          <p14:tracePt t="22568" x="4089400" y="3375025"/>
          <p14:tracePt t="22584" x="4102100" y="3375025"/>
          <p14:tracePt t="22601" x="4108450" y="3375025"/>
          <p14:tracePt t="22639" x="4119563" y="3375025"/>
          <p14:tracePt t="22663" x="4125913" y="3375025"/>
          <p14:tracePt t="22671" x="4132263" y="3375025"/>
          <p14:tracePt t="22679" x="4137025" y="3375025"/>
          <p14:tracePt t="22687" x="4156075" y="3370263"/>
          <p14:tracePt t="22701" x="4179888" y="3370263"/>
          <p14:tracePt t="22718" x="4286250" y="3351213"/>
          <p14:tracePt t="22735" x="4316413" y="3351213"/>
          <p14:tracePt t="22736" x="4357688" y="3346450"/>
          <p14:tracePt t="22751" x="4411663" y="3340100"/>
          <p14:tracePt t="22768" x="4476750" y="3327400"/>
          <p14:tracePt t="22785" x="4524375" y="3322638"/>
          <p14:tracePt t="22801" x="4602163" y="3316288"/>
          <p14:tracePt t="22818" x="4667250" y="3309938"/>
          <p14:tracePt t="22834" x="4738688" y="3309938"/>
          <p14:tracePt t="22851" x="4786313" y="3309938"/>
          <p14:tracePt t="22868" x="4822825" y="3309938"/>
          <p14:tracePt t="22885" x="4840288" y="3309938"/>
          <p14:tracePt t="22886" x="4857750" y="3309938"/>
          <p14:tracePt t="22901" x="4864100" y="3309938"/>
          <p14:tracePt t="22918" x="4894263" y="3309938"/>
          <p14:tracePt t="22935" x="4911725" y="3309938"/>
          <p14:tracePt t="22952" x="4959350" y="3309938"/>
          <p14:tracePt t="22968" x="5000625" y="3309938"/>
          <p14:tracePt t="22985" x="5041900" y="3309938"/>
          <p14:tracePt t="23001" x="5084763" y="3303588"/>
          <p14:tracePt t="23018" x="5119688" y="3298825"/>
          <p14:tracePt t="23035" x="5167313" y="3298825"/>
          <p14:tracePt t="23051" x="5227638" y="3298825"/>
          <p14:tracePt t="23068" x="5286375" y="3298825"/>
          <p14:tracePt t="23085" x="5364163" y="3292475"/>
          <p14:tracePt t="23086" x="5418138" y="3279775"/>
          <p14:tracePt t="23102" x="5518150" y="3262313"/>
          <p14:tracePt t="23118" x="5572125" y="3255963"/>
          <p14:tracePt t="23135" x="5703888" y="3232150"/>
          <p14:tracePt t="23152" x="5756275" y="3221038"/>
          <p14:tracePt t="23168" x="5775325" y="3214688"/>
          <p14:tracePt t="23185" x="5780088" y="3208338"/>
          <p14:tracePt t="23367" x="5768975" y="3208338"/>
          <p14:tracePt t="23375" x="5762625" y="3208338"/>
          <p14:tracePt t="23385" x="5751513" y="3208338"/>
          <p14:tracePt t="23402" x="5732463" y="3214688"/>
          <p14:tracePt t="23418" x="5715000" y="3221038"/>
          <p14:tracePt t="23435" x="5697538" y="3221038"/>
          <p14:tracePt t="23452" x="5691188" y="3221038"/>
          <p14:tracePt t="23469" x="5680075" y="3221038"/>
          <p14:tracePt t="23470" x="5673725" y="3227388"/>
          <p14:tracePt t="23486" x="5667375" y="3227388"/>
          <p14:tracePt t="23502" x="5643563" y="3232150"/>
          <p14:tracePt t="23519" x="5632450" y="3238500"/>
          <p14:tracePt t="23520" x="5619750" y="3244850"/>
          <p14:tracePt t="23535" x="5589588" y="3251200"/>
          <p14:tracePt t="23552" x="5541963" y="3262313"/>
          <p14:tracePt t="23569" x="5500688" y="3275013"/>
          <p14:tracePt t="23586" x="5476875" y="3279775"/>
          <p14:tracePt t="23602" x="5459413" y="3286125"/>
          <p14:tracePt t="23619" x="5446713" y="3292475"/>
          <p14:tracePt t="23635" x="5441950" y="3292475"/>
          <p14:tracePt t="23652" x="5429250" y="3298825"/>
          <p14:tracePt t="23669" x="5422900" y="3298825"/>
          <p14:tracePt t="23685" x="5418138" y="3303588"/>
          <p14:tracePt t="23743" x="5422900" y="3303588"/>
          <p14:tracePt t="23751" x="5441950" y="3303588"/>
          <p14:tracePt t="23759" x="5453063" y="3303588"/>
          <p14:tracePt t="23769" x="5465763" y="3303588"/>
          <p14:tracePt t="23786" x="5494338" y="3303588"/>
          <p14:tracePt t="23802" x="5541963" y="3303588"/>
          <p14:tracePt t="23819" x="5626100" y="3303588"/>
          <p14:tracePt t="23836" x="5745163" y="3303588"/>
          <p14:tracePt t="23853" x="5875338" y="3298825"/>
          <p14:tracePt t="23869" x="5994400" y="3286125"/>
          <p14:tracePt t="23870" x="6054725" y="3268663"/>
          <p14:tracePt t="23886" x="6149975" y="3255963"/>
          <p14:tracePt t="23903" x="6191250" y="3251200"/>
          <p14:tracePt t="23904" x="6221413" y="3251200"/>
          <p14:tracePt t="23919" x="6280150" y="3232150"/>
          <p14:tracePt t="23936" x="6316663" y="3227388"/>
          <p14:tracePt t="23953" x="6340475" y="3221038"/>
          <p14:tracePt t="23969" x="6351588" y="3221038"/>
          <p14:tracePt t="24103" x="6364288" y="3221038"/>
          <p14:tracePt t="24111" x="6370638" y="3221038"/>
          <p14:tracePt t="24119" x="6381750" y="3221038"/>
          <p14:tracePt t="24136" x="6418263" y="3221038"/>
          <p14:tracePt t="24153" x="6459538" y="3221038"/>
          <p14:tracePt t="24169" x="6530975" y="3221038"/>
          <p14:tracePt t="24186" x="6613525" y="3221038"/>
          <p14:tracePt t="24203" x="6691313" y="3221038"/>
          <p14:tracePt t="24219" x="6738938" y="3214688"/>
          <p14:tracePt t="24236" x="6762750" y="3214688"/>
          <p14:tracePt t="24253" x="6769100" y="3208338"/>
          <p14:tracePt t="24503" x="6762750" y="3208338"/>
          <p14:tracePt t="24511" x="6745288" y="3208338"/>
          <p14:tracePt t="24520" x="6715125" y="3208338"/>
          <p14:tracePt t="24536" x="6619875" y="3208338"/>
          <p14:tracePt t="24553" x="6513513" y="3208338"/>
          <p14:tracePt t="24570" x="6435725" y="3208338"/>
          <p14:tracePt t="24587" x="6370638" y="3208338"/>
          <p14:tracePt t="24603" x="6303963" y="3208338"/>
          <p14:tracePt t="24620" x="6232525" y="3208338"/>
          <p14:tracePt t="24637" x="6143625" y="3208338"/>
          <p14:tracePt t="24638" x="6089650" y="3208338"/>
          <p14:tracePt t="24653" x="6042025" y="3208338"/>
          <p14:tracePt t="24670" x="5899150" y="3214688"/>
          <p14:tracePt t="24687" x="5864225" y="3221038"/>
          <p14:tracePt t="24688" x="5822950" y="3238500"/>
          <p14:tracePt t="24704" x="5775325" y="3251200"/>
          <p14:tracePt t="24720" x="5756275" y="3268663"/>
          <p14:tracePt t="24737" x="5745163" y="3275013"/>
          <p14:tracePt t="24753" x="5727700" y="3279775"/>
          <p14:tracePt t="24770" x="5708650" y="3286125"/>
          <p14:tracePt t="24787" x="5697538" y="3292475"/>
          <p14:tracePt t="24803" x="5684838" y="3292475"/>
          <p14:tracePt t="24820" x="5661025" y="3303588"/>
          <p14:tracePt t="24837" x="5643563" y="3303588"/>
          <p14:tracePt t="24838" x="5637213" y="3303588"/>
          <p14:tracePt t="24854" x="5626100" y="3309938"/>
          <p14:tracePt t="24870" x="5589588" y="3316288"/>
          <p14:tracePt t="24872" x="5572125" y="3316288"/>
          <p14:tracePt t="24887" x="5518150" y="3333750"/>
          <p14:tracePt t="24904" x="5483225" y="3333750"/>
          <p14:tracePt t="24920" x="5411788" y="3333750"/>
          <p14:tracePt t="24937" x="5322888" y="3346450"/>
          <p14:tracePt t="24954" x="5227638" y="3346450"/>
          <p14:tracePt t="24970" x="5126038" y="3346450"/>
          <p14:tracePt t="24987" x="5013325" y="3363913"/>
          <p14:tracePt t="25004" x="4894263" y="3363913"/>
          <p14:tracePt t="25020" x="4768850" y="3363913"/>
          <p14:tracePt t="25037" x="4643438" y="3363913"/>
          <p14:tracePt t="25039" x="4572000" y="3363913"/>
          <p14:tracePt t="25054" x="4446588" y="3363913"/>
          <p14:tracePt t="25071" x="4381500" y="3363913"/>
          <p14:tracePt t="25087" x="4214813" y="3370263"/>
          <p14:tracePt t="25104" x="4119563" y="3370263"/>
          <p14:tracePt t="25121" x="4048125" y="3370263"/>
          <p14:tracePt t="25137" x="3994150" y="3370263"/>
          <p14:tracePt t="25154" x="3965575" y="3370263"/>
          <p14:tracePt t="25171" x="3946525" y="3370263"/>
          <p14:tracePt t="25187" x="3941763" y="3370263"/>
          <p14:tracePt t="28367" x="3941763" y="3375025"/>
          <p14:tracePt t="28383" x="3941763" y="3381375"/>
          <p14:tracePt t="28391" x="3946525" y="3381375"/>
          <p14:tracePt t="28399" x="3952875" y="3387725"/>
          <p14:tracePt t="28408" x="3965575" y="3387725"/>
          <p14:tracePt t="28424" x="4013200" y="3398838"/>
          <p14:tracePt t="28441" x="4065588" y="3398838"/>
          <p14:tracePt t="28458" x="4119563" y="3398838"/>
          <p14:tracePt t="28475" x="4160838" y="3398838"/>
          <p14:tracePt t="28491" x="4208463" y="3394075"/>
          <p14:tracePt t="28508" x="4238625" y="3394075"/>
          <p14:tracePt t="28525" x="4262438" y="3387725"/>
          <p14:tracePt t="28551" x="4268788" y="3381375"/>
          <p14:tracePt t="29007" x="4251325" y="3381375"/>
          <p14:tracePt t="29015" x="4227513" y="3381375"/>
          <p14:tracePt t="29025" x="4203700" y="3381375"/>
          <p14:tracePt t="29042" x="4108450" y="3381375"/>
          <p14:tracePt t="29058" x="3983038" y="3381375"/>
          <p14:tracePt t="29075" x="3833813" y="3381375"/>
          <p14:tracePt t="29092" x="3684588" y="3381375"/>
          <p14:tracePt t="29109" x="3541713" y="3381375"/>
          <p14:tracePt t="29112" x="3470275" y="3381375"/>
          <p14:tracePt t="29125" x="3398838" y="3381375"/>
          <p14:tracePt t="29143" x="3227388" y="3381375"/>
          <p14:tracePt t="29159" x="3179763" y="3381375"/>
          <p14:tracePt t="29175" x="3024188" y="3381375"/>
          <p14:tracePt t="29192" x="2941638" y="3381375"/>
          <p14:tracePt t="29209" x="2857500" y="3387725"/>
          <p14:tracePt t="29225" x="2798763" y="3398838"/>
          <p14:tracePt t="29242" x="2751138" y="3411538"/>
          <p14:tracePt t="29259" x="2727325" y="3429000"/>
          <p14:tracePt t="29276" x="2720975" y="3441700"/>
          <p14:tracePt t="29292" x="2720975" y="3482975"/>
          <p14:tracePt t="29309" x="2751138" y="3536950"/>
          <p14:tracePt t="29310" x="2779713" y="3554413"/>
          <p14:tracePt t="29325" x="2809875" y="3571875"/>
          <p14:tracePt t="29342" x="2922588" y="3589338"/>
          <p14:tracePt t="29359" x="3013075" y="3589338"/>
          <p14:tracePt t="29375" x="3132138" y="3536950"/>
          <p14:tracePt t="29392" x="3268663" y="3429000"/>
          <p14:tracePt t="29409" x="3357563" y="3322638"/>
          <p14:tracePt t="29426" x="3398838" y="3244850"/>
          <p14:tracePt t="29442" x="3411538" y="3214688"/>
          <p14:tracePt t="29459" x="3411538" y="3197225"/>
          <p14:tracePt t="29476" x="3411538" y="3190875"/>
          <p14:tracePt t="29492" x="3405188" y="3190875"/>
          <p14:tracePt t="29510" x="3333750" y="3227388"/>
          <p14:tracePt t="29526" x="3303588" y="3255963"/>
          <p14:tracePt t="29527" x="3275013" y="3275013"/>
          <p14:tracePt t="29543" x="3251200" y="3316288"/>
          <p14:tracePt t="29559" x="3251200" y="3363913"/>
          <p14:tracePt t="29576" x="3268663" y="3417888"/>
          <p14:tracePt t="29592" x="3346450" y="3452813"/>
          <p14:tracePt t="29609" x="3459163" y="3452813"/>
          <p14:tracePt t="29626" x="3584575" y="3452813"/>
          <p14:tracePt t="29642" x="3684588" y="3446463"/>
          <p14:tracePt t="29659" x="3803650" y="3417888"/>
          <p14:tracePt t="29676" x="3875088" y="3375025"/>
          <p14:tracePt t="29692" x="3935413" y="3346450"/>
          <p14:tracePt t="29709" x="3959225" y="3327400"/>
          <p14:tracePt t="29726" x="3965575" y="3322638"/>
          <p14:tracePt t="29767" x="3970338" y="3322638"/>
          <p14:tracePt t="29783" x="3976688" y="3322638"/>
          <p14:tracePt t="29943" x="3983038" y="3322638"/>
          <p14:tracePt t="29967" x="3989388" y="3316288"/>
          <p14:tracePt t="29991" x="3994150" y="3316288"/>
          <p14:tracePt t="30647" x="3976688" y="3309938"/>
          <p14:tracePt t="30655" x="3946525" y="3309938"/>
          <p14:tracePt t="30663" x="3922713" y="3309938"/>
          <p14:tracePt t="30677" x="3898900" y="3309938"/>
          <p14:tracePt t="30694" x="3775075" y="3309938"/>
          <p14:tracePt t="30711" x="3727450" y="3309938"/>
          <p14:tracePt t="30727" x="3571875" y="3309938"/>
          <p14:tracePt t="30744" x="3500438" y="3309938"/>
          <p14:tracePt t="30761" x="3452813" y="3309938"/>
          <p14:tracePt t="30777" x="3422650" y="3309938"/>
          <p14:tracePt t="30794" x="3394075" y="3309938"/>
          <p14:tracePt t="30811" x="3363913" y="3309938"/>
          <p14:tracePt t="30827" x="3333750" y="3309938"/>
          <p14:tracePt t="30844" x="3322638" y="3309938"/>
          <p14:tracePt t="30860" x="3303588" y="3309938"/>
          <p14:tracePt t="30877" x="3292475" y="3316288"/>
          <p14:tracePt t="30879" x="3286125" y="3316288"/>
          <p14:tracePt t="30894" x="3279775" y="3322638"/>
          <p14:tracePt t="30911" x="3275013" y="3322638"/>
          <p14:tracePt t="31735" x="3262313" y="3322638"/>
          <p14:tracePt t="31751" x="3255963" y="3322638"/>
          <p14:tracePt t="31863" x="3251200" y="3322638"/>
          <p14:tracePt t="31880" x="3238500" y="3322638"/>
          <p14:tracePt t="31887" x="3227388" y="3322638"/>
          <p14:tracePt t="31895" x="3214688" y="3327400"/>
          <p14:tracePt t="31912" x="3197225" y="3333750"/>
          <p14:tracePt t="31928" x="3173413" y="3340100"/>
          <p14:tracePt t="31945" x="3143250" y="3357563"/>
          <p14:tracePt t="31962" x="3108325" y="3370263"/>
          <p14:tracePt t="31979" x="3084513" y="3375025"/>
          <p14:tracePt t="31995" x="3065463" y="3375025"/>
          <p14:tracePt t="32012" x="3036888" y="3387725"/>
          <p14:tracePt t="32028" x="3013075" y="3394075"/>
          <p14:tracePt t="32045" x="2970213" y="3405188"/>
          <p14:tracePt t="32047" x="2959100" y="3411538"/>
          <p14:tracePt t="32063" x="2941638" y="3411538"/>
          <p14:tracePt t="32079" x="2928938" y="3411538"/>
          <p14:tracePt t="32080" x="2917825" y="3411538"/>
          <p14:tracePt t="32095" x="2905125" y="3411538"/>
          <p14:tracePt t="32112" x="2898775" y="3417888"/>
          <p14:tracePt t="32600" x="2911475" y="3417888"/>
          <p14:tracePt t="32607" x="2928938" y="3417888"/>
          <p14:tracePt t="32615" x="2965450" y="3411538"/>
          <p14:tracePt t="32629" x="3006725" y="3411538"/>
          <p14:tracePt t="32646" x="3167063" y="3411538"/>
          <p14:tracePt t="32663" x="3238500" y="3411538"/>
          <p14:tracePt t="32679" x="3446463" y="3411538"/>
          <p14:tracePt t="32696" x="3578225" y="3411538"/>
          <p14:tracePt t="32713" x="3673475" y="3405188"/>
          <p14:tracePt t="32729" x="3732213" y="3394075"/>
          <p14:tracePt t="32746" x="3775075" y="3381375"/>
          <p14:tracePt t="32763" x="3810000" y="3370263"/>
          <p14:tracePt t="32780" x="3827463" y="3370263"/>
          <p14:tracePt t="32796" x="3840163" y="3363913"/>
          <p14:tracePt t="34359" x="3827463" y="3375025"/>
          <p14:tracePt t="34367" x="3816350" y="3394075"/>
          <p14:tracePt t="34375" x="3803650" y="3405188"/>
          <p14:tracePt t="34383" x="3786188" y="3417888"/>
          <p14:tracePt t="34398" x="3775075" y="3422650"/>
          <p14:tracePt t="34399" x="3775075" y="3429000"/>
          <p14:tracePt t="34415" x="3762375" y="3429000"/>
          <p14:tracePt t="34431" x="3721100" y="3441700"/>
          <p14:tracePt t="34448" x="3667125" y="3452813"/>
          <p14:tracePt t="34465" x="3608388" y="3465513"/>
          <p14:tracePt t="34482" x="3524250" y="3489325"/>
          <p14:tracePt t="34498" x="3405188" y="3506788"/>
          <p14:tracePt t="34515" x="3251200" y="3517900"/>
          <p14:tracePt t="34531" x="3095625" y="3517900"/>
          <p14:tracePt t="34548" x="2935288" y="3517900"/>
          <p14:tracePt t="34565" x="2792413" y="3513138"/>
          <p14:tracePt t="34566" x="2744788" y="3513138"/>
          <p14:tracePt t="34582" x="2690813" y="3500438"/>
          <p14:tracePt t="34598" x="2625725" y="3494088"/>
          <p14:tracePt t="34600" x="2589213" y="3494088"/>
          <p14:tracePt t="34615" x="2513013" y="3494088"/>
          <p14:tracePt t="34632" x="2398713" y="3494088"/>
          <p14:tracePt t="34648" x="2274888" y="3494088"/>
          <p14:tracePt t="34665" x="2173288" y="3494088"/>
          <p14:tracePt t="34682" x="2089150" y="3494088"/>
          <p14:tracePt t="34699" x="2006600" y="3506788"/>
          <p14:tracePt t="34715" x="1952625" y="3513138"/>
          <p14:tracePt t="34732" x="1898650" y="3517900"/>
          <p14:tracePt t="34748" x="1857375" y="3524250"/>
          <p14:tracePt t="34765" x="1798638" y="3536950"/>
          <p14:tracePt t="34767" x="1768475" y="3541713"/>
          <p14:tracePt t="34782" x="1720850" y="3548063"/>
          <p14:tracePt t="34799" x="1697038" y="3554413"/>
          <p14:tracePt t="34815" x="1684338" y="3554413"/>
          <p14:tracePt t="34832" x="1679575" y="3554413"/>
          <p14:tracePt t="34855" x="1673225" y="3554413"/>
          <p14:tracePt t="35023" x="1666875" y="3554413"/>
          <p14:tracePt t="35031" x="1660525" y="3554413"/>
          <p14:tracePt t="35039" x="1643063" y="3554413"/>
          <p14:tracePt t="35049" x="1631950" y="3560763"/>
          <p14:tracePt t="35065" x="1601788" y="3584575"/>
          <p14:tracePt t="35082" x="1565275" y="3619500"/>
          <p14:tracePt t="35099" x="1536700" y="3649663"/>
          <p14:tracePt t="35115" x="1506538" y="3684588"/>
          <p14:tracePt t="35119" x="1493838" y="3708400"/>
          <p14:tracePt t="35132" x="1482725" y="3721100"/>
          <p14:tracePt t="35149" x="1482725" y="3744913"/>
          <p14:tracePt t="35150" x="1482725" y="3756025"/>
          <p14:tracePt t="35166" x="1482725" y="3762375"/>
          <p14:tracePt t="35183" x="1489075" y="3786188"/>
          <p14:tracePt t="35199" x="1512888" y="3798888"/>
          <p14:tracePt t="35216" x="1530350" y="3810000"/>
          <p14:tracePt t="35232" x="1571625" y="3827463"/>
          <p14:tracePt t="35249" x="1666875" y="3857625"/>
          <p14:tracePt t="35266" x="1809750" y="3875088"/>
          <p14:tracePt t="35282" x="1922463" y="3875088"/>
          <p14:tracePt t="35299" x="2024063" y="3875088"/>
          <p14:tracePt t="35316" x="2112963" y="3875088"/>
          <p14:tracePt t="35332" x="2214563" y="3857625"/>
          <p14:tracePt t="35349" x="2357438" y="3833813"/>
          <p14:tracePt t="35351" x="2428875" y="3827463"/>
          <p14:tracePt t="35366" x="2578100" y="3792538"/>
          <p14:tracePt t="35383" x="2632075" y="3768725"/>
          <p14:tracePt t="35399" x="2768600" y="3721100"/>
          <p14:tracePt t="35416" x="2816225" y="3690938"/>
          <p14:tracePt t="35433" x="2827338" y="3679825"/>
          <p14:tracePt t="35639" x="2833688" y="3679825"/>
          <p14:tracePt t="35647" x="2840038" y="3679825"/>
          <p14:tracePt t="35655" x="2881313" y="3679825"/>
          <p14:tracePt t="35666" x="2928938" y="3679825"/>
          <p14:tracePt t="35683" x="3065463" y="3708400"/>
          <p14:tracePt t="35699" x="3203575" y="3727450"/>
          <p14:tracePt t="35716" x="3327400" y="3744913"/>
          <p14:tracePt t="35733" x="3476625" y="3744913"/>
          <p14:tracePt t="35734" x="3548063" y="3744913"/>
          <p14:tracePt t="35750" x="3625850" y="3744913"/>
          <p14:tracePt t="35766" x="3803650" y="3744913"/>
          <p14:tracePt t="35768" x="3911600" y="3744913"/>
          <p14:tracePt t="35783" x="4119563" y="3744913"/>
          <p14:tracePt t="35800" x="4298950" y="3744913"/>
          <p14:tracePt t="35816" x="4422775" y="3744913"/>
          <p14:tracePt t="35833" x="4489450" y="3744913"/>
          <p14:tracePt t="35850" x="4513263" y="3732213"/>
          <p14:tracePt t="35866" x="4518025" y="3732213"/>
          <p14:tracePt t="35883" x="4524375" y="3732213"/>
          <p14:tracePt t="35900" x="4537075" y="3721100"/>
          <p14:tracePt t="35916" x="4541838" y="3714750"/>
          <p14:tracePt t="35959" x="4541838" y="3708400"/>
          <p14:tracePt t="36615" x="4560888" y="3708400"/>
          <p14:tracePt t="36623" x="4595813" y="3714750"/>
          <p14:tracePt t="36634" x="4637088" y="3738563"/>
          <p14:tracePt t="36651" x="4732338" y="3762375"/>
          <p14:tracePt t="36668" x="4827588" y="3786188"/>
          <p14:tracePt t="36684" x="4929188" y="3803650"/>
          <p14:tracePt t="36701" x="5048250" y="3816350"/>
          <p14:tracePt t="36702" x="5108575" y="3816350"/>
          <p14:tracePt t="36717" x="5167313" y="3816350"/>
          <p14:tracePt t="36734" x="5303838" y="3816350"/>
          <p14:tracePt t="36751" x="5346700" y="3803650"/>
          <p14:tracePt t="36768" x="5429250" y="3775075"/>
          <p14:tracePt t="36784" x="5476875" y="3762375"/>
          <p14:tracePt t="36801" x="5500688" y="3751263"/>
          <p14:tracePt t="36818" x="5507038" y="3744913"/>
          <p14:tracePt t="36839" x="5513388" y="3744913"/>
          <p14:tracePt t="36887" x="5513388" y="3738563"/>
          <p14:tracePt t="36895" x="5513388" y="3732213"/>
          <p14:tracePt t="36903" x="5513388" y="3727450"/>
          <p14:tracePt t="36918" x="5500688" y="3703638"/>
          <p14:tracePt t="36934" x="5453063" y="3632200"/>
          <p14:tracePt t="36935" x="5429250" y="3589338"/>
          <p14:tracePt t="36951" x="5387975" y="3530600"/>
          <p14:tracePt t="36968" x="5334000" y="3482975"/>
          <p14:tracePt t="36984" x="5292725" y="3441700"/>
          <p14:tracePt t="37001" x="5251450" y="3405188"/>
          <p14:tracePt t="37018" x="5227638" y="3394075"/>
          <p14:tracePt t="37035" x="5214938" y="3394075"/>
          <p14:tracePt t="37051" x="5214938" y="3387725"/>
          <p14:tracePt t="37567" x="5214938" y="3398838"/>
          <p14:tracePt t="37575" x="5214938" y="3422650"/>
          <p14:tracePt t="37585" x="5214938" y="3446463"/>
          <p14:tracePt t="37602" x="5238750" y="3517900"/>
          <p14:tracePt t="37618" x="5268913" y="3589338"/>
          <p14:tracePt t="37635" x="5286375" y="3625850"/>
          <p14:tracePt t="37652" x="5299075" y="3649663"/>
          <p14:tracePt t="37669" x="5299075" y="3656013"/>
          <p14:tracePt t="37685" x="5303838" y="3660775"/>
          <p14:tracePt t="37703" x="5340350" y="3690938"/>
          <p14:tracePt t="37719" x="5370513" y="3703638"/>
          <p14:tracePt t="37720" x="5394325" y="3708400"/>
          <p14:tracePt t="37735" x="5459413" y="3727450"/>
          <p14:tracePt t="37752" x="5507038" y="3732213"/>
          <p14:tracePt t="37769" x="5541963" y="3738563"/>
          <p14:tracePt t="37785" x="5565775" y="3738563"/>
          <p14:tracePt t="37802" x="5589588" y="3738563"/>
          <p14:tracePt t="37819" x="5595938" y="3738563"/>
          <p14:tracePt t="37835" x="5608638" y="3738563"/>
          <p14:tracePt t="37852" x="5608638" y="3732213"/>
          <p14:tracePt t="37869" x="5613400" y="3708400"/>
          <p14:tracePt t="37886" x="5613400" y="3697288"/>
          <p14:tracePt t="37902" x="5613400" y="3690938"/>
          <p14:tracePt t="37919" x="5613400" y="3684588"/>
          <p14:tracePt t="37935" x="5613400" y="3679825"/>
          <p14:tracePt t="37959" x="5613400" y="3673475"/>
          <p14:tracePt t="37969" x="5619750" y="3673475"/>
          <p14:tracePt t="38471" x="5643563" y="3673475"/>
          <p14:tracePt t="38479" x="5667375" y="3673475"/>
          <p14:tracePt t="38487" x="5703888" y="3679825"/>
          <p14:tracePt t="38503" x="5751513" y="3697288"/>
          <p14:tracePt t="38519" x="5792788" y="3703638"/>
          <p14:tracePt t="38536" x="5822950" y="3703638"/>
          <p14:tracePt t="38553" x="5840413" y="3703638"/>
          <p14:tracePt t="38570" x="5875338" y="3703638"/>
          <p14:tracePt t="38586" x="5929313" y="3703638"/>
          <p14:tracePt t="38603" x="5994400" y="3703638"/>
          <p14:tracePt t="38620" x="6054725" y="3703638"/>
          <p14:tracePt t="38636" x="6089650" y="3703638"/>
          <p14:tracePt t="38653" x="6119813" y="3697288"/>
          <p14:tracePt t="38654" x="6137275" y="3697288"/>
          <p14:tracePt t="38670" x="6156325" y="3684588"/>
          <p14:tracePt t="38686" x="6161088" y="3684588"/>
          <p14:tracePt t="38959" x="6167438" y="3684588"/>
          <p14:tracePt t="38967" x="6184900" y="3684588"/>
          <p14:tracePt t="38975" x="6191250" y="3690938"/>
          <p14:tracePt t="38987" x="6203950" y="3708400"/>
          <p14:tracePt t="39003" x="6208713" y="3751263"/>
          <p14:tracePt t="39020" x="6208713" y="3786188"/>
          <p14:tracePt t="39037" x="6197600" y="3822700"/>
          <p14:tracePt t="39038" x="6184900" y="3840163"/>
          <p14:tracePt t="39054" x="6156325" y="3875088"/>
          <p14:tracePt t="39070" x="6137275" y="3887788"/>
          <p14:tracePt t="39071" x="6126163" y="3905250"/>
          <p14:tracePt t="39087" x="6096000" y="3922713"/>
          <p14:tracePt t="39104" x="6061075" y="3935413"/>
          <p14:tracePt t="39120" x="6030913" y="3946525"/>
          <p14:tracePt t="39137" x="6007100" y="3946525"/>
          <p14:tracePt t="39153" x="5976938" y="3946525"/>
          <p14:tracePt t="39170" x="5953125" y="3935413"/>
          <p14:tracePt t="39187" x="5922963" y="3911600"/>
          <p14:tracePt t="39204" x="5911850" y="3875088"/>
          <p14:tracePt t="39220" x="5911850" y="3822700"/>
          <p14:tracePt t="39237" x="5911850" y="3756025"/>
          <p14:tracePt t="39239" x="5911850" y="3727450"/>
          <p14:tracePt t="39254" x="5911850" y="3643313"/>
          <p14:tracePt t="39270" x="5911850" y="3613150"/>
          <p14:tracePt t="39287" x="5922963" y="3524250"/>
          <p14:tracePt t="39304" x="5935663" y="3506788"/>
          <p14:tracePt t="39320" x="5942013" y="3482975"/>
          <p14:tracePt t="39337" x="5942013" y="3470275"/>
          <p14:tracePt t="39407" x="5953125" y="3470275"/>
          <p14:tracePt t="39415" x="5976938" y="3470275"/>
          <p14:tracePt t="39423" x="6013450" y="3482975"/>
          <p14:tracePt t="39437" x="6061075" y="3494088"/>
          <p14:tracePt t="39455" x="6208713" y="3530600"/>
          <p14:tracePt t="39471" x="6262688" y="3530600"/>
          <p14:tracePt t="39472" x="6292850" y="3541713"/>
          <p14:tracePt t="39487" x="6351588" y="3541713"/>
          <p14:tracePt t="39504" x="6381750" y="3541713"/>
          <p14:tracePt t="39521" x="6388100" y="3541713"/>
          <p14:tracePt t="39591" x="6394450" y="3548063"/>
          <p14:tracePt t="39599" x="6399213" y="3548063"/>
          <p14:tracePt t="39607" x="6399213" y="3554413"/>
          <p14:tracePt t="39621" x="6405563" y="3554413"/>
          <p14:tracePt t="39638" x="6418263" y="3560763"/>
          <p14:tracePt t="39654" x="6489700" y="3571875"/>
          <p14:tracePt t="39671" x="6584950" y="3571875"/>
          <p14:tracePt t="39688" x="6697663" y="3571875"/>
          <p14:tracePt t="39704" x="6823075" y="3571875"/>
          <p14:tracePt t="39721" x="6929438" y="3571875"/>
          <p14:tracePt t="39737" x="7048500" y="3571875"/>
          <p14:tracePt t="39754" x="7180263" y="3571875"/>
          <p14:tracePt t="39771" x="7304088" y="3571875"/>
          <p14:tracePt t="39787" x="7423150" y="3571875"/>
          <p14:tracePt t="39804" x="7513638" y="3571875"/>
          <p14:tracePt t="39806" x="7542213" y="3571875"/>
          <p14:tracePt t="39821" x="7585075" y="3571875"/>
          <p14:tracePt t="39838" x="7673975" y="3571875"/>
          <p14:tracePt t="39854" x="7691438" y="3571875"/>
          <p14:tracePt t="39871" x="7732713" y="3571875"/>
          <p14:tracePt t="39888" x="7751763" y="3571875"/>
          <p14:tracePt t="39904" x="7756525" y="3571875"/>
          <p14:tracePt t="40927" x="7745413" y="3571875"/>
          <p14:tracePt t="40935" x="7727950" y="3578225"/>
          <p14:tracePt t="40943" x="7708900" y="3584575"/>
          <p14:tracePt t="40956" x="7685088" y="3589338"/>
          <p14:tracePt t="40972" x="7620000" y="3608388"/>
          <p14:tracePt t="40989" x="7537450" y="3625850"/>
          <p14:tracePt t="40990" x="7477125" y="3636963"/>
          <p14:tracePt t="41006" x="7340600" y="3656013"/>
          <p14:tracePt t="41022" x="7251700" y="3667125"/>
          <p14:tracePt t="41039" x="6738938" y="3697288"/>
          <p14:tracePt t="41056" x="6286500" y="3697288"/>
          <p14:tracePt t="41072" x="5756275" y="3697288"/>
          <p14:tracePt t="41089" x="5262563" y="3721100"/>
          <p14:tracePt t="41106" x="4827588" y="3721100"/>
          <p14:tracePt t="41122" x="4422775" y="3721100"/>
          <p14:tracePt t="41139" x="4102100" y="3721100"/>
          <p14:tracePt t="41156" x="3870325" y="3721100"/>
          <p14:tracePt t="41172" x="3673475" y="3721100"/>
          <p14:tracePt t="41189" x="3517900" y="3721100"/>
          <p14:tracePt t="41191" x="3446463" y="3721100"/>
          <p14:tracePt t="41206" x="3322638" y="3721100"/>
          <p14:tracePt t="41223" x="3262313" y="3721100"/>
          <p14:tracePt t="41239" x="3143250" y="3721100"/>
          <p14:tracePt t="41256" x="3078163" y="3721100"/>
          <p14:tracePt t="41273" x="3036888" y="3721100"/>
          <p14:tracePt t="41289" x="2994025" y="3721100"/>
          <p14:tracePt t="41306" x="2965450" y="3721100"/>
          <p14:tracePt t="41323" x="2946400" y="3721100"/>
          <p14:tracePt t="41339" x="2928938" y="3721100"/>
          <p14:tracePt t="41356" x="2917825" y="3721100"/>
          <p14:tracePt t="41373" x="2911475" y="3721100"/>
          <p14:tracePt t="41389" x="2905125" y="3721100"/>
          <p14:tracePt t="44703" x="2898775" y="3721100"/>
          <p14:tracePt t="44711" x="2898775" y="3727450"/>
          <p14:tracePt t="44719" x="2905125" y="3732213"/>
          <p14:tracePt t="44727" x="2905125" y="3738563"/>
          <p14:tracePt t="44743" x="2911475" y="3744913"/>
          <p14:tracePt t="44760" x="2917825" y="3751263"/>
          <p14:tracePt t="44777" x="2922588" y="3762375"/>
          <p14:tracePt t="44887" x="2928938" y="3762375"/>
          <p14:tracePt t="44903" x="2935288" y="3762375"/>
          <p14:tracePt t="44911" x="2946400" y="3762375"/>
          <p14:tracePt t="44967" x="2959100" y="3756025"/>
          <p14:tracePt t="45343" x="2965450" y="3756025"/>
          <p14:tracePt t="45351" x="2970213" y="3756025"/>
          <p14:tracePt t="45361" x="2976563" y="3762375"/>
          <p14:tracePt t="45383" x="2982913" y="3768725"/>
          <p14:tracePt t="45399" x="2994025" y="3768725"/>
          <p14:tracePt t="45411" x="3000375" y="3768725"/>
          <p14:tracePt t="45428" x="3065463" y="3768725"/>
          <p14:tracePt t="45444" x="3173413" y="3768725"/>
          <p14:tracePt t="45461" x="3316288" y="3732213"/>
          <p14:tracePt t="45463" x="3381375" y="3714750"/>
          <p14:tracePt t="45477" x="3441700" y="3684588"/>
          <p14:tracePt t="45494" x="3536950" y="3595688"/>
          <p14:tracePt t="45495" x="3571875" y="3536950"/>
          <p14:tracePt t="45511" x="3613150" y="3429000"/>
          <p14:tracePt t="45528" x="3636963" y="3340100"/>
          <p14:tracePt t="45544" x="3636963" y="3279775"/>
          <p14:tracePt t="45561" x="3632200" y="3255963"/>
          <p14:tracePt t="45578" x="3602038" y="3238500"/>
          <p14:tracePt t="45594" x="3530600" y="3227388"/>
          <p14:tracePt t="45611" x="3452813" y="3227388"/>
          <p14:tracePt t="45628" x="3375025" y="3238500"/>
          <p14:tracePt t="45644" x="3309938" y="3262313"/>
          <p14:tracePt t="45647" x="3286125" y="3268663"/>
          <p14:tracePt t="45661" x="3262313" y="3279775"/>
          <p14:tracePt t="45678" x="3227388" y="3303588"/>
          <p14:tracePt t="45694" x="3221038" y="3303588"/>
          <p14:tracePt t="45711" x="3208338" y="3322638"/>
          <p14:tracePt t="45728" x="3203575" y="3322638"/>
          <p14:tracePt t="45745" x="3203575" y="3327400"/>
          <p14:tracePt t="45879" x="3197225" y="3333750"/>
          <p14:tracePt t="45887" x="3190875" y="3357563"/>
          <p14:tracePt t="45896" x="3179763" y="3394075"/>
          <p14:tracePt t="45911" x="3160713" y="3446463"/>
          <p14:tracePt t="45928" x="3132138" y="3500438"/>
          <p14:tracePt t="45945" x="3095625" y="3554413"/>
          <p14:tracePt t="45961" x="3048000" y="3602038"/>
          <p14:tracePt t="45978" x="3024188" y="3625850"/>
          <p14:tracePt t="45995" x="3006725" y="3643313"/>
          <p14:tracePt t="46012" x="3000375" y="3643313"/>
          <p14:tracePt t="46063" x="2994025" y="3643313"/>
          <p14:tracePt t="46087" x="2982913" y="3643313"/>
          <p14:tracePt t="46095" x="2970213" y="3643313"/>
          <p14:tracePt t="46103" x="2959100" y="3643313"/>
          <p14:tracePt t="46111" x="2952750" y="3643313"/>
          <p14:tracePt t="46128" x="2935288" y="3643313"/>
          <p14:tracePt t="46145" x="2922588" y="3643313"/>
          <p14:tracePt t="46162" x="2898775" y="3643313"/>
          <p14:tracePt t="46178" x="2887663" y="3643313"/>
          <p14:tracePt t="46195" x="2874963" y="3643313"/>
          <p14:tracePt t="46212" x="2870200" y="3643313"/>
          <p14:tracePt t="46229" x="2857500" y="3649663"/>
          <p14:tracePt t="46245" x="2846388" y="3656013"/>
          <p14:tracePt t="46262" x="2827338" y="3660775"/>
          <p14:tracePt t="46278" x="2816225" y="3667125"/>
          <p14:tracePt t="46295" x="2809875" y="3667125"/>
          <p14:tracePt t="46495" x="2803525" y="3673475"/>
          <p14:tracePt t="46511" x="2803525" y="3679825"/>
          <p14:tracePt t="47767" x="2803525" y="3690938"/>
          <p14:tracePt t="47775" x="2803525" y="3703638"/>
          <p14:tracePt t="47783" x="2803525" y="3714750"/>
          <p14:tracePt t="47797" x="2803525" y="3721100"/>
          <p14:tracePt t="47814" x="2803525" y="3738563"/>
          <p14:tracePt t="47830" x="2803525" y="3744913"/>
          <p14:tracePt t="47847" x="2798763" y="3751263"/>
          <p14:tracePt t="48295" x="2798763" y="3756025"/>
          <p14:tracePt t="48303" x="2792413" y="3779838"/>
          <p14:tracePt t="48314" x="2786063" y="3792538"/>
          <p14:tracePt t="48331" x="2786063" y="3803650"/>
          <p14:tracePt t="48348" x="2779713" y="3816350"/>
          <p14:tracePt t="48364" x="2779713" y="3822700"/>
          <p14:tracePt t="48381" x="2779713" y="3833813"/>
          <p14:tracePt t="48399" x="2779713" y="3840163"/>
          <p14:tracePt t="48487" x="2779713" y="3833813"/>
          <p14:tracePt t="48495" x="2779713" y="3822700"/>
          <p14:tracePt t="48503" x="2786063" y="3803650"/>
          <p14:tracePt t="48514" x="2798763" y="3786188"/>
          <p14:tracePt t="48531" x="2809875" y="3744913"/>
          <p14:tracePt t="48548" x="2827338" y="3697288"/>
          <p14:tracePt t="48564" x="2827338" y="3649663"/>
          <p14:tracePt t="48581" x="2833688" y="3584575"/>
          <p14:tracePt t="48583" x="2833688" y="3560763"/>
          <p14:tracePt t="48598" x="2833688" y="3524250"/>
          <p14:tracePt t="48614" x="2833688" y="3506788"/>
          <p14:tracePt t="48631" x="2833688" y="3482975"/>
          <p14:tracePt t="48648" x="2827338" y="3476625"/>
          <p14:tracePt t="48687" x="2822575" y="3476625"/>
          <p14:tracePt t="48695" x="2816225" y="3476625"/>
          <p14:tracePt t="48711" x="2809875" y="3470275"/>
          <p14:tracePt t="49047" x="2809875" y="3476625"/>
          <p14:tracePt t="49055" x="2809875" y="3500438"/>
          <p14:tracePt t="49065" x="2803525" y="3536950"/>
          <p14:tracePt t="49082" x="2779713" y="3613150"/>
          <p14:tracePt t="49098" x="2755900" y="3690938"/>
          <p14:tracePt t="49115" x="2738438" y="3751263"/>
          <p14:tracePt t="49132" x="2714625" y="3798888"/>
          <p14:tracePt t="49149" x="2697163" y="3827463"/>
          <p14:tracePt t="49150" x="2690813" y="3833813"/>
          <p14:tracePt t="49165" x="2684463" y="3833813"/>
          <p14:tracePt t="49182" x="2679700" y="3846513"/>
          <p14:tracePt t="49255" x="2673350" y="3851275"/>
          <p14:tracePt t="49279" x="2667000" y="3851275"/>
          <p14:tracePt t="49287" x="2660650" y="3851275"/>
          <p14:tracePt t="49303" x="2660650" y="3840163"/>
          <p14:tracePt t="49315" x="2655888" y="3840163"/>
          <p14:tracePt t="49332" x="2649538" y="3822700"/>
          <p14:tracePt t="49349" x="2649538" y="3816350"/>
          <p14:tracePt t="49365" x="2649538" y="3810000"/>
          <p14:tracePt t="50831" x="2703513" y="3803650"/>
          <p14:tracePt t="50839" x="2840038" y="3779838"/>
          <p14:tracePt t="50850" x="3041650" y="3756025"/>
          <p14:tracePt t="50867" x="3541713" y="3690938"/>
          <p14:tracePt t="50884" x="4119563" y="3613150"/>
          <p14:tracePt t="50900" x="4548188" y="3530600"/>
          <p14:tracePt t="50917" x="4768850" y="3465513"/>
          <p14:tracePt t="50919" x="4833938" y="3446463"/>
          <p14:tracePt t="50934" x="4918075" y="3405188"/>
          <p14:tracePt t="50951" x="4935538" y="3398838"/>
          <p14:tracePt t="50967" x="4953000" y="3394075"/>
          <p14:tracePt t="51375" x="4953000" y="3398838"/>
          <p14:tracePt t="51383" x="4935538" y="3417888"/>
          <p14:tracePt t="51391" x="4905375" y="3441700"/>
          <p14:tracePt t="51401" x="4870450" y="3465513"/>
          <p14:tracePt t="51418" x="4803775" y="3517900"/>
          <p14:tracePt t="51434" x="4714875" y="3595688"/>
          <p14:tracePt t="51451" x="4643438" y="3656013"/>
          <p14:tracePt t="51468" x="4572000" y="3727450"/>
          <p14:tracePt t="51484" x="4513263" y="3762375"/>
          <p14:tracePt t="51501" x="4465638" y="3786188"/>
          <p14:tracePt t="51502" x="4446588" y="3792538"/>
          <p14:tracePt t="51518" x="4411663" y="3803650"/>
          <p14:tracePt t="51535" x="4394200" y="3803650"/>
          <p14:tracePt t="51551" x="4327525" y="3816350"/>
          <p14:tracePt t="51568" x="4262438" y="3827463"/>
          <p14:tracePt t="51585" x="4179888" y="3840163"/>
          <p14:tracePt t="51601" x="4089400" y="3851275"/>
          <p14:tracePt t="51618" x="4006850" y="3863975"/>
          <p14:tracePt t="51635" x="3965575" y="3870325"/>
          <p14:tracePt t="51651" x="3929063" y="3875088"/>
          <p14:tracePt t="51668" x="3894138" y="3875088"/>
          <p14:tracePt t="51670" x="3875088" y="3875088"/>
          <p14:tracePt t="51685" x="3857625" y="3875088"/>
          <p14:tracePt t="51701" x="3822700" y="3875088"/>
          <p14:tracePt t="51703" x="3798888" y="3875088"/>
          <p14:tracePt t="51718" x="3775075" y="3875088"/>
          <p14:tracePt t="51735" x="3714750" y="3875088"/>
          <p14:tracePt t="51752" x="3697288" y="3875088"/>
          <p14:tracePt t="51768" x="3690938" y="3875088"/>
          <p14:tracePt t="52335" x="3697288" y="3875088"/>
          <p14:tracePt t="52343" x="3703638" y="3875088"/>
          <p14:tracePt t="52352" x="3714750" y="3870325"/>
          <p14:tracePt t="52369" x="3751263" y="3863975"/>
          <p14:tracePt t="52386" x="3798888" y="3851275"/>
          <p14:tracePt t="52402" x="3863975" y="3840163"/>
          <p14:tracePt t="52419" x="3905250" y="3833813"/>
          <p14:tracePt t="52436" x="3946525" y="3827463"/>
          <p14:tracePt t="52452" x="4000500" y="3816350"/>
          <p14:tracePt t="52469" x="4041775" y="3810000"/>
          <p14:tracePt t="52470" x="4078288" y="3803650"/>
          <p14:tracePt t="52486" x="4125913" y="3798888"/>
          <p14:tracePt t="52502" x="4143375" y="3792538"/>
          <p14:tracePt t="52519" x="4197350" y="3786188"/>
          <p14:tracePt t="52536" x="4221163" y="3779838"/>
          <p14:tracePt t="52552" x="4238625" y="3779838"/>
          <p14:tracePt t="52569" x="4244975" y="3775075"/>
          <p14:tracePt t="52586" x="4251325" y="3775075"/>
          <p14:tracePt t="53735" x="4251325" y="3768725"/>
          <p14:tracePt t="53743" x="4244975" y="3768725"/>
          <p14:tracePt t="53754" x="4238625" y="3768725"/>
          <p14:tracePt t="53770" x="4227513" y="3762375"/>
          <p14:tracePt t="53787" x="4221163" y="3762375"/>
          <p14:tracePt t="53804" x="4214813" y="3762375"/>
          <p14:tracePt t="53821" x="4208463" y="3756025"/>
          <p14:tracePt t="53919" x="4203700" y="3756025"/>
          <p14:tracePt t="53943" x="4191000" y="3756025"/>
          <p14:tracePt t="53959" x="4179888" y="3756025"/>
          <p14:tracePt t="53975" x="4167188" y="3756025"/>
          <p14:tracePt t="53983" x="4156075" y="3768725"/>
          <p14:tracePt t="53999" x="4143375" y="3775075"/>
          <p14:tracePt t="54007" x="4137025" y="3775075"/>
          <p14:tracePt t="54021" x="4132263" y="3779838"/>
          <p14:tracePt t="54038" x="4113213" y="3786188"/>
          <p14:tracePt t="54039" x="4108450" y="3786188"/>
          <p14:tracePt t="54054" x="4102100" y="3792538"/>
          <p14:tracePt t="54071" x="4095750" y="3798888"/>
          <p14:tracePt t="54088" x="4089400" y="3798888"/>
          <p14:tracePt t="54791" x="4078288" y="3798888"/>
          <p14:tracePt t="54799" x="4065588" y="3798888"/>
          <p14:tracePt t="54807" x="4060825" y="3798888"/>
          <p14:tracePt t="54822" x="4041775" y="3798888"/>
          <p14:tracePt t="54840" x="4037013" y="3798888"/>
          <p14:tracePt t="54855" x="4017963" y="3798888"/>
          <p14:tracePt t="54872" x="3994150" y="3798888"/>
          <p14:tracePt t="54888" x="3970338" y="3798888"/>
          <p14:tracePt t="54905" x="3946525" y="3792538"/>
          <p14:tracePt t="54922" x="3929063" y="3786188"/>
          <p14:tracePt t="54939" x="3905250" y="3786188"/>
          <p14:tracePt t="54955" x="3881438" y="3786188"/>
          <p14:tracePt t="54972" x="3863975" y="3779838"/>
          <p14:tracePt t="54989" x="3846513" y="3779838"/>
          <p14:tracePt t="54990" x="3833813" y="3775075"/>
          <p14:tracePt t="55006" x="3822700" y="3775075"/>
          <p14:tracePt t="55007" x="3816350" y="3775075"/>
          <p14:tracePt t="55022" x="3786188" y="3775075"/>
          <p14:tracePt t="55039" x="3768725" y="3775075"/>
          <p14:tracePt t="55055" x="3738563" y="3775075"/>
          <p14:tracePt t="55072" x="3708400" y="3775075"/>
          <p14:tracePt t="55089" x="3673475" y="3775075"/>
          <p14:tracePt t="55105" x="3632200" y="3775075"/>
          <p14:tracePt t="55122" x="3589338" y="3775075"/>
          <p14:tracePt t="55139" x="3541713" y="3775075"/>
          <p14:tracePt t="55155" x="3482975" y="3775075"/>
          <p14:tracePt t="55172" x="3446463" y="3775075"/>
          <p14:tracePt t="55189" x="3411538" y="3775075"/>
          <p14:tracePt t="55192" x="3387725" y="3779838"/>
          <p14:tracePt t="55205" x="3370263" y="3786188"/>
          <p14:tracePt t="55222" x="3268663" y="3810000"/>
          <p14:tracePt t="55239" x="3184525" y="3833813"/>
          <p14:tracePt t="55256" x="3108325" y="3863975"/>
          <p14:tracePt t="55272" x="3041650" y="3887788"/>
          <p14:tracePt t="55289" x="3006725" y="3898900"/>
          <p14:tracePt t="55306" x="2982913" y="3911600"/>
          <p14:tracePt t="55322" x="2952750" y="3922713"/>
          <p14:tracePt t="55339" x="2928938" y="3935413"/>
          <p14:tracePt t="55356" x="2894013" y="3952875"/>
          <p14:tracePt t="55372" x="2863850" y="3965575"/>
          <p14:tracePt t="55389" x="2827338" y="3976688"/>
          <p14:tracePt t="55391" x="2809875" y="3989388"/>
          <p14:tracePt t="55406" x="2774950" y="4006850"/>
          <p14:tracePt t="55422" x="2744788" y="4013200"/>
          <p14:tracePt t="55424" x="2720975" y="4024313"/>
          <p14:tracePt t="55439" x="2667000" y="4048125"/>
          <p14:tracePt t="55456" x="2613025" y="4060825"/>
          <p14:tracePt t="55472" x="2560638" y="4071938"/>
          <p14:tracePt t="55489" x="2493963" y="4084638"/>
          <p14:tracePt t="55506" x="2435225" y="4095750"/>
          <p14:tracePt t="55523" x="2357438" y="4108450"/>
          <p14:tracePt t="55539" x="2327275" y="4113213"/>
          <p14:tracePt t="55556" x="2292350" y="4119563"/>
          <p14:tracePt t="55572" x="2274888" y="4119563"/>
          <p14:tracePt t="55589" x="2268538" y="4119563"/>
          <p14:tracePt t="55607" x="2262188" y="4119563"/>
          <p14:tracePt t="55623" x="2251075" y="4119563"/>
          <p14:tracePt t="55639" x="2214563" y="4132263"/>
          <p14:tracePt t="55656" x="2184400" y="4132263"/>
          <p14:tracePt t="55673" x="2125663" y="4149725"/>
          <p14:tracePt t="55690" x="2041525" y="4203700"/>
          <p14:tracePt t="55706" x="1965325" y="4232275"/>
          <p14:tracePt t="55723" x="1917700" y="4251325"/>
          <p14:tracePt t="55739" x="1893888" y="4262438"/>
          <p14:tracePt t="55756" x="1870075" y="4262438"/>
          <p14:tracePt t="55773" x="1857375" y="4268788"/>
          <p14:tracePt t="55789" x="1846263" y="4268788"/>
          <p14:tracePt t="55806" x="1827213" y="4268788"/>
          <p14:tracePt t="55807" x="1816100" y="4268788"/>
          <p14:tracePt t="55823" x="1792288" y="4268788"/>
          <p14:tracePt t="55840" x="1785938" y="4268788"/>
          <p14:tracePt t="55856" x="1774825" y="4268788"/>
          <p14:tracePt t="55887" x="1768475" y="4268788"/>
          <p14:tracePt t="55903" x="1762125" y="4268788"/>
          <p14:tracePt t="55935" x="1755775" y="4268788"/>
          <p14:tracePt t="55943" x="1751013" y="4268788"/>
          <p14:tracePt t="55959" x="1744663" y="4268788"/>
          <p14:tracePt t="55983" x="1738313" y="4268788"/>
          <p14:tracePt t="55999" x="1731963" y="4262438"/>
          <p14:tracePt t="56039" x="1731963" y="4251325"/>
          <p14:tracePt t="56047" x="1731963" y="4244975"/>
          <p14:tracePt t="56057" x="1731963" y="4232275"/>
          <p14:tracePt t="56073" x="1738313" y="4208463"/>
          <p14:tracePt t="56090" x="1744663" y="4167188"/>
          <p14:tracePt t="56107" x="1751013" y="4132263"/>
          <p14:tracePt t="56123" x="1762125" y="4108450"/>
          <p14:tracePt t="56140" x="1774825" y="4084638"/>
          <p14:tracePt t="56156" x="1779588" y="4060825"/>
          <p14:tracePt t="56158" x="1785938" y="4054475"/>
          <p14:tracePt t="56173" x="1792288" y="4041775"/>
          <p14:tracePt t="56190" x="1792288" y="4030663"/>
          <p14:tracePt t="56191" x="1798638" y="4030663"/>
          <p14:tracePt t="56216" x="1803400" y="4017963"/>
          <p14:tracePt t="56551" x="1803400" y="4024313"/>
          <p14:tracePt t="56559" x="1809750" y="4030663"/>
          <p14:tracePt t="56575" x="1822450" y="4037013"/>
          <p14:tracePt t="56583" x="1846263" y="4041775"/>
          <p14:tracePt t="56592" x="1887538" y="4041775"/>
          <p14:tracePt t="56607" x="2000250" y="4041775"/>
          <p14:tracePt t="56624" x="2125663" y="4037013"/>
          <p14:tracePt t="56640" x="2262188" y="4017963"/>
          <p14:tracePt t="56657" x="2398713" y="3994150"/>
          <p14:tracePt t="56674" x="2530475" y="3976688"/>
          <p14:tracePt t="56691" x="2625725" y="3965575"/>
          <p14:tracePt t="56707" x="2690813" y="3965575"/>
          <p14:tracePt t="56724" x="2755900" y="3965575"/>
          <p14:tracePt t="56741" x="2792413" y="3965575"/>
          <p14:tracePt t="56742" x="2816225" y="3970338"/>
          <p14:tracePt t="56757" x="2840038" y="3976688"/>
          <p14:tracePt t="56774" x="2898775" y="3983038"/>
          <p14:tracePt t="56791" x="2935288" y="3989388"/>
          <p14:tracePt t="56807" x="2982913" y="3994150"/>
          <p14:tracePt t="56824" x="3054350" y="3994150"/>
          <p14:tracePt t="56841" x="3119438" y="3994150"/>
          <p14:tracePt t="56857" x="3179763" y="3994150"/>
          <p14:tracePt t="56874" x="3227388" y="3994150"/>
          <p14:tracePt t="56891" x="3275013" y="3994150"/>
          <p14:tracePt t="56907" x="3316288" y="3994150"/>
          <p14:tracePt t="56924" x="3370263" y="4000500"/>
          <p14:tracePt t="56941" x="3429000" y="4006850"/>
          <p14:tracePt t="56942" x="3465513" y="4013200"/>
          <p14:tracePt t="56957" x="3524250" y="4037013"/>
          <p14:tracePt t="56975" x="3673475" y="4095750"/>
          <p14:tracePt t="56991" x="3762375" y="4125913"/>
          <p14:tracePt t="57008" x="3803650" y="4143375"/>
          <p14:tracePt t="57024" x="3857625" y="4149725"/>
          <p14:tracePt t="57041" x="3894138" y="4156075"/>
          <p14:tracePt t="57058" x="3935413" y="4167188"/>
          <p14:tracePt t="57074" x="3994150" y="4173538"/>
          <p14:tracePt t="57091" x="4054475" y="4179888"/>
          <p14:tracePt t="57108" x="4095750" y="4179888"/>
          <p14:tracePt t="57112" x="4113213" y="4179888"/>
          <p14:tracePt t="57124" x="4119563" y="4179888"/>
          <p14:tracePt t="57141" x="4125913" y="4179888"/>
          <p14:tracePt t="57391" x="4143375" y="4179888"/>
          <p14:tracePt t="57399" x="4179888" y="4179888"/>
          <p14:tracePt t="57408" x="4232275" y="4179888"/>
          <p14:tracePt t="57425" x="4333875" y="4179888"/>
          <p14:tracePt t="57442" x="4429125" y="4173538"/>
          <p14:tracePt t="57458" x="4537075" y="4156075"/>
          <p14:tracePt t="57475" x="4656138" y="4132263"/>
          <p14:tracePt t="57492" x="4745038" y="4119563"/>
          <p14:tracePt t="57508" x="4803775" y="4113213"/>
          <p14:tracePt t="57525" x="4833938" y="4113213"/>
          <p14:tracePt t="57526" x="4851400" y="4108450"/>
          <p14:tracePt t="57543" x="4857750" y="4108450"/>
          <p14:tracePt t="57591" x="4864100" y="4108450"/>
          <p14:tracePt t="57599" x="4870450" y="4108450"/>
          <p14:tracePt t="57608" x="4875213" y="4108450"/>
          <p14:tracePt t="57625" x="4899025" y="4108450"/>
          <p14:tracePt t="57642" x="4911725" y="4108450"/>
          <p14:tracePt t="57658" x="4911725" y="4102100"/>
          <p14:tracePt t="57943" x="4894263" y="4102100"/>
          <p14:tracePt t="57951" x="4881563" y="4095750"/>
          <p14:tracePt t="57959" x="4870450" y="4095750"/>
          <p14:tracePt t="57975" x="4851400" y="4089400"/>
          <p14:tracePt t="57992" x="4833938" y="4089400"/>
          <p14:tracePt t="58009" x="4810125" y="4089400"/>
          <p14:tracePt t="58026" x="4792663" y="4089400"/>
          <p14:tracePt t="58042" x="4775200" y="4089400"/>
          <p14:tracePt t="58059" x="4762500" y="4089400"/>
          <p14:tracePt t="58076" x="4751388" y="4089400"/>
          <p14:tracePt t="58092" x="4738688" y="4089400"/>
          <p14:tracePt t="58135" x="4732338" y="4089400"/>
          <p14:tracePt t="58151" x="4732338" y="4102100"/>
          <p14:tracePt t="58175" x="4732338" y="4108450"/>
          <p14:tracePt t="58183" x="4732338" y="4113213"/>
          <p14:tracePt t="58199" x="4738688" y="4125913"/>
          <p14:tracePt t="58209" x="4745038" y="4132263"/>
          <p14:tracePt t="58226" x="4799013" y="4149725"/>
          <p14:tracePt t="58242" x="4875213" y="4160838"/>
          <p14:tracePt t="58259" x="5000625" y="4173538"/>
          <p14:tracePt t="58276" x="5095875" y="4173538"/>
          <p14:tracePt t="58279" x="5132388" y="4173538"/>
          <p14:tracePt t="58292" x="5184775" y="4173538"/>
          <p14:tracePt t="58309" x="5256213" y="4156075"/>
          <p14:tracePt t="58310" x="5292725" y="4143375"/>
          <p14:tracePt t="58326" x="5346700" y="4119563"/>
          <p14:tracePt t="58342" x="5357813" y="4119563"/>
          <p14:tracePt t="58359" x="5370513" y="4113213"/>
          <p14:tracePt t="58647" x="5375275" y="4113213"/>
          <p14:tracePt t="58655" x="5387975" y="4125913"/>
          <p14:tracePt t="58663" x="5387975" y="4137025"/>
          <p14:tracePt t="58676" x="5405438" y="4156075"/>
          <p14:tracePt t="58693" x="5435600" y="4191000"/>
          <p14:tracePt t="58694" x="5453063" y="4208463"/>
          <p14:tracePt t="58710" x="5476875" y="4221163"/>
          <p14:tracePt t="58711" x="5518150" y="4238625"/>
          <p14:tracePt t="58726" x="5561013" y="4256088"/>
          <p14:tracePt t="58728" x="5595938" y="4268788"/>
          <p14:tracePt t="58743" x="5649913" y="4279900"/>
          <p14:tracePt t="58760" x="5715000" y="4292600"/>
          <p14:tracePt t="58776" x="5786438" y="4298950"/>
          <p14:tracePt t="58793" x="5870575" y="4310063"/>
          <p14:tracePt t="58810" x="5965825" y="4322763"/>
          <p14:tracePt t="58826" x="6089650" y="4322763"/>
          <p14:tracePt t="58843" x="6208713" y="4322763"/>
          <p14:tracePt t="58860" x="6316663" y="4322763"/>
          <p14:tracePt t="58876" x="6423025" y="4322763"/>
          <p14:tracePt t="58878" x="6489700" y="4322763"/>
          <p14:tracePt t="58893" x="6554788" y="4322763"/>
          <p14:tracePt t="58910" x="6769100" y="4292600"/>
          <p14:tracePt t="58927" x="6905625" y="4251325"/>
          <p14:tracePt t="58943" x="7000875" y="4208463"/>
          <p14:tracePt t="58960" x="7061200" y="4173538"/>
          <p14:tracePt t="58977" x="7085013" y="4156075"/>
          <p14:tracePt t="59231" x="7089775" y="4149725"/>
          <p14:tracePt t="59247" x="7096125" y="4156075"/>
          <p14:tracePt t="59255" x="7113588" y="4191000"/>
          <p14:tracePt t="59263" x="7119938" y="4208463"/>
          <p14:tracePt t="59277" x="7143750" y="4227513"/>
          <p14:tracePt t="59294" x="7256463" y="4310063"/>
          <p14:tracePt t="59310" x="7292975" y="4322763"/>
          <p14:tracePt t="59312" x="7334250" y="4322763"/>
          <p14:tracePt t="59327" x="7399338" y="4327525"/>
          <p14:tracePt t="59344" x="7442200" y="4327525"/>
          <p14:tracePt t="59360" x="7477125" y="4316413"/>
          <p14:tracePt t="59377" x="7507288" y="4286250"/>
          <p14:tracePt t="59394" x="7513638" y="4251325"/>
          <p14:tracePt t="59410" x="7513638" y="4214813"/>
          <p14:tracePt t="59427" x="7513638" y="4197350"/>
          <p14:tracePt t="59444" x="7507288" y="4184650"/>
          <p14:tracePt t="59551" x="7500938" y="4184650"/>
          <p14:tracePt t="59559" x="7494588" y="4184650"/>
          <p14:tracePt t="59567" x="7483475" y="4184650"/>
          <p14:tracePt t="59583" x="7470775" y="4184650"/>
          <p14:tracePt t="59594" x="7466013" y="4184650"/>
          <p14:tracePt t="59611" x="7453313" y="4197350"/>
          <p14:tracePt t="59627" x="7435850" y="4208463"/>
          <p14:tracePt t="59644" x="7423150" y="4214813"/>
          <p14:tracePt t="59661" x="7418388" y="4221163"/>
          <p14:tracePt t="59677" x="7412038" y="4227513"/>
          <p14:tracePt t="59694" x="7405688" y="4238625"/>
          <p14:tracePt t="59695" x="7405688" y="4244975"/>
          <p14:tracePt t="59711" x="7405688" y="4251325"/>
          <p14:tracePt t="59735" x="7405688" y="4256088"/>
          <p14:tracePt t="59855" x="7405688" y="4238625"/>
          <p14:tracePt t="59863" x="7399338" y="4221163"/>
          <p14:tracePt t="59871" x="7388225" y="4203700"/>
          <p14:tracePt t="59879" x="7388225" y="4184650"/>
          <p14:tracePt t="59894" x="7375525" y="4167188"/>
          <p14:tracePt t="59911" x="7323138" y="4113213"/>
          <p14:tracePt t="59928" x="7269163" y="4102100"/>
          <p14:tracePt t="59944" x="7180263" y="4084638"/>
          <p14:tracePt t="59961" x="7042150" y="4084638"/>
          <p14:tracePt t="59978" x="6942138" y="4089400"/>
          <p14:tracePt t="59994" x="6870700" y="4108450"/>
          <p14:tracePt t="60011" x="6810375" y="4137025"/>
          <p14:tracePt t="60028" x="6756400" y="4160838"/>
          <p14:tracePt t="60044" x="6691313" y="4191000"/>
          <p14:tracePt t="60046" x="6673850" y="4197350"/>
          <p14:tracePt t="60061" x="6643688" y="4214813"/>
          <p14:tracePt t="60078" x="6561138" y="4268788"/>
          <p14:tracePt t="60094" x="6542088" y="4286250"/>
          <p14:tracePt t="60111" x="6483350" y="4322763"/>
          <p14:tracePt t="60128" x="6465888" y="4333875"/>
          <p14:tracePt t="60145" x="6453188" y="4346575"/>
          <p14:tracePt t="60161" x="6442075" y="4351338"/>
          <p14:tracePt t="60199" x="6435725" y="4357688"/>
          <p14:tracePt t="60215" x="6435725" y="4364038"/>
          <p14:tracePt t="60223" x="6429375" y="4364038"/>
          <p14:tracePt t="60247" x="6429375" y="4370388"/>
          <p14:tracePt t="60263" x="6423025" y="4375150"/>
          <p14:tracePt t="60279" x="6423025" y="4381500"/>
          <p14:tracePt t="60319" x="6418263" y="43878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745E9B-8EE0-D443-A835-758E2D9B0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https://github.com/uhqd/GAMMORA</a:t>
            </a:r>
            <a:endParaRPr lang="en-US" dirty="0"/>
          </a:p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F1D540-B559-B947-9CAB-5C06DE2FA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28" y="187779"/>
            <a:ext cx="2358193" cy="13960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76A08D-D1DC-E04C-8E2D-6CC745DBA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798513"/>
            <a:ext cx="4749800" cy="3035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6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1"/>
    </mc:Choice>
    <mc:Fallback>
      <p:transition spd="slow" advTm="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7" x="6453188" y="4405313"/>
          <p14:tracePt t="1335" x="6494463" y="4418013"/>
          <p14:tracePt t="1343" x="6537325" y="4429125"/>
          <p14:tracePt t="1358" x="6561138" y="4435475"/>
          <p14:tracePt t="1375" x="6578600" y="4429125"/>
          <p14:tracePt t="1391" x="6565900" y="4394200"/>
          <p14:tracePt t="1408" x="6554788" y="43703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8272" y="604270"/>
            <a:ext cx="6721929" cy="68512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GAMMORA?</a:t>
            </a:r>
            <a:br>
              <a:rPr lang="en-US" dirty="0"/>
            </a:br>
            <a:r>
              <a:rPr lang="fr-FR" sz="2200" dirty="0" err="1"/>
              <a:t>Gate</a:t>
            </a:r>
            <a:r>
              <a:rPr lang="fr-FR" sz="2200" dirty="0"/>
              <a:t> Monte-Carlo </a:t>
            </a:r>
            <a:r>
              <a:rPr lang="fr-FR" sz="2200" dirty="0" err="1"/>
              <a:t>MOdel</a:t>
            </a:r>
            <a:r>
              <a:rPr lang="fr-FR" sz="2200" dirty="0"/>
              <a:t> for </a:t>
            </a:r>
            <a:r>
              <a:rPr lang="fr-FR" sz="2200" dirty="0" err="1"/>
              <a:t>RAdiotherapy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F1D540-B559-B947-9CAB-5C06DE2FA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" y="187779"/>
            <a:ext cx="2358193" cy="13960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350443-6EBC-9341-A642-30243D208FBF}"/>
              </a:ext>
            </a:extLst>
          </p:cNvPr>
          <p:cNvSpPr txBox="1"/>
          <p:nvPr/>
        </p:nvSpPr>
        <p:spPr>
          <a:xfrm>
            <a:off x="382434" y="4220936"/>
            <a:ext cx="84580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In a nutshell: a GATE macro maker for radiotherapy!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A free and open-source project (</a:t>
            </a:r>
            <a:r>
              <a:rPr lang="en-US" sz="2800" dirty="0" err="1"/>
              <a:t>Licence</a:t>
            </a:r>
            <a:r>
              <a:rPr lang="en-US" sz="2800" dirty="0"/>
              <a:t> GNU GPL v3)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FA7BE5-0A2C-4E4B-8F2F-4B02FC8F0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058" y="1583871"/>
            <a:ext cx="4902200" cy="1765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0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23"/>
    </mc:Choice>
    <mc:Fallback>
      <p:transition spd="slow" advTm="4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8272" y="604270"/>
            <a:ext cx="6721929" cy="68512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GAMMORA?</a:t>
            </a:r>
            <a:br>
              <a:rPr lang="en-US" dirty="0"/>
            </a:br>
            <a:r>
              <a:rPr lang="fr-FR" sz="2200" dirty="0" err="1"/>
              <a:t>Gate</a:t>
            </a:r>
            <a:r>
              <a:rPr lang="fr-FR" sz="2200" dirty="0"/>
              <a:t> Monte-Carlo </a:t>
            </a:r>
            <a:r>
              <a:rPr lang="fr-FR" sz="2200" dirty="0" err="1"/>
              <a:t>MOdel</a:t>
            </a:r>
            <a:r>
              <a:rPr lang="fr-FR" sz="2200" dirty="0"/>
              <a:t> for </a:t>
            </a:r>
            <a:r>
              <a:rPr lang="fr-FR" sz="2200" dirty="0" err="1"/>
              <a:t>RAdiotherapy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F1D540-B559-B947-9CAB-5C06DE2FA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" y="187779"/>
            <a:ext cx="2358193" cy="139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AB89E2-5C59-5F4D-8814-35ADF318E3E2}"/>
              </a:ext>
            </a:extLst>
          </p:cNvPr>
          <p:cNvSpPr/>
          <p:nvPr/>
        </p:nvSpPr>
        <p:spPr>
          <a:xfrm>
            <a:off x="359229" y="3628642"/>
            <a:ext cx="112231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It can create simple or complex GATE macros for </a:t>
            </a:r>
            <a:r>
              <a:rPr lang="en-US" sz="2800" b="1" dirty="0"/>
              <a:t>Varian </a:t>
            </a:r>
            <a:r>
              <a:rPr lang="en-US" sz="2800" b="1" dirty="0" err="1"/>
              <a:t>TrueBeam</a:t>
            </a:r>
            <a:r>
              <a:rPr lang="en-US" sz="2800" b="1" dirty="0"/>
              <a:t> </a:t>
            </a:r>
            <a:r>
              <a:rPr lang="en-US" sz="2800" b="1" dirty="0" err="1"/>
              <a:t>STx</a:t>
            </a:r>
            <a:endParaRPr lang="en-US" sz="2800" b="1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Photons energy modes: 6FF, 10FF, 6FFF and 10FFF (.</a:t>
            </a:r>
            <a:r>
              <a:rPr lang="en-US" sz="2800" dirty="0" err="1"/>
              <a:t>IAEAphsp</a:t>
            </a:r>
            <a:r>
              <a:rPr lang="en-US" sz="2800" dirty="0"/>
              <a:t> or gaga)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Electrons (only .</a:t>
            </a:r>
            <a:r>
              <a:rPr lang="en-US" sz="2800" dirty="0" err="1"/>
              <a:t>IAEAphsp</a:t>
            </a:r>
            <a:r>
              <a:rPr lang="en-US" sz="2800" dirty="0"/>
              <a:t>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GATE phantom or patient CT (since GATE 8.2)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Splitting jobs (SLURM)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384EDE-DB8E-0443-A928-90F6AE13D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352" y="1411967"/>
            <a:ext cx="4486276" cy="256358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11"/>
    </mc:Choice>
    <mc:Fallback>
      <p:transition spd="slow" advTm="5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8272" y="604270"/>
            <a:ext cx="6721929" cy="685120"/>
          </a:xfrm>
        </p:spPr>
        <p:txBody>
          <a:bodyPr>
            <a:normAutofit fontScale="90000"/>
          </a:bodyPr>
          <a:lstStyle/>
          <a:p>
            <a:r>
              <a:rPr lang="en-US" dirty="0"/>
              <a:t>Who is GAMMORA?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F1D540-B559-B947-9CAB-5C06DE2FA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" y="187779"/>
            <a:ext cx="2358193" cy="13960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99AF87-F1F7-FB43-B584-8459F7BF0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32" y="2000362"/>
            <a:ext cx="5142593" cy="39675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9E3336C-DB6A-F447-A43A-AF86DB118CCC}"/>
              </a:ext>
            </a:extLst>
          </p:cNvPr>
          <p:cNvSpPr txBox="1"/>
          <p:nvPr/>
        </p:nvSpPr>
        <p:spPr>
          <a:xfrm>
            <a:off x="6564086" y="3412672"/>
            <a:ext cx="41152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GAMORA was implemented by:</a:t>
            </a:r>
          </a:p>
          <a:p>
            <a:r>
              <a:rPr lang="en-US" sz="2400" dirty="0"/>
              <a:t>Sara </a:t>
            </a:r>
            <a:r>
              <a:rPr lang="en-US" sz="2400" dirty="0" err="1"/>
              <a:t>Beilla</a:t>
            </a:r>
            <a:endParaRPr lang="en-US" sz="2400" dirty="0"/>
          </a:p>
          <a:p>
            <a:r>
              <a:rPr lang="en-US" sz="2400" dirty="0"/>
              <a:t>Tony Younes</a:t>
            </a:r>
          </a:p>
          <a:p>
            <a:r>
              <a:rPr lang="en-US" sz="2400" dirty="0"/>
              <a:t>Jeremy </a:t>
            </a:r>
            <a:r>
              <a:rPr lang="en-US" sz="2400" dirty="0" err="1"/>
              <a:t>Leste</a:t>
            </a:r>
            <a:endParaRPr lang="en-US" sz="2400" dirty="0"/>
          </a:p>
          <a:p>
            <a:r>
              <a:rPr lang="en-US" sz="2400" dirty="0"/>
              <a:t>Luc Simon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8"/>
    </mc:Choice>
    <mc:Fallback>
      <p:transition spd="slow" advTm="2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6C5A9-F91A-9040-ADDA-4ADBEF0F3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7236" y="224291"/>
            <a:ext cx="8983435" cy="975859"/>
          </a:xfrm>
        </p:spPr>
        <p:txBody>
          <a:bodyPr/>
          <a:lstStyle/>
          <a:p>
            <a:r>
              <a:rPr lang="en-US" dirty="0"/>
              <a:t>Why GAMMORA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0EC4C1-DCAD-9B4C-9B77-15BA9A1F8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144" y="1200150"/>
            <a:ext cx="9144000" cy="1655762"/>
          </a:xfrm>
        </p:spPr>
        <p:txBody>
          <a:bodyPr>
            <a:normAutofit fontScale="25000" lnSpcReduction="20000"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200" dirty="0"/>
              <a:t>An “easy-to-use” tool to perform GATE simulations for Radiotherapy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200" dirty="0"/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200" dirty="0"/>
              <a:t>Powered by GATE/Geant4, GAMMORA provides a reference computation in the cases where classic algorithms reach their limits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200" dirty="0"/>
              <a:t>Open-source: possibility to control, edit and modify any features of the computation</a:t>
            </a:r>
          </a:p>
          <a:p>
            <a:pPr algn="l"/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1F99E8-B356-5C43-82F4-5843BC218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27" t="12228" r="38021" b="8818"/>
          <a:stretch/>
        </p:blipFill>
        <p:spPr>
          <a:xfrm>
            <a:off x="1605280" y="2435090"/>
            <a:ext cx="1194344" cy="1738988"/>
          </a:xfrm>
          <a:prstGeom prst="rect">
            <a:avLst/>
          </a:prstGeom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035049BD-3E00-D344-BBA9-7E8EA80CFD43}"/>
              </a:ext>
            </a:extLst>
          </p:cNvPr>
          <p:cNvSpPr/>
          <p:nvPr/>
        </p:nvSpPr>
        <p:spPr>
          <a:xfrm>
            <a:off x="2631440" y="2176009"/>
            <a:ext cx="6543040" cy="660400"/>
          </a:xfrm>
          <a:prstGeom prst="wedgeRoundRectCallout">
            <a:avLst>
              <a:gd name="adj1" fmla="val -44591"/>
              <a:gd name="adj2" fmla="val 9326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Why? We already have Varian Eclipse and it works fine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38"/>
    </mc:Choice>
    <mc:Fallback>
      <p:transition spd="slow" advTm="7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440" y="162559"/>
            <a:ext cx="9144000" cy="888683"/>
          </a:xfrm>
        </p:spPr>
        <p:txBody>
          <a:bodyPr>
            <a:normAutofit fontScale="90000"/>
          </a:bodyPr>
          <a:lstStyle/>
          <a:p>
            <a:r>
              <a:rPr lang="en-US" dirty="0"/>
              <a:t>Inside GAMMORA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745E9B-8EE0-D443-A835-758E2D9B0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326198"/>
            <a:ext cx="9144000" cy="475964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On </a:t>
            </a:r>
            <a:r>
              <a:rPr lang="en-US" dirty="0" err="1"/>
              <a:t>myvarian.com</a:t>
            </a:r>
            <a:r>
              <a:rPr lang="en-US" dirty="0"/>
              <a:t>, VARIAN provides for its customers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A brief description of the </a:t>
            </a:r>
            <a:r>
              <a:rPr lang="en-US" dirty="0" err="1"/>
              <a:t>TrueBeam</a:t>
            </a:r>
            <a:r>
              <a:rPr lang="en-US" dirty="0"/>
              <a:t> </a:t>
            </a:r>
            <a:r>
              <a:rPr lang="en-US" dirty="0" err="1"/>
              <a:t>STx</a:t>
            </a:r>
            <a:r>
              <a:rPr lang="en-US" dirty="0"/>
              <a:t> geometry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Phase space files (</a:t>
            </a:r>
            <a:r>
              <a:rPr lang="en-US" dirty="0" err="1"/>
              <a:t>IAEAphsp</a:t>
            </a:r>
            <a:r>
              <a:rPr lang="en-US" dirty="0"/>
              <a:t>) of the </a:t>
            </a:r>
            <a:r>
              <a:rPr lang="en-US" dirty="0" err="1"/>
              <a:t>TrueBeamStx</a:t>
            </a:r>
            <a:r>
              <a:rPr lang="en-US" dirty="0"/>
              <a:t> sources (photons, electrons) at the entrance of the </a:t>
            </a:r>
            <a:r>
              <a:rPr lang="en-US" dirty="0" err="1"/>
              <a:t>linac</a:t>
            </a:r>
            <a:r>
              <a:rPr lang="en-US" dirty="0"/>
              <a:t> head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First part of the </a:t>
            </a:r>
            <a:r>
              <a:rPr lang="en-US" dirty="0" err="1"/>
              <a:t>linac</a:t>
            </a:r>
            <a:r>
              <a:rPr lang="en-US" dirty="0"/>
              <a:t>, modelled with Geant4 (Constantin et al. 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Contains 2380.10</a:t>
            </a:r>
            <a:r>
              <a:rPr lang="en-US" baseline="30000" dirty="0"/>
              <a:t>6</a:t>
            </a:r>
            <a:r>
              <a:rPr lang="en-US" dirty="0"/>
              <a:t> particles (21 bytes/particles) with constant “y”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CDAA4ED-9E62-0440-B374-6D202C55C256}"/>
              </a:ext>
            </a:extLst>
          </p:cNvPr>
          <p:cNvGrpSpPr/>
          <p:nvPr/>
        </p:nvGrpSpPr>
        <p:grpSpPr>
          <a:xfrm>
            <a:off x="5364481" y="3830321"/>
            <a:ext cx="6676390" cy="2779396"/>
            <a:chOff x="6418495" y="4709009"/>
            <a:chExt cx="5886535" cy="204294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BBAF1FC-D13F-D04E-AEC9-16A50CEE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8495" y="4709009"/>
              <a:ext cx="5886535" cy="199421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3FAC802-DC14-0D43-A0AC-79262C62D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775" t="50933" r="-3265" b="-14126"/>
            <a:stretch/>
          </p:blipFill>
          <p:spPr>
            <a:xfrm>
              <a:off x="9794240" y="6085840"/>
              <a:ext cx="1239520" cy="666116"/>
            </a:xfrm>
            <a:prstGeom prst="rect">
              <a:avLst/>
            </a:prstGeom>
          </p:spPr>
        </p:pic>
      </p:grp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5A9A366E-E8CB-3148-8AE9-EAC3728D49C9}"/>
              </a:ext>
            </a:extLst>
          </p:cNvPr>
          <p:cNvSpPr/>
          <p:nvPr/>
        </p:nvSpPr>
        <p:spPr>
          <a:xfrm>
            <a:off x="4876800" y="3830320"/>
            <a:ext cx="416560" cy="701039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4C7C4F-9F66-CE49-9E91-381477122B93}"/>
              </a:ext>
            </a:extLst>
          </p:cNvPr>
          <p:cNvSpPr txBox="1"/>
          <p:nvPr/>
        </p:nvSpPr>
        <p:spPr>
          <a:xfrm>
            <a:off x="3175876" y="3996173"/>
            <a:ext cx="171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Constantin et al.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0C81B24B-9382-2746-97E0-38B2F1037D26}"/>
              </a:ext>
            </a:extLst>
          </p:cNvPr>
          <p:cNvSpPr/>
          <p:nvPr/>
        </p:nvSpPr>
        <p:spPr>
          <a:xfrm>
            <a:off x="4864498" y="4607561"/>
            <a:ext cx="416560" cy="1864359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3A89A4-C2E2-2B49-8430-87DD41AF6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743" y="5274662"/>
            <a:ext cx="1011031" cy="5985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64"/>
    </mc:Choice>
    <mc:Fallback>
      <p:transition spd="slow" advTm="10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440" y="162559"/>
            <a:ext cx="9144000" cy="888683"/>
          </a:xfrm>
        </p:spPr>
        <p:txBody>
          <a:bodyPr>
            <a:normAutofit fontScale="90000"/>
          </a:bodyPr>
          <a:lstStyle/>
          <a:p>
            <a:r>
              <a:rPr lang="en-US" dirty="0"/>
              <a:t>Inside GAMMORA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CDAA4ED-9E62-0440-B374-6D202C55C256}"/>
              </a:ext>
            </a:extLst>
          </p:cNvPr>
          <p:cNvGrpSpPr/>
          <p:nvPr/>
        </p:nvGrpSpPr>
        <p:grpSpPr>
          <a:xfrm>
            <a:off x="294641" y="1051242"/>
            <a:ext cx="3098799" cy="1488758"/>
            <a:chOff x="6418495" y="4709009"/>
            <a:chExt cx="5886535" cy="204294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BBAF1FC-D13F-D04E-AEC9-16A50CEE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8495" y="4709009"/>
              <a:ext cx="5886535" cy="199421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3FAC802-DC14-0D43-A0AC-79262C62D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775" t="50933" r="-3265" b="-14126"/>
            <a:stretch/>
          </p:blipFill>
          <p:spPr>
            <a:xfrm>
              <a:off x="9794240" y="6085840"/>
              <a:ext cx="1239520" cy="666116"/>
            </a:xfrm>
            <a:prstGeom prst="rect">
              <a:avLst/>
            </a:prstGeom>
          </p:spPr>
        </p:pic>
      </p:grpSp>
      <p:sp>
        <p:nvSpPr>
          <p:cNvPr id="6" name="Cylindre 5">
            <a:extLst>
              <a:ext uri="{FF2B5EF4-FFF2-40B4-BE49-F238E27FC236}">
                <a16:creationId xmlns:a16="http://schemas.microsoft.com/office/drawing/2014/main" id="{4AB01342-7929-E949-8EFB-AF300477414B}"/>
              </a:ext>
            </a:extLst>
          </p:cNvPr>
          <p:cNvSpPr/>
          <p:nvPr/>
        </p:nvSpPr>
        <p:spPr>
          <a:xfrm>
            <a:off x="751840" y="2753360"/>
            <a:ext cx="4165600" cy="25196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F50871-827B-B543-AA29-30D82218B246}"/>
              </a:ext>
            </a:extLst>
          </p:cNvPr>
          <p:cNvSpPr txBox="1"/>
          <p:nvPr/>
        </p:nvSpPr>
        <p:spPr>
          <a:xfrm>
            <a:off x="1300854" y="5273040"/>
            <a:ext cx="3067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  <a:r>
              <a:rPr lang="en-US" dirty="0" err="1"/>
              <a:t>IAEAphsp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Property of VARIAN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Gb for each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number of particles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D39BDB7-C71C-0145-9FDD-34D90D53FAF4}"/>
              </a:ext>
            </a:extLst>
          </p:cNvPr>
          <p:cNvGrpSpPr/>
          <p:nvPr/>
        </p:nvGrpSpPr>
        <p:grpSpPr>
          <a:xfrm>
            <a:off x="8784751" y="629827"/>
            <a:ext cx="3295488" cy="2667756"/>
            <a:chOff x="8784751" y="629827"/>
            <a:chExt cx="3295488" cy="2667756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97F8C37-044F-7844-90A8-07FA0D7EA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4751" y="629827"/>
              <a:ext cx="3295488" cy="2060955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79E1132-1FC8-6C48-8A53-377587E679FD}"/>
                </a:ext>
              </a:extLst>
            </p:cNvPr>
            <p:cNvSpPr txBox="1"/>
            <p:nvPr/>
          </p:nvSpPr>
          <p:spPr>
            <a:xfrm>
              <a:off x="9718065" y="2651252"/>
              <a:ext cx="2316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Leste</a:t>
              </a:r>
              <a:r>
                <a:rPr lang="en-US" dirty="0"/>
                <a:t> et al. PM 2021</a:t>
              </a:r>
            </a:p>
            <a:p>
              <a:r>
                <a:rPr lang="en-US" dirty="0"/>
                <a:t>See PhD Thesis on HAL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C86547A-97BA-8640-BC80-44BAFA381BDC}"/>
              </a:ext>
            </a:extLst>
          </p:cNvPr>
          <p:cNvGrpSpPr/>
          <p:nvPr/>
        </p:nvGrpSpPr>
        <p:grpSpPr>
          <a:xfrm>
            <a:off x="5117694" y="2054581"/>
            <a:ext cx="3200400" cy="3818623"/>
            <a:chOff x="5117694" y="2054581"/>
            <a:chExt cx="3200400" cy="3818623"/>
          </a:xfrm>
        </p:grpSpPr>
        <p:sp>
          <p:nvSpPr>
            <p:cNvPr id="15" name="Flèche droite rayée 14">
              <a:extLst>
                <a:ext uri="{FF2B5EF4-FFF2-40B4-BE49-F238E27FC236}">
                  <a16:creationId xmlns:a16="http://schemas.microsoft.com/office/drawing/2014/main" id="{F51B4FAF-E511-2A44-B652-9CF434C7F46B}"/>
                </a:ext>
              </a:extLst>
            </p:cNvPr>
            <p:cNvSpPr/>
            <p:nvPr/>
          </p:nvSpPr>
          <p:spPr>
            <a:xfrm>
              <a:off x="5389880" y="3241040"/>
              <a:ext cx="2164080" cy="1341120"/>
            </a:xfrm>
            <a:prstGeom prst="striped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GAN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BE341C-FE83-A64D-AA72-46D5D80D7CF2}"/>
                </a:ext>
              </a:extLst>
            </p:cNvPr>
            <p:cNvSpPr/>
            <p:nvPr/>
          </p:nvSpPr>
          <p:spPr>
            <a:xfrm>
              <a:off x="5117694" y="2054581"/>
              <a:ext cx="32004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/>
                <a:t>GAGA:</a:t>
              </a:r>
            </a:p>
            <a:p>
              <a:r>
                <a:rPr lang="fr-FR" sz="1400" dirty="0" err="1"/>
                <a:t>Sarrut</a:t>
              </a:r>
              <a:r>
                <a:rPr lang="fr-FR" sz="1400" dirty="0"/>
                <a:t> D, </a:t>
              </a:r>
              <a:r>
                <a:rPr lang="fr-FR" sz="1400" dirty="0" err="1"/>
                <a:t>Krah</a:t>
              </a:r>
              <a:r>
                <a:rPr lang="fr-FR" sz="1400" dirty="0"/>
                <a:t> N, </a:t>
              </a:r>
              <a:r>
                <a:rPr lang="fr-FR" sz="1400" dirty="0" err="1"/>
                <a:t>Letang</a:t>
              </a:r>
              <a:r>
                <a:rPr lang="fr-FR" sz="1400" dirty="0"/>
                <a:t> JM.</a:t>
              </a:r>
            </a:p>
            <a:p>
              <a:r>
                <a:rPr lang="fr-FR" sz="1400" dirty="0" err="1"/>
                <a:t>Phys</a:t>
              </a:r>
              <a:r>
                <a:rPr lang="fr-FR" sz="1400" dirty="0"/>
                <a:t> Med </a:t>
              </a:r>
              <a:r>
                <a:rPr lang="fr-FR" sz="1400" dirty="0" err="1"/>
                <a:t>Biol</a:t>
              </a:r>
              <a:r>
                <a:rPr lang="fr-FR" sz="1400" dirty="0"/>
                <a:t>. 2019</a:t>
              </a:r>
            </a:p>
            <a:p>
              <a:r>
                <a:rPr lang="fr-FR" sz="1400" dirty="0">
                  <a:hlinkClick r:id="rId7"/>
                </a:rPr>
                <a:t>https://github.com/dsarrut/gaga-phsp</a:t>
              </a:r>
              <a:endParaRPr lang="fr-FR" sz="1400" dirty="0"/>
            </a:p>
            <a:p>
              <a:r>
                <a:rPr lang="fr-FR" sz="1400" dirty="0" err="1"/>
                <a:t>Thank</a:t>
              </a:r>
              <a:r>
                <a:rPr lang="fr-FR" sz="1400" dirty="0"/>
                <a:t> </a:t>
              </a:r>
              <a:r>
                <a:rPr lang="fr-FR" sz="1400" dirty="0" err="1"/>
                <a:t>you</a:t>
              </a:r>
              <a:r>
                <a:rPr lang="fr-FR" sz="1400" dirty="0"/>
                <a:t> David </a:t>
              </a:r>
              <a:r>
                <a:rPr lang="fr-FR" sz="1400" dirty="0" err="1"/>
                <a:t>Sarrut</a:t>
              </a:r>
              <a:r>
                <a:rPr lang="fr-FR" sz="1400" dirty="0"/>
                <a:t> and CREATIS!</a:t>
              </a:r>
            </a:p>
          </p:txBody>
        </p:sp>
        <p:sp>
          <p:nvSpPr>
            <p:cNvPr id="19" name="Flèche en arc 18">
              <a:extLst>
                <a:ext uri="{FF2B5EF4-FFF2-40B4-BE49-F238E27FC236}">
                  <a16:creationId xmlns:a16="http://schemas.microsoft.com/office/drawing/2014/main" id="{CBA5E652-D774-DC48-AD80-C9E2F4B7C8CC}"/>
                </a:ext>
              </a:extLst>
            </p:cNvPr>
            <p:cNvSpPr/>
            <p:nvPr/>
          </p:nvSpPr>
          <p:spPr>
            <a:xfrm rot="5400000">
              <a:off x="5999667" y="4200346"/>
              <a:ext cx="751840" cy="822960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lèche en arc 19">
              <a:extLst>
                <a:ext uri="{FF2B5EF4-FFF2-40B4-BE49-F238E27FC236}">
                  <a16:creationId xmlns:a16="http://schemas.microsoft.com/office/drawing/2014/main" id="{BD8057FC-373C-7C45-8DCE-7B567F132961}"/>
                </a:ext>
              </a:extLst>
            </p:cNvPr>
            <p:cNvSpPr/>
            <p:nvPr/>
          </p:nvSpPr>
          <p:spPr>
            <a:xfrm rot="16200000">
              <a:off x="5999667" y="4200346"/>
              <a:ext cx="751840" cy="822960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5F0BA05-D691-9449-85A8-C7B757034A4C}"/>
                </a:ext>
              </a:extLst>
            </p:cNvPr>
            <p:cNvSpPr/>
            <p:nvPr/>
          </p:nvSpPr>
          <p:spPr>
            <a:xfrm>
              <a:off x="5667618" y="4949874"/>
              <a:ext cx="16086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/>
                <a:t>Generative</a:t>
              </a:r>
              <a:r>
                <a:rPr lang="fr-FR" dirty="0"/>
                <a:t> </a:t>
              </a:r>
              <a:r>
                <a:rPr lang="fr-FR" dirty="0" err="1"/>
                <a:t>Adversarial</a:t>
              </a:r>
              <a:r>
                <a:rPr lang="fr-FR" dirty="0"/>
                <a:t> Network </a:t>
              </a:r>
              <a:endParaRPr lang="en-US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2C2CF46-8A7D-8B4D-84DF-81554782C818}"/>
              </a:ext>
            </a:extLst>
          </p:cNvPr>
          <p:cNvGrpSpPr/>
          <p:nvPr/>
        </p:nvGrpSpPr>
        <p:grpSpPr>
          <a:xfrm>
            <a:off x="7833734" y="3973927"/>
            <a:ext cx="3291991" cy="2453275"/>
            <a:chOff x="7833734" y="3973927"/>
            <a:chExt cx="3291991" cy="245327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9F49DBF-1B4C-5742-8DA7-6102BA3E5D31}"/>
                </a:ext>
              </a:extLst>
            </p:cNvPr>
            <p:cNvSpPr txBox="1"/>
            <p:nvPr/>
          </p:nvSpPr>
          <p:spPr>
            <a:xfrm>
              <a:off x="7833734" y="4949874"/>
              <a:ext cx="329199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gaga </a:t>
              </a:r>
              <a:r>
                <a:rPr lang="en-US" dirty="0" err="1"/>
                <a:t>phsp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Free (</a:t>
              </a:r>
              <a:r>
                <a:rPr lang="en-US" dirty="0" err="1"/>
                <a:t>Gammora</a:t>
              </a:r>
              <a:r>
                <a:rPr lang="en-US" dirty="0"/>
                <a:t> repo)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Trained GAN = particle gun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&lt; 2 Mb for each energy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Unlimited number of particles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6A8D3A5-4ADC-6B42-B183-E29EAE51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54114" y="3973927"/>
              <a:ext cx="1131847" cy="633730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78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03"/>
    </mc:Choice>
    <mc:Fallback>
      <p:transition spd="slow" advTm="16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8DF6-C4EF-4144-995B-6AD9B88E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440" y="162559"/>
            <a:ext cx="9144000" cy="888683"/>
          </a:xfrm>
        </p:spPr>
        <p:txBody>
          <a:bodyPr>
            <a:normAutofit fontScale="90000"/>
          </a:bodyPr>
          <a:lstStyle/>
          <a:p>
            <a:r>
              <a:rPr lang="en-US" dirty="0"/>
              <a:t>Inside GAMMORA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9D1337A-E019-3940-A18B-4B490F2B9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" y="1403128"/>
            <a:ext cx="5142593" cy="39675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C4359B-B454-2043-A76E-364A7DDF6E39}"/>
              </a:ext>
            </a:extLst>
          </p:cNvPr>
          <p:cNvSpPr txBox="1"/>
          <p:nvPr/>
        </p:nvSpPr>
        <p:spPr>
          <a:xfrm>
            <a:off x="5830783" y="1377506"/>
            <a:ext cx="492865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Origin of the “world” = isocenter</a:t>
            </a:r>
          </a:p>
          <a:p>
            <a:endParaRPr lang="en-US" sz="2800" dirty="0"/>
          </a:p>
          <a:p>
            <a:r>
              <a:rPr lang="en-US" sz="2800" dirty="0"/>
              <a:t>Y jaws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X Jaws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MLC 120 HD</a:t>
            </a:r>
          </a:p>
          <a:p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A12EF-A5E4-404F-8862-97CB3F2D4E66}"/>
              </a:ext>
            </a:extLst>
          </p:cNvPr>
          <p:cNvSpPr/>
          <p:nvPr/>
        </p:nvSpPr>
        <p:spPr>
          <a:xfrm>
            <a:off x="8801100" y="2428875"/>
            <a:ext cx="1328738" cy="814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4F929C-4396-7140-832B-3901EAAB963A}"/>
              </a:ext>
            </a:extLst>
          </p:cNvPr>
          <p:cNvSpPr/>
          <p:nvPr/>
        </p:nvSpPr>
        <p:spPr>
          <a:xfrm rot="20732788">
            <a:off x="9190970" y="2021681"/>
            <a:ext cx="1328738" cy="814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F449C-F985-A943-9714-19F8101D252E}"/>
              </a:ext>
            </a:extLst>
          </p:cNvPr>
          <p:cNvSpPr/>
          <p:nvPr/>
        </p:nvSpPr>
        <p:spPr>
          <a:xfrm>
            <a:off x="8801100" y="3803393"/>
            <a:ext cx="1328738" cy="814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5AE183-2B64-1E49-9A21-6A7D9DE12E85}"/>
              </a:ext>
            </a:extLst>
          </p:cNvPr>
          <p:cNvSpPr/>
          <p:nvPr/>
        </p:nvSpPr>
        <p:spPr>
          <a:xfrm rot="20700819">
            <a:off x="9818479" y="3653826"/>
            <a:ext cx="1328738" cy="814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5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79"/>
    </mc:Choice>
    <mc:Fallback>
      <p:transition spd="slow" advTm="4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D5D6E1B-B4BE-EF43-90B5-9CB96EB6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077" y="1587167"/>
            <a:ext cx="6562725" cy="513430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83EE639-EF95-E84E-9BF7-1A5424BA5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440" y="519747"/>
            <a:ext cx="9144000" cy="888683"/>
          </a:xfrm>
        </p:spPr>
        <p:txBody>
          <a:bodyPr>
            <a:normAutofit fontScale="90000"/>
          </a:bodyPr>
          <a:lstStyle/>
          <a:p>
            <a:r>
              <a:rPr lang="en-US" dirty="0"/>
              <a:t>Inside GAMMORA</a:t>
            </a:r>
            <a:br>
              <a:rPr lang="en-US" dirty="0"/>
            </a:br>
            <a:r>
              <a:rPr lang="en-US" sz="3600" dirty="0"/>
              <a:t>A two-step simulation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71"/>
    </mc:Choice>
    <mc:Fallback>
      <p:transition spd="slow" advTm="6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37|4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7|18|6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|8.3|3.1|1.4|6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587</Words>
  <Application>Microsoft Office PowerPoint</Application>
  <PresentationFormat>Grand écran</PresentationFormat>
  <Paragraphs>97</Paragraphs>
  <Slides>19</Slides>
  <Notes>0</Notes>
  <HiddenSlides>0</HiddenSlides>
  <MMClips>19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Thème Office</vt:lpstr>
      <vt:lpstr>GAMMORA  A free, open-source, and validated GATE-based model for Monte-Carlo simulations of the Varian TrueBeam </vt:lpstr>
      <vt:lpstr>What is GAMMORA? Gate Monte-Carlo MOdel for RAdiotherapy</vt:lpstr>
      <vt:lpstr>What is GAMMORA? Gate Monte-Carlo MOdel for RAdiotherapy</vt:lpstr>
      <vt:lpstr>Who is GAMMORA?</vt:lpstr>
      <vt:lpstr>Why GAMMORA</vt:lpstr>
      <vt:lpstr>Inside GAMMORA</vt:lpstr>
      <vt:lpstr>Inside GAMMORA</vt:lpstr>
      <vt:lpstr>Inside GAMMORA</vt:lpstr>
      <vt:lpstr>Inside GAMMORA A two-step simulation</vt:lpstr>
      <vt:lpstr>Présentation PowerPoint</vt:lpstr>
      <vt:lpstr>Présentation PowerPoint</vt:lpstr>
      <vt:lpstr>Applications of GAMMORA</vt:lpstr>
      <vt:lpstr>Applications of GAMMORA The interplay effect in lung modulated SBRT</vt:lpstr>
      <vt:lpstr>Applications of GAMMORA The interplay effect in lung modulated SBRT</vt:lpstr>
      <vt:lpstr>Applications of GAMMORA The interplay effect in lung modulated SBRT</vt:lpstr>
      <vt:lpstr>Applications of GAMMORA The output correction factors</vt:lpstr>
      <vt:lpstr>Applications of GAMMORA other applications</vt:lpstr>
      <vt:lpstr>Conclusion Where do we go?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GAMMORA A free, open-source, and validated GATE-based model for Monte-Carlo simulations of the Varian TrueBeam</dc:title>
  <dc:creator>Microsoft Office User</dc:creator>
  <cp:lastModifiedBy>Simon Luc</cp:lastModifiedBy>
  <cp:revision>31</cp:revision>
  <dcterms:created xsi:type="dcterms:W3CDTF">2021-11-17T08:02:54Z</dcterms:created>
  <dcterms:modified xsi:type="dcterms:W3CDTF">2021-11-18T06:41:52Z</dcterms:modified>
</cp:coreProperties>
</file>