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274" r:id="rId4"/>
    <p:sldId id="284" r:id="rId5"/>
    <p:sldId id="276" r:id="rId6"/>
    <p:sldId id="277" r:id="rId7"/>
    <p:sldId id="279" r:id="rId8"/>
    <p:sldId id="280" r:id="rId9"/>
    <p:sldId id="281" r:id="rId10"/>
    <p:sldId id="285" r:id="rId11"/>
    <p:sldId id="282" r:id="rId12"/>
    <p:sldId id="287" r:id="rId13"/>
    <p:sldId id="286" r:id="rId14"/>
    <p:sldId id="283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71" autoAdjust="0"/>
  </p:normalViewPr>
  <p:slideViewPr>
    <p:cSldViewPr snapToGrid="0">
      <p:cViewPr varScale="1">
        <p:scale>
          <a:sx n="69" d="100"/>
          <a:sy n="69" d="100"/>
        </p:scale>
        <p:origin x="11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1-17T17:16:09.10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5552">
    <iact:property name="dataType"/>
    <iact:actionData xml:id="d0">
      <inkml:trace xmlns:inkml="http://www.w3.org/2003/InkML" xml:id="stk0" contextRef="#ctx0" brushRef="#br0">27849 1652 0,'-24'-23'5,"-94"-25"18,95 48-21,-48 0 8,24-23-2,23 23-1,-23 0 1,0 0 0,0 0-1,-1 0 2,1 0-2,24 0 1,-25 47-1,-22 0 2,22 0-2,25 1 1,-24-1 0,-1 47 1,1-46-3,0 22 3,23-22 0,1-25-3,-1 48 2,24-24 0,-24-23-1,1-24 1,-1 23 1,1 1-3,-1-24 3,0 24-2,24 23 0,-23-47 1,23 47 2,0 0-4,0-23 3,0 23-2,0 47 4,23-46-7,25 22 4,46 72-1,-47-95 2,0 1-1,24-1 0,-23 24-1,-1-48 2,0 1-3,-23-24 2,-1 23 0,48 1-1,-24 0 4,-47-1-6,47-23 4,-23 0-1,0 24-1,46-24 0,-46 0 1,-24 23-1,24-23 0,-1 0 2,1 0 10,23 0-13,0 0 1,-23 0 0,23 0 0,-23-23 2,23-1-2,0 24 2,-23-47-1,23 0 0,0 0 1,0-24-1,24 47-2,-47-23 0,23 0 3,0-24-1,-23 47 0,-1-23 5,1 0-10,47-48 6,-48 25-4,1-1 3,-24 47 1,23-23-1,1 0 0,0 0-1,-24 23 0,0-23 0,0 23 5,0 1-3,0-1-5,0-23 3,0 23 3,0 1-5,0-1 4,0 0-3,0 1 4,0-24 5,0 23-7,0 0 1,-24 24-4,0-23 4,1 23-3,23-24 4,-24 0-2,-23 1 0,23 23-1,-23-24 1,0 1 0,47-1-1,-24 24 2,1-24-2,-24 1 0,23-1 1,0 24 1,1 0 7,-1 0-6,1 0 20,23-23-24,-24 23 3,0 0-3,24-24 1,-23 0 17</inkml:trace>
    </iact:actionData>
  </iact:action>
  <iact:action type="add" startTime="28140">
    <iact:property name="dataType"/>
    <iact:actionData xml:id="d1">
      <inkml:trace xmlns:inkml="http://www.w3.org/2003/InkML" xml:id="stk1" contextRef="#ctx0" brushRef="#br0">27306 8876 0,'-47'141'7,"23"-94"-7,1 1 3,-1-25 7,-23 119-3,47-71 1,0 283 18,0-213-22,0-93 5,0 23-1,0 23 0,0-70 0,0 23-1,0-24 1,0 48 23,0-47-28,0-1 3,0 1 9,0 0-7,118 70 24,-71-47-26,24-23 1,-24-1 2,-23-23-2,47 0 8,-48 0-15,24 0 8,1 0 0,-25 0 0,24 0 0,-23 0-1,47 0 2,-24-23-2,0-24 0,71-24 2,-47 0 0,0-23-3,0-48 2,-1 48 0,-22-48 0,-1 47 7,-47 72 2,23-1-11,-23-23 11,0 23-11,0 1 9,24-24-6,-24 23-1,0 0 0,0 1 0,0-24-1,0-1 1,0 1 8,-24-47 11,1 47-23,-1 23 5,1 0-2,-72-23 8,48 23-7,23 1-1,-23-1 1,24 1-1,-25-1 2,1 0-2,0 1 2,23 23 0,-46 0-2,22 0-1,48-24 2,-23 24 0,-1 0 0,24-23-1,-23 23 1,-1 0 0,0 0 0,1 0 8,-24 0 12,23 0-24,0 0 41,24-24-27,-23 0-11,-1 24 0,1 0 2,-1 0-2,0 0 0,1 0 9,-1 0 4,1 0-16,-1 0 2,0 0 41</inkml:trace>
    </iact:actionData>
  </iact:action>
  <iact:action type="add" startTime="34015">
    <iact:property name="dataType"/>
    <iact:actionData xml:id="d2">
      <inkml:trace xmlns:inkml="http://www.w3.org/2003/InkML" xml:id="stk2" contextRef="#ctx0" brushRef="#br0">26976 10575 0,'-24'47'125,"-23"1"-118,-24 23 1,0-1 0,0 1-1,24 0 0,-24 0 2,-47 0-2,71-24 4,-24 0-6,-23 0 2,23 0 2,0 24-2,1-47 1,-48 47 0,47-48 0,-24 1 2,1 0-6,47-1 6,-24 48-3,-23-47 1,23-1-1,47 1 1,-47-1 0,24 1 0,0 0-1,23-24 1,-23 23 1,-47 24-2,23 1 0,0-1 1,-47 24 1,47-24-1,1 24 2,-25-24-4,48-24 1,23 1 0,-23 0 1,24-24 1,23 23-2,-24 1 0,-23-24 1</inkml:trace>
    </iact:actionData>
  </iact:action>
  <iact:action type="add" startTime="35627">
    <iact:property name="dataType"/>
    <iact:actionData xml:id="d3">
      <inkml:trace xmlns:inkml="http://www.w3.org/2003/InkML" xml:id="stk3" contextRef="#ctx0" brushRef="#br0">26197 2596 0,'-95'142'117,"-23"47"-112,-94 0 4,47-24-1,23-47-1,48-24 0,23-46 1,-23 23 1,23-48 0,0 24-3,0 1 2,24 22-1,23-46 1,-23 0 0,24-24-1,23 23 2,-24 1-2,-23-1 1,23 1 86,1 0-87,-25 23 13,25-24-17,-1-23 6,1 24 0,-1-24-5</inkml:trace>
    </iact:actionData>
  </iact:action>
  <iact:action type="add" startTime="39309">
    <iact:property name="dataType"/>
    <iact:actionData xml:id="d4">
      <inkml:trace xmlns:inkml="http://www.w3.org/2003/InkML" xml:id="stk4" contextRef="#ctx0" brushRef="#br0">28321 3470 0,'47'118'156,"0"212"-152,-23-94 5,0-23-1,-1-48-3,1-47 3,-24 0 0,23 24 1,25 188 15,-25-212-18,24 24 2,-47-48-1,24-23 1,0-24 0,-1 24 1,-23 0-2,0-47 1,0 23 1,0-23-2,0 23 1,0 24-1,0-48 4,0 1-7,24 23 4,-24-23 8,0 23-10,0-24 3,0 1-2,0 0 4,0-1 3,23 1 77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Click to move the slide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9F0D71D-5768-4BC8-BD9E-6E0A136A1103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9F0D71D-5768-4BC8-BD9E-6E0A136A1103}" type="slidenum">
              <a:rPr lang="en-US" sz="1400" b="0" strike="noStrike" spc="-1" smtClean="0">
                <a:latin typeface="Times New Roman"/>
              </a:rPr>
              <a:t>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13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9F0D71D-5768-4BC8-BD9E-6E0A136A1103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59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9F0D71D-5768-4BC8-BD9E-6E0A136A1103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1315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9F0D71D-5768-4BC8-BD9E-6E0A136A1103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330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9F0D71D-5768-4BC8-BD9E-6E0A136A1103}" type="slidenum">
              <a:rPr lang="en-US" sz="1400" b="0" strike="noStrike" spc="-1" smtClean="0">
                <a:latin typeface="Times New Roman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442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9F0D71D-5768-4BC8-BD9E-6E0A136A1103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560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952560" y="526680"/>
            <a:ext cx="10286640" cy="4028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952560" y="526680"/>
            <a:ext cx="10286640" cy="4028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74880" y="2677680"/>
            <a:ext cx="10353960" cy="184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strike="noStrike" spc="-1">
                <a:solidFill>
                  <a:srgbClr val="000000"/>
                </a:solidFill>
                <a:latin typeface="Roboto"/>
                <a:ea typeface="Roboto"/>
              </a:rPr>
              <a:t>Presentation Title Goes </a:t>
            </a:r>
            <a:br/>
            <a:r>
              <a:rPr lang="en-US" sz="6000" b="1" strike="noStrike" spc="-1">
                <a:solidFill>
                  <a:srgbClr val="000000"/>
                </a:solidFill>
                <a:latin typeface="Roboto"/>
                <a:ea typeface="Roboto"/>
              </a:rPr>
              <a:t>Right Here</a:t>
            </a:r>
            <a:endParaRPr lang="en-US" sz="60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74880" y="5087160"/>
            <a:ext cx="10353960" cy="462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Roboto"/>
                <a:ea typeface="Roboto"/>
              </a:rPr>
              <a:t>Month XX, 2020</a:t>
            </a:r>
            <a:endParaRPr lang="en-US" sz="24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952560" y="1774080"/>
            <a:ext cx="10376280" cy="364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2200" b="0" strike="noStrike" spc="-1">
              <a:latin typeface="Times New Roman"/>
            </a:endParaRPr>
          </a:p>
        </p:txBody>
      </p:sp>
      <p:sp>
        <p:nvSpPr>
          <p:cNvPr id="3" name="Line 4"/>
          <p:cNvSpPr/>
          <p:nvPr/>
        </p:nvSpPr>
        <p:spPr>
          <a:xfrm>
            <a:off x="973800" y="2339640"/>
            <a:ext cx="768600" cy="360"/>
          </a:xfrm>
          <a:prstGeom prst="line">
            <a:avLst/>
          </a:prstGeom>
          <a:ln w="633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853840" y="6116760"/>
            <a:ext cx="200628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Roboto"/>
              </a:rPr>
              <a:t>CHANGING MEDICINE.</a:t>
            </a:r>
            <a:endParaRPr lang="en-US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00" b="1" strike="noStrike" spc="-1">
                <a:solidFill>
                  <a:srgbClr val="000000"/>
                </a:solidFill>
                <a:latin typeface="Roboto"/>
              </a:rPr>
              <a:t>CHANGING LIVES.</a:t>
            </a:r>
            <a:r>
              <a:rPr lang="en-US" sz="1300" b="1" strike="noStrike" spc="-1" baseline="30000">
                <a:solidFill>
                  <a:srgbClr val="000000"/>
                </a:solidFill>
                <a:latin typeface="Roboto"/>
              </a:rPr>
              <a:t>®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8635320" y="1080"/>
            <a:ext cx="2693520" cy="1678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" name="Picture 10"/>
          <p:cNvPicPr/>
          <p:nvPr/>
        </p:nvPicPr>
        <p:blipFill>
          <a:blip r:embed="rId14"/>
          <a:stretch/>
        </p:blipFill>
        <p:spPr>
          <a:xfrm>
            <a:off x="8855640" y="340200"/>
            <a:ext cx="2255760" cy="10627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0" y="6389640"/>
            <a:ext cx="1219176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952560" y="526680"/>
            <a:ext cx="10286640" cy="8686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Roboto"/>
                <a:ea typeface="Roboto"/>
              </a:rPr>
              <a:t>Click to edit Master title style</a:t>
            </a:r>
            <a:endParaRPr lang="en-US" sz="40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5" name="Line 3"/>
          <p:cNvSpPr/>
          <p:nvPr/>
        </p:nvSpPr>
        <p:spPr>
          <a:xfrm>
            <a:off x="952200" y="1363320"/>
            <a:ext cx="768600" cy="360"/>
          </a:xfrm>
          <a:prstGeom prst="line">
            <a:avLst/>
          </a:prstGeom>
          <a:ln w="633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" name="Picture 12"/>
          <p:cNvPicPr/>
          <p:nvPr/>
        </p:nvPicPr>
        <p:blipFill>
          <a:blip r:embed="rId14"/>
          <a:stretch/>
        </p:blipFill>
        <p:spPr>
          <a:xfrm>
            <a:off x="961200" y="6500160"/>
            <a:ext cx="4127400" cy="266040"/>
          </a:xfrm>
          <a:prstGeom prst="rect">
            <a:avLst/>
          </a:prstGeom>
          <a:ln>
            <a:noFill/>
          </a:ln>
        </p:spPr>
      </p:pic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5510160" y="6545160"/>
            <a:ext cx="5720040" cy="24048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hyperlink" Target="https://ashok-tiwari.github.i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microsoft.com/office/2011/relationships/inkAction" Target="../ink/inkAction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974880" y="2953521"/>
            <a:ext cx="9181843" cy="11672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i="0" dirty="0">
                <a:solidFill>
                  <a:srgbClr val="1D2228"/>
                </a:solidFill>
                <a:effectLst/>
                <a:latin typeface="Helvetica Neue"/>
              </a:rPr>
              <a:t>Simulations of therapeutic </a:t>
            </a:r>
            <a:r>
              <a:rPr lang="en-US" sz="4000" dirty="0">
                <a:solidFill>
                  <a:srgbClr val="1D2228"/>
                </a:solidFill>
                <a:latin typeface="Helvetica Neue"/>
              </a:rPr>
              <a:t>α</a:t>
            </a:r>
            <a:r>
              <a:rPr lang="en-US" sz="4000" b="0" i="0" dirty="0">
                <a:solidFill>
                  <a:srgbClr val="1D2228"/>
                </a:solidFill>
                <a:effectLst/>
                <a:latin typeface="Helvetica Neue"/>
              </a:rPr>
              <a:t>-emitting radionuclides in various tissues</a:t>
            </a:r>
            <a:endParaRPr lang="en-US" sz="40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974880" y="5562952"/>
            <a:ext cx="5349960" cy="3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Roboto"/>
                <a:ea typeface="Roboto"/>
              </a:rPr>
              <a:t>GATE Scientific Meeting 2021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3" name="TextShape 3"/>
          <p:cNvSpPr txBox="1"/>
          <p:nvPr/>
        </p:nvSpPr>
        <p:spPr>
          <a:xfrm>
            <a:off x="974880" y="6004128"/>
            <a:ext cx="10353960" cy="462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en-US" sz="2400" spc="-1" dirty="0">
                <a:solidFill>
                  <a:srgbClr val="000000"/>
                </a:solidFill>
                <a:latin typeface="Roboto"/>
                <a:ea typeface="Roboto"/>
              </a:rPr>
              <a:t>Nov</a:t>
            </a:r>
            <a:r>
              <a:rPr lang="en-US" sz="24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 18, 2021</a:t>
            </a: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4" name="TextShape 4"/>
          <p:cNvSpPr txBox="1"/>
          <p:nvPr/>
        </p:nvSpPr>
        <p:spPr>
          <a:xfrm>
            <a:off x="974880" y="1790280"/>
            <a:ext cx="5048280" cy="434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200" b="1" u="sng" strike="noStrike" spc="-1" dirty="0">
                <a:solidFill>
                  <a:srgbClr val="000000"/>
                </a:solidFill>
                <a:latin typeface="Roboto"/>
                <a:ea typeface="Roboto"/>
              </a:rPr>
              <a:t>Ashok Tiwari</a:t>
            </a:r>
            <a:r>
              <a:rPr lang="en-US" sz="2200" strike="noStrike" spc="-1" dirty="0">
                <a:solidFill>
                  <a:srgbClr val="000000"/>
                </a:solidFill>
                <a:latin typeface="Roboto"/>
                <a:ea typeface="Roboto"/>
              </a:rPr>
              <a:t> </a:t>
            </a:r>
            <a:r>
              <a:rPr lang="en-US" sz="22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&amp; John Sunderland</a:t>
            </a:r>
            <a:endParaRPr lang="en-US" sz="2200" b="0" strike="noStrike" spc="-1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Department of Radiology &amp; Physics</a:t>
            </a:r>
            <a:endParaRPr lang="en-US" sz="1600" b="0" strike="noStrike" spc="-1" dirty="0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Times New Roman"/>
            </a:endParaRPr>
          </a:p>
        </p:txBody>
      </p:sp>
      <p:pic>
        <p:nvPicPr>
          <p:cNvPr id="95" name="Picture 6"/>
          <p:cNvPicPr/>
          <p:nvPr/>
        </p:nvPicPr>
        <p:blipFill>
          <a:blip r:embed="rId5"/>
          <a:stretch/>
        </p:blipFill>
        <p:spPr>
          <a:xfrm>
            <a:off x="974880" y="647280"/>
            <a:ext cx="647280" cy="736920"/>
          </a:xfrm>
          <a:prstGeom prst="rect">
            <a:avLst/>
          </a:prstGeom>
          <a:ln>
            <a:noFill/>
          </a:ln>
        </p:spPr>
      </p:pic>
      <p:sp>
        <p:nvSpPr>
          <p:cNvPr id="96" name="CustomShape 5"/>
          <p:cNvSpPr/>
          <p:nvPr/>
        </p:nvSpPr>
        <p:spPr>
          <a:xfrm>
            <a:off x="1812960" y="709920"/>
            <a:ext cx="2790720" cy="41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Roboto"/>
              </a:rPr>
              <a:t>Celebrating 150 years of advancing medical research, education, and patient care to help people</a:t>
            </a:r>
            <a:br>
              <a:rPr dirty="0"/>
            </a:br>
            <a:r>
              <a:rPr lang="en-US" sz="900" b="0" strike="noStrike" spc="-1" dirty="0">
                <a:solidFill>
                  <a:srgbClr val="000000"/>
                </a:solidFill>
                <a:latin typeface="Roboto"/>
              </a:rPr>
              <a:t>live longer, healthier lives </a:t>
            </a:r>
            <a:endParaRPr lang="en-US" sz="900" b="0" strike="noStrike" spc="-1" dirty="0"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5C99B7-A285-4565-8032-D1EB72A4B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6"/>
    </mc:Choice>
    <mc:Fallback xmlns="">
      <p:transition spd="slow" advTm="2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786303" y="727648"/>
            <a:ext cx="57294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Radionuclide </a:t>
            </a:r>
            <a:r>
              <a:rPr lang="en-US" sz="4000" b="0" i="0" dirty="0">
                <a:solidFill>
                  <a:srgbClr val="1D2228"/>
                </a:solidFill>
                <a:latin typeface="Helvetica Neue"/>
                <a:cs typeface="Calibri" panose="020F0502020204030204" pitchFamily="34" charset="0"/>
              </a:rPr>
              <a:t>α-</a:t>
            </a:r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emitters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03B81-E587-45C2-91BD-5776DCF97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73" y="1435534"/>
            <a:ext cx="5376123" cy="4041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94BDE-1CDC-4C8E-9281-7E79D0BC7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896" y="1509265"/>
            <a:ext cx="5376122" cy="4041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794E6-16A5-482A-AF71-2F0230CCF136}"/>
              </a:ext>
            </a:extLst>
          </p:cNvPr>
          <p:cNvSpPr txBox="1"/>
          <p:nvPr/>
        </p:nvSpPr>
        <p:spPr>
          <a:xfrm>
            <a:off x="6775632" y="1139933"/>
            <a:ext cx="4630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Bragg peaks (1 - 4) are observed.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CBE533-C6C3-4283-9FE0-8BD82AEF9DC0}"/>
              </a:ext>
            </a:extLst>
          </p:cNvPr>
          <p:cNvSpPr/>
          <p:nvPr/>
        </p:nvSpPr>
        <p:spPr>
          <a:xfrm>
            <a:off x="8527764" y="4919572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38C865-43B6-40FE-9083-4B847DBF5D43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527764" y="2300748"/>
            <a:ext cx="22860" cy="2618824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A52F9A6-C260-4414-BCA8-DB8F996AA739}"/>
              </a:ext>
            </a:extLst>
          </p:cNvPr>
          <p:cNvSpPr txBox="1"/>
          <p:nvPr/>
        </p:nvSpPr>
        <p:spPr>
          <a:xfrm>
            <a:off x="403122" y="5718067"/>
            <a:ext cx="11621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Comparison: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42 µm, the absorbed dose deposition from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decay is the greatest, which is ~(1.3-1.4)x larger than decay due to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Ac, and ~(5-9)x larger compared to decay of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Bi, and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C8D777-072D-4083-8A9E-BD8C10AC9B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67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6"/>
    </mc:Choice>
    <mc:Fallback xmlns="">
      <p:transition spd="slow" advTm="6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786303" y="727648"/>
            <a:ext cx="57294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Radionuclide </a:t>
            </a:r>
            <a:r>
              <a:rPr lang="en-US" sz="4000" b="0" i="0" dirty="0">
                <a:solidFill>
                  <a:srgbClr val="1D2228"/>
                </a:solidFill>
                <a:latin typeface="Helvetica Neue"/>
                <a:cs typeface="Calibri" panose="020F0502020204030204" pitchFamily="34" charset="0"/>
              </a:rPr>
              <a:t>α-</a:t>
            </a:r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emitters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A49E5-F34C-4EEA-B878-246C00097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581912"/>
            <a:ext cx="5376504" cy="4041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46C0D-CAE7-4485-9378-95F3FF048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752" y="1581912"/>
            <a:ext cx="5376504" cy="4041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5693DC-2510-498E-A45C-35732F27B7D6}"/>
              </a:ext>
            </a:extLst>
          </p:cNvPr>
          <p:cNvSpPr txBox="1"/>
          <p:nvPr/>
        </p:nvSpPr>
        <p:spPr>
          <a:xfrm>
            <a:off x="2757296" y="5945686"/>
            <a:ext cx="7199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comparison was observed in different tissue types.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45CACF-36D3-4F54-9DE0-62469819E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9"/>
    </mc:Choice>
    <mc:Fallback xmlns="">
      <p:transition spd="slow" advTm="2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4C43F-C676-41D8-89A1-9DCCD702A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2" y="1553497"/>
            <a:ext cx="9684708" cy="37805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04DEE2-535C-4FEC-94A8-505B476FFDED}"/>
              </a:ext>
            </a:extLst>
          </p:cNvPr>
          <p:cNvSpPr/>
          <p:nvPr/>
        </p:nvSpPr>
        <p:spPr>
          <a:xfrm>
            <a:off x="652824" y="740973"/>
            <a:ext cx="79432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i="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  <a:cs typeface="Calibri" panose="020F0502020204030204" pitchFamily="34" charset="0"/>
              </a:rPr>
              <a:t>Dose point kernels - comparison</a:t>
            </a:r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DADDC-96A2-4EC0-B987-038D33D50E69}"/>
              </a:ext>
            </a:extLst>
          </p:cNvPr>
          <p:cNvSpPr txBox="1"/>
          <p:nvPr/>
        </p:nvSpPr>
        <p:spPr>
          <a:xfrm>
            <a:off x="999502" y="5608241"/>
            <a:ext cx="10573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up to ~23% were observed in the Bragg peak and dose fall-off region after the last peak. Up to the first Bragg peak ~5% difference was observed for </a:t>
            </a:r>
            <a:r>
              <a:rPr lang="en-US" sz="2000" baseline="30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decay.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7CB3A2-7BB1-4DFB-8867-34572A7DA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6"/>
    </mc:Choice>
    <mc:Fallback xmlns="">
      <p:transition spd="slow" advTm="5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826272" y="737480"/>
            <a:ext cx="2664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Discussion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D17371-4F47-4DB8-9531-DA256C5242A9}"/>
              </a:ext>
            </a:extLst>
          </p:cNvPr>
          <p:cNvSpPr txBox="1"/>
          <p:nvPr/>
        </p:nvSpPr>
        <p:spPr>
          <a:xfrm>
            <a:off x="1096296" y="1727865"/>
            <a:ext cx="101429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Eight clinically relevant </a:t>
            </a:r>
            <a:r>
              <a:rPr lang="en-US" sz="24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emitters were studied and mono-energy </a:t>
            </a:r>
            <a:r>
              <a:rPr lang="en-US" sz="24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(3-9) MeV.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Bragg peaks were observed (up to 4 peaks).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water kernels with other tissue specific kernels demonstrated a difference of ~5%, except at the higher dose gradient region (Brag peak fall–off regions), where difference up to ~23% were observed.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discrepancies were observed for lung and compact bone tissues compared to water.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Blood, red marrow, adipose tissues are in close agreement with water dose point kernels.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Dosimetric comparison of radionuclides were performed.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63998A-83E9-42BE-AACB-DA7428662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17"/>
    </mc:Choice>
    <mc:Fallback xmlns="">
      <p:transition spd="slow" advTm="7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2689760" y="1907520"/>
            <a:ext cx="643477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listening!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5084047" y="5191720"/>
            <a:ext cx="65902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ashok-tiwari@uiowa.edu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https://ashok-tiwari.github.io</a:t>
            </a:r>
            <a:r>
              <a:rPr lang="en-US" sz="32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E00E02-4AAF-4155-8E3F-1DCCD2BA0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4"/>
    </mc:Choice>
    <mc:Fallback xmlns="">
      <p:transition spd="slow" advTm="1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2474376" y="2151727"/>
            <a:ext cx="381827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Discussions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E2E20-8A75-4765-879E-38B028888707}"/>
              </a:ext>
            </a:extLst>
          </p:cNvPr>
          <p:cNvSpPr/>
          <p:nvPr/>
        </p:nvSpPr>
        <p:spPr>
          <a:xfrm>
            <a:off x="826719" y="737481"/>
            <a:ext cx="53479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Outline of presentation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58EEE4-3514-412F-BF3A-B032E763E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"/>
    </mc:Choice>
    <mc:Fallback xmlns="">
      <p:transition spd="slow" advTm="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807918" y="717816"/>
            <a:ext cx="2922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Background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1150374" y="1681316"/>
            <a:ext cx="10550013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In radiopharmaceutical therapy there is a need to optimize the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How to personalize 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Internal emitter dosimetry is of great interest to calculate the patient specific absorbed doses (SNMMI Dosimetry Challenge </a:t>
            </a:r>
            <a:r>
              <a:rPr lang="en-US" sz="2600" b="0" cap="none" spc="0" baseline="30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177</a:t>
            </a:r>
            <a:r>
              <a:rPr lang="en-US" sz="2600" b="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Lu absorbed dose calculations on patient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Dose point kernels (DPKs) are of interest because of its accuracy and lower calculation time compared to full MC calculations</a:t>
            </a:r>
            <a:endParaRPr lang="en-US" sz="2600" b="0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For β- and </a:t>
            </a:r>
            <a:r>
              <a:rPr lang="el-GR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-emitters such as </a:t>
            </a:r>
            <a:r>
              <a:rPr lang="en-US" sz="2600" baseline="30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177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Lu, </a:t>
            </a:r>
            <a:r>
              <a:rPr lang="en-US" sz="2600" baseline="30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Y - convolution of DPKs and image-based activity map 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absorbed dose distribution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 </a:t>
            </a:r>
            <a:r>
              <a:rPr lang="el-GR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600" b="0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emitters</a:t>
            </a: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local energy deposition, large voxel sizes</a:t>
            </a:r>
            <a:endParaRPr lang="en-US" sz="2600" b="0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6E566E-E9D0-4CA9-A4B1-9C0B7A9D9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15"/>
    </mc:Choice>
    <mc:Fallback xmlns="">
      <p:transition spd="slow" advTm="8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829197" y="714388"/>
            <a:ext cx="21531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Methods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1337187" y="1707410"/>
            <a:ext cx="10156722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try to understand the dose profiles</a:t>
            </a:r>
            <a:r>
              <a:rPr lang="en-US" sz="2600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α-emitting radionuclides (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223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213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Bi, </a:t>
            </a:r>
            <a:r>
              <a:rPr lang="en-US" sz="2600" b="0" i="0" baseline="30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sz="2600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in several tissues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imulations </a:t>
            </a:r>
            <a:r>
              <a:rPr lang="en-US" sz="2600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performed to observe the Bragg peaks of therapeutic </a:t>
            </a: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α-emitters </a:t>
            </a:r>
            <a:r>
              <a:rPr lang="en-US" sz="2600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monoenergetic alphas (3-9) MeV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Dose point kernels were generated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tissue types on DPKs were studied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Dosimetric comparison were performed by comparing the absorbed dose per decay for simulated radionuclides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simulations were performed in GATE v9.0</a:t>
            </a:r>
            <a:endParaRPr lang="en-US" sz="26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093D0C-F791-41DF-95B8-16EFCFC78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9"/>
    </mc:Choice>
    <mc:Fallback xmlns="">
      <p:transition spd="slow" advTm="6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803456" y="649067"/>
            <a:ext cx="7742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How did we perform simulations?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1114650" y="1838506"/>
            <a:ext cx="10274710" cy="3662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Spherical </a:t>
            </a: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homogeneous phantom of radius up to 400 µm were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source was placed at the center of the phantom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Tissues: </a:t>
            </a:r>
            <a:r>
              <a:rPr lang="en-US" sz="26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Bone, Blood, Red Marrow, Water, Adipose, 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decay modes are activated: dose depositions were by α-, </a:t>
            </a:r>
            <a:r>
              <a:rPr lang="el-GR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l-GR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’s, and Auger electrons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lists: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EmStandard_opt4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RadioactiveDecay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FTFP_BERT_EMZ,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tomic de-excitation, fluorescence x-rays, Auger cascade emissions, and PIXE</a:t>
            </a:r>
            <a:endParaRPr lang="en-US" sz="240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million decays were simulated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total of 90 simulations were performed in </a:t>
            </a: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 (v 9.0)</a:t>
            </a:r>
            <a:endParaRPr lang="en-US" sz="26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2A4DE6-208F-4BAE-BB1B-C1C0F8DA7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743279" y="714388"/>
            <a:ext cx="8342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Simulation of monoenergetic alphas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1248697" y="1728268"/>
            <a:ext cx="10156722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monoenergetic </a:t>
            </a: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α-particles </a:t>
            </a: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(3-9) MeV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decay schemes compared to radionuclide decay characteristics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DPKs were generated and Bragg peaks were plotted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DPKs were scaled using the radius of spherical phantom where maximum value of Bragg peak was observed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n w="0"/>
              <a:solidFill>
                <a:srgbClr val="1D22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n w="0"/>
              <a:solidFill>
                <a:srgbClr val="1D22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0EC433-D1FF-443B-B678-339C547AA4A0}"/>
                  </a:ext>
                </a:extLst>
              </p:cNvPr>
              <p:cNvSpPr txBox="1"/>
              <p:nvPr/>
            </p:nvSpPr>
            <p:spPr>
              <a:xfrm>
                <a:off x="1868128" y="4207119"/>
                <a:ext cx="7039897" cy="828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𝑱</m:t>
                    </m:r>
                    <m:d>
                      <m:d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d>
                      <m:d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000" b="1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0EC433-D1FF-443B-B678-339C547AA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28" y="4207119"/>
                <a:ext cx="7039897" cy="828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2FDFC83-18B0-4BA1-8F22-1C2F6387E457}"/>
              </a:ext>
            </a:extLst>
          </p:cNvPr>
          <p:cNvSpPr txBox="1"/>
          <p:nvPr/>
        </p:nvSpPr>
        <p:spPr>
          <a:xfrm>
            <a:off x="8220881" y="4254244"/>
            <a:ext cx="337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where, </a:t>
            </a:r>
          </a:p>
          <a:p>
            <a:r>
              <a:rPr lang="en-US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radius of the phantom</a:t>
            </a:r>
          </a:p>
          <a:p>
            <a:r>
              <a:rPr lang="en-US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density of tissues</a:t>
            </a:r>
          </a:p>
          <a:p>
            <a:r>
              <a:rPr lang="en-US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D(r)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absorbed dose</a:t>
            </a:r>
          </a:p>
          <a:p>
            <a:r>
              <a:rPr lang="en-US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range of alphas </a:t>
            </a:r>
          </a:p>
          <a:p>
            <a:r>
              <a:rPr lang="en-US" sz="20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energy of alpha particle</a:t>
            </a:r>
            <a:endParaRPr lang="en-US" sz="2000" baseline="-25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79EA6D-F500-4D16-8231-E1BA53CE2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3"/>
    </mc:Choice>
    <mc:Fallback xmlns="">
      <p:transition spd="slow" advTm="5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25" x="3644900" y="6381750"/>
          <p14:tracePt t="23818" x="2828925" y="6772275"/>
          <p14:tracePt t="23827" x="2803525" y="6670675"/>
          <p14:tracePt t="23833" x="2770188" y="6569075"/>
          <p14:tracePt t="23841" x="2719388" y="6450013"/>
          <p14:tracePt t="23848" x="2668588" y="6373813"/>
          <p14:tracePt t="23857" x="2616200" y="6288088"/>
          <p14:tracePt t="23864" x="2565400" y="6221413"/>
          <p14:tracePt t="23872" x="2524125" y="6169025"/>
          <p14:tracePt t="23879" x="2471738" y="6127750"/>
          <p14:tracePt t="23887" x="2430463" y="6076950"/>
          <p14:tracePt t="23906" x="2344738" y="5999163"/>
          <p14:tracePt t="23910" x="2319338" y="5957888"/>
          <p14:tracePt t="23918" x="2276475" y="5922963"/>
          <p14:tracePt t="23926" x="2251075" y="5905500"/>
          <p14:tracePt t="23934" x="2235200" y="5880100"/>
          <p14:tracePt t="23941" x="2217738" y="5864225"/>
          <p14:tracePt t="23949" x="2200275" y="5854700"/>
          <p14:tracePt t="23959" x="2192338" y="5854700"/>
          <p14:tracePt t="23970" x="2192338" y="5846763"/>
          <p14:tracePt t="23975" x="2174875" y="5838825"/>
          <p14:tracePt t="23982" x="2166938" y="5838825"/>
          <p14:tracePt t="24090" x="2166938" y="5846763"/>
          <p14:tracePt t="24112" x="2166938" y="5854700"/>
          <p14:tracePt t="24129" x="2166938" y="5864225"/>
          <p14:tracePt t="24137" x="2166938" y="5872163"/>
          <p14:tracePt t="24152" x="2182813" y="5872163"/>
          <p14:tracePt t="24159" x="2192338" y="5872163"/>
          <p14:tracePt t="24168" x="2208213" y="5872163"/>
          <p14:tracePt t="24177" x="2217738" y="5872163"/>
          <p14:tracePt t="24183" x="2235200" y="5872163"/>
          <p14:tracePt t="24192" x="2268538" y="5854700"/>
          <p14:tracePt t="24199" x="2286000" y="5838825"/>
          <p14:tracePt t="24207" x="2311400" y="5803900"/>
          <p14:tracePt t="24215" x="2336800" y="5753100"/>
          <p14:tracePt t="24222" x="2370138" y="5702300"/>
          <p14:tracePt t="24230" x="2387600" y="5651500"/>
          <p14:tracePt t="24239" x="2395538" y="5626100"/>
          <p14:tracePt t="24246" x="2395538" y="5600700"/>
          <p14:tracePt t="24254" x="2395538" y="5565775"/>
          <p14:tracePt t="24261" x="2395538" y="5532438"/>
          <p14:tracePt t="24270" x="2387600" y="5497513"/>
          <p14:tracePt t="24276" x="2370138" y="5456238"/>
          <p14:tracePt t="24285" x="2344738" y="5413375"/>
          <p14:tracePt t="24291" x="2311400" y="5370513"/>
          <p14:tracePt t="24303" x="2276475" y="5327650"/>
          <p14:tracePt t="24307" x="2208213" y="5294313"/>
          <p14:tracePt t="24315" x="2157413" y="5268913"/>
          <p14:tracePt t="24323" x="2098675" y="5226050"/>
          <p14:tracePt t="24331" x="2065338" y="5208588"/>
          <p14:tracePt t="24338" x="2030413" y="5192713"/>
          <p14:tracePt t="24347" x="2005013" y="5175250"/>
          <p14:tracePt t="24356" x="1979613" y="5149850"/>
          <p14:tracePt t="24364" x="1962150" y="5141913"/>
          <p14:tracePt t="24371" x="1936750" y="5132388"/>
          <p14:tracePt t="24389" x="1928813" y="5132388"/>
          <p14:tracePt t="24394" x="1920875" y="5132388"/>
          <p14:tracePt t="24433" x="1911350" y="5132388"/>
          <p14:tracePt t="24635" x="2106613" y="5157788"/>
          <p14:tracePt t="24643" x="2327275" y="5183188"/>
          <p14:tracePt t="24650" x="2506663" y="5235575"/>
          <p14:tracePt t="24659" x="2811463" y="5286375"/>
          <p14:tracePt t="24666" x="3092450" y="5337175"/>
          <p14:tracePt t="24675" x="3279775" y="5362575"/>
          <p14:tracePt t="24681" x="3508375" y="5413375"/>
          <p14:tracePt t="24690" x="3797300" y="5413375"/>
          <p14:tracePt t="24699" x="4002088" y="5413375"/>
          <p14:tracePt t="24705" x="4129088" y="5405438"/>
          <p14:tracePt t="24713" x="4306888" y="5380038"/>
          <p14:tracePt t="24721" x="4519613" y="5353050"/>
          <p14:tracePt t="24728" x="4689475" y="5327650"/>
          <p14:tracePt t="24738" x="4818063" y="5319713"/>
          <p14:tracePt t="24743" x="4945063" y="5302250"/>
          <p14:tracePt t="24751" x="5072063" y="5294313"/>
          <p14:tracePt t="24762" x="5183188" y="5286375"/>
          <p14:tracePt t="24767" x="5284788" y="5286375"/>
          <p14:tracePt t="24774" x="5353050" y="5286375"/>
          <p14:tracePt t="24784" x="5411788" y="5286375"/>
          <p14:tracePt t="24790" x="5446713" y="5294313"/>
          <p14:tracePt t="24800" x="5487988" y="5302250"/>
          <p14:tracePt t="24806" x="5522913" y="5311775"/>
          <p14:tracePt t="24814" x="5556250" y="5319713"/>
          <p14:tracePt t="24822" x="5581650" y="5327650"/>
          <p14:tracePt t="24829" x="5607050" y="5337175"/>
          <p14:tracePt t="24837" x="5624513" y="5337175"/>
          <p14:tracePt t="24846" x="5649913" y="5353050"/>
          <p14:tracePt t="25274" x="5827713" y="5327650"/>
          <p14:tracePt t="25283" x="5972175" y="5302250"/>
          <p14:tracePt t="25289" x="6100763" y="5294313"/>
          <p14:tracePt t="25298" x="6278563" y="5268913"/>
          <p14:tracePt t="25305" x="6491288" y="5251450"/>
          <p14:tracePt t="25311" x="6643688" y="5243513"/>
          <p14:tracePt t="25320" x="6745288" y="5218113"/>
          <p14:tracePt t="25327" x="6864350" y="5208588"/>
          <p14:tracePt t="25335" x="6932613" y="5208588"/>
          <p14:tracePt t="25345" x="7043738" y="5208588"/>
          <p14:tracePt t="25350" x="7102475" y="5208588"/>
          <p14:tracePt t="25358" x="7145338" y="5208588"/>
          <p14:tracePt t="25366" x="7204075" y="5208588"/>
          <p14:tracePt t="25374" x="7239000" y="5208588"/>
          <p14:tracePt t="25381" x="7256463" y="5208588"/>
          <p14:tracePt t="25389" x="7272338" y="5208588"/>
          <p14:tracePt t="25397" x="7281863" y="5226050"/>
          <p14:tracePt t="25407" x="7289800" y="5226050"/>
          <p14:tracePt t="25421" x="7297738" y="5226050"/>
          <p14:tracePt t="25490" x="7246938" y="5243513"/>
          <p14:tracePt t="25498" x="7127875" y="5268913"/>
          <p14:tracePt t="25506" x="7008813" y="5294313"/>
          <p14:tracePt t="25514" x="6788150" y="5319713"/>
          <p14:tracePt t="25521" x="6430963" y="5353050"/>
          <p14:tracePt t="25529" x="6245225" y="5380038"/>
          <p14:tracePt t="25537" x="6134100" y="5380038"/>
          <p14:tracePt t="25545" x="5811838" y="5380038"/>
          <p14:tracePt t="25554" x="5632450" y="5380038"/>
          <p14:tracePt t="25560" x="5480050" y="5380038"/>
          <p14:tracePt t="25567" x="5429250" y="5380038"/>
          <p14:tracePt t="25576" x="5378450" y="5380038"/>
          <p14:tracePt t="25583" x="5318125" y="5370513"/>
          <p14:tracePt t="25591" x="5259388" y="5362575"/>
          <p14:tracePt t="25598" x="5233988" y="5362575"/>
          <p14:tracePt t="25606" x="5224463" y="5362575"/>
          <p14:tracePt t="25615" x="5216525" y="5362575"/>
          <p14:tracePt t="25622" x="5208588" y="5362575"/>
          <p14:tracePt t="25629" x="5199063" y="5362575"/>
          <p14:tracePt t="25637" x="5191125" y="5362575"/>
          <p14:tracePt t="25645" x="5183188" y="5362575"/>
          <p14:tracePt t="28082" x="5165725" y="5345113"/>
          <p14:tracePt t="28088" x="5132388" y="5311775"/>
          <p14:tracePt t="28096" x="5106988" y="5294313"/>
          <p14:tracePt t="28103" x="5054600" y="5251450"/>
          <p14:tracePt t="28109" x="5021263" y="5218113"/>
          <p14:tracePt t="28117" x="4962525" y="5192713"/>
          <p14:tracePt t="28126" x="4910138" y="5157788"/>
          <p14:tracePt t="28135" x="4843463" y="5124450"/>
          <p14:tracePt t="28142" x="4826000" y="5124450"/>
          <p14:tracePt t="28150" x="4800600" y="5106988"/>
          <p14:tracePt t="28160" x="4765675" y="5099050"/>
          <p14:tracePt t="28165" x="4732338" y="5081588"/>
          <p14:tracePt t="28173" x="4706938" y="5056188"/>
          <p14:tracePt t="28180" x="4673600" y="5038725"/>
          <p14:tracePt t="28188" x="4646613" y="5030788"/>
          <p14:tracePt t="28195" x="4621213" y="5013325"/>
          <p14:tracePt t="28203" x="4605338" y="5005388"/>
          <p14:tracePt t="28211" x="4587875" y="4997450"/>
          <p14:tracePt t="28220" x="4570413" y="4987925"/>
          <p14:tracePt t="28226" x="4545013" y="4972050"/>
          <p14:tracePt t="28235" x="4537075" y="4962525"/>
          <p14:tracePt t="28242" x="4503738" y="4946650"/>
          <p14:tracePt t="28250" x="4476750" y="4937125"/>
          <p14:tracePt t="28257" x="4451350" y="4929188"/>
          <p14:tracePt t="28265" x="4418013" y="4919663"/>
          <p14:tracePt t="28273" x="4400550" y="4911725"/>
          <p14:tracePt t="28282" x="4384675" y="4903788"/>
          <p14:tracePt t="28289" x="4367213" y="4894263"/>
          <p14:tracePt t="28296" x="4341813" y="4894263"/>
          <p14:tracePt t="28304" x="4332288" y="4886325"/>
          <p14:tracePt t="28312" x="4324350" y="4886325"/>
          <p14:tracePt t="28320" x="4316413" y="4886325"/>
          <p14:tracePt t="28336" x="4306888" y="4886325"/>
          <p14:tracePt t="28375" x="4306888" y="4860925"/>
          <p14:tracePt t="28382" x="4306888" y="4852988"/>
          <p14:tracePt t="28389" x="4306888" y="4835525"/>
          <p14:tracePt t="28398" x="4316413" y="4810125"/>
          <p14:tracePt t="28407" x="4332288" y="4767263"/>
          <p14:tracePt t="28413" x="4349750" y="4741863"/>
          <p14:tracePt t="28421" x="4375150" y="4716463"/>
          <p14:tracePt t="28429" x="4392613" y="4683125"/>
          <p14:tracePt t="28437" x="4400550" y="4657725"/>
          <p14:tracePt t="28445" x="4410075" y="4648200"/>
          <p14:tracePt t="28452" x="4418013" y="4640263"/>
          <p14:tracePt t="28460" x="4425950" y="4622800"/>
          <p14:tracePt t="28476" x="4425950" y="4605338"/>
          <p14:tracePt t="28499" x="4425950" y="4597400"/>
          <p14:tracePt t="28514" x="4435475" y="4597400"/>
          <p14:tracePt t="28522" x="4435475" y="4589463"/>
          <p14:tracePt t="28532" x="4435475" y="4579938"/>
          <p14:tracePt t="28546" x="4435475" y="4572000"/>
          <p14:tracePt t="28553" x="4435475" y="4564063"/>
          <p14:tracePt t="28561" x="4435475" y="4554538"/>
          <p14:tracePt t="28576" x="4435475" y="4546600"/>
          <p14:tracePt t="28585" x="4425950" y="4529138"/>
          <p14:tracePt t="28595" x="4418013" y="4529138"/>
          <p14:tracePt t="28600" x="4418013" y="4521200"/>
          <p14:tracePt t="28608" x="4410075" y="4513263"/>
          <p14:tracePt t="28616" x="4392613" y="4513263"/>
          <p14:tracePt t="28631" x="4367213" y="4513263"/>
          <p14:tracePt t="28638" x="4359275" y="4513263"/>
          <p14:tracePt t="28646" x="4341813" y="4513263"/>
          <p14:tracePt t="28655" x="4324350" y="4513263"/>
          <p14:tracePt t="28662" x="4316413" y="4513263"/>
          <p14:tracePt t="28670" x="4291013" y="4513263"/>
          <p14:tracePt t="28678" x="4273550" y="4521200"/>
          <p14:tracePt t="28685" x="4256088" y="4546600"/>
          <p14:tracePt t="28694" x="4248150" y="4564063"/>
          <p14:tracePt t="28701" x="4230688" y="4589463"/>
          <p14:tracePt t="28709" x="4222750" y="4605338"/>
          <p14:tracePt t="28716" x="4205288" y="4640263"/>
          <p14:tracePt t="28724" x="4205288" y="4665663"/>
          <p14:tracePt t="28732" x="4205288" y="4691063"/>
          <p14:tracePt t="28741" x="4205288" y="4708525"/>
          <p14:tracePt t="28748" x="4205288" y="4733925"/>
          <p14:tracePt t="28756" x="4214813" y="4749800"/>
          <p14:tracePt t="28763" x="4230688" y="4775200"/>
          <p14:tracePt t="28771" x="4230688" y="4784725"/>
          <p14:tracePt t="28778" x="4248150" y="4818063"/>
          <p14:tracePt t="28786" x="4273550" y="4843463"/>
          <p14:tracePt t="28794" x="4298950" y="4860925"/>
          <p14:tracePt t="28803" x="4316413" y="4878388"/>
          <p14:tracePt t="28810" x="4332288" y="4886325"/>
          <p14:tracePt t="28825" x="4341813" y="4886325"/>
          <p14:tracePt t="28833" x="4349750" y="4886325"/>
          <p14:tracePt t="28849" x="4359275" y="4886325"/>
          <p14:tracePt t="28857" x="4384675" y="4886325"/>
          <p14:tracePt t="28872" x="4400550" y="4886325"/>
          <p14:tracePt t="28880" x="4410075" y="4886325"/>
          <p14:tracePt t="28903" x="4460875" y="4878388"/>
          <p14:tracePt t="28911" x="4503738" y="4852988"/>
          <p14:tracePt t="28919" x="4511675" y="4827588"/>
          <p14:tracePt t="28927" x="4554538" y="4775200"/>
          <p14:tracePt t="28934" x="4570413" y="4759325"/>
          <p14:tracePt t="28942" x="4579938" y="4741863"/>
          <p14:tracePt t="28950" x="4587875" y="4708525"/>
          <p14:tracePt t="28957" x="4587875" y="4691063"/>
          <p14:tracePt t="28965" x="4587875" y="4683125"/>
          <p14:tracePt t="28973" x="4587875" y="4665663"/>
          <p14:tracePt t="28981" x="4587875" y="4648200"/>
          <p14:tracePt t="28989" x="4587875" y="4630738"/>
          <p14:tracePt t="28996" x="4587875" y="4614863"/>
          <p14:tracePt t="29004" x="4587875" y="4605338"/>
          <p14:tracePt t="29019" x="4587875" y="4597400"/>
          <p14:tracePt t="29028" x="4587875" y="4589463"/>
          <p14:tracePt t="29036" x="4570413" y="4579938"/>
          <p14:tracePt t="29044" x="4562475" y="4572000"/>
          <p14:tracePt t="29052" x="4554538" y="4564063"/>
          <p14:tracePt t="29059" x="4529138" y="4554538"/>
          <p14:tracePt t="29066" x="4519613" y="4546600"/>
          <p14:tracePt t="29074" x="4511675" y="4538663"/>
          <p14:tracePt t="29082" x="4503738" y="4538663"/>
          <p14:tracePt t="29097" x="4494213" y="4538663"/>
          <p14:tracePt t="29105" x="4486275" y="4538663"/>
          <p14:tracePt t="29114" x="4476750" y="4538663"/>
          <p14:tracePt t="29121" x="4468813" y="4538663"/>
          <p14:tracePt t="29128" x="4460875" y="4538663"/>
          <p14:tracePt t="29145" x="4451350" y="4538663"/>
          <p14:tracePt t="29152" x="4435475" y="4564063"/>
          <p14:tracePt t="29159" x="4418013" y="4614863"/>
          <p14:tracePt t="29168" x="4410075" y="4673600"/>
          <p14:tracePt t="29177" x="4384675" y="4716463"/>
          <p14:tracePt t="29183" x="4384675" y="4741863"/>
          <p14:tracePt t="29191" x="4384675" y="4775200"/>
          <p14:tracePt t="29199" x="4384675" y="4792663"/>
          <p14:tracePt t="29207" x="4384675" y="4802188"/>
          <p14:tracePt t="29217" x="4384675" y="4810125"/>
          <p14:tracePt t="29222" x="4384675" y="4818063"/>
          <p14:tracePt t="29239" x="4384675" y="4827588"/>
          <p14:tracePt t="29245" x="4384675" y="4835525"/>
          <p14:tracePt t="29269" x="4384675" y="4843463"/>
          <p14:tracePt t="29276" x="4392613" y="4852988"/>
          <p14:tracePt t="29284" x="4400550" y="4860925"/>
          <p14:tracePt t="29325" x="4410075" y="4860925"/>
          <p14:tracePt t="29363" x="4418013" y="4860925"/>
          <p14:tracePt t="29369" x="4425950" y="4860925"/>
          <p14:tracePt t="30841" x="4468813" y="4860925"/>
          <p14:tracePt t="30848" x="4519613" y="4860925"/>
          <p14:tracePt t="30856" x="4570413" y="4860925"/>
          <p14:tracePt t="30863" x="4638675" y="4878388"/>
          <p14:tracePt t="30871" x="4689475" y="4886325"/>
          <p14:tracePt t="30879" x="4757738" y="4894263"/>
          <p14:tracePt t="30887" x="4808538" y="4903788"/>
          <p14:tracePt t="30906" x="4910138" y="4911725"/>
          <p14:tracePt t="30910" x="4953000" y="4919663"/>
          <p14:tracePt t="30918" x="4987925" y="4919663"/>
          <p14:tracePt t="30926" x="5029200" y="4919663"/>
          <p14:tracePt t="30933" x="5054600" y="4919663"/>
          <p14:tracePt t="30941" x="5072063" y="4919663"/>
          <p14:tracePt t="30950" x="5089525" y="4919663"/>
          <p14:tracePt t="30956" x="5122863" y="4919663"/>
          <p14:tracePt t="30965" x="5132388" y="4929188"/>
          <p14:tracePt t="30972" x="5148263" y="4929188"/>
          <p14:tracePt t="30980" x="5173663" y="4929188"/>
          <p14:tracePt t="30988" x="5191125" y="4929188"/>
          <p14:tracePt t="30995" x="5208588" y="4929188"/>
          <p14:tracePt t="31004" x="5216525" y="4929188"/>
          <p14:tracePt t="31012" x="5233988" y="4929188"/>
          <p14:tracePt t="31019" x="5249863" y="4929188"/>
          <p14:tracePt t="31027" x="5276850" y="4929188"/>
          <p14:tracePt t="31034" x="5292725" y="4929188"/>
          <p14:tracePt t="31042" x="5310188" y="4929188"/>
          <p14:tracePt t="31049" x="5318125" y="4929188"/>
          <p14:tracePt t="31057" x="5335588" y="4919663"/>
          <p14:tracePt t="31066" x="5360988" y="4911725"/>
          <p14:tracePt t="31081" x="5378450" y="4911725"/>
          <p14:tracePt t="31088" x="5394325" y="4894263"/>
          <p14:tracePt t="31096" x="5411788" y="4878388"/>
          <p14:tracePt t="31104" x="5429250" y="4860925"/>
          <p14:tracePt t="31113" x="5446713" y="4835525"/>
          <p14:tracePt t="31119" x="5462588" y="4802188"/>
          <p14:tracePt t="31128" x="5487988" y="4759325"/>
          <p14:tracePt t="31136" x="5487988" y="4724400"/>
          <p14:tracePt t="31143" x="5505450" y="4683125"/>
          <p14:tracePt t="31150" x="5505450" y="4657725"/>
          <p14:tracePt t="31158" x="5522913" y="4622800"/>
          <p14:tracePt t="31166" x="5522913" y="4597400"/>
          <p14:tracePt t="31177" x="5522913" y="4579938"/>
          <p14:tracePt t="31181" x="5522913" y="4564063"/>
          <p14:tracePt t="31189" x="5522913" y="4554538"/>
          <p14:tracePt t="31206" x="5522913" y="4546600"/>
          <p14:tracePt t="31212" x="5522913" y="4538663"/>
          <p14:tracePt t="31221" x="5513388" y="4529138"/>
          <p14:tracePt t="31228" x="5505450" y="4513263"/>
          <p14:tracePt t="31238" x="5487988" y="4495800"/>
          <p14:tracePt t="31244" x="5480050" y="4486275"/>
          <p14:tracePt t="31252" x="5462588" y="4470400"/>
          <p14:tracePt t="31260" x="5429250" y="4460875"/>
          <p14:tracePt t="31268" x="5403850" y="4452938"/>
          <p14:tracePt t="31275" x="5360988" y="4445000"/>
          <p14:tracePt t="31282" x="5327650" y="4435475"/>
          <p14:tracePt t="31291" x="5284788" y="4435475"/>
          <p14:tracePt t="31299" x="5224463" y="4435475"/>
          <p14:tracePt t="31306" x="5183188" y="4452938"/>
          <p14:tracePt t="31314" x="5132388" y="4470400"/>
          <p14:tracePt t="31323" x="5097463" y="4486275"/>
          <p14:tracePt t="31330" x="5072063" y="4503738"/>
          <p14:tracePt t="31337" x="5038725" y="4521200"/>
          <p14:tracePt t="31345" x="5013325" y="4554538"/>
          <p14:tracePt t="31353" x="4995863" y="4579938"/>
          <p14:tracePt t="31362" x="4978400" y="4605338"/>
          <p14:tracePt t="31369" x="4953000" y="4648200"/>
          <p14:tracePt t="31376" x="4945063" y="4673600"/>
          <p14:tracePt t="31386" x="4935538" y="4699000"/>
          <p14:tracePt t="31392" x="4935538" y="4724400"/>
          <p14:tracePt t="31399" x="4935538" y="4749800"/>
          <p14:tracePt t="31407" x="4945063" y="4775200"/>
          <p14:tracePt t="31415" x="4970463" y="4802188"/>
          <p14:tracePt t="31424" x="4987925" y="4835525"/>
          <p14:tracePt t="31431" x="5003800" y="4860925"/>
          <p14:tracePt t="31438" x="5029200" y="4878388"/>
          <p14:tracePt t="31448" x="5072063" y="4911725"/>
          <p14:tracePt t="31454" x="5089525" y="4929188"/>
          <p14:tracePt t="31462" x="5114925" y="4946650"/>
          <p14:tracePt t="31470" x="5148263" y="4962525"/>
          <p14:tracePt t="31477" x="5183188" y="4979988"/>
          <p14:tracePt t="31486" x="5199063" y="4987925"/>
          <p14:tracePt t="31493" x="5241925" y="5005388"/>
          <p14:tracePt t="31501" x="5267325" y="5005388"/>
          <p14:tracePt t="31510" x="5284788" y="5005388"/>
          <p14:tracePt t="31516" x="5310188" y="5005388"/>
          <p14:tracePt t="31524" x="5343525" y="5005388"/>
          <p14:tracePt t="31532" x="5360988" y="4997450"/>
          <p14:tracePt t="31540" x="5368925" y="4987925"/>
          <p14:tracePt t="31549" x="5386388" y="4979988"/>
          <p14:tracePt t="31555" x="5421313" y="4954588"/>
          <p14:tracePt t="31563" x="5437188" y="4929188"/>
          <p14:tracePt t="31572" x="5462588" y="4894263"/>
          <p14:tracePt t="31578" x="5505450" y="4843463"/>
          <p14:tracePt t="31586" x="5522913" y="4784725"/>
          <p14:tracePt t="31599" x="5530850" y="4741863"/>
          <p14:tracePt t="31604" x="5556250" y="4665663"/>
          <p14:tracePt t="31613" x="5565775" y="4614863"/>
          <p14:tracePt t="31619" x="5573713" y="4572000"/>
          <p14:tracePt t="31626" x="5573713" y="4546600"/>
          <p14:tracePt t="31633" x="5573713" y="4529138"/>
          <p14:tracePt t="31641" x="5573713" y="4513263"/>
          <p14:tracePt t="31649" x="5573713" y="4486275"/>
          <p14:tracePt t="31657" x="5573713" y="4478338"/>
          <p14:tracePt t="31664" x="5573713" y="4470400"/>
          <p14:tracePt t="31673" x="5573713" y="4452938"/>
          <p14:tracePt t="31679" x="5556250" y="4445000"/>
          <p14:tracePt t="31687" x="5548313" y="4435475"/>
          <p14:tracePt t="31697" x="5530850" y="4427538"/>
          <p14:tracePt t="31703" x="5505450" y="4419600"/>
          <p14:tracePt t="31711" x="5480050" y="4402138"/>
          <p14:tracePt t="31719" x="5429250" y="4394200"/>
          <p14:tracePt t="31726" x="5394325" y="4394200"/>
          <p14:tracePt t="31733" x="5360988" y="4394200"/>
          <p14:tracePt t="31741" x="5327650" y="4419600"/>
          <p14:tracePt t="31749" x="5292725" y="4452938"/>
          <p14:tracePt t="31757" x="5267325" y="4470400"/>
          <p14:tracePt t="31765" x="5233988" y="4503738"/>
          <p14:tracePt t="31773" x="5208588" y="4538663"/>
          <p14:tracePt t="31781" x="5191125" y="4572000"/>
          <p14:tracePt t="31789" x="5173663" y="4605338"/>
          <p14:tracePt t="31796" x="5165725" y="4648200"/>
          <p14:tracePt t="31804" x="5157788" y="4673600"/>
          <p14:tracePt t="31812" x="5157788" y="4716463"/>
          <p14:tracePt t="31821" x="5157788" y="4749800"/>
          <p14:tracePt t="31828" x="5157788" y="4775200"/>
          <p14:tracePt t="31835" x="5157788" y="4818063"/>
          <p14:tracePt t="31844" x="5157788" y="4835525"/>
          <p14:tracePt t="31851" x="5165725" y="4860925"/>
          <p14:tracePt t="31860" x="5165725" y="4878388"/>
          <p14:tracePt t="31866" x="5173663" y="4886325"/>
          <p14:tracePt t="31874" x="5183188" y="4903788"/>
          <p14:tracePt t="31884" x="5191125" y="4919663"/>
          <p14:tracePt t="31889" x="5199063" y="4937125"/>
          <p14:tracePt t="31908" x="5216525" y="4946650"/>
          <p14:tracePt t="31916" x="5241925" y="4954588"/>
          <p14:tracePt t="31922" x="5241925" y="4972050"/>
          <p14:tracePt t="31930" x="5259388" y="4972050"/>
          <p14:tracePt t="31937" x="5267325" y="4979988"/>
          <p14:tracePt t="31946" x="5276850" y="4987925"/>
          <p14:tracePt t="31960" x="5284788" y="4987925"/>
          <p14:tracePt t="31969" x="5292725" y="4987925"/>
          <p14:tracePt t="31976" x="5302250" y="4987925"/>
          <p14:tracePt t="31984" x="5310188" y="4997450"/>
          <p14:tracePt t="33035" x="5403850" y="4997450"/>
          <p14:tracePt t="33041" x="5480050" y="4979988"/>
          <p14:tracePt t="33050" x="5581650" y="4972050"/>
          <p14:tracePt t="33056" x="5683250" y="4962525"/>
          <p14:tracePt t="33066" x="5776913" y="4946650"/>
          <p14:tracePt t="33074" x="5853113" y="4937125"/>
          <p14:tracePt t="33080" x="5930900" y="4929188"/>
          <p14:tracePt t="33088" x="6015038" y="4919663"/>
          <p14:tracePt t="33096" x="6116638" y="4903788"/>
          <p14:tracePt t="33104" x="6202363" y="4868863"/>
          <p14:tracePt t="33112" x="6278563" y="4852988"/>
          <p14:tracePt t="33119" x="6380163" y="4843463"/>
          <p14:tracePt t="33127" x="6423025" y="4835525"/>
          <p14:tracePt t="33137" x="6483350" y="4818063"/>
          <p14:tracePt t="33142" x="6516688" y="4810125"/>
          <p14:tracePt t="33151" x="6592888" y="4792663"/>
          <p14:tracePt t="33159" x="6626225" y="4784725"/>
          <p14:tracePt t="33166" x="6669088" y="4775200"/>
          <p14:tracePt t="33174" x="6704013" y="4759325"/>
          <p14:tracePt t="33181" x="6729413" y="4749800"/>
          <p14:tracePt t="33188" x="6762750" y="4733925"/>
          <p14:tracePt t="33198" x="6788150" y="4724400"/>
          <p14:tracePt t="33204" x="6813550" y="4708525"/>
          <p14:tracePt t="33212" x="6848475" y="4691063"/>
          <p14:tracePt t="33221" x="6881813" y="4657725"/>
          <p14:tracePt t="33229" x="6907213" y="4640263"/>
          <p14:tracePt t="33240" x="6932613" y="4614863"/>
          <p14:tracePt t="33246" x="6967538" y="4589463"/>
          <p14:tracePt t="33252" x="6983413" y="4564063"/>
          <p14:tracePt t="33258" x="7008813" y="4529138"/>
          <p14:tracePt t="33267" x="7043738" y="4495800"/>
          <p14:tracePt t="33274" x="7059613" y="4460875"/>
          <p14:tracePt t="33282" x="7069138" y="4452938"/>
          <p14:tracePt t="33290" x="7085013" y="4427538"/>
          <p14:tracePt t="33299" x="7094538" y="4410075"/>
          <p14:tracePt t="33305" x="7102475" y="4376738"/>
          <p14:tracePt t="33323" x="7112000" y="4359275"/>
          <p14:tracePt t="33329" x="7112000" y="4351338"/>
          <p14:tracePt t="33337" x="7112000" y="4341813"/>
          <p14:tracePt t="33346" x="7112000" y="4333875"/>
          <p14:tracePt t="33351" x="7112000" y="4325938"/>
          <p14:tracePt t="33359" x="7102475" y="4308475"/>
          <p14:tracePt t="33367" x="7069138" y="4275138"/>
          <p14:tracePt t="33376" x="7000875" y="4240213"/>
          <p14:tracePt t="33384" x="6942138" y="4206875"/>
          <p14:tracePt t="33390" x="6864350" y="4171950"/>
          <p14:tracePt t="33398" x="6805613" y="4156075"/>
          <p14:tracePt t="33408" x="6729413" y="4146550"/>
          <p14:tracePt t="33414" x="6669088" y="4138613"/>
          <p14:tracePt t="33422" x="6626225" y="4130675"/>
          <p14:tracePt t="33429" x="6567488" y="4130675"/>
          <p14:tracePt t="33437" x="6542088" y="4130675"/>
          <p14:tracePt t="33445" x="6524625" y="4130675"/>
          <p14:tracePt t="33453" x="6508750" y="4130675"/>
          <p14:tracePt t="33460" x="6491288" y="4130675"/>
          <p14:tracePt t="33470" x="6483350" y="4130675"/>
          <p14:tracePt t="33478" x="6473825" y="4130675"/>
          <p14:tracePt t="33487" x="6465888" y="4130675"/>
          <p14:tracePt t="33503" x="6456363" y="4130675"/>
          <p14:tracePt t="33510" x="6448425" y="4130675"/>
          <p14:tracePt t="33516" x="6440488" y="4130675"/>
          <p14:tracePt t="33524" x="6405563" y="4130675"/>
          <p14:tracePt t="33532" x="6380163" y="4130675"/>
          <p14:tracePt t="33539" x="6354763" y="4138613"/>
          <p14:tracePt t="33547" x="6338888" y="4146550"/>
          <p14:tracePt t="33555" x="6311900" y="4156075"/>
          <p14:tracePt t="33564" x="6286500" y="4164013"/>
          <p14:tracePt t="33571" x="6261100" y="4181475"/>
          <p14:tracePt t="33578" x="6235700" y="4189413"/>
          <p14:tracePt t="33586" x="6219825" y="4197350"/>
          <p14:tracePt t="33597" x="6202363" y="4206875"/>
          <p14:tracePt t="33601" x="6184900" y="4206875"/>
          <p14:tracePt t="33609" x="6167438" y="4214813"/>
          <p14:tracePt t="33619" x="6151563" y="4224338"/>
          <p14:tracePt t="33624" x="6134100" y="4232275"/>
          <p14:tracePt t="33634" x="6126163" y="4240213"/>
          <p14:tracePt t="33640" x="6108700" y="4249738"/>
          <p14:tracePt t="33648" x="6083300" y="4257675"/>
          <p14:tracePt t="33658" x="6057900" y="4283075"/>
          <p14:tracePt t="33664" x="6040438" y="4291013"/>
          <p14:tracePt t="33672" x="6024563" y="4308475"/>
          <p14:tracePt t="33681" x="5997575" y="4325938"/>
          <p14:tracePt t="33686" x="5981700" y="4341813"/>
          <p14:tracePt t="33695" x="5964238" y="4368800"/>
          <p14:tracePt t="33702" x="5946775" y="4376738"/>
          <p14:tracePt t="33710" x="5946775" y="4394200"/>
          <p14:tracePt t="33719" x="5921375" y="4410075"/>
          <p14:tracePt t="33726" x="5905500" y="4445000"/>
          <p14:tracePt t="33733" x="5888038" y="4470400"/>
          <p14:tracePt t="33741" x="5870575" y="4495800"/>
          <p14:tracePt t="33749" x="5862638" y="4513263"/>
          <p14:tracePt t="33757" x="5853113" y="4538663"/>
          <p14:tracePt t="33764" x="5845175" y="4554538"/>
          <p14:tracePt t="33772" x="5837238" y="4572000"/>
          <p14:tracePt t="33782" x="5827713" y="4579938"/>
          <p14:tracePt t="33787" x="5819775" y="4597400"/>
          <p14:tracePt t="33796" x="5819775" y="4614863"/>
          <p14:tracePt t="33804" x="5819775" y="4640263"/>
          <p14:tracePt t="33810" x="5819775" y="4657725"/>
          <p14:tracePt t="33819" x="5819775" y="4683125"/>
          <p14:tracePt t="33826" x="5819775" y="4708525"/>
          <p14:tracePt t="33833" x="5819775" y="4724400"/>
          <p14:tracePt t="33842" x="5819775" y="4741863"/>
          <p14:tracePt t="33849" x="5819775" y="4749800"/>
          <p14:tracePt t="33858" x="5827713" y="4767263"/>
          <p14:tracePt t="33865" x="5837238" y="4802188"/>
          <p14:tracePt t="33873" x="5853113" y="4818063"/>
          <p14:tracePt t="33881" x="5870575" y="4827588"/>
          <p14:tracePt t="33889" x="5895975" y="4852988"/>
          <p14:tracePt t="33897" x="5946775" y="4886325"/>
          <p14:tracePt t="33906" x="5972175" y="4903788"/>
          <p14:tracePt t="33912" x="5989638" y="4919663"/>
          <p14:tracePt t="33919" x="6040438" y="4937125"/>
          <p14:tracePt t="33927" x="6049963" y="4946650"/>
          <p14:tracePt t="33936" x="6075363" y="4946650"/>
          <p14:tracePt t="33944" x="6091238" y="4946650"/>
          <p14:tracePt t="33951" x="6126163" y="4954588"/>
          <p14:tracePt t="33959" x="6142038" y="4954588"/>
          <p14:tracePt t="33968" x="6167438" y="4954588"/>
          <p14:tracePt t="33974" x="6202363" y="4972050"/>
          <p14:tracePt t="33982" x="6210300" y="4972050"/>
          <p14:tracePt t="33990" x="6235700" y="4979988"/>
          <p14:tracePt t="33998" x="6253163" y="4979988"/>
          <p14:tracePt t="34005" x="6286500" y="4987925"/>
          <p14:tracePt t="34014" x="6296025" y="4987925"/>
          <p14:tracePt t="34021" x="6321425" y="4997450"/>
          <p14:tracePt t="34031" x="6346825" y="4997450"/>
          <p14:tracePt t="34036" x="6364288" y="5005388"/>
          <p14:tracePt t="34045" x="6389688" y="5005388"/>
          <p14:tracePt t="34052" x="6405563" y="5005388"/>
          <p14:tracePt t="34060" x="6415088" y="5005388"/>
          <p14:tracePt t="34067" x="6440488" y="5005388"/>
          <p14:tracePt t="34075" x="6456363" y="5005388"/>
          <p14:tracePt t="34083" x="6465888" y="5005388"/>
          <p14:tracePt t="34092" x="6473825" y="5005388"/>
          <p14:tracePt t="34098" x="6483350" y="5005388"/>
          <p14:tracePt t="34115" x="6491288" y="5005388"/>
          <p14:tracePt t="34123" x="6499225" y="5005388"/>
          <p14:tracePt t="34129" x="6508750" y="5005388"/>
          <p14:tracePt t="34137" x="6524625" y="5005388"/>
          <p14:tracePt t="34146" x="6542088" y="4997450"/>
          <p14:tracePt t="34153" x="6550025" y="4987925"/>
          <p14:tracePt t="34161" x="6559550" y="4987925"/>
          <p14:tracePt t="34169" x="6575425" y="4987925"/>
          <p14:tracePt t="34177" x="6592888" y="4972050"/>
          <p14:tracePt t="34185" x="6610350" y="4962525"/>
          <p14:tracePt t="34192" x="6626225" y="4954588"/>
          <p14:tracePt t="34199" x="6626225" y="4946650"/>
          <p14:tracePt t="34208" x="6643688" y="4937125"/>
          <p14:tracePt t="34218" x="6653213" y="4929188"/>
          <p14:tracePt t="34223" x="6669088" y="4919663"/>
          <p14:tracePt t="34231" x="6678613" y="4911725"/>
          <p14:tracePt t="34240" x="6686550" y="4903788"/>
          <p14:tracePt t="34247" x="6694488" y="4886325"/>
          <p14:tracePt t="34255" x="6704013" y="4878388"/>
          <p14:tracePt t="34261" x="6711950" y="4860925"/>
          <p14:tracePt t="34269" x="6719888" y="4843463"/>
          <p14:tracePt t="34280" x="6737350" y="4835525"/>
          <p14:tracePt t="34287" x="6745288" y="4810125"/>
          <p14:tracePt t="34295" x="6754813" y="4792663"/>
          <p14:tracePt t="34304" x="6770688" y="4775200"/>
          <p14:tracePt t="34309" x="6780213" y="4767263"/>
          <p14:tracePt t="34318" x="6788150" y="4749800"/>
          <p14:tracePt t="34325" x="6805613" y="4708525"/>
          <p14:tracePt t="34333" x="6813550" y="4691063"/>
          <p14:tracePt t="34341" x="6823075" y="4673600"/>
          <p14:tracePt t="34348" x="6831013" y="4657725"/>
          <p14:tracePt t="34357" x="6838950" y="4640263"/>
          <p14:tracePt t="34365" x="6848475" y="4622800"/>
          <p14:tracePt t="34372" x="6856413" y="4605338"/>
          <p14:tracePt t="34380" x="6856413" y="4597400"/>
          <p14:tracePt t="34388" x="6864350" y="4579938"/>
          <p14:tracePt t="34395" x="6864350" y="4546600"/>
          <p14:tracePt t="34406" x="6873875" y="4529138"/>
          <p14:tracePt t="34410" x="6873875" y="4521200"/>
          <p14:tracePt t="34419" x="6873875" y="4503738"/>
          <p14:tracePt t="34427" x="6873875" y="4495800"/>
          <p14:tracePt t="34434" x="6873875" y="4470400"/>
          <p14:tracePt t="34442" x="6873875" y="4452938"/>
          <p14:tracePt t="34450" x="6873875" y="4445000"/>
          <p14:tracePt t="34457" x="6873875" y="4427538"/>
          <p14:tracePt t="34467" x="6873875" y="4419600"/>
          <p14:tracePt t="34473" x="6873875" y="4410075"/>
          <p14:tracePt t="34481" x="6873875" y="4394200"/>
          <p14:tracePt t="34496" x="6873875" y="4376738"/>
          <p14:tracePt t="34504" x="6873875" y="4368800"/>
          <p14:tracePt t="34521" x="6864350" y="4359275"/>
          <p14:tracePt t="34527" x="6864350" y="4351338"/>
          <p14:tracePt t="34535" x="6856413" y="4341813"/>
          <p14:tracePt t="34543" x="6856413" y="4316413"/>
          <p14:tracePt t="34550" x="6838950" y="4308475"/>
          <p14:tracePt t="34558" x="6813550" y="4300538"/>
          <p14:tracePt t="34567" x="6797675" y="4291013"/>
          <p14:tracePt t="34575" x="6788150" y="4291013"/>
          <p14:tracePt t="34582" x="6770688" y="4283075"/>
          <p14:tracePt t="34590" x="6754813" y="4275138"/>
          <p14:tracePt t="34597" x="6737350" y="4265613"/>
          <p14:tracePt t="34605" x="6729413" y="4257675"/>
          <p14:tracePt t="34615" x="6711950" y="4249738"/>
          <p14:tracePt t="34620" x="6694488" y="4240213"/>
          <p14:tracePt t="34630" x="6686550" y="4232275"/>
          <p14:tracePt t="34635" x="6661150" y="4224338"/>
          <p14:tracePt t="34644" x="6643688" y="4214813"/>
          <p14:tracePt t="34652" x="6635750" y="4206875"/>
          <p14:tracePt t="34659" x="6610350" y="4197350"/>
          <p14:tracePt t="34667" x="6567488" y="4189413"/>
          <p14:tracePt t="34677" x="6542088" y="4181475"/>
          <p14:tracePt t="34682" x="6508750" y="4181475"/>
          <p14:tracePt t="34690" x="6473825" y="4181475"/>
          <p14:tracePt t="34698" x="6456363" y="4181475"/>
          <p14:tracePt t="34706" x="6440488" y="4181475"/>
          <p14:tracePt t="34714" x="6430963" y="4181475"/>
          <p14:tracePt t="34722" x="6415088" y="4181475"/>
          <p14:tracePt t="34730" x="6397625" y="4181475"/>
          <p14:tracePt t="34746" x="6389688" y="4181475"/>
          <p14:tracePt t="34754" x="6380163" y="4181475"/>
          <p14:tracePt t="34769" x="6364288" y="4181475"/>
          <p14:tracePt t="34777" x="6329363" y="4181475"/>
          <p14:tracePt t="34784" x="6321425" y="4189413"/>
          <p14:tracePt t="34791" x="6303963" y="4197350"/>
          <p14:tracePt t="34801" x="6278563" y="4206875"/>
          <p14:tracePt t="34807" x="6245225" y="4224338"/>
          <p14:tracePt t="34815" x="6219825" y="4249738"/>
          <p14:tracePt t="34824" x="6194425" y="4265613"/>
          <p14:tracePt t="34830" x="6176963" y="4283075"/>
          <p14:tracePt t="34838" x="6151563" y="4283075"/>
          <p14:tracePt t="34845" x="6134100" y="4291013"/>
          <p14:tracePt t="34854" x="6116638" y="4300538"/>
          <p14:tracePt t="34862" x="6116638" y="4308475"/>
          <p14:tracePt t="34869" x="6108700" y="4316413"/>
          <p14:tracePt t="34877" x="6100763" y="4316413"/>
          <p14:tracePt t="34886" x="6083300" y="4341813"/>
          <p14:tracePt t="34892" x="6065838" y="4359275"/>
          <p14:tracePt t="34900" x="6049963" y="4368800"/>
          <p14:tracePt t="34909" x="6040438" y="4384675"/>
          <p14:tracePt t="34916" x="6024563" y="4427538"/>
          <p14:tracePt t="34925" x="6015038" y="4452938"/>
          <p14:tracePt t="34932" x="6007100" y="4478338"/>
          <p14:tracePt t="34939" x="6007100" y="4513263"/>
          <p14:tracePt t="34948" x="6007100" y="4529138"/>
          <p14:tracePt t="34955" x="6007100" y="4554538"/>
          <p14:tracePt t="34963" x="6007100" y="4579938"/>
          <p14:tracePt t="34970" x="6007100" y="4605338"/>
          <p14:tracePt t="34978" x="6007100" y="4622800"/>
          <p14:tracePt t="34986" x="6007100" y="4640263"/>
          <p14:tracePt t="34993" x="6007100" y="4648200"/>
          <p14:tracePt t="35001" x="6007100" y="4665663"/>
          <p14:tracePt t="35010" x="6007100" y="4683125"/>
          <p14:tracePt t="35017" x="6007100" y="4691063"/>
          <p14:tracePt t="35025" x="6007100" y="4708525"/>
          <p14:tracePt t="35034" x="6007100" y="4716463"/>
          <p14:tracePt t="35041" x="6007100" y="4724400"/>
          <p14:tracePt t="35055" x="6007100" y="4733925"/>
          <p14:tracePt t="35059" x="6015038" y="4749800"/>
          <p14:tracePt t="35064" x="6015038" y="4759325"/>
          <p14:tracePt t="35071" x="6024563" y="4767263"/>
          <p14:tracePt t="35087" x="6032500" y="4775200"/>
          <p14:tracePt t="35095" x="6040438" y="4792663"/>
          <p14:tracePt t="35103" x="6049963" y="4792663"/>
          <p14:tracePt t="35110" x="6049963" y="4802188"/>
          <p14:tracePt t="35118" x="6057900" y="4818063"/>
          <p14:tracePt t="35126" x="6075363" y="4835525"/>
          <p14:tracePt t="35135" x="6091238" y="4852988"/>
          <p14:tracePt t="35142" x="6100763" y="4868863"/>
          <p14:tracePt t="35149" x="6108700" y="4886325"/>
          <p14:tracePt t="35158" x="6126163" y="4894263"/>
          <p14:tracePt t="35165" x="6142038" y="4911725"/>
          <p14:tracePt t="35174" x="6167438" y="4929188"/>
          <p14:tracePt t="35180" x="6194425" y="4946650"/>
          <p14:tracePt t="35189" x="6202363" y="4954588"/>
          <p14:tracePt t="35195" x="6227763" y="4972050"/>
          <p14:tracePt t="35204" x="6261100" y="4979988"/>
          <p14:tracePt t="35212" x="6286500" y="4979988"/>
          <p14:tracePt t="35220" x="6296025" y="4997450"/>
          <p14:tracePt t="35228" x="6329363" y="4997450"/>
          <p14:tracePt t="35237" x="6346825" y="4997450"/>
          <p14:tracePt t="35242" x="6364288" y="4997450"/>
          <p14:tracePt t="35251" x="6380163" y="4997450"/>
          <p14:tracePt t="35259" x="6405563" y="4997450"/>
          <p14:tracePt t="35266" x="6415088" y="4997450"/>
          <p14:tracePt t="35274" x="6430963" y="4997450"/>
          <p14:tracePt t="35282" x="6440488" y="4997450"/>
          <p14:tracePt t="35289" x="6456363" y="4997450"/>
          <p14:tracePt t="35298" x="6465888" y="4997450"/>
          <p14:tracePt t="35305" x="6473825" y="4997450"/>
          <p14:tracePt t="35313" x="6483350" y="4997450"/>
          <p14:tracePt t="35320" x="6499225" y="4997450"/>
          <p14:tracePt t="35337" x="6508750" y="4997450"/>
          <p14:tracePt t="35345" x="6524625" y="4997450"/>
          <p14:tracePt t="35352" x="6534150" y="4997450"/>
          <p14:tracePt t="35360" x="6550025" y="4997450"/>
          <p14:tracePt t="35367" x="6559550" y="4997450"/>
          <p14:tracePt t="35375" x="6567488" y="4997450"/>
          <p14:tracePt t="35382" x="6575425" y="4997450"/>
          <p14:tracePt t="35391" x="6584950" y="4997450"/>
          <p14:tracePt t="35399" x="6592888" y="4997450"/>
          <p14:tracePt t="35407" x="6610350" y="4997450"/>
          <p14:tracePt t="35422" x="6635750" y="4987925"/>
          <p14:tracePt t="35430" x="6635750" y="4979988"/>
          <p14:tracePt t="35438" x="6653213" y="4972050"/>
          <p14:tracePt t="35448" x="6669088" y="4962525"/>
          <p14:tracePt t="35454" x="6686550" y="4946650"/>
          <p14:tracePt t="35461" x="6704013" y="4929188"/>
          <p14:tracePt t="35473" x="6719888" y="4911725"/>
          <p14:tracePt t="35476" x="6737350" y="4886325"/>
          <p14:tracePt t="35485" x="6745288" y="4878388"/>
          <p14:tracePt t="35493" x="6762750" y="4852988"/>
          <p14:tracePt t="35500" x="6770688" y="4827588"/>
          <p14:tracePt t="35508" x="6780213" y="4810125"/>
          <p14:tracePt t="35515" x="6788150" y="4802188"/>
          <p14:tracePt t="35524" x="6797675" y="4784725"/>
          <p14:tracePt t="35532" x="6805613" y="4759325"/>
          <p14:tracePt t="35539" x="6813550" y="4724400"/>
          <p14:tracePt t="35548" x="6823075" y="4708525"/>
          <p14:tracePt t="35555" x="6831013" y="4683125"/>
          <p14:tracePt t="35562" x="6831013" y="4657725"/>
          <p14:tracePt t="35571" x="6831013" y="4630738"/>
          <p14:tracePt t="35577" x="6831013" y="4622800"/>
          <p14:tracePt t="35586" x="6831013" y="4589463"/>
          <p14:tracePt t="35595" x="6831013" y="4564063"/>
          <p14:tracePt t="35600" x="6831013" y="4546600"/>
          <p14:tracePt t="35608" x="6831013" y="4529138"/>
          <p14:tracePt t="35616" x="6831013" y="4513263"/>
          <p14:tracePt t="35624" x="6831013" y="4495800"/>
          <p14:tracePt t="35632" x="6831013" y="4470400"/>
          <p14:tracePt t="35639" x="6831013" y="4460875"/>
          <p14:tracePt t="35647" x="6831013" y="4445000"/>
          <p14:tracePt t="35656" x="6823075" y="4427538"/>
          <p14:tracePt t="35662" x="6813550" y="4427538"/>
          <p14:tracePt t="35671" x="6813550" y="4419600"/>
          <p14:tracePt t="35679" x="6813550" y="4402138"/>
          <p14:tracePt t="35688" x="6805613" y="4394200"/>
          <p14:tracePt t="35697" x="6788150" y="4376738"/>
          <p14:tracePt t="35703" x="6770688" y="4359275"/>
          <p14:tracePt t="35711" x="6762750" y="4351338"/>
          <p14:tracePt t="35719" x="6745288" y="4333875"/>
          <p14:tracePt t="35725" x="6729413" y="4325938"/>
          <p14:tracePt t="35733" x="6711950" y="4308475"/>
          <p14:tracePt t="35741" x="6694488" y="4300538"/>
          <p14:tracePt t="35749" x="6678613" y="4291013"/>
          <p14:tracePt t="35757" x="6661150" y="4283075"/>
          <p14:tracePt t="35764" x="6643688" y="4275138"/>
          <p14:tracePt t="35772" x="6626225" y="4265613"/>
          <p14:tracePt t="35780" x="6610350" y="4265613"/>
          <p14:tracePt t="35787" x="6592888" y="4257675"/>
          <p14:tracePt t="35796" x="6592888" y="4249738"/>
          <p14:tracePt t="35804" x="6575425" y="4232275"/>
          <p14:tracePt t="35812" x="6567488" y="4232275"/>
          <p14:tracePt t="35820" x="6559550" y="4232275"/>
          <p14:tracePt t="35829" x="6534150" y="4224338"/>
          <p14:tracePt t="35835" x="6516688" y="4224338"/>
          <p14:tracePt t="35845" x="6499225" y="4214813"/>
          <p14:tracePt t="35850" x="6465888" y="4206875"/>
          <p14:tracePt t="35858" x="6440488" y="4206875"/>
          <p14:tracePt t="35867" x="6397625" y="4206875"/>
          <p14:tracePt t="35873" x="6364288" y="4206875"/>
          <p14:tracePt t="35881" x="6338888" y="4206875"/>
          <p14:tracePt t="35905" x="6261100" y="4232275"/>
          <p14:tracePt t="35912" x="6253163" y="4240213"/>
          <p14:tracePt t="35919" x="6235700" y="4249738"/>
          <p14:tracePt t="35928" x="6219825" y="4257675"/>
          <p14:tracePt t="35935" x="6194425" y="4275138"/>
          <p14:tracePt t="35943" x="6184900" y="4291013"/>
          <p14:tracePt t="35950" x="6159500" y="4308475"/>
          <p14:tracePt t="35959" x="6142038" y="4316413"/>
          <p14:tracePt t="35969" x="6116638" y="4341813"/>
          <p14:tracePt t="35974" x="6100763" y="4359275"/>
          <p14:tracePt t="35982" x="6091238" y="4376738"/>
          <p14:tracePt t="35990" x="6091238" y="4394200"/>
          <p14:tracePt t="35998" x="6083300" y="4394200"/>
          <p14:tracePt t="36005" x="6075363" y="4402138"/>
          <p14:tracePt t="36013" x="6065838" y="4419600"/>
          <p14:tracePt t="36029" x="6057900" y="4435475"/>
          <p14:tracePt t="36036" x="6040438" y="4452938"/>
          <p14:tracePt t="36044" x="6032500" y="4460875"/>
          <p14:tracePt t="36053" x="6024563" y="4478338"/>
          <p14:tracePt t="36060" x="6015038" y="4503738"/>
          <p14:tracePt t="36067" x="6015038" y="4513263"/>
          <p14:tracePt t="36075" x="6007100" y="4529138"/>
          <p14:tracePt t="36083" x="6007100" y="4546600"/>
          <p14:tracePt t="36091" x="5997575" y="4564063"/>
          <p14:tracePt t="36098" x="5997575" y="4589463"/>
          <p14:tracePt t="36108" x="5997575" y="4605338"/>
          <p14:tracePt t="36117" x="5997575" y="4614863"/>
          <p14:tracePt t="36124" x="5997575" y="4630738"/>
          <p14:tracePt t="36131" x="5997575" y="4648200"/>
          <p14:tracePt t="36146" x="5997575" y="4665663"/>
          <p14:tracePt t="36161" x="5997575" y="4683125"/>
          <p14:tracePt t="36169" x="5997575" y="4699000"/>
          <p14:tracePt t="36177" x="6007100" y="4708525"/>
          <p14:tracePt t="36185" x="6007100" y="4733925"/>
          <p14:tracePt t="36192" x="6015038" y="4749800"/>
          <p14:tracePt t="36200" x="6024563" y="4759325"/>
          <p14:tracePt t="36208" x="6032500" y="4767263"/>
          <p14:tracePt t="36216" x="6049963" y="4784725"/>
          <p14:tracePt t="36223" x="6057900" y="4802188"/>
          <p14:tracePt t="36231" x="6075363" y="4827588"/>
          <p14:tracePt t="36241" x="6091238" y="4835525"/>
          <p14:tracePt t="36246" x="6108700" y="4843463"/>
          <p14:tracePt t="36254" x="6134100" y="4860925"/>
          <p14:tracePt t="36261" x="6142038" y="4868863"/>
          <p14:tracePt t="36269" x="6159500" y="4886325"/>
          <p14:tracePt t="36279" x="6176963" y="4886325"/>
          <p14:tracePt t="36285" x="6184900" y="4894263"/>
          <p14:tracePt t="36293" x="6210300" y="4903788"/>
          <p14:tracePt t="36302" x="6227763" y="4911725"/>
          <p14:tracePt t="36308" x="6245225" y="4919663"/>
          <p14:tracePt t="36316" x="6253163" y="4929188"/>
          <p14:tracePt t="36324" x="6278563" y="4937125"/>
          <p14:tracePt t="36333" x="6303963" y="4946650"/>
          <p14:tracePt t="36340" x="6321425" y="4954588"/>
          <p14:tracePt t="36347" x="6329363" y="4954588"/>
          <p14:tracePt t="36357" x="6346825" y="4954588"/>
          <p14:tracePt t="36364" x="6372225" y="4954588"/>
          <p14:tracePt t="36372" x="6380163" y="4962525"/>
          <p14:tracePt t="36380" x="6397625" y="4962525"/>
          <p14:tracePt t="36389" x="6405563" y="4972050"/>
          <p14:tracePt t="36403" x="6415088" y="4972050"/>
          <p14:tracePt t="36410" x="6423025" y="4979988"/>
          <p14:tracePt t="36427" x="6430963" y="4987925"/>
          <p14:tracePt t="36433" x="6448425" y="4987925"/>
          <p14:tracePt t="36441" x="6456363" y="4997450"/>
          <p14:tracePt t="36449" x="6473825" y="4997450"/>
          <p14:tracePt t="36457" x="6491288" y="5005388"/>
          <p14:tracePt t="36465" x="6499225" y="5005388"/>
          <p14:tracePt t="36472" x="6524625" y="5005388"/>
          <p14:tracePt t="36480" x="6542088" y="5005388"/>
          <p14:tracePt t="36496" x="6550025" y="5005388"/>
          <p14:tracePt t="36503" x="6559550" y="5005388"/>
          <p14:tracePt t="36512" x="6567488" y="5005388"/>
          <p14:tracePt t="36519" x="6584950" y="5005388"/>
          <p14:tracePt t="36527" x="6600825" y="5005388"/>
          <p14:tracePt t="36534" x="6618288" y="5005388"/>
          <p14:tracePt t="36542" x="6635750" y="5005388"/>
          <p14:tracePt t="36551" x="6643688" y="5005388"/>
          <p14:tracePt t="36557" x="6669088" y="5005388"/>
          <p14:tracePt t="36566" x="6686550" y="4997450"/>
          <p14:tracePt t="36574" x="6694488" y="4987925"/>
          <p14:tracePt t="36581" x="6711950" y="4979988"/>
          <p14:tracePt t="36589" x="6729413" y="4972050"/>
          <p14:tracePt t="36596" x="6737350" y="4962525"/>
          <p14:tracePt t="36605" x="6754813" y="4954588"/>
          <p14:tracePt t="36613" x="6762750" y="4946650"/>
          <p14:tracePt t="36628" x="6780213" y="4929188"/>
          <p14:tracePt t="36637" x="6788150" y="4919663"/>
          <p14:tracePt t="36643" x="6797675" y="4911725"/>
          <p14:tracePt t="36651" x="6805613" y="4903788"/>
          <p14:tracePt t="36659" x="6823075" y="4886325"/>
          <p14:tracePt t="36675" x="6831013" y="4868863"/>
          <p14:tracePt t="36683" x="6838950" y="4860925"/>
          <p14:tracePt t="36690" x="6848475" y="4852988"/>
          <p14:tracePt t="36699" x="6856413" y="4827588"/>
          <p14:tracePt t="36706" x="6856413" y="4810125"/>
          <p14:tracePt t="36714" x="6864350" y="4802188"/>
          <p14:tracePt t="36721" x="6873875" y="4784725"/>
          <p14:tracePt t="36729" x="6881813" y="4767263"/>
          <p14:tracePt t="36737" x="6889750" y="4759325"/>
          <p14:tracePt t="36745" x="6889750" y="4733925"/>
          <p14:tracePt t="36753" x="6889750" y="4716463"/>
          <p14:tracePt t="36768" x="6889750" y="4708525"/>
          <p14:tracePt t="36775" x="6889750" y="4699000"/>
          <p14:tracePt t="36815" x="6889750" y="4691063"/>
          <p14:tracePt t="36823" x="6889750" y="4657725"/>
          <p14:tracePt t="36830" x="6889750" y="4614863"/>
          <p14:tracePt t="36838" x="6889750" y="4572000"/>
          <p14:tracePt t="36846" x="6881813" y="4538663"/>
          <p14:tracePt t="36853" x="6873875" y="4513263"/>
          <p14:tracePt t="36863" x="6864350" y="4495800"/>
          <p14:tracePt t="36868" x="6856413" y="4478338"/>
          <p14:tracePt t="36877" x="6848475" y="4460875"/>
          <p14:tracePt t="36885" x="6838950" y="4445000"/>
          <p14:tracePt t="36903" x="6823075" y="4427538"/>
          <p14:tracePt t="36907" x="6797675" y="4410075"/>
          <p14:tracePt t="36915" x="6780213" y="4384675"/>
          <p14:tracePt t="36924" x="6762750" y="4376738"/>
          <p14:tracePt t="36931" x="6754813" y="4368800"/>
          <p14:tracePt t="36941" x="6729413" y="4359275"/>
          <p14:tracePt t="36948" x="6711950" y="4351338"/>
          <p14:tracePt t="36954" x="6704013" y="4351338"/>
          <p14:tracePt t="36962" x="6678613" y="4333875"/>
          <p14:tracePt t="36971" x="6653213" y="4325938"/>
          <p14:tracePt t="36977" x="6618288" y="4308475"/>
          <p14:tracePt t="36986" x="6592888" y="4300538"/>
          <p14:tracePt t="36993" x="6575425" y="4300538"/>
          <p14:tracePt t="37002" x="6542088" y="4291013"/>
          <p14:tracePt t="37010" x="6516688" y="4291013"/>
          <p14:tracePt t="37016" x="6499225" y="4291013"/>
          <p14:tracePt t="37025" x="6491288" y="4291013"/>
          <p14:tracePt t="37032" x="6465888" y="4291013"/>
          <p14:tracePt t="37039" x="6456363" y="4291013"/>
          <p14:tracePt t="37049" x="6440488" y="4291013"/>
          <p14:tracePt t="37055" x="6423025" y="4291013"/>
          <p14:tracePt t="37064" x="6415088" y="4291013"/>
          <p14:tracePt t="37072" x="6389688" y="4291013"/>
          <p14:tracePt t="37079" x="6380163" y="4291013"/>
          <p14:tracePt t="37086" x="6364288" y="4291013"/>
          <p14:tracePt t="37095" x="6338888" y="4291013"/>
          <p14:tracePt t="37103" x="6321425" y="4300538"/>
          <p14:tracePt t="37110" x="6303963" y="4316413"/>
          <p14:tracePt t="37118" x="6286500" y="4325938"/>
          <p14:tracePt t="37126" x="6261100" y="4351338"/>
          <p14:tracePt t="37134" x="6245225" y="4376738"/>
          <p14:tracePt t="37141" x="6219825" y="4410075"/>
          <p14:tracePt t="37148" x="6210300" y="4435475"/>
          <p14:tracePt t="37157" x="6202363" y="4460875"/>
          <p14:tracePt t="37164" x="6202363" y="4486275"/>
          <p14:tracePt t="37173" x="6202363" y="4513263"/>
          <p14:tracePt t="37179" x="6202363" y="4538663"/>
          <p14:tracePt t="37188" x="6202363" y="4546600"/>
          <p14:tracePt t="37198" x="6202363" y="4579938"/>
          <p14:tracePt t="37203" x="6210300" y="4597400"/>
          <p14:tracePt t="37211" x="6219825" y="4614863"/>
          <p14:tracePt t="37220" x="6235700" y="4622800"/>
          <p14:tracePt t="37227" x="6245225" y="4640263"/>
          <p14:tracePt t="37234" x="6261100" y="4657725"/>
          <p14:tracePt t="37242" x="6278563" y="4683125"/>
          <p14:tracePt t="37250" x="6296025" y="4691063"/>
          <p14:tracePt t="37260" x="6311900" y="4708525"/>
          <p14:tracePt t="37266" x="6321425" y="4716463"/>
          <p14:tracePt t="37274" x="6329363" y="4724400"/>
          <p14:tracePt t="37282" x="6346825" y="4733925"/>
          <p14:tracePt t="37289" x="6354763" y="4741863"/>
          <p14:tracePt t="37297" x="6364288" y="4749800"/>
          <p14:tracePt t="37305" x="6372225" y="4759325"/>
          <p14:tracePt t="37312" x="6389688" y="4767263"/>
          <p14:tracePt t="37320" x="6405563" y="4775200"/>
          <p14:tracePt t="37328" x="6423025" y="4775200"/>
          <p14:tracePt t="37336" x="6440488" y="4784725"/>
          <p14:tracePt t="37345" x="6448425" y="4792663"/>
          <p14:tracePt t="37351" x="6473825" y="4792663"/>
          <p14:tracePt t="37359" x="6483350" y="4792663"/>
          <p14:tracePt t="37366" x="6508750" y="4792663"/>
          <p14:tracePt t="37375" x="6524625" y="4792663"/>
          <p14:tracePt t="37383" x="6534150" y="4792663"/>
          <p14:tracePt t="37390" x="6559550" y="4792663"/>
          <p14:tracePt t="37399" x="6575425" y="4792663"/>
          <p14:tracePt t="37408" x="6584950" y="4792663"/>
          <p14:tracePt t="37414" x="6600825" y="4792663"/>
          <p14:tracePt t="37422" x="6626225" y="4784725"/>
          <p14:tracePt t="37429" x="6635750" y="4775200"/>
          <p14:tracePt t="37437" x="6653213" y="4775200"/>
          <p14:tracePt t="37446" x="6669088" y="4775200"/>
          <p14:tracePt t="37452" x="6678613" y="4775200"/>
          <p14:tracePt t="37460" x="6686550" y="4775200"/>
          <p14:tracePt t="37469" x="6694488" y="4767263"/>
          <p14:tracePt t="37476" x="6704013" y="4767263"/>
          <p14:tracePt t="37484" x="6719888" y="4759325"/>
          <p14:tracePt t="37491" x="6729413" y="4749800"/>
          <p14:tracePt t="37499" x="6737350" y="4741863"/>
          <p14:tracePt t="37508" x="6745288" y="4741863"/>
          <p14:tracePt t="37514" x="6754813" y="4733925"/>
          <p14:tracePt t="37523" x="6754813" y="4724400"/>
          <p14:tracePt t="37531" x="6770688" y="4724400"/>
          <p14:tracePt t="37538" x="6788150" y="4708525"/>
          <p14:tracePt t="37546" x="6805613" y="4691063"/>
          <p14:tracePt t="37553" x="6805613" y="4665663"/>
          <p14:tracePt t="37562" x="6813550" y="4640263"/>
          <p14:tracePt t="37571" x="6823075" y="4622800"/>
          <p14:tracePt t="37577" x="6831013" y="4589463"/>
          <p14:tracePt t="37585" x="6838950" y="4538663"/>
          <p14:tracePt t="37594" x="6838950" y="4513263"/>
          <p14:tracePt t="37599" x="6838950" y="4495800"/>
          <p14:tracePt t="37609" x="6838950" y="4460875"/>
          <p14:tracePt t="37616" x="6838950" y="4452938"/>
          <p14:tracePt t="37624" x="6838950" y="4427538"/>
          <p14:tracePt t="37633" x="6838950" y="4419600"/>
          <p14:tracePt t="37641" x="6838950" y="4394200"/>
          <p14:tracePt t="37647" x="6838950" y="4384675"/>
          <p14:tracePt t="37657" x="6838950" y="4376738"/>
          <p14:tracePt t="37664" x="6831013" y="4376738"/>
          <p14:tracePt t="37676" x="6823075" y="4368800"/>
          <p14:tracePt t="37681" x="6813550" y="4351338"/>
          <p14:tracePt t="37694" x="6805613" y="4341813"/>
          <p14:tracePt t="37701" x="6788150" y="4316413"/>
          <p14:tracePt t="37709" x="6770688" y="4316413"/>
          <p14:tracePt t="37720" x="6754813" y="4308475"/>
          <p14:tracePt t="37724" x="6729413" y="4291013"/>
          <p14:tracePt t="37733" x="6694488" y="4283075"/>
          <p14:tracePt t="37740" x="6686550" y="4275138"/>
          <p14:tracePt t="37748" x="6669088" y="4265613"/>
          <p14:tracePt t="37759" x="6653213" y="4265613"/>
          <p14:tracePt t="37773" x="6643688" y="4265613"/>
          <p14:tracePt t="37784" x="6635750" y="4265613"/>
          <p14:tracePt t="37788" x="6626225" y="4265613"/>
          <p14:tracePt t="37796" x="6618288" y="4265613"/>
          <p14:tracePt t="37804" x="6610350" y="4265613"/>
          <p14:tracePt t="37850" x="6592888" y="4265613"/>
          <p14:tracePt t="37857" x="6567488" y="4265613"/>
          <p14:tracePt t="37866" x="6542088" y="4265613"/>
          <p14:tracePt t="37873" x="6516688" y="4265613"/>
          <p14:tracePt t="37882" x="6473825" y="4275138"/>
          <p14:tracePt t="37889" x="6423025" y="4283075"/>
          <p14:tracePt t="37912" x="6338888" y="4308475"/>
          <p14:tracePt t="37920" x="6311900" y="4316413"/>
          <p14:tracePt t="37926" x="6296025" y="4333875"/>
          <p14:tracePt t="37935" x="6286500" y="4333875"/>
          <p14:tracePt t="37943" x="6261100" y="4341813"/>
          <p14:tracePt t="37951" x="6245225" y="4341813"/>
          <p14:tracePt t="37959" x="6219825" y="4351338"/>
          <p14:tracePt t="37966" x="6210300" y="4359275"/>
          <p14:tracePt t="37974" x="6184900" y="4368800"/>
          <p14:tracePt t="37982" x="6167438" y="4384675"/>
          <p14:tracePt t="37991" x="6151563" y="4402138"/>
          <p14:tracePt t="37997" x="6142038" y="4427538"/>
          <p14:tracePt t="38005" x="6126163" y="4445000"/>
          <p14:tracePt t="38013" x="6100763" y="4460875"/>
          <p14:tracePt t="38021" x="6091238" y="4486275"/>
          <p14:tracePt t="38032" x="6083300" y="4521200"/>
          <p14:tracePt t="38036" x="6075363" y="4538663"/>
          <p14:tracePt t="38044" x="6075363" y="4554538"/>
          <p14:tracePt t="38053" x="6075363" y="4572000"/>
          <p14:tracePt t="38060" x="6075363" y="4589463"/>
          <p14:tracePt t="38067" x="6075363" y="4605338"/>
          <p14:tracePt t="38075" x="6075363" y="4622800"/>
          <p14:tracePt t="38083" x="6075363" y="4630738"/>
          <p14:tracePt t="38091" x="6075363" y="4648200"/>
          <p14:tracePt t="38098" x="6075363" y="4665663"/>
          <p14:tracePt t="38107" x="6083300" y="4683125"/>
          <p14:tracePt t="38115" x="6100763" y="4699000"/>
          <p14:tracePt t="38123" x="6126163" y="4716463"/>
          <p14:tracePt t="38130" x="6134100" y="4733925"/>
          <p14:tracePt t="38137" x="6151563" y="4759325"/>
          <p14:tracePt t="38146" x="6167438" y="4767263"/>
          <p14:tracePt t="38155" x="6184900" y="4784725"/>
          <p14:tracePt t="38161" x="6210300" y="4792663"/>
          <p14:tracePt t="38169" x="6219825" y="4802188"/>
          <p14:tracePt t="38178" x="6235700" y="4810125"/>
          <p14:tracePt t="38184" x="6253163" y="4818063"/>
          <p14:tracePt t="38192" x="6270625" y="4818063"/>
          <p14:tracePt t="38200" x="6286500" y="4827588"/>
          <p14:tracePt t="38208" x="6296025" y="4843463"/>
          <p14:tracePt t="38218" x="6311900" y="4852988"/>
          <p14:tracePt t="38223" x="6311900" y="4860925"/>
          <p14:tracePt t="38231" x="6321425" y="4860925"/>
          <p14:tracePt t="38240" x="6329363" y="4868863"/>
          <p14:tracePt t="38246" x="6329363" y="4878388"/>
          <p14:tracePt t="38254" x="6338888" y="4878388"/>
          <p14:tracePt t="38262" x="6354763" y="4878388"/>
          <p14:tracePt t="38270" x="6354763" y="4886325"/>
          <p14:tracePt t="38281" x="6364288" y="4886325"/>
          <p14:tracePt t="38286" x="6372225" y="4886325"/>
          <p14:tracePt t="38293" x="6380163" y="4894263"/>
          <p14:tracePt t="38332" x="6380163" y="4903788"/>
          <p14:tracePt t="38371" x="6389688" y="4903788"/>
          <p14:tracePt t="38770" x="6415088" y="4903788"/>
          <p14:tracePt t="38777" x="6430963" y="4903788"/>
          <p14:tracePt t="38784" x="6456363" y="4903788"/>
          <p14:tracePt t="38791" x="6473825" y="4894263"/>
          <p14:tracePt t="38801" x="6491288" y="4894263"/>
          <p14:tracePt t="38806" x="6508750" y="4894263"/>
          <p14:tracePt t="38822" x="6524625" y="4886325"/>
          <p14:tracePt t="38829" x="6534150" y="4886325"/>
          <p14:tracePt t="38838" x="6542088" y="4878388"/>
          <p14:tracePt t="38845" x="6550025" y="4868863"/>
          <p14:tracePt t="38853" x="6559550" y="4868863"/>
          <p14:tracePt t="38861" x="6575425" y="4860925"/>
          <p14:tracePt t="38869" x="6592888" y="4852988"/>
          <p14:tracePt t="38877" x="6610350" y="4843463"/>
          <p14:tracePt t="38885" x="6626225" y="4827588"/>
          <p14:tracePt t="38892" x="6643688" y="4818063"/>
          <p14:tracePt t="38903" x="6661150" y="4810125"/>
          <p14:tracePt t="38908" x="6669088" y="4810125"/>
          <p14:tracePt t="38915" x="6669088" y="4802188"/>
          <p14:tracePt t="38923" x="6678613" y="4792663"/>
          <p14:tracePt t="38930" x="6686550" y="4792663"/>
          <p14:tracePt t="38939" x="6694488" y="4784725"/>
          <p14:tracePt t="38948" x="6704013" y="4775200"/>
          <p14:tracePt t="38954" x="6711950" y="4775200"/>
          <p14:tracePt t="38962" x="6711950" y="4767263"/>
          <p14:tracePt t="38970" x="6719888" y="4759325"/>
          <p14:tracePt t="38978" x="6729413" y="4749800"/>
          <p14:tracePt t="38986" x="6737350" y="4741863"/>
          <p14:tracePt t="38994" x="6754813" y="4716463"/>
          <p14:tracePt t="39002" x="6770688" y="4673600"/>
          <p14:tracePt t="39009" x="6780213" y="4648200"/>
          <p14:tracePt t="39017" x="6788150" y="4614863"/>
          <p14:tracePt t="39026" x="6805613" y="4564063"/>
          <p14:tracePt t="39036" x="6813550" y="4538663"/>
          <p14:tracePt t="39040" x="6813550" y="4513263"/>
          <p14:tracePt t="39048" x="6813550" y="4495800"/>
          <p14:tracePt t="39055" x="6813550" y="4478338"/>
          <p14:tracePt t="39063" x="6813550" y="4460875"/>
          <p14:tracePt t="39071" x="6813550" y="4445000"/>
          <p14:tracePt t="39086" x="6813550" y="4427538"/>
          <p14:tracePt t="39095" x="6813550" y="4410075"/>
          <p14:tracePt t="39102" x="6813550" y="4394200"/>
          <p14:tracePt t="39110" x="6813550" y="4376738"/>
          <p14:tracePt t="39117" x="6813550" y="4368800"/>
          <p14:tracePt t="39126" x="6805613" y="4351338"/>
          <p14:tracePt t="39133" x="6797675" y="4333875"/>
          <p14:tracePt t="39141" x="6780213" y="4308475"/>
          <p14:tracePt t="39149" x="6762750" y="4300538"/>
          <p14:tracePt t="39157" x="6762750" y="4291013"/>
          <p14:tracePt t="39164" x="6745288" y="4283075"/>
          <p14:tracePt t="39172" x="6729413" y="4265613"/>
          <p14:tracePt t="39179" x="6711950" y="4257675"/>
          <p14:tracePt t="39188" x="6694488" y="4249738"/>
          <p14:tracePt t="39196" x="6678613" y="4232275"/>
          <p14:tracePt t="39203" x="6661150" y="4224338"/>
          <p14:tracePt t="39211" x="6635750" y="4206875"/>
          <p14:tracePt t="39219" x="6610350" y="4197350"/>
          <p14:tracePt t="39227" x="6584950" y="4189413"/>
          <p14:tracePt t="39234" x="6550025" y="4181475"/>
          <p14:tracePt t="39241" x="6491288" y="4171950"/>
          <p14:tracePt t="39250" x="6448425" y="4164013"/>
          <p14:tracePt t="39259" x="6389688" y="4156075"/>
          <p14:tracePt t="39265" x="6338888" y="4156075"/>
          <p14:tracePt t="39273" x="6296025" y="4156075"/>
          <p14:tracePt t="39281" x="6253163" y="4156075"/>
          <p14:tracePt t="39289" x="6219825" y="4156075"/>
          <p14:tracePt t="39297" x="6202363" y="4156075"/>
          <p14:tracePt t="39304" x="6184900" y="4156075"/>
          <p14:tracePt t="39312" x="6167438" y="4156075"/>
          <p14:tracePt t="39327" x="6151563" y="4156075"/>
          <p14:tracePt t="39336" x="6142038" y="4156075"/>
          <p14:tracePt t="39344" x="6134100" y="4156075"/>
          <p14:tracePt t="39351" x="6116638" y="4164013"/>
          <p14:tracePt t="39359" x="6108700" y="4164013"/>
          <p14:tracePt t="39366" x="6083300" y="4164013"/>
          <p14:tracePt t="39374" x="6065838" y="4171950"/>
          <p14:tracePt t="39382" x="6049963" y="4181475"/>
          <p14:tracePt t="39390" x="6040438" y="4189413"/>
          <p14:tracePt t="39398" x="6024563" y="4197350"/>
          <p14:tracePt t="39407" x="6007100" y="4206875"/>
          <p14:tracePt t="39413" x="5981700" y="4232275"/>
          <p14:tracePt t="39421" x="5972175" y="4232275"/>
          <p14:tracePt t="39428" x="5956300" y="4249738"/>
          <p14:tracePt t="39437" x="5938838" y="4265613"/>
          <p14:tracePt t="39445" x="5913438" y="4283075"/>
          <p14:tracePt t="39452" x="5905500" y="4300538"/>
          <p14:tracePt t="39460" x="5895975" y="4300538"/>
          <p14:tracePt t="39470" x="5880100" y="4325938"/>
          <p14:tracePt t="39475" x="5870575" y="4341813"/>
          <p14:tracePt t="39483" x="5870575" y="4351338"/>
          <p14:tracePt t="39491" x="5862638" y="4368800"/>
          <p14:tracePt t="39501" x="5845175" y="4384675"/>
          <p14:tracePt t="39509" x="5827713" y="4410075"/>
          <p14:tracePt t="39516" x="5819775" y="4427538"/>
          <p14:tracePt t="39524" x="5811838" y="4452938"/>
          <p14:tracePt t="39533" x="5811838" y="4486275"/>
          <p14:tracePt t="39539" x="5811838" y="4503738"/>
          <p14:tracePt t="39546" x="5811838" y="4529138"/>
          <p14:tracePt t="39554" x="5811838" y="4546600"/>
          <p14:tracePt t="39562" x="5811838" y="4554538"/>
          <p14:tracePt t="39569" x="5819775" y="4589463"/>
          <p14:tracePt t="39577" x="5837238" y="4605338"/>
          <p14:tracePt t="39584" x="5845175" y="4622800"/>
          <p14:tracePt t="39595" x="5853113" y="4630738"/>
          <p14:tracePt t="39599" x="5862638" y="4648200"/>
          <p14:tracePt t="39608" x="5880100" y="4673600"/>
          <p14:tracePt t="39615" x="5895975" y="4691063"/>
          <p14:tracePt t="39624" x="5913438" y="4716463"/>
          <p14:tracePt t="39632" x="5938838" y="4733925"/>
          <p14:tracePt t="39639" x="5956300" y="4775200"/>
          <p14:tracePt t="39647" x="5972175" y="4784725"/>
          <p14:tracePt t="39657" x="5981700" y="4802188"/>
          <p14:tracePt t="39662" x="5989638" y="4818063"/>
          <p14:tracePt t="39670" x="6015038" y="4843463"/>
          <p14:tracePt t="39678" x="6024563" y="4852988"/>
          <p14:tracePt t="39686" x="6032500" y="4868863"/>
          <p14:tracePt t="39693" x="6032500" y="4878388"/>
          <p14:tracePt t="39702" x="6040438" y="4886325"/>
          <p14:tracePt t="39708" x="6057900" y="4894263"/>
          <p14:tracePt t="39719" x="6075363" y="4911725"/>
          <p14:tracePt t="39724" x="6091238" y="4919663"/>
          <p14:tracePt t="39732" x="6108700" y="4929188"/>
          <p14:tracePt t="39740" x="6126163" y="4937125"/>
          <p14:tracePt t="39748" x="6151563" y="4954588"/>
          <p14:tracePt t="39757" x="6167438" y="4962525"/>
          <p14:tracePt t="39764" x="6194425" y="4972050"/>
          <p14:tracePt t="39771" x="6219825" y="4979988"/>
          <p14:tracePt t="39781" x="6245225" y="4987925"/>
          <p14:tracePt t="39786" x="6261100" y="4987925"/>
          <p14:tracePt t="39795" x="6278563" y="4987925"/>
          <p14:tracePt t="39803" x="6286500" y="4987925"/>
          <p14:tracePt t="39810" x="6303963" y="4987925"/>
          <p14:tracePt t="39818" x="6338888" y="4987925"/>
          <p14:tracePt t="39826" x="6346825" y="4987925"/>
          <p14:tracePt t="39833" x="6372225" y="4987925"/>
          <p14:tracePt t="39844" x="6389688" y="4987925"/>
          <p14:tracePt t="39849" x="6405563" y="4987925"/>
          <p14:tracePt t="39857" x="6423025" y="4987925"/>
          <p14:tracePt t="39865" x="6440488" y="4987925"/>
          <p14:tracePt t="39873" x="6448425" y="4987925"/>
          <p14:tracePt t="39879" x="6465888" y="4987925"/>
          <p14:tracePt t="39888" x="6499225" y="4987925"/>
          <p14:tracePt t="39907" x="6524625" y="4972050"/>
          <p14:tracePt t="39911" x="6550025" y="4962525"/>
          <p14:tracePt t="39920" x="6584950" y="4954588"/>
          <p14:tracePt t="39928" x="6592888" y="4954588"/>
          <p14:tracePt t="39935" x="6610350" y="4946650"/>
          <p14:tracePt t="39943" x="6626225" y="4937125"/>
          <p14:tracePt t="39950" x="6643688" y="4929188"/>
          <p14:tracePt t="39958" x="6669088" y="4919663"/>
          <p14:tracePt t="39969" x="6686550" y="4911725"/>
          <p14:tracePt t="39973" x="6694488" y="4911725"/>
          <p14:tracePt t="39990" x="6711950" y="4903788"/>
          <p14:tracePt t="39997" x="6719888" y="4903788"/>
          <p14:tracePt t="40005" x="6729413" y="4894263"/>
          <p14:tracePt t="40012" x="6737350" y="4894263"/>
          <p14:tracePt t="40020" x="6745288" y="4886325"/>
          <p14:tracePt t="40036" x="6754813" y="4878388"/>
          <p14:tracePt t="40044" x="6762750" y="4868863"/>
          <p14:tracePt t="40052" x="6762750" y="4860925"/>
          <p14:tracePt t="40059" x="6780213" y="4860925"/>
          <p14:tracePt t="40067" x="6797675" y="4843463"/>
          <p14:tracePt t="40074" x="6805613" y="4835525"/>
          <p14:tracePt t="40083" x="6813550" y="4827588"/>
          <p14:tracePt t="40090" x="6823075" y="4827588"/>
          <p14:tracePt t="40098" x="6831013" y="4818063"/>
          <p14:tracePt t="40106" x="6831013" y="4810125"/>
          <p14:tracePt t="40114" x="6838950" y="4802188"/>
          <p14:tracePt t="40121" x="6848475" y="4802188"/>
          <p14:tracePt t="40130" x="6856413" y="4784725"/>
          <p14:tracePt t="40136" x="6873875" y="4759325"/>
          <p14:tracePt t="40145" x="6889750" y="4741863"/>
          <p14:tracePt t="40155" x="6899275" y="4724400"/>
          <p14:tracePt t="40160" x="6915150" y="4683125"/>
          <p14:tracePt t="40168" x="6924675" y="4648200"/>
          <p14:tracePt t="40177" x="6932613" y="4622800"/>
          <p14:tracePt t="40184" x="6942138" y="4579938"/>
          <p14:tracePt t="40192" x="6958013" y="4564063"/>
          <p14:tracePt t="40199" x="6958013" y="4538663"/>
          <p14:tracePt t="40208" x="6958013" y="4521200"/>
          <p14:tracePt t="40218" x="6958013" y="4503738"/>
          <p14:tracePt t="40223" x="6958013" y="4470400"/>
          <p14:tracePt t="40231" x="6958013" y="4460875"/>
          <p14:tracePt t="40240" x="6958013" y="4445000"/>
          <p14:tracePt t="40246" x="6958013" y="4435475"/>
          <p14:tracePt t="40254" x="6958013" y="4410075"/>
          <p14:tracePt t="40261" x="6958013" y="4402138"/>
          <p14:tracePt t="40271" x="6950075" y="4394200"/>
          <p14:tracePt t="40287" x="6942138" y="4376738"/>
          <p14:tracePt t="40293" x="6932613" y="4368800"/>
          <p14:tracePt t="40302" x="6924675" y="4359275"/>
          <p14:tracePt t="40308" x="6915150" y="4351338"/>
          <p14:tracePt t="40316" x="6907213" y="4333875"/>
          <p14:tracePt t="40324" x="6899275" y="4316413"/>
          <p14:tracePt t="40332" x="6873875" y="4300538"/>
          <p14:tracePt t="40340" x="6856413" y="4291013"/>
          <p14:tracePt t="40347" x="6848475" y="4275138"/>
          <p14:tracePt t="40355" x="6831013" y="4275138"/>
          <p14:tracePt t="40365" x="6813550" y="4265613"/>
          <p14:tracePt t="40370" x="6788150" y="4240213"/>
          <p14:tracePt t="40379" x="6780213" y="4232275"/>
          <p14:tracePt t="40387" x="6762750" y="4224338"/>
          <p14:tracePt t="40395" x="6745288" y="4214813"/>
          <p14:tracePt t="40402" x="6711950" y="4197350"/>
          <p14:tracePt t="40409" x="6694488" y="4189413"/>
          <p14:tracePt t="40417" x="6678613" y="4189413"/>
          <p14:tracePt t="40427" x="6653213" y="4181475"/>
          <p14:tracePt t="40432" x="6618288" y="4164013"/>
          <p14:tracePt t="40440" x="6592888" y="4156075"/>
          <p14:tracePt t="40448" x="6575425" y="4156075"/>
          <p14:tracePt t="40456" x="6534150" y="4156075"/>
          <p14:tracePt t="40464" x="6508750" y="4156075"/>
          <p14:tracePt t="40472" x="6473825" y="4156075"/>
          <p14:tracePt t="40479" x="6430963" y="4156075"/>
          <p14:tracePt t="40488" x="6397625" y="4156075"/>
          <p14:tracePt t="40495" x="6354763" y="4171950"/>
          <p14:tracePt t="40505" x="6329363" y="4181475"/>
          <p14:tracePt t="40512" x="6296025" y="4189413"/>
          <p14:tracePt t="40520" x="6270625" y="4197350"/>
          <p14:tracePt t="40530" x="6261100" y="4206875"/>
          <p14:tracePt t="40539" x="6235700" y="4206875"/>
          <p14:tracePt t="40543" x="6219825" y="4214813"/>
          <p14:tracePt t="40550" x="6202363" y="4224338"/>
          <p14:tracePt t="40557" x="6184900" y="4232275"/>
          <p14:tracePt t="40566" x="6167438" y="4240213"/>
          <p14:tracePt t="40573" x="6151563" y="4265613"/>
          <p14:tracePt t="40580" x="6142038" y="4275138"/>
          <p14:tracePt t="40589" x="6126163" y="4283075"/>
          <p14:tracePt t="40596" x="6100763" y="4300538"/>
          <p14:tracePt t="40604" x="6083300" y="4325938"/>
          <p14:tracePt t="40612" x="6065838" y="4351338"/>
          <p14:tracePt t="40619" x="6049963" y="4376738"/>
          <p14:tracePt t="40628" x="6040438" y="4394200"/>
          <p14:tracePt t="40636" x="6032500" y="4419600"/>
          <p14:tracePt t="40643" x="6024563" y="4452938"/>
          <p14:tracePt t="40651" x="6015038" y="4478338"/>
          <p14:tracePt t="40658" x="6007100" y="4495800"/>
          <p14:tracePt t="40666" x="5997575" y="4503738"/>
          <p14:tracePt t="40675" x="5997575" y="4529138"/>
          <p14:tracePt t="40682" x="5997575" y="4538663"/>
          <p14:tracePt t="40689" x="5997575" y="4554538"/>
          <p14:tracePt t="40698" x="5997575" y="4572000"/>
          <p14:tracePt t="40705" x="5997575" y="4579938"/>
          <p14:tracePt t="40713" x="5997575" y="4605338"/>
          <p14:tracePt t="40722" x="5997575" y="4622800"/>
          <p14:tracePt t="40728" x="5997575" y="4630738"/>
          <p14:tracePt t="40737" x="5997575" y="4648200"/>
          <p14:tracePt t="40744" x="5997575" y="4657725"/>
          <p14:tracePt t="40753" x="5997575" y="4673600"/>
          <p14:tracePt t="40760" x="5997575" y="4691063"/>
          <p14:tracePt t="40768" x="6007100" y="4699000"/>
          <p14:tracePt t="40775" x="6015038" y="4716463"/>
          <p14:tracePt t="40783" x="6040438" y="4733925"/>
          <p14:tracePt t="40791" x="6065838" y="4759325"/>
          <p14:tracePt t="40801" x="6091238" y="4792663"/>
          <p14:tracePt t="40806" x="6134100" y="4810125"/>
          <p14:tracePt t="40814" x="6142038" y="4827588"/>
          <p14:tracePt t="40823" x="6159500" y="4843463"/>
          <p14:tracePt t="40829" x="6176963" y="4852988"/>
          <p14:tracePt t="40837" x="6194425" y="4860925"/>
          <p14:tracePt t="40845" x="6210300" y="4868863"/>
          <p14:tracePt t="40854" x="6227763" y="4878388"/>
          <p14:tracePt t="40864" x="6245225" y="4886325"/>
          <p14:tracePt t="40870" x="6245225" y="4894263"/>
          <p14:tracePt t="40879" x="6261100" y="4903788"/>
          <p14:tracePt t="40885" x="6278563" y="4903788"/>
          <p14:tracePt t="40894" x="6286500" y="4903788"/>
          <p14:tracePt t="40900" x="6303963" y="4911725"/>
          <p14:tracePt t="40908" x="6321425" y="4911725"/>
          <p14:tracePt t="40916" x="6329363" y="4919663"/>
          <p14:tracePt t="40926" x="6338888" y="4919663"/>
          <p14:tracePt t="40931" x="6354763" y="4919663"/>
          <p14:tracePt t="40939" x="6372225" y="4919663"/>
          <p14:tracePt t="40948" x="6389688" y="4919663"/>
          <p14:tracePt t="40954" x="6397625" y="4919663"/>
          <p14:tracePt t="40963" x="6423025" y="4919663"/>
          <p14:tracePt t="40970" x="6440488" y="4919663"/>
          <p14:tracePt t="40977" x="6448425" y="4919663"/>
          <p14:tracePt t="40986" x="6465888" y="4919663"/>
          <p14:tracePt t="40993" x="6473825" y="4919663"/>
          <p14:tracePt t="41001" x="6491288" y="4919663"/>
          <p14:tracePt t="41010" x="6516688" y="4919663"/>
          <p14:tracePt t="41016" x="6534150" y="4919663"/>
          <p14:tracePt t="41024" x="6550025" y="4919663"/>
          <p14:tracePt t="41032" x="6559550" y="4919663"/>
          <p14:tracePt t="41040" x="6584950" y="4919663"/>
          <p14:tracePt t="41049" x="6600825" y="4919663"/>
          <p14:tracePt t="41064" x="6610350" y="4919663"/>
          <p14:tracePt t="41071" x="6626225" y="4919663"/>
          <p14:tracePt t="41086" x="6635750" y="4919663"/>
          <p14:tracePt t="41095" x="6643688" y="4919663"/>
          <p14:tracePt t="41102" x="6653213" y="4919663"/>
          <p14:tracePt t="41110" x="6669088" y="4919663"/>
          <p14:tracePt t="41118" x="6678613" y="4919663"/>
          <p14:tracePt t="41126" x="6686550" y="4911725"/>
          <p14:tracePt t="41133" x="6704013" y="4903788"/>
          <p14:tracePt t="41141" x="6711950" y="4894263"/>
          <p14:tracePt t="41149" x="6729413" y="4886325"/>
          <p14:tracePt t="41157" x="6745288" y="4886325"/>
          <p14:tracePt t="41164" x="6762750" y="4860925"/>
          <p14:tracePt t="41176" x="6762750" y="4852988"/>
          <p14:tracePt t="41179" x="6770688" y="4843463"/>
          <p14:tracePt t="41189" x="6788150" y="4835525"/>
          <p14:tracePt t="41197" x="6788150" y="4827588"/>
          <p14:tracePt t="41205" x="6805613" y="4818063"/>
          <p14:tracePt t="41213" x="6813550" y="4818063"/>
          <p14:tracePt t="41223" x="6813550" y="4810125"/>
          <p14:tracePt t="41228" x="6813550" y="4802188"/>
          <p14:tracePt t="41236" x="6823075" y="4792663"/>
          <p14:tracePt t="41244" x="6831013" y="4784725"/>
          <p14:tracePt t="41250" x="6838950" y="4767263"/>
          <p14:tracePt t="41258" x="6848475" y="4759325"/>
          <p14:tracePt t="41266" x="6848475" y="4749800"/>
          <p14:tracePt t="41274" x="6848475" y="4733925"/>
          <p14:tracePt t="41283" x="6848475" y="4716463"/>
          <p14:tracePt t="41289" x="6848475" y="4699000"/>
          <p14:tracePt t="41298" x="6848475" y="4683125"/>
          <p14:tracePt t="41305" x="6848475" y="4673600"/>
          <p14:tracePt t="41313" x="6848475" y="4657725"/>
          <p14:tracePt t="41321" x="6848475" y="4648200"/>
          <p14:tracePt t="41328" x="6838950" y="4622800"/>
          <p14:tracePt t="41336" x="6831013" y="4597400"/>
          <p14:tracePt t="41346" x="6823075" y="4579938"/>
          <p14:tracePt t="41351" x="6813550" y="4572000"/>
          <p14:tracePt t="41361" x="6805613" y="4554538"/>
          <p14:tracePt t="41369" x="6788150" y="4529138"/>
          <p14:tracePt t="41375" x="6788150" y="4513263"/>
          <p14:tracePt t="41383" x="6770688" y="4503738"/>
          <p14:tracePt t="41390" x="6762750" y="4486275"/>
          <p14:tracePt t="41398" x="6745288" y="4460875"/>
          <p14:tracePt t="41407" x="6737350" y="4445000"/>
          <p14:tracePt t="41414" x="6719888" y="4435475"/>
          <p14:tracePt t="41422" x="6704013" y="4419600"/>
          <p14:tracePt t="41430" x="6686550" y="4410075"/>
          <p14:tracePt t="41437" x="6669088" y="4394200"/>
          <p14:tracePt t="41445" x="6653213" y="4384675"/>
          <p14:tracePt t="41453" x="6643688" y="4376738"/>
          <p14:tracePt t="41460" x="6618288" y="4368800"/>
          <p14:tracePt t="41470" x="6600825" y="4359275"/>
          <p14:tracePt t="41476" x="6592888" y="4351338"/>
          <p14:tracePt t="41484" x="6575425" y="4341813"/>
          <p14:tracePt t="41491" x="6559550" y="4333875"/>
          <p14:tracePt t="41500" x="6534150" y="4325938"/>
          <p14:tracePt t="41508" x="6524625" y="4316413"/>
          <p14:tracePt t="41515" x="6508750" y="4316413"/>
          <p14:tracePt t="41523" x="6491288" y="4316413"/>
          <p14:tracePt t="41532" x="6483350" y="4308475"/>
          <p14:tracePt t="41537" x="6456363" y="4308475"/>
          <p14:tracePt t="41546" x="6440488" y="4308475"/>
          <p14:tracePt t="41553" x="6430963" y="4300538"/>
          <p14:tracePt t="41561" x="6405563" y="4283075"/>
          <p14:tracePt t="41569" x="6372225" y="4275138"/>
          <p14:tracePt t="41576" x="6338888" y="4275138"/>
          <p14:tracePt t="41584" x="6286500" y="4275138"/>
          <p14:tracePt t="41593" x="6245225" y="4275138"/>
          <p14:tracePt t="41600" x="6194425" y="4275138"/>
          <p14:tracePt t="41608" x="6159500" y="4291013"/>
          <p14:tracePt t="41615" x="6126163" y="4300538"/>
          <p14:tracePt t="41624" x="6083300" y="4308475"/>
          <p14:tracePt t="41631" x="6057900" y="4316413"/>
          <p14:tracePt t="41639" x="6049963" y="4325938"/>
          <p14:tracePt t="41647" x="6032500" y="4333875"/>
          <p14:tracePt t="41656" x="6007100" y="4341813"/>
          <p14:tracePt t="41662" x="5989638" y="4351338"/>
          <p14:tracePt t="41670" x="5981700" y="4351338"/>
          <p14:tracePt t="41678" x="5972175" y="4368800"/>
          <p14:tracePt t="41686" x="5956300" y="4394200"/>
          <p14:tracePt t="41696" x="5938838" y="4410075"/>
          <p14:tracePt t="41702" x="5930900" y="4435475"/>
          <p14:tracePt t="41710" x="5921375" y="4445000"/>
          <p14:tracePt t="41718" x="5921375" y="4478338"/>
          <p14:tracePt t="41727" x="5921375" y="4495800"/>
          <p14:tracePt t="41733" x="5921375" y="4503738"/>
          <p14:tracePt t="41741" x="5921375" y="4529138"/>
          <p14:tracePt t="41749" x="5921375" y="4554538"/>
          <p14:tracePt t="41756" x="5921375" y="4564063"/>
          <p14:tracePt t="41764" x="5930900" y="4579938"/>
          <p14:tracePt t="41771" x="5946775" y="4597400"/>
          <p14:tracePt t="41780" x="5956300" y="4605338"/>
          <p14:tracePt t="41787" x="5964238" y="4622800"/>
          <p14:tracePt t="41795" x="5972175" y="4648200"/>
          <p14:tracePt t="41803" x="5981700" y="4665663"/>
          <p14:tracePt t="41810" x="5997575" y="4673600"/>
          <p14:tracePt t="41817" x="6024563" y="4691063"/>
          <p14:tracePt t="41826" x="6040438" y="4708525"/>
          <p14:tracePt t="41834" x="6049963" y="4716463"/>
          <p14:tracePt t="41842" x="6065838" y="4733925"/>
          <p14:tracePt t="41849" x="6083300" y="4741863"/>
          <p14:tracePt t="41857" x="6091238" y="4741863"/>
          <p14:tracePt t="41865" x="6091238" y="4749800"/>
          <p14:tracePt t="41873" x="6108700" y="4759325"/>
          <p14:tracePt t="41882" x="6116638" y="4759325"/>
          <p14:tracePt t="41887" x="6116638" y="4767263"/>
          <p14:tracePt t="41896" x="6126163" y="4767263"/>
          <p14:tracePt t="41904" x="6134100" y="4775200"/>
          <p14:tracePt t="41919" x="6142038" y="4784725"/>
          <p14:tracePt t="41928" x="6151563" y="4784725"/>
          <p14:tracePt t="41935" x="6159500" y="4784725"/>
          <p14:tracePt t="41944" x="6159500" y="4802188"/>
          <p14:tracePt t="41952" x="6167438" y="4810125"/>
          <p14:tracePt t="41959" x="6176963" y="4810125"/>
          <p14:tracePt t="41968" x="6184900" y="4810125"/>
          <p14:tracePt t="41976" x="6194425" y="4810125"/>
          <p14:tracePt t="41982" x="6202363" y="4818063"/>
          <p14:tracePt t="41997" x="6210300" y="4827588"/>
          <p14:tracePt t="42004" x="6219825" y="4827588"/>
          <p14:tracePt t="42013" x="6227763" y="4827588"/>
          <p14:tracePt t="42020" x="6235700" y="4835525"/>
          <p14:tracePt t="42029" x="6245225" y="4835525"/>
          <p14:tracePt t="42380" x="6321425" y="4835525"/>
          <p14:tracePt t="42386" x="6405563" y="4835525"/>
          <p14:tracePt t="42396" x="6508750" y="4835525"/>
          <p14:tracePt t="42404" x="6618288" y="4827588"/>
          <p14:tracePt t="42411" x="6729413" y="4827588"/>
          <p14:tracePt t="42418" x="6805613" y="4827588"/>
          <p14:tracePt t="42426" x="6873875" y="4827588"/>
          <p14:tracePt t="42434" x="6907213" y="4827588"/>
          <p14:tracePt t="42441" x="6958013" y="4827588"/>
          <p14:tracePt t="42450" x="6992938" y="4827588"/>
          <p14:tracePt t="42457" x="7034213" y="4827588"/>
          <p14:tracePt t="42471" x="7069138" y="4827588"/>
          <p14:tracePt t="42475" x="7112000" y="4827588"/>
          <p14:tracePt t="42479" x="7127875" y="4827588"/>
          <p14:tracePt t="42488" x="7162800" y="4827588"/>
          <p14:tracePt t="42495" x="7204075" y="4827588"/>
          <p14:tracePt t="42504" x="7239000" y="4827588"/>
          <p14:tracePt t="42512" x="7256463" y="4827588"/>
          <p14:tracePt t="42519" x="7289800" y="4827588"/>
          <p14:tracePt t="42526" x="7323138" y="4827588"/>
          <p14:tracePt t="42534" x="7348538" y="4827588"/>
          <p14:tracePt t="42542" x="7373938" y="4827588"/>
          <p14:tracePt t="42551" x="7391400" y="4827588"/>
          <p14:tracePt t="42557" x="7408863" y="4827588"/>
          <p14:tracePt t="42565" x="7416800" y="4827588"/>
          <p14:tracePt t="42573" x="7434263" y="4827588"/>
          <p14:tracePt t="42580" x="7451725" y="4818063"/>
          <p14:tracePt t="42589" x="7459663" y="4818063"/>
          <p14:tracePt t="42596" x="7467600" y="4818063"/>
          <p14:tracePt t="42604" x="7477125" y="4818063"/>
          <p14:tracePt t="42619" x="7493000" y="4810125"/>
          <p14:tracePt t="42627" x="7518400" y="4802188"/>
          <p14:tracePt t="42636" x="7527925" y="4792663"/>
          <p14:tracePt t="42643" x="7545388" y="4792663"/>
          <p14:tracePt t="42651" x="7561263" y="4784725"/>
          <p14:tracePt t="42658" x="7570788" y="4775200"/>
          <p14:tracePt t="42666" x="7621588" y="4767263"/>
          <p14:tracePt t="42673" x="7629525" y="4749800"/>
          <p14:tracePt t="42681" x="7646988" y="4741863"/>
          <p14:tracePt t="42690" x="7662863" y="4733925"/>
          <p14:tracePt t="42698" x="7697788" y="4724400"/>
          <p14:tracePt t="42705" x="7705725" y="4724400"/>
          <p14:tracePt t="42713" x="7723188" y="4724400"/>
          <p14:tracePt t="42720" x="7740650" y="4716463"/>
          <p14:tracePt t="42728" x="7748588" y="4716463"/>
          <p14:tracePt t="42736" x="7756525" y="4716463"/>
          <p14:tracePt t="42743" x="7773988" y="4708525"/>
          <p14:tracePt t="42761" x="7781925" y="4708525"/>
          <p14:tracePt t="42767" x="7791450" y="4708525"/>
          <p14:tracePt t="42775" x="7791450" y="4699000"/>
          <p14:tracePt t="42782" x="7799388" y="4699000"/>
          <p14:tracePt t="42791" x="7807325" y="4691063"/>
          <p14:tracePt t="42808" x="7816850" y="4683125"/>
          <p14:tracePt t="42816" x="7832725" y="4665663"/>
          <p14:tracePt t="42825" x="7842250" y="4657725"/>
          <p14:tracePt t="42832" x="7842250" y="4648200"/>
          <p14:tracePt t="42839" x="7850188" y="4630738"/>
          <p14:tracePt t="42848" x="7859713" y="4622800"/>
          <p14:tracePt t="42853" x="7859713" y="4614863"/>
          <p14:tracePt t="42862" x="7859713" y="4597400"/>
          <p14:tracePt t="42868" x="7859713" y="4572000"/>
          <p14:tracePt t="42877" x="7859713" y="4546600"/>
          <p14:tracePt t="42884" x="7859713" y="4538663"/>
          <p14:tracePt t="42893" x="7859713" y="4513263"/>
          <p14:tracePt t="42903" x="7842250" y="4486275"/>
          <p14:tracePt t="42908" x="7816850" y="4470400"/>
          <p14:tracePt t="42915" x="7807325" y="4445000"/>
          <p14:tracePt t="42924" x="7791450" y="4435475"/>
          <p14:tracePt t="42931" x="7773988" y="4410075"/>
          <p14:tracePt t="42939" x="7756525" y="4394200"/>
          <p14:tracePt t="42947" x="7731125" y="4376738"/>
          <p14:tracePt t="42954" x="7705725" y="4359275"/>
          <p14:tracePt t="42962" x="7697788" y="4359275"/>
          <p14:tracePt t="42971" x="7680325" y="4351338"/>
          <p14:tracePt t="42979" x="7662863" y="4341813"/>
          <p14:tracePt t="42988" x="7646988" y="4325938"/>
          <p14:tracePt t="42994" x="7629525" y="4316413"/>
          <p14:tracePt t="43002" x="7621588" y="4308475"/>
          <p14:tracePt t="43010" x="7612063" y="4308475"/>
          <p14:tracePt t="43025" x="7604125" y="4308475"/>
          <p14:tracePt t="43033" x="7596188" y="4308475"/>
          <p14:tracePt t="43040" x="7586663" y="4308475"/>
          <p14:tracePt t="43127" x="7578725" y="4308475"/>
          <p14:tracePt t="43149" x="7578725" y="4316413"/>
          <p14:tracePt t="43157" x="7578725" y="4333875"/>
          <p14:tracePt t="43163" x="7578725" y="4351338"/>
          <p14:tracePt t="43173" x="7578725" y="4359275"/>
          <p14:tracePt t="43179" x="7578725" y="4368800"/>
          <p14:tracePt t="43188" x="7596188" y="4376738"/>
          <p14:tracePt t="43194" x="7596188" y="4384675"/>
          <p14:tracePt t="43203" x="7604125" y="4394200"/>
          <p14:tracePt t="43211" x="7612063" y="4410075"/>
          <p14:tracePt t="43219" x="7621588" y="4427538"/>
          <p14:tracePt t="43226" x="7629525" y="4435475"/>
          <p14:tracePt t="43234" x="7637463" y="4445000"/>
          <p14:tracePt t="43241" x="7646988" y="4452938"/>
          <p14:tracePt t="43249" x="7662863" y="4460875"/>
          <p14:tracePt t="43258" x="7680325" y="4470400"/>
          <p14:tracePt t="43265" x="7688263" y="4470400"/>
          <p14:tracePt t="43272" x="7697788" y="4478338"/>
          <p14:tracePt t="43281" x="7705725" y="4495800"/>
          <p14:tracePt t="43289" x="7715250" y="4495800"/>
          <p14:tracePt t="43297" x="7723188" y="4503738"/>
          <p14:tracePt t="43304" x="7723188" y="4513263"/>
          <p14:tracePt t="43312" x="7740650" y="4521200"/>
          <p14:tracePt t="43321" x="7748588" y="4521200"/>
          <p14:tracePt t="43335" x="7756525" y="4521200"/>
          <p14:tracePt t="43344" x="7766050" y="4529138"/>
          <p14:tracePt t="43351" x="7773988" y="4529138"/>
          <p14:tracePt t="43375" x="7781925" y="4529138"/>
          <p14:tracePt t="43383" x="7791450" y="4538663"/>
          <p14:tracePt t="43398" x="7799388" y="4538663"/>
          <p14:tracePt t="43408" x="7807325" y="4538663"/>
          <p14:tracePt t="43421" x="7816850" y="4546600"/>
          <p14:tracePt t="43444" x="7824788" y="4546600"/>
          <p14:tracePt t="43452" x="7832725" y="4546600"/>
          <p14:tracePt t="43470" x="7842250" y="4546600"/>
          <p14:tracePt t="43486" x="7850188" y="4546600"/>
          <p14:tracePt t="43509" x="7859713" y="4546600"/>
          <p14:tracePt t="43524" x="7875588" y="4546600"/>
          <p14:tracePt t="43539" x="7885113" y="4546600"/>
          <p14:tracePt t="43554" x="7893050" y="4546600"/>
          <p14:tracePt t="43570" x="7900988" y="4546600"/>
          <p14:tracePt t="43671" x="7910513" y="4546600"/>
          <p14:tracePt t="43686" x="7918450" y="4546600"/>
          <p14:tracePt t="43694" x="7918450" y="4538663"/>
          <p14:tracePt t="43702" x="7918450" y="4529138"/>
          <p14:tracePt t="43787" x="7918450" y="4521200"/>
          <p14:tracePt t="45937" x="7918450" y="4513263"/>
          <p14:tracePt t="45951" x="7918450" y="4503738"/>
          <p14:tracePt t="45972" x="7918450" y="4495800"/>
          <p14:tracePt t="45980" x="7918450" y="4486275"/>
          <p14:tracePt t="45995" x="7910513" y="4478338"/>
          <p14:tracePt t="46003" x="7910513" y="4470400"/>
          <p14:tracePt t="46019" x="7900988" y="4460875"/>
          <p14:tracePt t="46027" x="7893050" y="4445000"/>
          <p14:tracePt t="46034" x="7875588" y="4435475"/>
          <p14:tracePt t="46050" x="7867650" y="4427538"/>
          <p14:tracePt t="46057" x="7859713" y="4427538"/>
          <p14:tracePt t="46066" x="7850188" y="4427538"/>
          <p14:tracePt t="46073" x="7842250" y="4427538"/>
          <p14:tracePt t="46081" x="7832725" y="4419600"/>
          <p14:tracePt t="46095" x="7816850" y="4419600"/>
          <p14:tracePt t="46104" x="7807325" y="4419600"/>
          <p14:tracePt t="46120" x="7799388" y="4419600"/>
          <p14:tracePt t="46127" x="7791450" y="4419600"/>
          <p14:tracePt t="46136" x="7781925" y="4419600"/>
          <p14:tracePt t="46143" x="7773988" y="4419600"/>
          <p14:tracePt t="46151" x="7766050" y="4419600"/>
          <p14:tracePt t="46502" x="7756525" y="4435475"/>
          <p14:tracePt t="46510" x="7740650" y="4460875"/>
          <p14:tracePt t="46517" x="7715250" y="4478338"/>
          <p14:tracePt t="46526" x="7705725" y="4503738"/>
          <p14:tracePt t="46535" x="7697788" y="4521200"/>
          <p14:tracePt t="46540" x="7688263" y="4546600"/>
          <p14:tracePt t="46555" x="7688263" y="4554538"/>
          <p14:tracePt t="46564" x="7688263" y="4564063"/>
          <p14:tracePt t="46579" x="7688263" y="4572000"/>
          <p14:tracePt t="46610" x="7688263" y="4579938"/>
          <p14:tracePt t="46829" x="7688263" y="4572000"/>
          <p14:tracePt t="46847" x="7688263" y="4564063"/>
          <p14:tracePt t="46852" x="7688263" y="4554538"/>
          <p14:tracePt t="46859" x="7688263" y="4546600"/>
          <p14:tracePt t="46868" x="7688263" y="4538663"/>
          <p14:tracePt t="46875" x="7688263" y="4529138"/>
          <p14:tracePt t="46904" x="7688263" y="4521200"/>
          <p14:tracePt t="46914" x="7688263" y="4513263"/>
          <p14:tracePt t="47007" x="7680325" y="4503738"/>
          <p14:tracePt t="47015" x="7672388" y="4486275"/>
          <p14:tracePt t="47023" x="7672388" y="4478338"/>
          <p14:tracePt t="47031" x="7672388" y="4460875"/>
          <p14:tracePt t="47038" x="7672388" y="4452938"/>
          <p14:tracePt t="47046" x="7672388" y="4435475"/>
          <p14:tracePt t="47054" x="7672388" y="4419600"/>
          <p14:tracePt t="47062" x="7672388" y="4402138"/>
          <p14:tracePt t="47070" x="7672388" y="4394200"/>
          <p14:tracePt t="47077" x="7672388" y="4384675"/>
          <p14:tracePt t="47085" x="7672388" y="4376738"/>
          <p14:tracePt t="47100" x="7672388" y="4368800"/>
          <p14:tracePt t="47147" x="7672388" y="4359275"/>
          <p14:tracePt t="47288" x="7672388" y="4341813"/>
          <p14:tracePt t="47296" x="7672388" y="4333875"/>
          <p14:tracePt t="47304" x="7705725" y="4308475"/>
          <p14:tracePt t="47313" x="7715250" y="4291013"/>
          <p14:tracePt t="47318" x="7723188" y="4275138"/>
          <p14:tracePt t="47325" x="7740650" y="4249738"/>
          <p14:tracePt t="47334" x="7756525" y="4240213"/>
          <p14:tracePt t="47341" x="7766050" y="4224338"/>
          <p14:tracePt t="47349" x="7766050" y="4214813"/>
          <p14:tracePt t="47357" x="7781925" y="4206875"/>
          <p14:tracePt t="47388" x="7791450" y="4206875"/>
          <p14:tracePt t="47404" x="7791450" y="4197350"/>
          <p14:tracePt t="47411" x="7791450" y="4189413"/>
          <p14:tracePt t="47419" x="7799388" y="4189413"/>
          <p14:tracePt t="47429" x="7799388" y="4171950"/>
          <p14:tracePt t="47436" x="7799388" y="4164013"/>
          <p14:tracePt t="47444" x="7799388" y="4156075"/>
          <p14:tracePt t="47451" x="7799388" y="4138613"/>
          <p14:tracePt t="47458" x="7781925" y="4113213"/>
          <p14:tracePt t="47467" x="7766050" y="4095750"/>
          <p14:tracePt t="47474" x="7723188" y="4079875"/>
          <p14:tracePt t="47482" x="7662863" y="4052888"/>
          <p14:tracePt t="47490" x="7621588" y="4037013"/>
          <p14:tracePt t="47497" x="7586663" y="4027488"/>
          <p14:tracePt t="47506" x="7553325" y="4027488"/>
          <p14:tracePt t="47513" x="7527925" y="4027488"/>
          <p14:tracePt t="47520" x="7518400" y="4027488"/>
          <p14:tracePt t="47530" x="7502525" y="4027488"/>
          <p14:tracePt t="47536" x="7493000" y="4027488"/>
          <p14:tracePt t="47544" x="7477125" y="4027488"/>
          <p14:tracePt t="47552" x="7459663" y="4027488"/>
          <p14:tracePt t="47568" x="7451725" y="4027488"/>
          <p14:tracePt t="47576" x="7442200" y="4027488"/>
          <p14:tracePt t="47583" x="7434263" y="4027488"/>
          <p14:tracePt t="47595" x="7408863" y="4044950"/>
          <p14:tracePt t="47598" x="7391400" y="4052888"/>
          <p14:tracePt t="47606" x="7373938" y="4105275"/>
          <p14:tracePt t="47616" x="7358063" y="4146550"/>
          <p14:tracePt t="47622" x="7340600" y="4206875"/>
          <p14:tracePt t="47629" x="7340600" y="4249738"/>
          <p14:tracePt t="47638" x="7340600" y="4308475"/>
          <p14:tracePt t="47645" x="7340600" y="4333875"/>
          <p14:tracePt t="47657" x="7340600" y="4359275"/>
          <p14:tracePt t="47660" x="7340600" y="4368800"/>
          <p14:tracePt t="47669" x="7340600" y="4384675"/>
          <p14:tracePt t="47676" x="7340600" y="4402138"/>
          <p14:tracePt t="47684" x="7348538" y="4419600"/>
          <p14:tracePt t="47692" x="7366000" y="4435475"/>
          <p14:tracePt t="47701" x="7400925" y="4460875"/>
          <p14:tracePt t="47707" x="7442200" y="4486275"/>
          <p14:tracePt t="47718" x="7477125" y="4503738"/>
          <p14:tracePt t="47723" x="7518400" y="4513263"/>
          <p14:tracePt t="47730" x="7545388" y="4521200"/>
          <p14:tracePt t="47738" x="7578725" y="4529138"/>
          <p14:tracePt t="47746" x="7621588" y="4529138"/>
          <p14:tracePt t="47754" x="7637463" y="4529138"/>
          <p14:tracePt t="47762" x="7672388" y="4529138"/>
          <p14:tracePt t="47769" x="7697788" y="4529138"/>
          <p14:tracePt t="47778" x="7723188" y="4529138"/>
          <p14:tracePt t="47785" x="7740650" y="4529138"/>
          <p14:tracePt t="47793" x="7766050" y="4529138"/>
          <p14:tracePt t="47801" x="7791450" y="4529138"/>
          <p14:tracePt t="47808" x="7807325" y="4529138"/>
          <p14:tracePt t="47816" x="7824788" y="4529138"/>
          <p14:tracePt t="47823" x="7832725" y="4529138"/>
          <p14:tracePt t="47839" x="7850188" y="4529138"/>
          <p14:tracePt t="47869" x="7859713" y="4529138"/>
          <p14:tracePt t="47878" x="7867650" y="4529138"/>
          <p14:tracePt t="47886" x="7875588" y="4529138"/>
          <p14:tracePt t="47903" x="7893050" y="4521200"/>
          <p14:tracePt t="47908" x="7900988" y="4521200"/>
          <p14:tracePt t="47917" x="7910513" y="4513263"/>
          <p14:tracePt t="47925" x="7935913" y="4486275"/>
          <p14:tracePt t="47932" x="7951788" y="4460875"/>
          <p14:tracePt t="47940" x="7961313" y="4435475"/>
          <p14:tracePt t="47949" x="7969250" y="4402138"/>
          <p14:tracePt t="47955" x="7969250" y="4376738"/>
          <p14:tracePt t="47965" x="7969250" y="4359275"/>
          <p14:tracePt t="47971" x="7969250" y="4333875"/>
          <p14:tracePt t="47979" x="7969250" y="4308475"/>
          <p14:tracePt t="47988" x="7951788" y="4283075"/>
          <p14:tracePt t="47994" x="7918450" y="4249738"/>
          <p14:tracePt t="48002" x="7875588" y="4224338"/>
          <p14:tracePt t="48010" x="7850188" y="4197350"/>
          <p14:tracePt t="48017" x="7807325" y="4181475"/>
          <p14:tracePt t="48027" x="7773988" y="4164013"/>
          <p14:tracePt t="48033" x="7748588" y="4156075"/>
          <p14:tracePt t="48041" x="7705725" y="4138613"/>
          <p14:tracePt t="48049" x="7680325" y="4130675"/>
          <p14:tracePt t="48056" x="7662863" y="4130675"/>
          <p14:tracePt t="48065" x="7654925" y="4130675"/>
          <p14:tracePt t="48073" x="7629525" y="4130675"/>
          <p14:tracePt t="48080" x="7621588" y="4130675"/>
          <p14:tracePt t="48088" x="7612063" y="4130675"/>
          <p14:tracePt t="48104" x="7604125" y="4130675"/>
          <p14:tracePt t="48114" x="7596188" y="4130675"/>
          <p14:tracePt t="48181" x="7586663" y="4130675"/>
          <p14:tracePt t="48188" x="7578725" y="4130675"/>
          <p14:tracePt t="48198" x="7570788" y="4130675"/>
          <p14:tracePt t="48205" x="7561263" y="4130675"/>
          <p14:tracePt t="48213" x="7553325" y="4130675"/>
          <p14:tracePt t="48228" x="7545388" y="4138613"/>
          <p14:tracePt t="48236" x="7535863" y="4146550"/>
          <p14:tracePt t="48533" x="7518400" y="4181475"/>
          <p14:tracePt t="48541" x="7502525" y="4206875"/>
          <p14:tracePt t="48549" x="7493000" y="4232275"/>
          <p14:tracePt t="48556" x="7485063" y="4265613"/>
          <p14:tracePt t="48563" x="7467600" y="4291013"/>
          <p14:tracePt t="48573" x="7459663" y="4308475"/>
          <p14:tracePt t="48578" x="7459663" y="4333875"/>
          <p14:tracePt t="48587" x="7459663" y="4368800"/>
          <p14:tracePt t="48595" x="7459663" y="4394200"/>
          <p14:tracePt t="48601" x="7459663" y="4435475"/>
          <p14:tracePt t="48609" x="7459663" y="4460875"/>
          <p14:tracePt t="48617" x="7459663" y="4486275"/>
          <p14:tracePt t="48625" x="7459663" y="4503738"/>
          <p14:tracePt t="48632" x="7459663" y="4538663"/>
          <p14:tracePt t="48640" x="7459663" y="4564063"/>
          <p14:tracePt t="48648" x="7459663" y="4572000"/>
          <p14:tracePt t="48657" x="7459663" y="4589463"/>
          <p14:tracePt t="48664" x="7459663" y="4614863"/>
          <p14:tracePt t="48671" x="7467600" y="4630738"/>
          <p14:tracePt t="48687" x="7477125" y="4648200"/>
          <p14:tracePt t="48696" x="7477125" y="4657725"/>
          <p14:tracePt t="48703" x="7485063" y="4657725"/>
          <p14:tracePt t="48710" x="7493000" y="4665663"/>
          <p14:tracePt t="48719" x="7493000" y="4683125"/>
          <p14:tracePt t="48725" x="7502525" y="4691063"/>
          <p14:tracePt t="48734" x="7510463" y="4708525"/>
          <p14:tracePt t="48741" x="7518400" y="4724400"/>
          <p14:tracePt t="48750" x="7535863" y="4733925"/>
          <p14:tracePt t="48757" x="7561263" y="4741863"/>
          <p14:tracePt t="48765" x="7570788" y="4749800"/>
          <p14:tracePt t="48774" x="7578725" y="4767263"/>
          <p14:tracePt t="48781" x="7596188" y="4775200"/>
          <p14:tracePt t="48789" x="7596188" y="4784725"/>
          <p14:tracePt t="48797" x="7612063" y="4784725"/>
          <p14:tracePt t="48808" x="7629525" y="4792663"/>
          <p14:tracePt t="48813" x="7637463" y="4802188"/>
          <p14:tracePt t="48822" x="7646988" y="4810125"/>
          <p14:tracePt t="48828" x="7662863" y="4818063"/>
          <p14:tracePt t="48846" x="7672388" y="4827588"/>
          <p14:tracePt t="48851" x="7680325" y="4835525"/>
          <p14:tracePt t="48859" x="7688263" y="4843463"/>
          <p14:tracePt t="48868" x="7697788" y="4843463"/>
          <p14:tracePt t="48873" x="7705725" y="4843463"/>
          <p14:tracePt t="48882" x="7715250" y="4852988"/>
          <p14:tracePt t="48903" x="7723188" y="4852988"/>
          <p14:tracePt t="48913" x="7731125" y="4852988"/>
          <p14:tracePt t="48929" x="7740650" y="4860925"/>
          <p14:tracePt t="48945" x="7748588" y="4860925"/>
          <p14:tracePt t="48951" x="7766050" y="4860925"/>
          <p14:tracePt t="48959" x="7773988" y="4860925"/>
          <p14:tracePt t="48969" x="7781925" y="4860925"/>
          <p14:tracePt t="48983" x="7791450" y="4860925"/>
          <p14:tracePt t="48990" x="7799388" y="4860925"/>
          <p14:tracePt t="49031" x="7807325" y="4860925"/>
          <p14:tracePt t="49045" x="7816850" y="4860925"/>
          <p14:tracePt t="49054" x="7824788" y="4860925"/>
          <p14:tracePt t="49062" x="7832725" y="4860925"/>
          <p14:tracePt t="49072" x="7832725" y="4852988"/>
          <p14:tracePt t="49078" x="7842250" y="4843463"/>
          <p14:tracePt t="49085" x="7842250" y="4835525"/>
          <p14:tracePt t="49095" x="7842250" y="4827588"/>
          <p14:tracePt t="49101" x="7842250" y="4818063"/>
          <p14:tracePt t="49116" x="7842250" y="4810125"/>
          <p14:tracePt t="49123" x="7842250" y="4802188"/>
          <p14:tracePt t="49138" x="7842250" y="4792663"/>
          <p14:tracePt t="49146" x="7832725" y="4775200"/>
          <p14:tracePt t="49156" x="7816850" y="4767263"/>
          <p14:tracePt t="49162" x="7799388" y="4759325"/>
          <p14:tracePt t="49170" x="7799388" y="4749800"/>
          <p14:tracePt t="49179" x="7781925" y="4741863"/>
          <p14:tracePt t="49186" x="7766050" y="4741863"/>
          <p14:tracePt t="49194" x="7748588" y="4733925"/>
          <p14:tracePt t="49201" x="7731125" y="4733925"/>
          <p14:tracePt t="49209" x="7715250" y="4733925"/>
          <p14:tracePt t="49219" x="7705725" y="4733925"/>
          <p14:tracePt t="49224" x="7688263" y="4733925"/>
          <p14:tracePt t="49232" x="7672388" y="4733925"/>
          <p14:tracePt t="49241" x="7654925" y="4733925"/>
          <p14:tracePt t="49247" x="7637463" y="4733925"/>
          <p14:tracePt t="49255" x="7629525" y="4733925"/>
          <p14:tracePt t="49263" x="7621588" y="4733925"/>
          <p14:tracePt t="49271" x="7612063" y="4733925"/>
          <p14:tracePt t="49280" x="7604125" y="4733925"/>
          <p14:tracePt t="49286" x="7596188" y="4733925"/>
          <p14:tracePt t="49294" x="7586663" y="4733925"/>
          <p14:tracePt t="49341" x="7578725" y="4733925"/>
          <p14:tracePt t="49372" x="7570788" y="4733925"/>
          <p14:tracePt t="49388" x="7561263" y="4733925"/>
          <p14:tracePt t="49395" x="7553325" y="4733925"/>
          <p14:tracePt t="49404" x="7545388" y="4733925"/>
          <p14:tracePt t="49410" x="7535863" y="4733925"/>
          <p14:tracePt t="49418" x="7527925" y="4741863"/>
          <p14:tracePt t="49434" x="7518400" y="4749800"/>
          <p14:tracePt t="49441" x="7510463" y="4775200"/>
          <p14:tracePt t="49449" x="7502525" y="4775200"/>
          <p14:tracePt t="49457" x="7502525" y="4792663"/>
          <p14:tracePt t="49466" x="7493000" y="4802188"/>
          <p14:tracePt t="49472" x="7485063" y="4810125"/>
          <p14:tracePt t="49481" x="7477125" y="4818063"/>
          <p14:tracePt t="49490" x="7477125" y="4827588"/>
          <p14:tracePt t="49496" x="7477125" y="4843463"/>
          <p14:tracePt t="49504" x="7477125" y="4852988"/>
          <p14:tracePt t="49520" x="7477125" y="4860925"/>
          <p14:tracePt t="49528" x="7477125" y="4878388"/>
          <p14:tracePt t="49543" x="7477125" y="4886325"/>
          <p14:tracePt t="49552" x="7477125" y="4894263"/>
          <p14:tracePt t="49559" x="7477125" y="4903788"/>
          <p14:tracePt t="49566" x="7477125" y="4911725"/>
          <p14:tracePt t="49574" x="7485063" y="4919663"/>
          <p14:tracePt t="49582" x="7493000" y="4929188"/>
          <p14:tracePt t="49590" x="7502525" y="4937125"/>
          <p14:tracePt t="49597" x="7518400" y="4946650"/>
          <p14:tracePt t="49606" x="7535863" y="4954588"/>
          <p14:tracePt t="49614" x="7553325" y="4962525"/>
          <p14:tracePt t="49621" x="7570788" y="4962525"/>
          <p14:tracePt t="49628" x="7596188" y="4972050"/>
          <p14:tracePt t="49636" x="7604125" y="4972050"/>
          <p14:tracePt t="49644" x="7629525" y="4972050"/>
          <p14:tracePt t="49653" x="7646988" y="4972050"/>
          <p14:tracePt t="49659" x="7654925" y="4972050"/>
          <p14:tracePt t="49667" x="7662863" y="4972050"/>
          <p14:tracePt t="49676" x="7672388" y="4972050"/>
          <p14:tracePt t="49691" x="7680325" y="4972050"/>
          <p14:tracePt t="49699" x="7688263" y="4972050"/>
          <p14:tracePt t="49706" x="7705725" y="4972050"/>
          <p14:tracePt t="49715" x="7715250" y="4972050"/>
          <p14:tracePt t="49722" x="7723188" y="4972050"/>
          <p14:tracePt t="49739" x="7740650" y="4972050"/>
          <p14:tracePt t="49745" x="7748588" y="4972050"/>
          <p14:tracePt t="49753" x="7756525" y="4972050"/>
          <p14:tracePt t="49761" x="7773988" y="4972050"/>
          <p14:tracePt t="49780" x="7781925" y="4972050"/>
          <p14:tracePt t="49786" x="7791450" y="4972050"/>
          <p14:tracePt t="49802" x="7799388" y="4972050"/>
          <p14:tracePt t="49809" x="7807325" y="4972050"/>
          <p14:tracePt t="49817" x="7816850" y="4962525"/>
          <p14:tracePt t="49825" x="7824788" y="4954588"/>
          <p14:tracePt t="49831" x="7842250" y="4954588"/>
          <p14:tracePt t="49846" x="7859713" y="4946650"/>
          <p14:tracePt t="49855" x="7867650" y="4937125"/>
          <p14:tracePt t="49862" x="7867650" y="4929188"/>
          <p14:tracePt t="49870" x="7875588" y="4929188"/>
          <p14:tracePt t="49879" x="7885113" y="4919663"/>
          <p14:tracePt t="49887" x="7893050" y="4903788"/>
          <p14:tracePt t="49904" x="7910513" y="4878388"/>
          <p14:tracePt t="49917" x="7910513" y="4868863"/>
          <p14:tracePt t="49924" x="7910513" y="4852988"/>
          <p14:tracePt t="49932" x="7910513" y="4843463"/>
          <p14:tracePt t="49940" x="7910513" y="4827588"/>
          <p14:tracePt t="49949" x="7910513" y="4818063"/>
          <p14:tracePt t="49956" x="7910513" y="4810125"/>
          <p14:tracePt t="49964" x="7900988" y="4792663"/>
          <p14:tracePt t="49972" x="7885113" y="4775200"/>
          <p14:tracePt t="49979" x="7867650" y="4741863"/>
          <p14:tracePt t="49986" x="7867650" y="4733925"/>
          <p14:tracePt t="49995" x="7850188" y="4716463"/>
          <p14:tracePt t="50003" x="7832725" y="4699000"/>
          <p14:tracePt t="50011" x="7807325" y="4683125"/>
          <p14:tracePt t="50018" x="7791450" y="4657725"/>
          <p14:tracePt t="50026" x="7781925" y="4648200"/>
          <p14:tracePt t="50034" x="7766050" y="4630738"/>
          <p14:tracePt t="50041" x="7731125" y="4614863"/>
          <p14:tracePt t="50050" x="7705725" y="4605338"/>
          <p14:tracePt t="50057" x="7680325" y="4597400"/>
          <p14:tracePt t="50065" x="7662863" y="4589463"/>
          <p14:tracePt t="50073" x="7612063" y="4572000"/>
          <p14:tracePt t="50079" x="7586663" y="4572000"/>
          <p14:tracePt t="50088" x="7535863" y="4579938"/>
          <p14:tracePt t="50095" x="7502525" y="4589463"/>
          <p14:tracePt t="50104" x="7485063" y="4597400"/>
          <p14:tracePt t="50114" x="7459663" y="4605338"/>
          <p14:tracePt t="50120" x="7434263" y="4622800"/>
          <p14:tracePt t="50128" x="7416800" y="4640263"/>
          <p14:tracePt t="50136" x="7391400" y="4648200"/>
          <p14:tracePt t="50143" x="7358063" y="4699000"/>
          <p14:tracePt t="50151" x="7332663" y="4749800"/>
          <p14:tracePt t="50158" x="7307263" y="4792663"/>
          <p14:tracePt t="50166" x="7289800" y="4843463"/>
          <p14:tracePt t="50175" x="7272338" y="4878388"/>
          <p14:tracePt t="50181" x="7264400" y="4911725"/>
          <p14:tracePt t="50190" x="7256463" y="4937125"/>
          <p14:tracePt t="50198" x="7256463" y="4954588"/>
          <p14:tracePt t="50205" x="7256463" y="4979988"/>
          <p14:tracePt t="50213" x="7256463" y="4997450"/>
          <p14:tracePt t="50220" x="7256463" y="5005388"/>
          <p14:tracePt t="50229" x="7256463" y="5022850"/>
          <p14:tracePt t="50236" x="7256463" y="5038725"/>
          <p14:tracePt t="50252" x="7256463" y="5056188"/>
          <p14:tracePt t="50267" x="7256463" y="5064125"/>
          <p14:tracePt t="50275" x="7256463" y="5073650"/>
          <p14:tracePt t="50283" x="7256463" y="5081588"/>
          <p14:tracePt t="51202" x="7400925" y="5030788"/>
          <p14:tracePt t="51209" x="7596188" y="4919663"/>
          <p14:tracePt t="51219" x="7910513" y="4818063"/>
          <p14:tracePt t="51225" x="8351838" y="4683125"/>
          <p14:tracePt t="51231" x="8488363" y="4640263"/>
          <p14:tracePt t="51240" x="8709025" y="4554538"/>
          <p14:tracePt t="51247" x="9132888" y="4435475"/>
          <p14:tracePt t="51255" x="9345613" y="4368800"/>
          <p14:tracePt t="51263" x="9540875" y="4325938"/>
          <p14:tracePt t="51270" x="9855200" y="4257675"/>
          <p14:tracePt t="51282" x="10169525" y="4164013"/>
          <p14:tracePt t="51286" x="10313988" y="4130675"/>
          <p14:tracePt t="51294" x="10475913" y="4105275"/>
          <p14:tracePt t="51304" x="10671175" y="4062413"/>
          <p14:tracePt t="51309" x="10848975" y="4011613"/>
          <p14:tracePt t="51316" x="10960100" y="3986213"/>
          <p14:tracePt t="51325" x="11018838" y="3976688"/>
          <p14:tracePt t="51332" x="11096625" y="3968750"/>
          <p14:tracePt t="51341" x="11163300" y="3951288"/>
          <p14:tracePt t="51346" x="11215688" y="3943350"/>
          <p14:tracePt t="51355" x="11249025" y="3935413"/>
          <p14:tracePt t="51363" x="11266488" y="3935413"/>
          <p14:tracePt t="51371" x="11282363" y="3935413"/>
          <p14:tracePt t="51379" x="11299825" y="3935413"/>
          <p14:tracePt t="51394" x="11307763" y="3935413"/>
          <p14:tracePt t="51637" x="11410950" y="3900488"/>
          <p14:tracePt t="51644" x="11674475" y="3841750"/>
          <p14:tracePt t="51652" x="11834813" y="3816350"/>
          <p14:tracePt t="51661" x="12039600" y="3773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772422" y="715964"/>
            <a:ext cx="88665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Simulation of </a:t>
            </a:r>
            <a:r>
              <a:rPr lang="en-US" sz="4000" b="0" i="0" dirty="0">
                <a:solidFill>
                  <a:srgbClr val="1D2228"/>
                </a:solidFill>
                <a:latin typeface="Helvetica Neue"/>
                <a:cs typeface="Calibri" panose="020F0502020204030204" pitchFamily="34" charset="0"/>
              </a:rPr>
              <a:t>α-</a:t>
            </a:r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emitting radionuclides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2F547C-F27E-4E19-BD57-89DD9A7FDC90}"/>
              </a:ext>
            </a:extLst>
          </p:cNvPr>
          <p:cNvSpPr/>
          <p:nvPr/>
        </p:nvSpPr>
        <p:spPr>
          <a:xfrm>
            <a:off x="1297859" y="1904054"/>
            <a:ext cx="10156722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Clinically relevant </a:t>
            </a: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α-</a:t>
            </a:r>
            <a:r>
              <a:rPr lang="en-US" sz="2600" cap="none" spc="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emitting radionuclides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decay scheme compared to monoenergetic α-decay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DPKs were generated and Bragg peaks were plotted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n w="0"/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DPKs were scaled using the maximum range of α’s in tissues as the radionuclide decay have multiple α-emissions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n w="0"/>
              <a:solidFill>
                <a:srgbClr val="1D22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7AA6C3-407D-4462-84F9-24591200AF70}"/>
                  </a:ext>
                </a:extLst>
              </p:cNvPr>
              <p:cNvSpPr txBox="1"/>
              <p:nvPr/>
            </p:nvSpPr>
            <p:spPr>
              <a:xfrm>
                <a:off x="2399069" y="4607229"/>
                <a:ext cx="7039897" cy="828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𝑱</m:t>
                    </m:r>
                    <m:d>
                      <m:d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d>
                      <m:d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d>
                    <m:r>
                      <a:rPr lang="en-US" sz="3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d>
                      <m:dPr>
                        <m:ctrlPr>
                          <a:rPr lang="en-US" sz="30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0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30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𝒂𝒗𝒆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3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77AA6C3-407D-4462-84F9-24591200A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069" y="4607229"/>
                <a:ext cx="7039897" cy="828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2CC6B6-928C-4289-844D-CB269E37C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4"/>
    </mc:Choice>
    <mc:Fallback xmlns="">
      <p:transition spd="slow" advTm="25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" x="9812338" y="4478338"/>
          <p14:tracePt t="431" x="9269413" y="4622800"/>
          <p14:tracePt t="440" x="9117013" y="4673600"/>
          <p14:tracePt t="448" x="8972550" y="4708525"/>
          <p14:tracePt t="456" x="8861425" y="4733925"/>
          <p14:tracePt t="463" x="8674100" y="4767263"/>
          <p14:tracePt t="471" x="8496300" y="4827588"/>
          <p14:tracePt t="480" x="8410575" y="4860925"/>
          <p14:tracePt t="487" x="8334375" y="4878388"/>
          <p14:tracePt t="495" x="8275638" y="4894263"/>
          <p14:tracePt t="502" x="8240713" y="4919663"/>
          <p14:tracePt t="511" x="8215313" y="4937125"/>
          <p14:tracePt t="521" x="8164513" y="4962525"/>
          <p14:tracePt t="528" x="8139113" y="4979988"/>
          <p14:tracePt t="535" x="8121650" y="4987925"/>
          <p14:tracePt t="542" x="8088313" y="5005388"/>
          <p14:tracePt t="550" x="8062913" y="5030788"/>
          <p14:tracePt t="558" x="8037513" y="5056188"/>
          <p14:tracePt t="565" x="7994650" y="5099050"/>
          <p14:tracePt t="573" x="7969250" y="5149850"/>
          <p14:tracePt t="1033" x="7893050" y="5218113"/>
          <p14:tracePt t="1043" x="7766050" y="5294313"/>
          <p14:tracePt t="1048" x="7654925" y="5370513"/>
          <p14:tracePt t="1055" x="7527925" y="5456238"/>
          <p14:tracePt t="1066" x="7348538" y="5565775"/>
          <p14:tracePt t="1071" x="7229475" y="5626100"/>
          <p14:tracePt t="1078" x="7127875" y="5668963"/>
          <p14:tracePt t="1087" x="7043738" y="5710238"/>
          <p14:tracePt t="1094" x="6975475" y="5745163"/>
          <p14:tracePt t="1104" x="6873875" y="5788025"/>
          <p14:tracePt t="1109" x="6754813" y="5846763"/>
          <p14:tracePt t="1118" x="6669088" y="5880100"/>
          <p14:tracePt t="1128" x="6592888" y="5905500"/>
          <p14:tracePt t="1133" x="6534150" y="5915025"/>
          <p14:tracePt t="1141" x="6483350" y="5922963"/>
          <p14:tracePt t="1149" x="6456363" y="5922963"/>
          <p14:tracePt t="1157" x="6430963" y="5922963"/>
          <p14:tracePt t="1165" x="6415088" y="5922963"/>
          <p14:tracePt t="1172" x="6405563" y="5922963"/>
          <p14:tracePt t="1180" x="6380163" y="5922963"/>
          <p14:tracePt t="1188" x="6372225" y="5922963"/>
          <p14:tracePt t="1195" x="6364288" y="5922963"/>
          <p14:tracePt t="1204" x="6354763" y="5922963"/>
          <p14:tracePt t="1211" x="6346825" y="5922963"/>
          <p14:tracePt t="6428" x="6261100" y="5922963"/>
          <p14:tracePt t="6435" x="6065838" y="5922963"/>
          <p14:tracePt t="6444" x="5862638" y="5922963"/>
          <p14:tracePt t="6450" x="5743575" y="5932488"/>
          <p14:tracePt t="6458" x="5591175" y="5948363"/>
          <p14:tracePt t="6465" x="5353050" y="5957888"/>
          <p14:tracePt t="6473" x="5114925" y="5973763"/>
          <p14:tracePt t="6482" x="4927600" y="5991225"/>
          <p14:tracePt t="6488" x="4818063" y="5991225"/>
          <p14:tracePt t="6496" x="4646613" y="5991225"/>
          <p14:tracePt t="6504" x="4468813" y="5991225"/>
          <p14:tracePt t="6512" x="4316413" y="5991225"/>
          <p14:tracePt t="6522" x="4205288" y="5991225"/>
          <p14:tracePt t="6527" x="4103688" y="5991225"/>
          <p14:tracePt t="6535" x="3992563" y="5991225"/>
          <p14:tracePt t="6544" x="3840163" y="5991225"/>
          <p14:tracePt t="6550" x="3721100" y="5991225"/>
          <p14:tracePt t="6558" x="3627438" y="5991225"/>
          <p14:tracePt t="6565" x="3586163" y="5991225"/>
          <p14:tracePt t="6572" x="3525838" y="5991225"/>
          <p14:tracePt t="6582" x="3449638" y="5991225"/>
          <p14:tracePt t="6589" x="3381375" y="5991225"/>
          <p14:tracePt t="6597" x="3297238" y="5983288"/>
          <p14:tracePt t="6606" x="3211513" y="5973763"/>
          <p14:tracePt t="6613" x="3152775" y="5965825"/>
          <p14:tracePt t="6620" x="3092450" y="5957888"/>
          <p14:tracePt t="6627" x="3041650" y="5948363"/>
          <p14:tracePt t="6636" x="3008313" y="5948363"/>
          <p14:tracePt t="6644" x="2990850" y="5940425"/>
          <p14:tracePt t="6651" x="2965450" y="5932488"/>
          <p14:tracePt t="6659" x="2930525" y="5922963"/>
          <p14:tracePt t="6668" x="2905125" y="5915025"/>
          <p14:tracePt t="6675" x="2879725" y="5905500"/>
          <p14:tracePt t="6682" x="2828925" y="5897563"/>
          <p14:tracePt t="6690" x="2786063" y="5889625"/>
          <p14:tracePt t="6698" x="2735263" y="5880100"/>
          <p14:tracePt t="6707" x="2693988" y="5864225"/>
          <p14:tracePt t="6714" x="2641600" y="5838825"/>
          <p14:tracePt t="6723" x="2600325" y="5829300"/>
          <p14:tracePt t="6733" x="2565400" y="5821363"/>
          <p14:tracePt t="6738" x="2532063" y="5813425"/>
          <p14:tracePt t="6746" x="2506663" y="5803900"/>
          <p14:tracePt t="6756" x="2481263" y="5803900"/>
          <p14:tracePt t="6761" x="2471738" y="5803900"/>
          <p14:tracePt t="6771" x="2446338" y="5803900"/>
          <p14:tracePt t="6776" x="2438400" y="5803900"/>
          <p14:tracePt t="6784" x="2420938" y="5803900"/>
          <p14:tracePt t="6792" x="2405063" y="5803900"/>
          <p14:tracePt t="6800" x="2395538" y="5803900"/>
          <p14:tracePt t="6807" x="2370138" y="5795963"/>
          <p14:tracePt t="6815" x="2352675" y="5795963"/>
          <p14:tracePt t="6823" x="2344738" y="5788025"/>
          <p14:tracePt t="6836" x="2336800" y="5788025"/>
          <p14:tracePt t="6838" x="2327275" y="5788025"/>
          <p14:tracePt t="6846" x="2319338" y="5788025"/>
          <p14:tracePt t="6862" x="2301875" y="5788025"/>
          <p14:tracePt t="6900" x="2301875" y="5778500"/>
          <p14:tracePt t="6908" x="2319338" y="5761038"/>
          <p14:tracePt t="6916" x="2379663" y="5727700"/>
          <p14:tracePt t="6924" x="2506663" y="5702300"/>
          <p14:tracePt t="6932" x="2651125" y="5694363"/>
          <p14:tracePt t="6940" x="2828925" y="5676900"/>
          <p14:tracePt t="6947" x="2897188" y="5676900"/>
          <p14:tracePt t="6959" x="3024188" y="5676900"/>
          <p14:tracePt t="6962" x="3160713" y="5676900"/>
          <p14:tracePt t="6970" x="3322638" y="5684838"/>
          <p14:tracePt t="6979" x="3432175" y="5694363"/>
          <p14:tracePt t="6986" x="3517900" y="5694363"/>
          <p14:tracePt t="6994" x="3619500" y="5694363"/>
          <p14:tracePt t="7001" x="3721100" y="5702300"/>
          <p14:tracePt t="7010" x="3832225" y="5702300"/>
          <p14:tracePt t="7017" x="3941763" y="5702300"/>
          <p14:tracePt t="7025" x="4027488" y="5719763"/>
          <p14:tracePt t="7033" x="4129088" y="5719763"/>
          <p14:tracePt t="7041" x="4205288" y="5727700"/>
          <p14:tracePt t="7048" x="4316413" y="5727700"/>
          <p14:tracePt t="7056" x="4425950" y="5727700"/>
          <p14:tracePt t="7065" x="4554538" y="5727700"/>
          <p14:tracePt t="7072" x="4664075" y="5727700"/>
          <p14:tracePt t="7082" x="4757738" y="5735638"/>
          <p14:tracePt t="7086" x="4851400" y="5735638"/>
          <p14:tracePt t="7097" x="4935538" y="5745163"/>
          <p14:tracePt t="7105" x="5038725" y="5761038"/>
          <p14:tracePt t="7112" x="5157788" y="5778500"/>
          <p14:tracePt t="7120" x="5241925" y="5795963"/>
          <p14:tracePt t="7129" x="5353050" y="5803900"/>
          <p14:tracePt t="7134" x="5446713" y="5813425"/>
          <p14:tracePt t="7143" x="5513388" y="5821363"/>
          <p14:tracePt t="7149" x="5599113" y="5821363"/>
          <p14:tracePt t="7157" x="5700713" y="5821363"/>
          <p14:tracePt t="7165" x="5802313" y="5821363"/>
          <p14:tracePt t="7175" x="5888038" y="5821363"/>
          <p14:tracePt t="7182" x="5972175" y="5821363"/>
          <p14:tracePt t="7191" x="6015038" y="5821363"/>
          <p14:tracePt t="7197" x="6065838" y="5813425"/>
          <p14:tracePt t="7204" x="6126163" y="5803900"/>
          <p14:tracePt t="7212" x="6184900" y="5795963"/>
          <p14:tracePt t="7220" x="6270625" y="5770563"/>
          <p14:tracePt t="7226" x="6354763" y="5761038"/>
          <p14:tracePt t="7235" x="6430963" y="5753100"/>
          <p14:tracePt t="7243" x="6499225" y="5745163"/>
          <p14:tracePt t="7251" x="6575425" y="5745163"/>
          <p14:tracePt t="7258" x="6661150" y="5745163"/>
          <p14:tracePt t="7267" x="6704013" y="5745163"/>
          <p14:tracePt t="7273" x="6788150" y="5727700"/>
          <p14:tracePt t="7282" x="6873875" y="5727700"/>
          <p14:tracePt t="7290" x="6992938" y="5719763"/>
          <p14:tracePt t="7297" x="7059613" y="5710238"/>
          <p14:tracePt t="7305" x="7145338" y="5702300"/>
          <p14:tracePt t="7314" x="7196138" y="5684838"/>
          <p14:tracePt t="7320" x="7239000" y="5676900"/>
          <p14:tracePt t="7328" x="7272338" y="5668963"/>
          <p14:tracePt t="7335" x="7315200" y="5668963"/>
          <p14:tracePt t="7344" x="7348538" y="5668963"/>
          <p14:tracePt t="7352" x="7373938" y="5668963"/>
          <p14:tracePt t="7359" x="7391400" y="5668963"/>
          <p14:tracePt t="7367" x="7408863" y="5668963"/>
          <p14:tracePt t="7376" x="7416800" y="5668963"/>
          <p14:tracePt t="7382" x="7426325" y="5668963"/>
          <p14:tracePt t="7391" x="7434263" y="5668963"/>
          <p14:tracePt t="7398" x="7442200" y="5668963"/>
          <p14:tracePt t="7414" x="7459663" y="5668963"/>
          <p14:tracePt t="7703" x="7578725" y="5668963"/>
          <p14:tracePt t="7710" x="7705725" y="5668963"/>
          <p14:tracePt t="7717" x="7832725" y="5668963"/>
          <p14:tracePt t="7725" x="8004175" y="5668963"/>
          <p14:tracePt t="7733" x="8131175" y="5668963"/>
          <p14:tracePt t="7741" x="8250238" y="5676900"/>
          <p14:tracePt t="7749" x="8334375" y="5676900"/>
          <p14:tracePt t="7756" x="8385175" y="5676900"/>
          <p14:tracePt t="7764" x="8462963" y="5676900"/>
          <p14:tracePt t="7773" x="8521700" y="5676900"/>
          <p14:tracePt t="7780" x="8589963" y="5676900"/>
          <p14:tracePt t="7787" x="8658225" y="5676900"/>
          <p14:tracePt t="7795" x="8716963" y="5676900"/>
          <p14:tracePt t="7803" x="8777288" y="5676900"/>
          <p14:tracePt t="7811" x="8818563" y="5676900"/>
          <p14:tracePt t="7819" x="8878888" y="5676900"/>
          <p14:tracePt t="7827" x="8912225" y="5676900"/>
          <p14:tracePt t="7835" x="8963025" y="5676900"/>
          <p14:tracePt t="7842" x="8997950" y="5676900"/>
          <p14:tracePt t="7850" x="9064625" y="5676900"/>
          <p14:tracePt t="7858" x="9117013" y="5668963"/>
          <p14:tracePt t="7866" x="9158288" y="5659438"/>
          <p14:tracePt t="7874" x="9209088" y="5651500"/>
          <p14:tracePt t="7880" x="9236075" y="5641975"/>
          <p14:tracePt t="7889" x="9286875" y="5626100"/>
          <p14:tracePt t="7914" x="9320213" y="5626100"/>
          <p14:tracePt t="7919" x="9328150" y="5626100"/>
          <p14:tracePt t="7927" x="9345613" y="5616575"/>
          <p14:tracePt t="7935" x="9353550" y="5616575"/>
          <p14:tracePt t="7942" x="9353550" y="5608638"/>
          <p14:tracePt t="7951" x="9371013" y="5600700"/>
          <p14:tracePt t="7959" x="9380538" y="5591175"/>
          <p14:tracePt t="7966" x="9396413" y="5575300"/>
          <p14:tracePt t="7974" x="9431338" y="5540375"/>
          <p14:tracePt t="7981" x="9447213" y="5514975"/>
          <p14:tracePt t="7990" x="9464675" y="5472113"/>
          <p14:tracePt t="7998" x="9482138" y="5430838"/>
          <p14:tracePt t="8005" x="9490075" y="5370513"/>
          <p14:tracePt t="8013" x="9498013" y="5345113"/>
          <p14:tracePt t="8022" x="9515475" y="5302250"/>
          <p14:tracePt t="8029" x="9515475" y="5260975"/>
          <p14:tracePt t="8036" x="9515475" y="5226050"/>
          <p14:tracePt t="8044" x="9507538" y="5175250"/>
          <p14:tracePt t="8052" x="9498013" y="5141913"/>
          <p14:tracePt t="8061" x="9490075" y="5081588"/>
          <p14:tracePt t="8067" x="9464675" y="5030788"/>
          <p14:tracePt t="8075" x="9447213" y="4987925"/>
          <p14:tracePt t="8084" x="9431338" y="4937125"/>
          <p14:tracePt t="8091" x="9405938" y="4903788"/>
          <p14:tracePt t="8099" x="9380538" y="4852988"/>
          <p14:tracePt t="8106" x="9363075" y="4818063"/>
          <p14:tracePt t="8115" x="9345613" y="4792663"/>
          <p14:tracePt t="8122" x="9320213" y="4749800"/>
          <p14:tracePt t="8130" x="9269413" y="4708525"/>
          <p14:tracePt t="8137" x="9244013" y="4683125"/>
          <p14:tracePt t="8147" x="9218613" y="4648200"/>
          <p14:tracePt t="8154" x="9167813" y="4614863"/>
          <p14:tracePt t="8162" x="9142413" y="4589463"/>
          <p14:tracePt t="8172" x="9091613" y="4538663"/>
          <p14:tracePt t="8176" x="9056688" y="4503738"/>
          <p14:tracePt t="8184" x="9013825" y="4460875"/>
          <p14:tracePt t="8192" x="8937625" y="4410075"/>
          <p14:tracePt t="8200" x="8836025" y="4359275"/>
          <p14:tracePt t="8207" x="8724900" y="4300538"/>
          <p14:tracePt t="8215" x="8632825" y="4283075"/>
          <p14:tracePt t="8224" x="8539163" y="4257675"/>
          <p14:tracePt t="8232" x="8435975" y="4249738"/>
          <p14:tracePt t="8238" x="8326438" y="4232275"/>
          <p14:tracePt t="8247" x="8105775" y="4224338"/>
          <p14:tracePt t="8254" x="7935913" y="4224338"/>
          <p14:tracePt t="8262" x="7816850" y="4206875"/>
          <p14:tracePt t="8270" x="7723188" y="4206875"/>
          <p14:tracePt t="8277" x="7416800" y="4206875"/>
          <p14:tracePt t="8286" x="7188200" y="4206875"/>
          <p14:tracePt t="8294" x="7043738" y="4214813"/>
          <p14:tracePt t="8301" x="6932613" y="4214813"/>
          <p14:tracePt t="8309" x="6737350" y="4224338"/>
          <p14:tracePt t="8316" x="6516688" y="4257675"/>
          <p14:tracePt t="8324" x="6364288" y="4265613"/>
          <p14:tracePt t="8334" x="6286500" y="4275138"/>
          <p14:tracePt t="8340" x="6202363" y="4291013"/>
          <p14:tracePt t="8348" x="6091238" y="4300538"/>
          <p14:tracePt t="8356" x="5946775" y="4325938"/>
          <p14:tracePt t="8364" x="5837238" y="4325938"/>
          <p14:tracePt t="8372" x="5735638" y="4325938"/>
          <p14:tracePt t="8379" x="5667375" y="4325938"/>
          <p14:tracePt t="8387" x="5624513" y="4325938"/>
          <p14:tracePt t="8395" x="5573713" y="4316413"/>
          <p14:tracePt t="8402" x="5513388" y="4300538"/>
          <p14:tracePt t="8410" x="5454650" y="4291013"/>
          <p14:tracePt t="8419" x="5429250" y="4291013"/>
          <p14:tracePt t="8426" x="5403850" y="4291013"/>
          <p14:tracePt t="8433" x="5368925" y="4291013"/>
          <p14:tracePt t="8441" x="5353050" y="4291013"/>
          <p14:tracePt t="8449" x="5343525" y="4291013"/>
          <p14:tracePt t="8458" x="5335588" y="4291013"/>
          <p14:tracePt t="8464" x="5327650" y="4291013"/>
          <p14:tracePt t="8473" x="5318125" y="4291013"/>
          <p14:tracePt t="8738" x="5080000" y="4291013"/>
          <p14:tracePt t="8745" x="4765675" y="4291013"/>
          <p14:tracePt t="8754" x="4494213" y="4300538"/>
          <p14:tracePt t="8761" x="3890963" y="4325938"/>
          <p14:tracePt t="8770" x="3746500" y="4333875"/>
          <p14:tracePt t="8776" x="3363913" y="4351338"/>
          <p14:tracePt t="8783" x="3041650" y="4368800"/>
          <p14:tracePt t="8791" x="2897188" y="4368800"/>
          <p14:tracePt t="8799" x="2744788" y="4376738"/>
          <p14:tracePt t="8806" x="2574925" y="4376738"/>
          <p14:tracePt t="8815" x="2420938" y="4376738"/>
          <p14:tracePt t="8822" x="2301875" y="4394200"/>
          <p14:tracePt t="8831" x="2208213" y="4394200"/>
          <p14:tracePt t="8837" x="2157413" y="4402138"/>
          <p14:tracePt t="8846" x="2098675" y="4410075"/>
          <p14:tracePt t="8854" x="2038350" y="4419600"/>
          <p14:tracePt t="8861" x="1979613" y="4435475"/>
          <p14:tracePt t="8869" x="1928813" y="4460875"/>
          <p14:tracePt t="8877" x="1868488" y="4478338"/>
          <p14:tracePt t="8885" x="1835150" y="4495800"/>
          <p14:tracePt t="8894" x="1784350" y="4513263"/>
          <p14:tracePt t="8914" x="1741488" y="4554538"/>
          <p14:tracePt t="8918" x="1698625" y="4579938"/>
          <p14:tracePt t="8923" x="1657350" y="4648200"/>
          <p14:tracePt t="8931" x="1631950" y="4708525"/>
          <p14:tracePt t="8939" x="1597025" y="4775200"/>
          <p14:tracePt t="8946" x="1589088" y="4818063"/>
          <p14:tracePt t="8957" x="1589088" y="4878388"/>
          <p14:tracePt t="8962" x="1589088" y="4919663"/>
          <p14:tracePt t="8970" x="1606550" y="4946650"/>
          <p14:tracePt t="8978" x="1622425" y="4987925"/>
          <p14:tracePt t="8986" x="1665288" y="5038725"/>
          <p14:tracePt t="8993" x="1766888" y="5124450"/>
          <p14:tracePt t="9001" x="1860550" y="5183188"/>
          <p14:tracePt t="9009" x="1936750" y="5235575"/>
          <p14:tracePt t="9017" x="2090738" y="5302250"/>
          <p14:tracePt t="9024" x="2327275" y="5395913"/>
          <p14:tracePt t="9032" x="2532063" y="5456238"/>
          <p14:tracePt t="9041" x="2735263" y="5514975"/>
          <p14:tracePt t="9047" x="2914650" y="5565775"/>
          <p14:tracePt t="9056" x="3219450" y="5616575"/>
          <p14:tracePt t="9064" x="3525838" y="5668963"/>
          <p14:tracePt t="9071" x="3678238" y="5668963"/>
          <p14:tracePt t="9079" x="3959225" y="5684838"/>
          <p14:tracePt t="9086" x="4392613" y="5684838"/>
          <p14:tracePt t="9095" x="4579938" y="5676900"/>
          <p14:tracePt t="9103" x="4927600" y="5659438"/>
          <p14:tracePt t="9110" x="5368925" y="5626100"/>
          <p14:tracePt t="9117" x="5522913" y="5608638"/>
          <p14:tracePt t="9127" x="5786438" y="5583238"/>
          <p14:tracePt t="9134" x="6126163" y="5532438"/>
          <p14:tracePt t="9141" x="6278563" y="5514975"/>
          <p14:tracePt t="9148" x="6405563" y="5507038"/>
          <p14:tracePt t="9156" x="6584950" y="5489575"/>
          <p14:tracePt t="9164" x="6719888" y="5481638"/>
          <p14:tracePt t="9172" x="6881813" y="5481638"/>
          <p14:tracePt t="9180" x="6967538" y="5481638"/>
          <p14:tracePt t="9188" x="7034213" y="5481638"/>
          <p14:tracePt t="9196" x="7112000" y="5489575"/>
          <p14:tracePt t="9203" x="7153275" y="5507038"/>
          <p14:tracePt t="9210" x="7188200" y="5514975"/>
          <p14:tracePt t="9218" x="7239000" y="5532438"/>
          <p14:tracePt t="9227" x="7256463" y="5540375"/>
          <p14:tracePt t="9234" x="7272338" y="5549900"/>
          <p14:tracePt t="9243" x="7289800" y="5549900"/>
          <p14:tracePt t="9258" x="7297738" y="5549900"/>
          <p14:tracePt t="9266" x="7315200" y="5549900"/>
          <p14:tracePt t="9538" x="7400925" y="5549900"/>
          <p14:tracePt t="9546" x="7510463" y="5557838"/>
          <p14:tracePt t="9554" x="7654925" y="5583238"/>
          <p14:tracePt t="9562" x="7781925" y="5600700"/>
          <p14:tracePt t="9569" x="7910513" y="5616575"/>
          <p14:tracePt t="9577" x="7994650" y="5616575"/>
          <p14:tracePt t="9586" x="8054975" y="5626100"/>
          <p14:tracePt t="9593" x="8113713" y="5634038"/>
          <p14:tracePt t="9602" x="8189913" y="5641975"/>
          <p14:tracePt t="9610" x="8232775" y="5641975"/>
          <p14:tracePt t="9617" x="8308975" y="5659438"/>
          <p14:tracePt t="9623" x="8351838" y="5659438"/>
          <p14:tracePt t="9631" x="8394700" y="5659438"/>
          <p14:tracePt t="9639" x="8428038" y="5659438"/>
          <p14:tracePt t="9647" x="8470900" y="5659438"/>
          <p14:tracePt t="9655" x="8504238" y="5659438"/>
          <p14:tracePt t="9664" x="8513763" y="5659438"/>
          <p14:tracePt t="9672" x="8539163" y="5659438"/>
          <p14:tracePt t="9679" x="8564563" y="5659438"/>
          <p14:tracePt t="9687" x="8572500" y="5659438"/>
          <p14:tracePt t="9694" x="8597900" y="5659438"/>
          <p14:tracePt t="9701" x="8615363" y="5659438"/>
          <p14:tracePt t="9710" x="8632825" y="5651500"/>
          <p14:tracePt t="9717" x="8648700" y="5641975"/>
          <p14:tracePt t="9724" x="8658225" y="5641975"/>
          <p14:tracePt t="9732" x="8666163" y="5634038"/>
          <p14:tracePt t="9740" x="8683625" y="5616575"/>
          <p14:tracePt t="9749" x="8709025" y="5608638"/>
          <p14:tracePt t="9755" x="8724900" y="5591175"/>
          <p14:tracePt t="9763" x="8734425" y="5575300"/>
          <p14:tracePt t="9772" x="8750300" y="5549900"/>
          <p14:tracePt t="9779" x="8759825" y="5532438"/>
          <p14:tracePt t="9787" x="8777288" y="5507038"/>
          <p14:tracePt t="9794" x="8793163" y="5489575"/>
          <p14:tracePt t="9802" x="8802688" y="5464175"/>
          <p14:tracePt t="9809" x="8810625" y="5438775"/>
          <p14:tracePt t="9817" x="8810625" y="5421313"/>
          <p14:tracePt t="9826" x="8810625" y="5395913"/>
          <p14:tracePt t="9834" x="8810625" y="5380038"/>
          <p14:tracePt t="9841" x="8810625" y="5370513"/>
          <p14:tracePt t="9851" x="8802688" y="5345113"/>
          <p14:tracePt t="9858" x="8777288" y="5319713"/>
          <p14:tracePt t="9866" x="8759825" y="5302250"/>
          <p14:tracePt t="9876" x="8742363" y="5268913"/>
          <p14:tracePt t="9882" x="8716963" y="5243513"/>
          <p14:tracePt t="9901" x="8632825" y="5192713"/>
          <p14:tracePt t="9903" x="8547100" y="5141913"/>
          <p14:tracePt t="9911" x="8478838" y="5116513"/>
          <p14:tracePt t="9919" x="8410575" y="5099050"/>
          <p14:tracePt t="9926" x="8318500" y="5091113"/>
          <p14:tracePt t="9936" x="8275638" y="5091113"/>
          <p14:tracePt t="9942" x="8232775" y="5091113"/>
          <p14:tracePt t="9950" x="8199438" y="5091113"/>
          <p14:tracePt t="9958" x="8174038" y="5091113"/>
          <p14:tracePt t="9966" x="8131175" y="5091113"/>
          <p14:tracePt t="9973" x="8105775" y="5091113"/>
          <p14:tracePt t="9981" x="8062913" y="5091113"/>
          <p14:tracePt t="9988" x="8037513" y="5091113"/>
          <p14:tracePt t="9997" x="8012113" y="5091113"/>
          <p14:tracePt t="10004" x="7977188" y="5091113"/>
          <p14:tracePt t="10012" x="7961313" y="5091113"/>
          <p14:tracePt t="10020" x="7943850" y="5091113"/>
          <p14:tracePt t="10027" x="7926388" y="5091113"/>
          <p14:tracePt t="10036" x="7900988" y="5091113"/>
          <p14:tracePt t="10043" x="7900988" y="5099050"/>
          <p14:tracePt t="10051" x="7893050" y="5099050"/>
          <p14:tracePt t="10060" x="7885113" y="5099050"/>
          <p14:tracePt t="10067" x="7875588" y="5099050"/>
          <p14:tracePt t="10084" x="7867650" y="5106988"/>
          <p14:tracePt t="10089" x="7859713" y="5106988"/>
          <p14:tracePt t="10098" x="7850188" y="5116513"/>
          <p14:tracePt t="10106" x="7850188" y="5124450"/>
          <p14:tracePt t="10114" x="7842250" y="5124450"/>
          <p14:tracePt t="10121" x="7842250" y="5141913"/>
          <p14:tracePt t="10129" x="7842250" y="5149850"/>
          <p14:tracePt t="10136" x="7842250" y="5167313"/>
          <p14:tracePt t="10144" x="7842250" y="5200650"/>
          <p14:tracePt t="10152" x="7850188" y="5226050"/>
          <p14:tracePt t="10160" x="7859713" y="5235575"/>
          <p14:tracePt t="10168" x="7875588" y="5260975"/>
          <p14:tracePt t="10176" x="7893050" y="5294313"/>
          <p14:tracePt t="10184" x="7910513" y="5319713"/>
          <p14:tracePt t="10191" x="7943850" y="5345113"/>
          <p14:tracePt t="10199" x="7961313" y="5362575"/>
          <p14:tracePt t="10209" x="7986713" y="5387975"/>
          <p14:tracePt t="10214" x="8020050" y="5405438"/>
          <p14:tracePt t="10223" x="8045450" y="5421313"/>
          <p14:tracePt t="10230" x="8070850" y="5438775"/>
          <p14:tracePt t="10238" x="8105775" y="5446713"/>
          <p14:tracePt t="10245" x="8131175" y="5446713"/>
          <p14:tracePt t="10254" x="8164513" y="5464175"/>
          <p14:tracePt t="10261" x="8189913" y="5472113"/>
          <p14:tracePt t="10270" x="8215313" y="5481638"/>
          <p14:tracePt t="10277" x="8240713" y="5489575"/>
          <p14:tracePt t="10285" x="8283575" y="5489575"/>
          <p14:tracePt t="10295" x="8301038" y="5489575"/>
          <p14:tracePt t="10302" x="8318500" y="5489575"/>
          <p14:tracePt t="10309" x="8343900" y="5489575"/>
          <p14:tracePt t="10317" x="8369300" y="5489575"/>
          <p14:tracePt t="10325" x="8385175" y="5489575"/>
          <p14:tracePt t="10337" x="8410575" y="5489575"/>
          <p14:tracePt t="10340" x="8428038" y="5489575"/>
          <p14:tracePt t="10348" x="8453438" y="5489575"/>
          <p14:tracePt t="10355" x="8470900" y="5481638"/>
          <p14:tracePt t="10363" x="8496300" y="5481638"/>
          <p14:tracePt t="10371" x="8513763" y="5464175"/>
          <p14:tracePt t="10378" x="8529638" y="5456238"/>
          <p14:tracePt t="10386" x="8547100" y="5456238"/>
          <p14:tracePt t="10395" x="8564563" y="5446713"/>
          <p14:tracePt t="10401" x="8572500" y="5438775"/>
          <p14:tracePt t="10410" x="8589963" y="5430838"/>
          <p14:tracePt t="10418" x="8605838" y="5430838"/>
          <p14:tracePt t="10433" x="8615363" y="5430838"/>
          <p14:tracePt t="10441" x="8623300" y="5430838"/>
          <p14:tracePt t="10459" x="8632825" y="5430838"/>
          <p14:tracePt t="10463" x="8640763" y="5421313"/>
          <p14:tracePt t="10472" x="8648700" y="5413375"/>
          <p14:tracePt t="10479" x="8648700" y="5405438"/>
          <p14:tracePt t="10487" x="8658225" y="5387975"/>
          <p14:tracePt t="10495" x="8666163" y="5370513"/>
          <p14:tracePt t="10503" x="8683625" y="5353050"/>
          <p14:tracePt t="10510" x="8691563" y="5345113"/>
          <p14:tracePt t="10520" x="8691563" y="5327650"/>
          <p14:tracePt t="10526" x="8691563" y="5319713"/>
          <p14:tracePt t="10535" x="8691563" y="5294313"/>
          <p14:tracePt t="10545" x="8691563" y="5276850"/>
          <p14:tracePt t="10557" x="8691563" y="5260975"/>
          <p14:tracePt t="10565" x="8674100" y="5243513"/>
          <p14:tracePt t="10573" x="8658225" y="5226050"/>
          <p14:tracePt t="10583" x="8640763" y="5192713"/>
          <p14:tracePt t="10589" x="8632825" y="5183188"/>
          <p14:tracePt t="10599" x="8605838" y="5167313"/>
          <p14:tracePt t="10604" x="8572500" y="5149850"/>
          <p14:tracePt t="10612" x="8521700" y="5116513"/>
          <p14:tracePt t="10619" x="8470900" y="5099050"/>
          <p14:tracePt t="10628" x="8428038" y="5091113"/>
          <p14:tracePt t="10635" x="8394700" y="5081588"/>
          <p14:tracePt t="10644" x="8334375" y="5073650"/>
          <p14:tracePt t="10650" x="8301038" y="5073650"/>
          <p14:tracePt t="10658" x="8258175" y="5073650"/>
          <p14:tracePt t="10668" x="8240713" y="5073650"/>
          <p14:tracePt t="10674" x="8215313" y="5073650"/>
          <p14:tracePt t="10682" x="8181975" y="5073650"/>
          <p14:tracePt t="10690" x="8174038" y="5073650"/>
          <p14:tracePt t="10697" x="8147050" y="5073650"/>
          <p14:tracePt t="10706" x="8131175" y="5073650"/>
          <p14:tracePt t="10713" x="8113713" y="5073650"/>
          <p14:tracePt t="10721" x="8096250" y="5073650"/>
          <p14:tracePt t="10727" x="8080375" y="5073650"/>
          <p14:tracePt t="10736" x="8070850" y="5081588"/>
          <p14:tracePt t="10744" x="8054975" y="5081588"/>
          <p14:tracePt t="10752" x="8029575" y="5091113"/>
          <p14:tracePt t="10760" x="8020050" y="5091113"/>
          <p14:tracePt t="10767" x="8004175" y="5099050"/>
          <p14:tracePt t="10775" x="7986713" y="5116513"/>
          <p14:tracePt t="10783" x="7969250" y="5124450"/>
          <p14:tracePt t="10791" x="7951788" y="5132388"/>
          <p14:tracePt t="10799" x="7935913" y="5141913"/>
          <p14:tracePt t="10806" x="7918450" y="5149850"/>
          <p14:tracePt t="10815" x="7910513" y="5149850"/>
          <p14:tracePt t="10822" x="7910513" y="5167313"/>
          <p14:tracePt t="10829" x="7900988" y="5183188"/>
          <p14:tracePt t="10837" x="7885113" y="5200650"/>
          <p14:tracePt t="10845" x="7875588" y="5218113"/>
          <p14:tracePt t="10852" x="7867650" y="5235575"/>
          <p14:tracePt t="10860" x="7867650" y="5243513"/>
          <p14:tracePt t="10868" x="7867650" y="5260975"/>
          <p14:tracePt t="10877" x="7867650" y="5286375"/>
          <p14:tracePt t="10884" x="7867650" y="5294313"/>
          <p14:tracePt t="10897" x="7867650" y="5311775"/>
          <p14:tracePt t="10899" x="7867650" y="5319713"/>
          <p14:tracePt t="10907" x="7867650" y="5327650"/>
          <p14:tracePt t="10914" x="7867650" y="5337175"/>
          <p14:tracePt t="10923" x="7875588" y="5345113"/>
          <p14:tracePt t="10930" x="7900988" y="5370513"/>
          <p14:tracePt t="10939" x="7910513" y="5387975"/>
          <p14:tracePt t="10946" x="7926388" y="5405438"/>
          <p14:tracePt t="10954" x="7943850" y="5421313"/>
          <p14:tracePt t="10961" x="7977188" y="5430838"/>
          <p14:tracePt t="10970" x="7994650" y="5446713"/>
          <p14:tracePt t="10976" x="8020050" y="5464175"/>
          <p14:tracePt t="10985" x="8029575" y="5472113"/>
          <p14:tracePt t="10993" x="8070850" y="5481638"/>
          <p14:tracePt t="11001" x="8096250" y="5489575"/>
          <p14:tracePt t="11008" x="8121650" y="5497513"/>
          <p14:tracePt t="11016" x="8156575" y="5497513"/>
          <p14:tracePt t="11023" x="8174038" y="5497513"/>
          <p14:tracePt t="11032" x="8199438" y="5497513"/>
          <p14:tracePt t="11040" x="8232775" y="5497513"/>
          <p14:tracePt t="11047" x="8240713" y="5497513"/>
          <p14:tracePt t="11055" x="8266113" y="5497513"/>
          <p14:tracePt t="11063" x="8283575" y="5497513"/>
          <p14:tracePt t="11071" x="8308975" y="5497513"/>
          <p14:tracePt t="11078" x="8326438" y="5497513"/>
          <p14:tracePt t="11086" x="8351838" y="5497513"/>
          <p14:tracePt t="11094" x="8359775" y="5497513"/>
          <p14:tracePt t="11103" x="8385175" y="5497513"/>
          <p14:tracePt t="11108" x="8402638" y="5489575"/>
          <p14:tracePt t="11117" x="8410575" y="5481638"/>
          <p14:tracePt t="11126" x="8435975" y="5472113"/>
          <p14:tracePt t="11133" x="8453438" y="5472113"/>
          <p14:tracePt t="11141" x="8488363" y="5464175"/>
          <p14:tracePt t="11148" x="8496300" y="5464175"/>
          <p14:tracePt t="11156" x="8513763" y="5446713"/>
          <p14:tracePt t="11164" x="8529638" y="5438775"/>
          <p14:tracePt t="11180" x="8547100" y="5438775"/>
          <p14:tracePt t="11188" x="8555038" y="5438775"/>
          <p14:tracePt t="11251" x="8572500" y="5421313"/>
          <p14:tracePt t="11259" x="8580438" y="5413375"/>
          <p14:tracePt t="11266" x="8589963" y="5395913"/>
          <p14:tracePt t="11276" x="8597900" y="5380038"/>
          <p14:tracePt t="11281" x="8597900" y="5353050"/>
          <p14:tracePt t="11289" x="8597900" y="5345113"/>
          <p14:tracePt t="11296" x="8597900" y="5327650"/>
          <p14:tracePt t="11312" x="8597900" y="5311775"/>
          <p14:tracePt t="11320" x="8597900" y="5294313"/>
          <p14:tracePt t="11327" x="8597900" y="5286375"/>
          <p14:tracePt t="11336" x="8597900" y="5268913"/>
          <p14:tracePt t="11343" x="8589963" y="5251450"/>
          <p14:tracePt t="11352" x="8580438" y="5251450"/>
          <p14:tracePt t="11358" x="8572500" y="5243513"/>
          <p14:tracePt t="11366" x="8572500" y="5226050"/>
          <p14:tracePt t="11375" x="8564563" y="5218113"/>
          <p14:tracePt t="11382" x="8539163" y="5200650"/>
          <p14:tracePt t="11390" x="8521700" y="5183188"/>
          <p14:tracePt t="11397" x="8504238" y="5175250"/>
          <p14:tracePt t="11406" x="8478838" y="5167313"/>
          <p14:tracePt t="11413" x="8435975" y="5157788"/>
          <p14:tracePt t="11421" x="8410575" y="5149850"/>
          <p14:tracePt t="11428" x="8385175" y="5141913"/>
          <p14:tracePt t="11437" x="8359775" y="5141913"/>
          <p14:tracePt t="11444" x="8351838" y="5141913"/>
          <p14:tracePt t="11452" x="8334375" y="5141913"/>
          <p14:tracePt t="11459" x="8326438" y="5141913"/>
          <p14:tracePt t="11468" x="8308975" y="5141913"/>
          <p14:tracePt t="11475" x="8283575" y="5141913"/>
          <p14:tracePt t="11491" x="8266113" y="5141913"/>
          <p14:tracePt t="11498" x="8258175" y="5141913"/>
          <p14:tracePt t="11506" x="8240713" y="5141913"/>
          <p14:tracePt t="11515" x="8232775" y="5141913"/>
          <p14:tracePt t="11522" x="8224838" y="5141913"/>
          <p14:tracePt t="11530" x="8215313" y="5141913"/>
          <p14:tracePt t="11538" x="8207375" y="5141913"/>
          <p14:tracePt t="11554" x="8199438" y="5141913"/>
          <p14:tracePt t="11561" x="8189913" y="5141913"/>
          <p14:tracePt t="11568" x="8181975" y="5141913"/>
          <p14:tracePt t="11592" x="8164513" y="5141913"/>
          <p14:tracePt t="11600" x="8147050" y="5141913"/>
          <p14:tracePt t="11607" x="8139113" y="5149850"/>
          <p14:tracePt t="11616" x="8121650" y="5157788"/>
          <p14:tracePt t="11624" x="8113713" y="5167313"/>
          <p14:tracePt t="11630" x="8096250" y="5167313"/>
          <p14:tracePt t="11639" x="8088313" y="5175250"/>
          <p14:tracePt t="11647" x="8080375" y="5183188"/>
          <p14:tracePt t="11655" x="8070850" y="5200650"/>
          <p14:tracePt t="11662" x="8062913" y="5200650"/>
          <p14:tracePt t="11670" x="8054975" y="5208588"/>
          <p14:tracePt t="11678" x="8054975" y="5218113"/>
          <p14:tracePt t="11686" x="8045450" y="5218113"/>
          <p14:tracePt t="11694" x="8037513" y="5226050"/>
          <p14:tracePt t="11702" x="8029575" y="5235575"/>
          <p14:tracePt t="11711" x="8029575" y="5243513"/>
          <p14:tracePt t="11718" x="8020050" y="5260975"/>
          <p14:tracePt t="11725" x="8020050" y="5286375"/>
          <p14:tracePt t="11735" x="8020050" y="5294313"/>
          <p14:tracePt t="11740" x="8020050" y="5302250"/>
          <p14:tracePt t="11749" x="8020050" y="5319713"/>
          <p14:tracePt t="11763" x="8020050" y="5337175"/>
          <p14:tracePt t="11773" x="8020050" y="5345113"/>
          <p14:tracePt t="11780" x="8020050" y="5353050"/>
          <p14:tracePt t="11787" x="8020050" y="5362575"/>
          <p14:tracePt t="11803" x="8020050" y="5370513"/>
          <p14:tracePt t="11812" x="8029575" y="5380038"/>
          <p14:tracePt t="11819" x="8037513" y="5387975"/>
          <p14:tracePt t="11836" x="8037513" y="5395913"/>
          <p14:tracePt t="11842" x="8045450" y="5405438"/>
          <p14:tracePt t="11849" x="8054975" y="5405438"/>
          <p14:tracePt t="11857" x="8062913" y="5421313"/>
          <p14:tracePt t="11865" x="8062913" y="5430838"/>
          <p14:tracePt t="11874" x="8080375" y="5438775"/>
          <p14:tracePt t="11880" x="8088313" y="5438775"/>
          <p14:tracePt t="11888" x="8088313" y="5446713"/>
          <p14:tracePt t="11896" x="8088313" y="5456238"/>
          <p14:tracePt t="11914" x="8105775" y="5464175"/>
          <p14:tracePt t="11918" x="8105775" y="5472113"/>
          <p14:tracePt t="11927" x="8113713" y="5481638"/>
          <p14:tracePt t="11935" x="8121650" y="5481638"/>
          <p14:tracePt t="11942" x="8131175" y="5489575"/>
          <p14:tracePt t="11959" x="8147050" y="5497513"/>
          <p14:tracePt t="11966" x="8156575" y="5497513"/>
          <p14:tracePt t="11981" x="8164513" y="5497513"/>
          <p14:tracePt t="11989" x="8174038" y="5497513"/>
          <p14:tracePt t="12004" x="8181975" y="5497513"/>
          <p14:tracePt t="12013" x="8199438" y="5497513"/>
          <p14:tracePt t="12027" x="8224838" y="5497513"/>
          <p14:tracePt t="12043" x="8240713" y="5497513"/>
          <p14:tracePt t="12051" x="8250238" y="5497513"/>
          <p14:tracePt t="12067" x="8258175" y="5497513"/>
          <p14:tracePt t="12076" x="8266113" y="5497513"/>
          <p14:tracePt t="12092" x="8283575" y="5497513"/>
          <p14:tracePt t="12099" x="8291513" y="5497513"/>
          <p14:tracePt t="12154" x="8301038" y="5497513"/>
          <p14:tracePt t="12209" x="8308975" y="5497513"/>
          <p14:tracePt t="12216" x="8318500" y="5497513"/>
          <p14:tracePt t="12231" x="8326438" y="5497513"/>
          <p14:tracePt t="12239" x="8334375" y="5497513"/>
          <p14:tracePt t="12248" x="8343900" y="5497513"/>
          <p14:tracePt t="12254" x="8351838" y="5497513"/>
          <p14:tracePt t="12262" x="8359775" y="5497513"/>
          <p14:tracePt t="12277" x="8369300" y="5497513"/>
          <p14:tracePt t="12284" x="8377238" y="5497513"/>
          <p14:tracePt t="12294" x="8385175" y="5497513"/>
          <p14:tracePt t="12300" x="8394700" y="5497513"/>
          <p14:tracePt t="12308" x="8402638" y="5497513"/>
          <p14:tracePt t="12324" x="8420100" y="5497513"/>
          <p14:tracePt t="12333" x="8428038" y="5497513"/>
          <p14:tracePt t="14673" x="8428038" y="5489575"/>
          <p14:tracePt t="14679" x="8428038" y="5481638"/>
          <p14:tracePt t="14688" x="8410575" y="5464175"/>
          <p14:tracePt t="14695" x="8385175" y="5438775"/>
          <p14:tracePt t="14704" x="8343900" y="5421313"/>
          <p14:tracePt t="14712" x="8291513" y="5387975"/>
          <p14:tracePt t="14718" x="8232775" y="5370513"/>
          <p14:tracePt t="14727" x="8199438" y="5362575"/>
          <p14:tracePt t="14733" x="8164513" y="5353050"/>
          <p14:tracePt t="14742" x="8121650" y="5353050"/>
          <p14:tracePt t="14751" x="8096250" y="5353050"/>
          <p14:tracePt t="14757" x="8070850" y="5353050"/>
          <p14:tracePt t="14765" x="8029575" y="5353050"/>
          <p14:tracePt t="14774" x="8012113" y="5353050"/>
          <p14:tracePt t="14781" x="7986713" y="5353050"/>
          <p14:tracePt t="14789" x="7961313" y="5362575"/>
          <p14:tracePt t="14796" x="7951788" y="5362575"/>
          <p14:tracePt t="14804" x="7935913" y="5370513"/>
          <p14:tracePt t="14813" x="7926388" y="5370513"/>
          <p14:tracePt t="14819" x="7918450" y="5370513"/>
          <p14:tracePt t="14837" x="7910513" y="5380038"/>
          <p14:tracePt t="14843" x="7893050" y="5395913"/>
          <p14:tracePt t="14859" x="7893050" y="5405438"/>
          <p14:tracePt t="14866" x="7893050" y="5413375"/>
          <p14:tracePt t="14898" x="7910513" y="5464175"/>
          <p14:tracePt t="14905" x="7943850" y="5481638"/>
          <p14:tracePt t="14914" x="7969250" y="5489575"/>
          <p14:tracePt t="14921" x="8004175" y="5497513"/>
          <p14:tracePt t="14928" x="8037513" y="5507038"/>
          <p14:tracePt t="14936" x="8070850" y="5514975"/>
          <p14:tracePt t="14943" x="8113713" y="5514975"/>
          <p14:tracePt t="14951" x="8147050" y="5514975"/>
          <p14:tracePt t="14960" x="8189913" y="5514975"/>
          <p14:tracePt t="14967" x="8215313" y="5514975"/>
          <p14:tracePt t="14974" x="8250238" y="5514975"/>
          <p14:tracePt t="14982" x="8283575" y="5514975"/>
          <p14:tracePt t="14990" x="8301038" y="5514975"/>
          <p14:tracePt t="14998" x="8318500" y="5514975"/>
          <p14:tracePt t="15006" x="8343900" y="5514975"/>
          <p14:tracePt t="15014" x="8359775" y="5514975"/>
          <p14:tracePt t="15022" x="8369300" y="5507038"/>
          <p14:tracePt t="15029" x="8385175" y="5507038"/>
          <p14:tracePt t="15037" x="8402638" y="5497513"/>
          <p14:tracePt t="15053" x="8410575" y="5497513"/>
          <p14:tracePt t="15061" x="8420100" y="5497513"/>
          <p14:tracePt t="15078" x="8428038" y="5497513"/>
          <p14:tracePt t="15084" x="8435975" y="5497513"/>
          <p14:tracePt t="15091" x="8445500" y="5489575"/>
          <p14:tracePt t="15106" x="8453438" y="5489575"/>
          <p14:tracePt t="15333" x="8470900" y="5481638"/>
          <p14:tracePt t="15340" x="8513763" y="5464175"/>
          <p14:tracePt t="15348" x="8521700" y="5464175"/>
          <p14:tracePt t="15356" x="8539163" y="5456238"/>
          <p14:tracePt t="15364" x="8555038" y="5456238"/>
          <p14:tracePt t="15372" x="8564563" y="5446713"/>
          <p14:tracePt t="15379" x="8580438" y="5446713"/>
          <p14:tracePt t="15386" x="8589963" y="5446713"/>
          <p14:tracePt t="15403" x="8597900" y="5446713"/>
          <p14:tracePt t="15410" x="8605838" y="5446713"/>
          <p14:tracePt t="15418" x="8615363" y="5446713"/>
          <p14:tracePt t="15435" x="8623300" y="5446713"/>
          <p14:tracePt t="15442" x="8632825" y="5446713"/>
          <p14:tracePt t="15457" x="8640763" y="5446713"/>
          <p14:tracePt t="15464" x="8658225" y="5438775"/>
          <p14:tracePt t="15481" x="8666163" y="5438775"/>
          <p14:tracePt t="15489" x="8674100" y="5430838"/>
          <p14:tracePt t="15496" x="8683625" y="5430838"/>
          <p14:tracePt t="15520" x="8691563" y="5430838"/>
          <p14:tracePt t="15590" x="8691563" y="5405438"/>
          <p14:tracePt t="15597" x="8691563" y="5380038"/>
          <p14:tracePt t="15606" x="8691563" y="5345113"/>
          <p14:tracePt t="15614" x="8674100" y="5294313"/>
          <p14:tracePt t="15621" x="8640763" y="5260975"/>
          <p14:tracePt t="15629" x="8605838" y="5226050"/>
          <p14:tracePt t="15636" x="8580438" y="5218113"/>
          <p14:tracePt t="15645" x="8547100" y="5175250"/>
          <p14:tracePt t="15652" x="8513763" y="5157788"/>
          <p14:tracePt t="15662" x="8478838" y="5141913"/>
          <p14:tracePt t="15668" x="8428038" y="5124450"/>
          <p14:tracePt t="15676" x="8394700" y="5106988"/>
          <p14:tracePt t="15684" x="8369300" y="5091113"/>
          <p14:tracePt t="15691" x="8351838" y="5081588"/>
          <p14:tracePt t="15699" x="8301038" y="5073650"/>
          <p14:tracePt t="15710" x="8283575" y="5064125"/>
          <p14:tracePt t="15714" x="8250238" y="5056188"/>
          <p14:tracePt t="15723" x="8215313" y="5056188"/>
          <p14:tracePt t="15730" x="8181975" y="5056188"/>
          <p14:tracePt t="15738" x="8139113" y="5056188"/>
          <p14:tracePt t="15745" x="8113713" y="5056188"/>
          <p14:tracePt t="15754" x="8080375" y="5056188"/>
          <p14:tracePt t="15761" x="8054975" y="5056188"/>
          <p14:tracePt t="15772" x="8037513" y="5056188"/>
          <p14:tracePt t="15776" x="8012113" y="5056188"/>
          <p14:tracePt t="15785" x="7986713" y="5056188"/>
          <p14:tracePt t="15793" x="7977188" y="5056188"/>
          <p14:tracePt t="15800" x="7961313" y="5056188"/>
          <p14:tracePt t="15807" x="7943850" y="5056188"/>
          <p14:tracePt t="15824" x="7926388" y="5056188"/>
          <p14:tracePt t="15832" x="7918450" y="5056188"/>
          <p14:tracePt t="15847" x="7900988" y="5056188"/>
          <p14:tracePt t="15862" x="7885113" y="5064125"/>
          <p14:tracePt t="15869" x="7867650" y="5081588"/>
          <p14:tracePt t="15878" x="7842250" y="5116513"/>
          <p14:tracePt t="15886" x="7824788" y="5132388"/>
          <p14:tracePt t="15894" x="7807325" y="5157788"/>
          <p14:tracePt t="15914" x="7773988" y="5218113"/>
          <p14:tracePt t="15918" x="7766050" y="5235575"/>
          <p14:tracePt t="15924" x="7756525" y="5260975"/>
          <p14:tracePt t="15932" x="7748588" y="5276850"/>
          <p14:tracePt t="15940" x="7748588" y="5294313"/>
          <p14:tracePt t="15947" x="7748588" y="5311775"/>
          <p14:tracePt t="15956" x="7748588" y="5319713"/>
          <p14:tracePt t="15963" x="7748588" y="5337175"/>
          <p14:tracePt t="15982" x="7748588" y="5353050"/>
          <p14:tracePt t="15995" x="7756525" y="5380038"/>
          <p14:tracePt t="16002" x="7773988" y="5395913"/>
          <p14:tracePt t="16010" x="7791450" y="5413375"/>
          <p14:tracePt t="16018" x="7816850" y="5421313"/>
          <p14:tracePt t="16025" x="7842250" y="5430838"/>
          <p14:tracePt t="16033" x="7859713" y="5446713"/>
          <p14:tracePt t="16042" x="7875588" y="5456238"/>
          <p14:tracePt t="16048" x="7893050" y="5456238"/>
          <p14:tracePt t="16064" x="7900988" y="5456238"/>
          <p14:tracePt t="16072" x="7910513" y="5456238"/>
          <p14:tracePt t="16080" x="7918450" y="5456238"/>
          <p14:tracePt t="16627" x="7816850" y="5456238"/>
          <p14:tracePt t="16633" x="7705725" y="5456238"/>
          <p14:tracePt t="16643" x="7510463" y="5456238"/>
          <p14:tracePt t="16649" x="7178675" y="5481638"/>
          <p14:tracePt t="16655" x="7000875" y="5489575"/>
          <p14:tracePt t="16664" x="6881813" y="5497513"/>
          <p14:tracePt t="16671" x="6704013" y="5532438"/>
          <p14:tracePt t="16679" x="6465888" y="5540375"/>
          <p14:tracePt t="16689" x="6321425" y="5557838"/>
          <p14:tracePt t="16694" x="6253163" y="5557838"/>
          <p14:tracePt t="16704" x="6176963" y="5565775"/>
          <p14:tracePt t="16711" x="6126163" y="5565775"/>
          <p14:tracePt t="16720" x="6075363" y="5565775"/>
          <p14:tracePt t="16727" x="6015038" y="5575300"/>
          <p14:tracePt t="16735" x="5989638" y="5575300"/>
          <p14:tracePt t="16741" x="5964238" y="5575300"/>
          <p14:tracePt t="16749" x="5946775" y="5575300"/>
          <p14:tracePt t="16756" x="5930900" y="5575300"/>
          <p14:tracePt t="16765" x="5921375" y="5575300"/>
          <p14:tracePt t="16773" x="5913438" y="5575300"/>
          <p14:tracePt t="16788" x="5905500" y="5575300"/>
          <p14:tracePt t="17232" x="5956300" y="5565775"/>
          <p14:tracePt t="17240" x="6015038" y="5549900"/>
          <p14:tracePt t="17247" x="6091238" y="5524500"/>
          <p14:tracePt t="17256" x="6167438" y="5507038"/>
          <p14:tracePt t="17262" x="6253163" y="5489575"/>
          <p14:tracePt t="17272" x="6296025" y="5481638"/>
          <p14:tracePt t="17278" x="6354763" y="5464175"/>
          <p14:tracePt t="17285" x="6389688" y="5456238"/>
          <p14:tracePt t="17294" x="6423025" y="5446713"/>
          <p14:tracePt t="17301" x="6456363" y="5438775"/>
          <p14:tracePt t="17309" x="6483350" y="5430838"/>
          <p14:tracePt t="17316" x="6499225" y="5421313"/>
          <p14:tracePt t="17325" x="6534150" y="5413375"/>
          <p14:tracePt t="17333" x="6550025" y="5405438"/>
          <p14:tracePt t="17340" x="6575425" y="5387975"/>
          <p14:tracePt t="17348" x="6592888" y="5380038"/>
          <p14:tracePt t="17357" x="6610350" y="5370513"/>
          <p14:tracePt t="17364" x="6635750" y="5353050"/>
          <p14:tracePt t="17372" x="6653213" y="5337175"/>
          <p14:tracePt t="17379" x="6669088" y="5319713"/>
          <p14:tracePt t="17387" x="6686550" y="5302250"/>
          <p14:tracePt t="17396" x="6704013" y="5294313"/>
          <p14:tracePt t="17402" x="6719888" y="5276850"/>
          <p14:tracePt t="17410" x="6737350" y="5260975"/>
          <p14:tracePt t="17418" x="6762750" y="5235575"/>
          <p14:tracePt t="17426" x="6788150" y="5183188"/>
          <p14:tracePt t="17433" x="6805613" y="5141913"/>
          <p14:tracePt t="17440" x="6823075" y="5081588"/>
          <p14:tracePt t="17449" x="6823075" y="4997450"/>
          <p14:tracePt t="17457" x="6805613" y="4919663"/>
          <p14:tracePt t="17464" x="6788150" y="4868863"/>
          <p14:tracePt t="17472" x="6729413" y="4810125"/>
          <p14:tracePt t="17480" x="6694488" y="4759325"/>
          <p14:tracePt t="17487" x="6610350" y="4691063"/>
          <p14:tracePt t="17496" x="6491288" y="4614863"/>
          <p14:tracePt t="17503" x="6338888" y="4538663"/>
          <p14:tracePt t="17511" x="6159500" y="4486275"/>
          <p14:tracePt t="17520" x="6024563" y="4460875"/>
          <p14:tracePt t="17526" x="5930900" y="4435475"/>
          <p14:tracePt t="17535" x="5776913" y="4427538"/>
          <p14:tracePt t="17542" x="5624513" y="4427538"/>
          <p14:tracePt t="17550" x="5454650" y="4427538"/>
          <p14:tracePt t="17557" x="5335588" y="4427538"/>
          <p14:tracePt t="17565" x="5267325" y="4427538"/>
          <p14:tracePt t="17573" x="5148263" y="4452938"/>
          <p14:tracePt t="17582" x="5013325" y="4460875"/>
          <p14:tracePt t="17588" x="4894263" y="4460875"/>
          <p14:tracePt t="17597" x="4783138" y="4460875"/>
          <p14:tracePt t="17605" x="4699000" y="4460875"/>
          <p14:tracePt t="17613" x="4656138" y="4460875"/>
          <p14:tracePt t="17619" x="4595813" y="4460875"/>
          <p14:tracePt t="17627" x="4511675" y="4460875"/>
          <p14:tracePt t="17637" x="4451350" y="4460875"/>
          <p14:tracePt t="17648" x="4384675" y="4478338"/>
          <p14:tracePt t="17652" x="4341813" y="4478338"/>
          <p14:tracePt t="17661" x="4291013" y="4486275"/>
          <p14:tracePt t="17667" x="4256088" y="4486275"/>
          <p14:tracePt t="17674" x="4240213" y="4495800"/>
          <p14:tracePt t="17683" x="4205288" y="4503738"/>
          <p14:tracePt t="17690" x="4179888" y="4503738"/>
          <p14:tracePt t="17697" x="4162425" y="4503738"/>
          <p14:tracePt t="17708" x="4154488" y="4513263"/>
          <p14:tracePt t="17713" x="4129088" y="4521200"/>
          <p14:tracePt t="17721" x="4111625" y="4529138"/>
          <p14:tracePt t="17729" x="4103688" y="4546600"/>
          <p14:tracePt t="17737" x="4086225" y="4564063"/>
          <p14:tracePt t="17745" x="4070350" y="4572000"/>
          <p14:tracePt t="17751" x="4044950" y="4597400"/>
          <p14:tracePt t="17759" x="4010025" y="4665663"/>
          <p14:tracePt t="17767" x="3992563" y="4708525"/>
          <p14:tracePt t="17775" x="3984625" y="4767263"/>
          <p14:tracePt t="17783" x="3984625" y="4810125"/>
          <p14:tracePt t="17792" x="3984625" y="4868863"/>
          <p14:tracePt t="17799" x="3984625" y="4903788"/>
          <p14:tracePt t="17806" x="3984625" y="4929188"/>
          <p14:tracePt t="17814" x="3984625" y="4954588"/>
          <p14:tracePt t="17823" x="3984625" y="4979988"/>
          <p14:tracePt t="17831" x="3992563" y="5005388"/>
          <p14:tracePt t="17837" x="4002088" y="5030788"/>
          <p14:tracePt t="17846" x="4010025" y="5048250"/>
          <p14:tracePt t="17854" x="4035425" y="5091113"/>
          <p14:tracePt t="17861" x="4086225" y="5124450"/>
          <p14:tracePt t="17868" x="4162425" y="5183188"/>
          <p14:tracePt t="17877" x="4240213" y="5235575"/>
          <p14:tracePt t="17884" x="4316413" y="5268913"/>
          <p14:tracePt t="17894" x="4384675" y="5311775"/>
          <p14:tracePt t="17917" x="4605338" y="5421313"/>
          <p14:tracePt t="17924" x="4724400" y="5456238"/>
          <p14:tracePt t="17933" x="4818063" y="5481638"/>
          <p14:tracePt t="17943" x="4910138" y="5489575"/>
          <p14:tracePt t="17948" x="5003800" y="5497513"/>
          <p14:tracePt t="17955" x="5054600" y="5497513"/>
          <p14:tracePt t="17962" x="5140325" y="5497513"/>
          <p14:tracePt t="17970" x="5241925" y="5497513"/>
          <p14:tracePt t="17978" x="5343525" y="5497513"/>
          <p14:tracePt t="17985" x="5454650" y="5489575"/>
          <p14:tracePt t="17993" x="5573713" y="5472113"/>
          <p14:tracePt t="18001" x="5657850" y="5472113"/>
          <p14:tracePt t="18009" x="5726113" y="5472113"/>
          <p14:tracePt t="18018" x="5837238" y="5472113"/>
          <p14:tracePt t="18024" x="5964238" y="5472113"/>
          <p14:tracePt t="18033" x="6083300" y="5472113"/>
          <p14:tracePt t="18040" x="6194425" y="5481638"/>
          <p14:tracePt t="18047" x="6278563" y="5481638"/>
          <p14:tracePt t="18056" x="6364288" y="5489575"/>
          <p14:tracePt t="18064" x="6465888" y="5497513"/>
          <p14:tracePt t="18071" x="6567488" y="5497513"/>
          <p14:tracePt t="18079" x="6653213" y="5497513"/>
          <p14:tracePt t="18086" x="6762750" y="5497513"/>
          <p14:tracePt t="18095" x="6848475" y="5497513"/>
          <p14:tracePt t="18103" x="6907213" y="5497513"/>
          <p14:tracePt t="18110" x="6967538" y="5497513"/>
          <p14:tracePt t="18118" x="7018338" y="5497513"/>
          <p14:tracePt t="18126" x="7069138" y="5497513"/>
          <p14:tracePt t="18133" x="7112000" y="5497513"/>
          <p14:tracePt t="18141" x="7137400" y="5497513"/>
          <p14:tracePt t="18148" x="7170738" y="5497513"/>
          <p14:tracePt t="18157" x="7204075" y="5497513"/>
          <p14:tracePt t="18165" x="7221538" y="5497513"/>
          <p14:tracePt t="18173" x="7229475" y="5497513"/>
          <p14:tracePt t="18180" x="7246938" y="5497513"/>
          <p14:tracePt t="18189" x="7256463" y="5497513"/>
          <p14:tracePt t="18196" x="7281863" y="5497513"/>
          <p14:tracePt t="18500" x="7416800" y="5497513"/>
          <p14:tracePt t="18508" x="7596188" y="5507038"/>
          <p14:tracePt t="18516" x="7773988" y="5524500"/>
          <p14:tracePt t="18526" x="7918450" y="5532438"/>
          <p14:tracePt t="18531" x="8020050" y="5549900"/>
          <p14:tracePt t="18537" x="8131175" y="5557838"/>
          <p14:tracePt t="18546" x="8258175" y="5565775"/>
          <p14:tracePt t="18554" x="8369300" y="5565775"/>
          <p14:tracePt t="18562" x="8488363" y="5583238"/>
          <p14:tracePt t="18568" x="8572500" y="5583238"/>
          <p14:tracePt t="18577" x="8632825" y="5591175"/>
          <p14:tracePt t="18585" x="8734425" y="5591175"/>
          <p14:tracePt t="18593" x="8818563" y="5600700"/>
          <p14:tracePt t="18600" x="8912225" y="5600700"/>
          <p14:tracePt t="18607" x="9013825" y="5600700"/>
          <p14:tracePt t="18616" x="9117013" y="5600700"/>
          <p14:tracePt t="18626" x="9183688" y="5600700"/>
          <p14:tracePt t="18633" x="9269413" y="5600700"/>
          <p14:tracePt t="18640" x="9328150" y="5600700"/>
          <p14:tracePt t="18649" x="9388475" y="5591175"/>
          <p14:tracePt t="18655" x="9447213" y="5565775"/>
          <p14:tracePt t="18664" x="9507538" y="5557838"/>
          <p14:tracePt t="18671" x="9558338" y="5540375"/>
          <p14:tracePt t="18678" x="9634538" y="5514975"/>
          <p14:tracePt t="18687" x="9667875" y="5497513"/>
          <p14:tracePt t="18694" x="9720263" y="5472113"/>
          <p14:tracePt t="18701" x="9745663" y="5456238"/>
          <p14:tracePt t="18710" x="9753600" y="5438775"/>
          <p14:tracePt t="18717" x="9796463" y="5405438"/>
          <p14:tracePt t="18725" x="9804400" y="5387975"/>
          <p14:tracePt t="18732" x="9821863" y="5370513"/>
          <p14:tracePt t="18740" x="9839325" y="5362575"/>
          <p14:tracePt t="18749" x="9847263" y="5353050"/>
          <p14:tracePt t="18756" x="9847263" y="5327650"/>
          <p14:tracePt t="18764" x="9855200" y="5319713"/>
          <p14:tracePt t="18772" x="9864725" y="5302250"/>
          <p14:tracePt t="18780" x="9864725" y="5276850"/>
          <p14:tracePt t="18787" x="9864725" y="5235575"/>
          <p14:tracePt t="18795" x="9864725" y="5200650"/>
          <p14:tracePt t="18803" x="9847263" y="5157788"/>
          <p14:tracePt t="18812" x="9812338" y="5106988"/>
          <p14:tracePt t="18818" x="9753600" y="5038725"/>
          <p14:tracePt t="18826" x="9694863" y="4962525"/>
          <p14:tracePt t="18836" x="9626600" y="4911725"/>
          <p14:tracePt t="18841" x="9575800" y="4860925"/>
          <p14:tracePt t="18849" x="9515475" y="4810125"/>
          <p14:tracePt t="18857" x="9464675" y="4759325"/>
          <p14:tracePt t="18865" x="9396413" y="4716463"/>
          <p14:tracePt t="18874" x="9320213" y="4665663"/>
          <p14:tracePt t="18880" x="9201150" y="4589463"/>
          <p14:tracePt t="18898" x="8980488" y="4486275"/>
          <p14:tracePt t="18904" x="8886825" y="4452938"/>
          <p14:tracePt t="18911" x="8810625" y="4419600"/>
          <p14:tracePt t="18920" x="8709025" y="4359275"/>
          <p14:tracePt t="18927" x="8564563" y="4316413"/>
          <p14:tracePt t="18934" x="8420100" y="4275138"/>
          <p14:tracePt t="18942" x="8275638" y="4257675"/>
          <p14:tracePt t="18950" x="8189913" y="4257675"/>
          <p14:tracePt t="18960" x="8088313" y="4232275"/>
          <p14:tracePt t="18967" x="7935913" y="4232275"/>
          <p14:tracePt t="18976" x="7723188" y="4232275"/>
          <p14:tracePt t="18983" x="7535863" y="4249738"/>
          <p14:tracePt t="18990" x="7416800" y="4249738"/>
          <p14:tracePt t="18999" x="7246938" y="4249738"/>
          <p14:tracePt t="19005" x="6924675" y="4265613"/>
          <p14:tracePt t="19013" x="6745288" y="4265613"/>
          <p14:tracePt t="19022" x="6653213" y="4265613"/>
          <p14:tracePt t="19029" x="6473825" y="4265613"/>
          <p14:tracePt t="19037" x="6303963" y="4265613"/>
          <p14:tracePt t="19045" x="6194425" y="4265613"/>
          <p14:tracePt t="19052" x="6100763" y="4265613"/>
          <p14:tracePt t="19061" x="6049963" y="4265613"/>
          <p14:tracePt t="19067" x="6024563" y="4265613"/>
          <p14:tracePt t="19075" x="5997575" y="4265613"/>
          <p14:tracePt t="19083" x="5981700" y="4265613"/>
          <p14:tracePt t="19091" x="5964238" y="4265613"/>
          <p14:tracePt t="19099" x="5956300" y="4265613"/>
          <p14:tracePt t="19114" x="5946775" y="4265613"/>
          <p14:tracePt t="19122" x="5938838" y="4265613"/>
          <p14:tracePt t="19441" x="5786438" y="4265613"/>
          <p14:tracePt t="19449" x="5591175" y="4265613"/>
          <p14:tracePt t="19457" x="5353050" y="4265613"/>
          <p14:tracePt t="19464" x="5216525" y="4265613"/>
          <p14:tracePt t="19472" x="5097463" y="4265613"/>
          <p14:tracePt t="19480" x="4884738" y="4265613"/>
          <p14:tracePt t="19487" x="4673600" y="4249738"/>
          <p14:tracePt t="19495" x="4494213" y="4240213"/>
          <p14:tracePt t="19503" x="4392613" y="4240213"/>
          <p14:tracePt t="19511" x="4240213" y="4224338"/>
          <p14:tracePt t="19517" x="4044950" y="4214813"/>
          <p14:tracePt t="19525" x="3832225" y="4197350"/>
          <p14:tracePt t="19533" x="3721100" y="4197350"/>
          <p14:tracePt t="19542" x="3619500" y="4197350"/>
          <p14:tracePt t="19549" x="3467100" y="4197350"/>
          <p14:tracePt t="19557" x="3287713" y="4214813"/>
          <p14:tracePt t="19565" x="3143250" y="4232275"/>
          <p14:tracePt t="19573" x="3033713" y="4240213"/>
          <p14:tracePt t="19579" x="2940050" y="4240213"/>
          <p14:tracePt t="19589" x="2846388" y="4249738"/>
          <p14:tracePt t="19597" x="2693988" y="4249738"/>
          <p14:tracePt t="19604" x="2574925" y="4265613"/>
          <p14:tracePt t="19613" x="2471738" y="4275138"/>
          <p14:tracePt t="19621" x="2405063" y="4283075"/>
          <p14:tracePt t="19630" x="2344738" y="4283075"/>
          <p14:tracePt t="19635" x="2311400" y="4291013"/>
          <p14:tracePt t="19644" x="2276475" y="4300538"/>
          <p14:tracePt t="19650" x="2235200" y="4308475"/>
          <p14:tracePt t="19658" x="2208213" y="4316413"/>
          <p14:tracePt t="19667" x="2182813" y="4325938"/>
          <p14:tracePt t="19674" x="2149475" y="4333875"/>
          <p14:tracePt t="19682" x="2106613" y="4341813"/>
          <p14:tracePt t="19690" x="2081213" y="4351338"/>
          <p14:tracePt t="19697" x="2038350" y="4376738"/>
          <p14:tracePt t="19706" x="2012950" y="4394200"/>
          <p14:tracePt t="19713" x="1971675" y="4410075"/>
          <p14:tracePt t="19721" x="1946275" y="4427538"/>
          <p14:tracePt t="19729" x="1920875" y="4435475"/>
          <p14:tracePt t="19736" x="1903413" y="4460875"/>
          <p14:tracePt t="19744" x="1868488" y="4486275"/>
          <p14:tracePt t="19752" x="1843088" y="4513263"/>
          <p14:tracePt t="19760" x="1817688" y="4572000"/>
          <p14:tracePt t="19768" x="1784350" y="4622800"/>
          <p14:tracePt t="19775" x="1776413" y="4683125"/>
          <p14:tracePt t="19783" x="1776413" y="4724400"/>
          <p14:tracePt t="19793" x="1776413" y="4775200"/>
          <p14:tracePt t="19799" x="1817688" y="4835525"/>
          <p14:tracePt t="19807" x="1979613" y="4954588"/>
          <p14:tracePt t="19815" x="2174875" y="5048250"/>
          <p14:tracePt t="19822" x="2301875" y="5106988"/>
          <p14:tracePt t="19832" x="2590800" y="5149850"/>
          <p14:tracePt t="19836" x="2947988" y="5200650"/>
          <p14:tracePt t="19846" x="3109913" y="5226050"/>
          <p14:tracePt t="19854" x="3424238" y="5302250"/>
          <p14:tracePt t="19860" x="3746500" y="5319713"/>
          <p14:tracePt t="19868" x="3984625" y="5327650"/>
          <p14:tracePt t="19876" x="4154488" y="5353050"/>
          <p14:tracePt t="19884" x="4443413" y="5370513"/>
          <p14:tracePt t="19893" x="4724400" y="5405438"/>
          <p14:tracePt t="19899" x="4884738" y="5430838"/>
          <p14:tracePt t="19907" x="5021263" y="5456238"/>
          <p14:tracePt t="19915" x="5249863" y="5481638"/>
          <p14:tracePt t="19923" x="5522913" y="5532438"/>
          <p14:tracePt t="19930" x="5718175" y="5557838"/>
          <p14:tracePt t="19939" x="5862638" y="5591175"/>
          <p14:tracePt t="19946" x="6057900" y="5616575"/>
          <p14:tracePt t="19954" x="6364288" y="5651500"/>
          <p14:tracePt t="19962" x="6491288" y="5668963"/>
          <p14:tracePt t="19970" x="6618288" y="5676900"/>
          <p14:tracePt t="19977" x="6754813" y="5684838"/>
          <p14:tracePt t="19984" x="6881813" y="5702300"/>
          <p14:tracePt t="19993" x="6983413" y="5710238"/>
          <p14:tracePt t="20001" x="7069138" y="5710238"/>
          <p14:tracePt t="20008" x="7112000" y="5710238"/>
          <p14:tracePt t="20016" x="7162800" y="5710238"/>
          <p14:tracePt t="20023" x="7204075" y="5710238"/>
          <p14:tracePt t="20032" x="7229475" y="5710238"/>
          <p14:tracePt t="20040" x="7264400" y="5727700"/>
          <p14:tracePt t="20046" x="7281863" y="5727700"/>
          <p14:tracePt t="20055" x="7297738" y="5727700"/>
          <p14:tracePt t="20064" x="7307263" y="5735638"/>
          <p14:tracePt t="20070" x="7332663" y="5735638"/>
          <p14:tracePt t="20079" x="7340600" y="5735638"/>
          <p14:tracePt t="23384" x="7545388" y="5719763"/>
          <p14:tracePt t="23391" x="7910513" y="5651500"/>
          <p14:tracePt t="23399" x="8054975" y="5634038"/>
          <p14:tracePt t="23406" x="8359775" y="5591175"/>
          <p14:tracePt t="23412" x="8785225" y="5514975"/>
          <p14:tracePt t="23420" x="8937625" y="5497513"/>
          <p14:tracePt t="23429" x="9244013" y="5456238"/>
          <p14:tracePt t="23437" x="9659938" y="5395913"/>
          <p14:tracePt t="23444" x="9829800" y="5362575"/>
          <p14:tracePt t="23452" x="10085388" y="5311775"/>
          <p14:tracePt t="23460" x="10390188" y="5260975"/>
          <p14:tracePt t="23468" x="10612438" y="5235575"/>
          <p14:tracePt t="23476" x="10721975" y="5218113"/>
          <p14:tracePt t="23482" x="10848975" y="5183188"/>
          <p14:tracePt t="23491" x="10926763" y="5175250"/>
          <p14:tracePt t="23500" x="11010900" y="5167313"/>
          <p14:tracePt t="23506" x="11053763" y="5157788"/>
          <p14:tracePt t="23515" x="11104563" y="5157788"/>
          <p14:tracePt t="23523" x="11122025" y="5157788"/>
          <p14:tracePt t="23530" x="11155363" y="5157788"/>
          <p14:tracePt t="23539" x="11172825" y="5157788"/>
          <p14:tracePt t="23554" x="11180763" y="5157788"/>
          <p14:tracePt t="23563" x="11188700" y="5157788"/>
          <p14:tracePt t="24207" x="11241088" y="5124450"/>
          <p14:tracePt t="24215" x="11325225" y="5064125"/>
          <p14:tracePt t="24223" x="11436350" y="4997450"/>
          <p14:tracePt t="24231" x="11537950" y="4946650"/>
          <p14:tracePt t="24238" x="11631613" y="4894263"/>
          <p14:tracePt t="24247" x="11715750" y="4843463"/>
          <p14:tracePt t="24255" x="11791950" y="4810125"/>
          <p14:tracePt t="24262" x="11869738" y="4759325"/>
          <p14:tracePt t="24270" x="11953875" y="4716463"/>
          <p14:tracePt t="24277" x="12030075" y="4665663"/>
          <p14:tracePt t="24284" x="12090400" y="4614863"/>
          <p14:tracePt t="24293" x="12166600" y="45799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192372" y="678487"/>
            <a:ext cx="341535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Results: </a:t>
            </a:r>
          </a:p>
          <a:p>
            <a:pPr algn="ctr"/>
            <a:r>
              <a:rPr lang="en-US" sz="3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      </a:t>
            </a:r>
            <a:r>
              <a:rPr lang="en-US" sz="25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(</a:t>
            </a:r>
            <a:r>
              <a:rPr lang="en-US" sz="2500" dirty="0" err="1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Monoenergy</a:t>
            </a:r>
            <a:r>
              <a:rPr lang="en-US" sz="25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 α’s)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71DE2-0025-44C2-9632-C0D5F7DD6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21" y="224857"/>
            <a:ext cx="7974707" cy="6146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63CD0-8333-4554-B89B-2BCCE2E16E13}"/>
              </a:ext>
            </a:extLst>
          </p:cNvPr>
          <p:cNvSpPr txBox="1"/>
          <p:nvPr/>
        </p:nvSpPr>
        <p:spPr>
          <a:xfrm>
            <a:off x="913782" y="4321721"/>
            <a:ext cx="321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Regardless of the energy, height of the Bragg peak is same for all alpha energies in the same tissue.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73D945-8BF1-4B7F-8E27-2E8AC8ECAD64}"/>
              </a:ext>
            </a:extLst>
          </p:cNvPr>
          <p:cNvCxnSpPr>
            <a:cxnSpLocks/>
          </p:cNvCxnSpPr>
          <p:nvPr/>
        </p:nvCxnSpPr>
        <p:spPr>
          <a:xfrm flipV="1">
            <a:off x="3696929" y="2005781"/>
            <a:ext cx="2674374" cy="855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A44C92-49B0-47B5-9539-77AA02452DCE}"/>
              </a:ext>
            </a:extLst>
          </p:cNvPr>
          <p:cNvSpPr txBox="1"/>
          <p:nvPr/>
        </p:nvSpPr>
        <p:spPr>
          <a:xfrm>
            <a:off x="913782" y="2655045"/>
            <a:ext cx="3215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particle approaches the end of its track a peak is observed as expected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6D1158-A6D5-467F-90AA-F78D3ACAF1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6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4"/>
    </mc:Choice>
    <mc:Fallback xmlns="">
      <p:transition spd="slow" advTm="3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BEF334E7-9624-4911-A6B4-5B4334AA8CE9}"/>
              </a:ext>
            </a:extLst>
          </p:cNvPr>
          <p:cNvSpPr txBox="1"/>
          <p:nvPr/>
        </p:nvSpPr>
        <p:spPr>
          <a:xfrm>
            <a:off x="5519160" y="6545160"/>
            <a:ext cx="5720040" cy="24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en-US" sz="1300" b="0" strike="noStrike" spc="-1" dirty="0">
                <a:solidFill>
                  <a:srgbClr val="000000"/>
                </a:solidFill>
                <a:latin typeface="Roboto"/>
                <a:ea typeface="Roboto"/>
              </a:rPr>
              <a:t>ashok-tiwari@uiowa.edu</a:t>
            </a:r>
            <a:endParaRPr lang="en-US" sz="1300" b="0" strike="noStrike" spc="-1" dirty="0"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93DCA-DE21-45E8-B316-CC4BF646332E}"/>
              </a:ext>
            </a:extLst>
          </p:cNvPr>
          <p:cNvSpPr/>
          <p:nvPr/>
        </p:nvSpPr>
        <p:spPr>
          <a:xfrm>
            <a:off x="86431" y="685820"/>
            <a:ext cx="3540393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DPKs – </a:t>
            </a:r>
          </a:p>
          <a:p>
            <a:pPr algn="ctr"/>
            <a:r>
              <a:rPr lang="en-US" sz="3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      </a:t>
            </a:r>
            <a:r>
              <a:rPr lang="en-US" sz="25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(</a:t>
            </a:r>
            <a:r>
              <a:rPr lang="en-US" sz="2500" dirty="0" err="1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Monoenergy</a:t>
            </a:r>
            <a:r>
              <a:rPr lang="en-US" sz="25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 α’s)</a:t>
            </a:r>
            <a:r>
              <a:rPr lang="en-US" sz="300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63CD0-8333-4554-B89B-2BCCE2E16E13}"/>
              </a:ext>
            </a:extLst>
          </p:cNvPr>
          <p:cNvSpPr txBox="1"/>
          <p:nvPr/>
        </p:nvSpPr>
        <p:spPr>
          <a:xfrm>
            <a:off x="3858340" y="5802849"/>
            <a:ext cx="8154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Fig: Dose point kernels of monoenergetic </a:t>
            </a:r>
            <a:r>
              <a:rPr lang="en-US" sz="2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α-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in several tissues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51C28-BDAF-47F9-BF12-0D5A1822F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20" y="72360"/>
            <a:ext cx="7526135" cy="5774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E0B73-7186-42AC-B1A6-A773BB03AA4E}"/>
              </a:ext>
            </a:extLst>
          </p:cNvPr>
          <p:cNvSpPr txBox="1"/>
          <p:nvPr/>
        </p:nvSpPr>
        <p:spPr>
          <a:xfrm>
            <a:off x="574366" y="3029212"/>
            <a:ext cx="32839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the Bragg peak, average differences of ~5%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up to ~10% at the Bragg peak and dose fall-off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4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3BD57C-FFF7-4C5F-909D-A03BBE51B5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51240" y="560880"/>
              <a:ext cx="1605960" cy="3858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3BD57C-FFF7-4C5F-909D-A03BBE51B5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41880" y="551520"/>
                <a:ext cx="1624680" cy="3877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D2FE40-5E50-4040-90FA-5D9D23959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4"/>
    </mc:Choice>
    <mc:Fallback xmlns="">
      <p:transition spd="slow" advTm="4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19084</TotalTime>
  <Words>881</Words>
  <Application>Microsoft Office PowerPoint</Application>
  <PresentationFormat>Widescreen</PresentationFormat>
  <Paragraphs>95</Paragraphs>
  <Slides>14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 Math</vt:lpstr>
      <vt:lpstr>Helvetica Neue</vt:lpstr>
      <vt:lpstr>Roboto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Ashok Tiwari</dc:creator>
  <dc:description/>
  <cp:lastModifiedBy>Ashok Tiwari</cp:lastModifiedBy>
  <cp:revision>545</cp:revision>
  <dcterms:created xsi:type="dcterms:W3CDTF">2020-01-21T18:13:39Z</dcterms:created>
  <dcterms:modified xsi:type="dcterms:W3CDTF">2021-11-17T17:51:36Z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0x010100579CCDD9754E9B40B13882595ECD5F7A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17</vt:i4>
  </property>
</Properties>
</file>