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6" r:id="rId4"/>
    <p:sldId id="274" r:id="rId5"/>
    <p:sldId id="270" r:id="rId6"/>
    <p:sldId id="277" r:id="rId7"/>
    <p:sldId id="275" r:id="rId8"/>
    <p:sldId id="269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0F9F-A6BE-4083-BC39-A03AF8DA297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06EC-2E96-47C4-A017-5C2F0FEDB0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65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1891-5A88-4044-8AAC-E7B2478EB969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40C7F-456B-46A6-BF08-B881117ED8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06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6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37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14/05/2018       </a:t>
            </a:r>
            <a:r>
              <a:rPr lang="fr-FR" dirty="0" err="1" smtClean="0"/>
              <a:t>B.Cordier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SVOM  3rd </a:t>
            </a:r>
            <a:r>
              <a:rPr lang="fr-FR" dirty="0" err="1" smtClean="0"/>
              <a:t>scientific</a:t>
            </a:r>
            <a:r>
              <a:rPr lang="fr-FR" dirty="0" smtClean="0"/>
              <a:t> workshop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19162" cy="6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32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1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2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6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5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5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58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23/01/2018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D8C8-FB0D-4EC6-AC54-7A8473BEAE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9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856" y="30008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</a:rPr>
              <a:t>SVOM </a:t>
            </a:r>
            <a:r>
              <a:rPr lang="en-US" sz="2400" dirty="0" smtClean="0"/>
              <a:t>BA </a:t>
            </a:r>
            <a:r>
              <a:rPr lang="en-US" sz="2400" dirty="0" smtClean="0">
                <a:effectLst/>
              </a:rPr>
              <a:t>workshop </a:t>
            </a:r>
            <a:endParaRPr lang="en-US" sz="2400" dirty="0" smtClean="0">
              <a:effectLst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02" y="93747"/>
            <a:ext cx="1037000" cy="6218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86064" y="6453336"/>
            <a:ext cx="2360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200" dirty="0">
                <a:solidFill>
                  <a:prstClr val="black">
                    <a:tint val="75000"/>
                  </a:prstClr>
                </a:solidFill>
              </a:rPr>
              <a:t>B. Cordier   SVOM Science Meeting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5536" y="6453335"/>
            <a:ext cx="1014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January</a:t>
            </a:r>
            <a:r>
              <a:rPr lang="fr-FR" sz="1200" dirty="0" smtClean="0"/>
              <a:t> 2017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38221" y="97093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goal of the workshop is to </a:t>
            </a:r>
            <a:r>
              <a:rPr lang="en-US" dirty="0" smtClean="0"/>
              <a:t>present ant to test </a:t>
            </a:r>
            <a:r>
              <a:rPr lang="en-US" dirty="0"/>
              <a:t>the tools that will be available to the Burst Advocates, the future on-call scientists who will be responsible for the scientific organization of the multi-wavelength observations of the gamma-ray bursts detected by SVOM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" y="3522992"/>
            <a:ext cx="9144000" cy="3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400"/>
            <a:ext cx="8229600" cy="1143000"/>
          </a:xfrm>
        </p:spPr>
        <p:txBody>
          <a:bodyPr/>
          <a:lstStyle/>
          <a:p>
            <a:r>
              <a:rPr lang="fr-FR" dirty="0" smtClean="0"/>
              <a:t>The workshop </a:t>
            </a:r>
            <a:r>
              <a:rPr lang="fr-FR" dirty="0" err="1" smtClean="0"/>
              <a:t>is</a:t>
            </a:r>
            <a:r>
              <a:rPr lang="fr-FR" dirty="0" smtClean="0"/>
              <a:t> on the 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60786" y="914235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find all the presentations on the  </a:t>
            </a:r>
            <a:r>
              <a:rPr lang="en-US" dirty="0" err="1" smtClean="0"/>
              <a:t>indico</a:t>
            </a:r>
            <a:r>
              <a:rPr lang="en-US" dirty="0" smtClean="0"/>
              <a:t> website of the workshop :</a:t>
            </a:r>
          </a:p>
          <a:p>
            <a:r>
              <a:rPr lang="en-US" dirty="0"/>
              <a:t>https://indico.in2p3.fr/event/25299/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Timetable</a:t>
            </a:r>
          </a:p>
          <a:p>
            <a:r>
              <a:rPr lang="en-US" dirty="0" err="1" smtClean="0"/>
              <a:t>Detailview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ask the speakers to upload the pdf version </a:t>
            </a:r>
            <a:r>
              <a:rPr lang="en-US" dirty="0" smtClean="0"/>
              <a:t>of </a:t>
            </a:r>
            <a:r>
              <a:rPr lang="en-US" dirty="0" smtClean="0"/>
              <a:t>their talk directly on the </a:t>
            </a:r>
            <a:r>
              <a:rPr lang="en-US" dirty="0" smtClean="0"/>
              <a:t>site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672171"/>
            <a:ext cx="4752528" cy="45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9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14/05/2020      </a:t>
            </a:r>
            <a:r>
              <a:rPr lang="fr-FR" dirty="0" err="1" smtClean="0"/>
              <a:t>B.Cordier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SVOM  workshop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191683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CATERING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On </a:t>
            </a:r>
            <a:r>
              <a:rPr lang="en-US" dirty="0"/>
              <a:t>the day of arrival, the first meal is dinner. On departure (Friday), the last meal is lunch, after the last lecture.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Breakfast </a:t>
            </a:r>
            <a:r>
              <a:rPr lang="en-US" dirty="0"/>
              <a:t>from 7:45 to </a:t>
            </a:r>
            <a:r>
              <a:rPr lang="en-US" dirty="0" smtClean="0"/>
              <a:t>8:45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Lunch </a:t>
            </a:r>
            <a:r>
              <a:rPr lang="fr-FR" dirty="0"/>
              <a:t>at </a:t>
            </a:r>
            <a:r>
              <a:rPr lang="fr-FR" dirty="0" smtClean="0"/>
              <a:t>12:30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Dinner</a:t>
            </a:r>
            <a:r>
              <a:rPr lang="fr-FR" dirty="0" smtClean="0"/>
              <a:t> </a:t>
            </a:r>
            <a:r>
              <a:rPr lang="fr-FR" dirty="0"/>
              <a:t>at 19:30</a:t>
            </a:r>
          </a:p>
          <a:p>
            <a:endParaRPr lang="fr-FR" dirty="0"/>
          </a:p>
          <a:p>
            <a:r>
              <a:rPr lang="en-US" dirty="0"/>
              <a:t>We ask you to be on time. </a:t>
            </a:r>
          </a:p>
        </p:txBody>
      </p:sp>
    </p:spTree>
    <p:extLst>
      <p:ext uri="{BB962C8B-B14F-4D97-AF65-F5344CB8AC3E}">
        <p14:creationId xmlns:p14="http://schemas.microsoft.com/office/powerpoint/2010/main" val="250804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activities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1351507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welcome </a:t>
            </a:r>
            <a:r>
              <a:rPr lang="en-US" dirty="0" smtClean="0"/>
              <a:t> cocktail </a:t>
            </a:r>
            <a:r>
              <a:rPr lang="en-US" dirty="0"/>
              <a:t>will be offered by the School on Monday evening at 19:00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5158800" cy="35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033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activities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1706" y="1166841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Tuesday afternoon is free. For those who are motivated </a:t>
            </a:r>
            <a:r>
              <a:rPr lang="en-US" dirty="0" smtClean="0"/>
              <a:t>Damien and </a:t>
            </a:r>
            <a:r>
              <a:rPr lang="en-US" dirty="0" err="1" smtClean="0"/>
              <a:t>Christain</a:t>
            </a:r>
            <a:r>
              <a:rPr lang="en-US" dirty="0" smtClean="0"/>
              <a:t> have </a:t>
            </a:r>
            <a:r>
              <a:rPr lang="en-US" dirty="0"/>
              <a:t>prepared some suggestions for </a:t>
            </a:r>
            <a:r>
              <a:rPr lang="en-US" dirty="0" smtClean="0"/>
              <a:t>excursions.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case you are interested in the hike, don't forget your hiking </a:t>
            </a:r>
            <a:r>
              <a:rPr lang="en-US" dirty="0" smtClean="0"/>
              <a:t>shoes</a:t>
            </a:r>
            <a:r>
              <a:rPr lang="en-US" dirty="0"/>
              <a:t> </a:t>
            </a:r>
            <a:r>
              <a:rPr lang="en-US" dirty="0" smtClean="0"/>
              <a:t>and a </a:t>
            </a:r>
            <a:r>
              <a:rPr lang="en-US" dirty="0" smtClean="0"/>
              <a:t>water bottle</a:t>
            </a:r>
            <a:r>
              <a:rPr lang="en-US" dirty="0" smtClean="0"/>
              <a:t>…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968552" cy="32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0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15/05/2020       </a:t>
            </a:r>
            <a:r>
              <a:rPr lang="fr-FR" dirty="0" err="1" smtClean="0"/>
              <a:t>B.Cordier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SVOM  BA workshop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15" y="3068960"/>
            <a:ext cx="5544617" cy="2897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5649"/>
            <a:ext cx="5076056" cy="27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Goup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3568" y="123362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a group photo scheduled for Tuesday morning at the beginning of the coffee </a:t>
            </a:r>
            <a:r>
              <a:rPr lang="en-US" dirty="0" smtClean="0"/>
              <a:t>break 10:30.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23365" r="4835" b="21047"/>
          <a:stretch/>
        </p:blipFill>
        <p:spPr>
          <a:xfrm>
            <a:off x="860118" y="2276872"/>
            <a:ext cx="74168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1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14/05/2018       B.Cordier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SVOM  3rd scientific workshop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D8C8-FB0D-4EC6-AC54-7A8473BEAE0A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488"/>
            <a:ext cx="9144000" cy="42745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87273" y="1196752"/>
            <a:ext cx="621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 </a:t>
            </a:r>
            <a:r>
              <a:rPr lang="en-US" sz="2800" dirty="0"/>
              <a:t>wish you a very good SVOM workshop!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769510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9065</TotalTime>
  <Words>258</Words>
  <Application>Microsoft Office PowerPoint</Application>
  <PresentationFormat>Affichage à l'écran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The workshop is on the web</vt:lpstr>
      <vt:lpstr>Présentation PowerPoint</vt:lpstr>
      <vt:lpstr>Social activities </vt:lpstr>
      <vt:lpstr>Social activities </vt:lpstr>
      <vt:lpstr>Présentation PowerPoint</vt:lpstr>
      <vt:lpstr>Goup picture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Cordier Bertrand</dc:creator>
  <cp:lastModifiedBy>Cordier Bertrand</cp:lastModifiedBy>
  <cp:revision>68</cp:revision>
  <dcterms:created xsi:type="dcterms:W3CDTF">2017-01-11T11:20:02Z</dcterms:created>
  <dcterms:modified xsi:type="dcterms:W3CDTF">2022-05-14T19:54:17Z</dcterms:modified>
</cp:coreProperties>
</file>