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F145D-9C98-49DB-9724-0BE5B8B3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73428A-BA66-4C4F-A604-D17AD93A9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F631D-D641-4973-B08B-AE064E3F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5DEF6-3E6F-469E-AC86-AD537AD4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30B67-D1B2-420B-9B92-A7C7494A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5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61BD3-E050-401B-A85B-982D5014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9DC80-BA4E-4596-9B00-273E5DC7D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165AC-AFD6-47C6-A9FA-0C3644FF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AD092-4899-4468-BC1A-35F6F5FD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D65A1-9CA2-4B08-A55C-9FED15D4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9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359999-E371-494A-9EC2-33BF4C812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3DE9B9-B251-4919-8A94-CDA051465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5159B1-E5D8-4934-BFF8-1C54B4B7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96BD9-4832-4054-B1B6-A6415BCC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9374A-96BE-4C2C-A323-04064B61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1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4E5BC-11D5-4C25-8BF9-31DE61B1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16586-CA8C-4164-ABCA-944A2A9C0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2F972E-8B3D-4E97-B68B-88CE578A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33D9-FF57-4224-9214-227F33B9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0A4BCB-DD2E-4059-8059-F62256D7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4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77F87-EF09-4A5A-82B5-59BE24E6A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A474E-E8EE-4397-9CF7-6FC2E96C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D941C4-9723-4618-9702-F0136727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2EF9D4-02AF-4929-AE56-C11F01D1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3AFA0-E596-41C0-9C77-3FB27F46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9645F-F8CC-40A3-B889-72F56806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D95903-D782-4BB8-BFB3-19BA64457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8B5F5E-59A1-482A-9186-9E2168E6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DCC4B3-48BB-4F7F-ADA7-5C6C82A6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BCD0D0-E52D-47A0-A5E7-D0F99ACB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B20485-50F1-4C88-9CC1-F22C7ED4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752E2-B00D-4C01-A414-84E14DFA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AD8DE1-6EFF-4BED-8A60-8E59EE7FE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60A987-A75C-40A5-9252-872C0715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A9D7A5-488B-476C-AA02-27AF89239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75DC2A-44A5-46F7-8445-2ADC76556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899F11-8E67-48C4-8081-904A0976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2459BB-CB16-4ECF-828A-489FB627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A301B5-3D1E-410F-B489-748B6ADD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5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FE05F-B1C2-49D8-B118-1FDE0256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E7FC2F-3D9E-4D3F-B335-A15AAC82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8163B-7BE0-4499-9D34-CEF5CE50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BE0D76-4C22-4499-9326-DC1A67D5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6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A1C146-231D-4153-BEDB-C91A6CB1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A4323B-A082-441A-B282-F18EA366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FA98FF-87ED-4D58-A2BA-202E40EA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70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6DA69-4A5C-432A-AD0C-AAF21B29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9760D-AF5A-4253-8337-CAA2178BA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893EEB-D5E8-494E-A816-25E4136FF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AB83AB-AFE7-4B4A-9BCA-F3EA9BF6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FFBF2B-C8F2-4464-8FCD-A4748F97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4DFFF3-9E8F-4861-9870-233C37CB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93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1F280-7249-4E61-9357-85EA5A21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6EA586-DE99-43D2-AF76-2B71E9D15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7AE31D-3901-4A2D-9A84-1D701621B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3F7B72-115E-4E51-9EF7-20FFC871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F3891-8FFD-4530-B23C-E27727D8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38FB8-2960-457D-A94F-E2BD9085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72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9C5A38-369D-43E5-BC09-D305D0AD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E1851E-B499-4E64-B3B8-14C5CECE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30747C-6A59-49A7-8F30-444BE34F5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BF88-B3F5-46E0-813F-7C61FB35A5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1DCF8-3E6B-430C-9C73-8C94204C7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AE27F2-9B94-468B-8CC4-BB6C4D829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7AA0-8C37-441F-A453-11238DED3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A32F44-F684-4CF3-911F-35CF2103E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6" y="163688"/>
            <a:ext cx="7368906" cy="3747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3712685" y="0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Présentation générale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3ADFC5-215E-4125-9962-1A22B415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1" y="3552337"/>
            <a:ext cx="4889951" cy="27712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9BA499-A295-494A-B247-89D26D842E0E}"/>
              </a:ext>
            </a:extLst>
          </p:cNvPr>
          <p:cNvSpPr txBox="1"/>
          <p:nvPr/>
        </p:nvSpPr>
        <p:spPr>
          <a:xfrm rot="263332">
            <a:off x="1087569" y="6045413"/>
            <a:ext cx="341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1"/>
                </a:solidFill>
              </a:rPr>
              <a:t>Document : Carl </a:t>
            </a:r>
            <a:r>
              <a:rPr lang="fr-FR" sz="1200" i="1" dirty="0" err="1">
                <a:solidFill>
                  <a:schemeClr val="accent1"/>
                </a:solidFill>
              </a:rPr>
              <a:t>Gojak</a:t>
            </a:r>
            <a:r>
              <a:rPr lang="fr-FR" sz="1200" i="1" dirty="0">
                <a:solidFill>
                  <a:schemeClr val="accent1"/>
                </a:solidFill>
              </a:rPr>
              <a:t> – Karim </a:t>
            </a:r>
            <a:r>
              <a:rPr lang="fr-FR" sz="1200" i="1" dirty="0" err="1">
                <a:solidFill>
                  <a:schemeClr val="accent1"/>
                </a:solidFill>
              </a:rPr>
              <a:t>Mahiouz</a:t>
            </a:r>
            <a:r>
              <a:rPr lang="fr-FR" sz="1200" i="1" dirty="0">
                <a:solidFill>
                  <a:schemeClr val="accent1"/>
                </a:solidFill>
              </a:rPr>
              <a:t>. DT INSU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88401F-5E85-42FA-B9CB-B46984CCE779}"/>
              </a:ext>
            </a:extLst>
          </p:cNvPr>
          <p:cNvSpPr txBox="1"/>
          <p:nvPr/>
        </p:nvSpPr>
        <p:spPr>
          <a:xfrm>
            <a:off x="3529513" y="2201715"/>
            <a:ext cx="422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1"/>
                </a:solidFill>
              </a:rPr>
              <a:t>Document : P. </a:t>
            </a:r>
            <a:r>
              <a:rPr lang="fr-FR" sz="1200" i="1" dirty="0" err="1">
                <a:solidFill>
                  <a:schemeClr val="accent1"/>
                </a:solidFill>
              </a:rPr>
              <a:t>Lamare</a:t>
            </a:r>
            <a:r>
              <a:rPr lang="fr-FR" sz="1200" i="1" dirty="0">
                <a:solidFill>
                  <a:schemeClr val="accent1"/>
                </a:solidFill>
              </a:rPr>
              <a:t> – Réunion avancement PBJS 16.09.21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6EF981-1C4A-45BF-B0BB-731ED6340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r="10091" b="4042"/>
          <a:stretch/>
        </p:blipFill>
        <p:spPr>
          <a:xfrm>
            <a:off x="8971597" y="87346"/>
            <a:ext cx="2362632" cy="609677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DEF7CE-B599-499B-B29D-044A15C362D3}"/>
              </a:ext>
            </a:extLst>
          </p:cNvPr>
          <p:cNvSpPr txBox="1"/>
          <p:nvPr/>
        </p:nvSpPr>
        <p:spPr>
          <a:xfrm rot="5400000">
            <a:off x="10377915" y="3815046"/>
            <a:ext cx="163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accent1"/>
                </a:solidFill>
              </a:rPr>
              <a:t>Document : P. Lagier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3B2E57-A0EB-4F96-B297-76A534EA082C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p.1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0D364AA-8188-41D6-95B2-BC7614F96C72}"/>
              </a:ext>
            </a:extLst>
          </p:cNvPr>
          <p:cNvSpPr txBox="1"/>
          <p:nvPr/>
        </p:nvSpPr>
        <p:spPr>
          <a:xfrm>
            <a:off x="1810139" y="4470959"/>
            <a:ext cx="1484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1,5 x 1,5 x 3m</a:t>
            </a:r>
          </a:p>
          <a:p>
            <a:r>
              <a:rPr lang="fr-FR" sz="1100" dirty="0">
                <a:solidFill>
                  <a:schemeClr val="accent2">
                    <a:lumMod val="75000"/>
                  </a:schemeClr>
                </a:solidFill>
              </a:rPr>
              <a:t>450 kg air / 250 kg eau</a:t>
            </a:r>
          </a:p>
        </p:txBody>
      </p:sp>
    </p:spTree>
    <p:extLst>
      <p:ext uri="{BB962C8B-B14F-4D97-AF65-F5344CB8AC3E}">
        <p14:creationId xmlns:p14="http://schemas.microsoft.com/office/powerpoint/2010/main" val="277380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3712685" y="0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Collaboration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3B2E57-A0EB-4F96-B297-76A534EA082C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p.2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F41ECA-C384-43A7-97BE-E1A5A88B5093}"/>
              </a:ext>
            </a:extLst>
          </p:cNvPr>
          <p:cNvSpPr txBox="1"/>
          <p:nvPr/>
        </p:nvSpPr>
        <p:spPr>
          <a:xfrm>
            <a:off x="348596" y="982131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/>
                </a:solidFill>
              </a:rPr>
              <a:t>CPPM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1C1997-4452-4E15-9335-875818E7B830}"/>
              </a:ext>
            </a:extLst>
          </p:cNvPr>
          <p:cNvSpPr txBox="1"/>
          <p:nvPr/>
        </p:nvSpPr>
        <p:spPr>
          <a:xfrm>
            <a:off x="6501041" y="982131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/>
                </a:solidFill>
              </a:rPr>
              <a:t>DT-INSU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A858C65-C56E-48E7-A613-B1D7DFC17DEF}"/>
              </a:ext>
            </a:extLst>
          </p:cNvPr>
          <p:cNvCxnSpPr>
            <a:cxnSpLocks/>
          </p:cNvCxnSpPr>
          <p:nvPr/>
        </p:nvCxnSpPr>
        <p:spPr>
          <a:xfrm>
            <a:off x="6096000" y="984063"/>
            <a:ext cx="0" cy="32605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77DB59A-ED8D-42F7-9692-2329B4D95C22}"/>
              </a:ext>
            </a:extLst>
          </p:cNvPr>
          <p:cNvSpPr txBox="1"/>
          <p:nvPr/>
        </p:nvSpPr>
        <p:spPr>
          <a:xfrm>
            <a:off x="711200" y="1862665"/>
            <a:ext cx="485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Enceinte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Transformateur et équipement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Outillage de </a:t>
            </a:r>
            <a:r>
              <a:rPr lang="fr-FR" dirty="0" err="1"/>
              <a:t>connection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Electrode et connectique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Pénétrateur/câble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Jumper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F58DE2-9A31-4B08-A94D-C035C47F3759}"/>
              </a:ext>
            </a:extLst>
          </p:cNvPr>
          <p:cNvSpPr txBox="1"/>
          <p:nvPr/>
        </p:nvSpPr>
        <p:spPr>
          <a:xfrm>
            <a:off x="6863645" y="1862665"/>
            <a:ext cx="485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Châssis 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Simulation mécanique châssis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Fourreau anode et brides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Bending</a:t>
            </a:r>
            <a:r>
              <a:rPr lang="fr-FR" dirty="0"/>
              <a:t> </a:t>
            </a:r>
            <a:r>
              <a:rPr lang="fr-FR" dirty="0" err="1"/>
              <a:t>restrictor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9AD0EAB-0629-4313-A3DE-EB2F76D78F62}"/>
              </a:ext>
            </a:extLst>
          </p:cNvPr>
          <p:cNvSpPr txBox="1"/>
          <p:nvPr/>
        </p:nvSpPr>
        <p:spPr>
          <a:xfrm>
            <a:off x="3529070" y="4301571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/>
                </a:solidFill>
              </a:rPr>
              <a:t>Commun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B5D547-F59B-44A6-90E4-DF52EAF384B1}"/>
              </a:ext>
            </a:extLst>
          </p:cNvPr>
          <p:cNvSpPr txBox="1"/>
          <p:nvPr/>
        </p:nvSpPr>
        <p:spPr>
          <a:xfrm>
            <a:off x="4572003" y="4888594"/>
            <a:ext cx="325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déformée châssis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Assemblage châssis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Tests </a:t>
            </a:r>
            <a:r>
              <a:rPr lang="fr-FR" dirty="0" err="1"/>
              <a:t>connection</a:t>
            </a:r>
            <a:r>
              <a:rPr lang="fr-FR" dirty="0"/>
              <a:t> avec BJS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79FF28-2309-42F4-9A3C-F235B3B0F255}"/>
              </a:ext>
            </a:extLst>
          </p:cNvPr>
          <p:cNvSpPr txBox="1"/>
          <p:nvPr/>
        </p:nvSpPr>
        <p:spPr>
          <a:xfrm>
            <a:off x="348596" y="1336009"/>
            <a:ext cx="513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M. </a:t>
            </a:r>
            <a:r>
              <a:rPr lang="fr-FR" sz="1200" b="1" i="1" dirty="0" err="1">
                <a:solidFill>
                  <a:schemeClr val="bg1">
                    <a:lumMod val="65000"/>
                  </a:schemeClr>
                </a:solidFill>
              </a:rPr>
              <a:t>Billault</a:t>
            </a:r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 - A. Cosquer – P. Lagier - P. </a:t>
            </a:r>
            <a:r>
              <a:rPr lang="fr-FR" sz="1200" b="1" i="1" dirty="0" err="1">
                <a:solidFill>
                  <a:schemeClr val="bg1">
                    <a:lumMod val="65000"/>
                  </a:schemeClr>
                </a:solidFill>
              </a:rPr>
              <a:t>Lamare</a:t>
            </a:r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 - S. </a:t>
            </a:r>
            <a:r>
              <a:rPr lang="fr-FR" sz="1200" b="1" i="1" dirty="0" err="1">
                <a:solidFill>
                  <a:schemeClr val="bg1">
                    <a:lumMod val="65000"/>
                  </a:schemeClr>
                </a:solidFill>
              </a:rPr>
              <a:t>Théraube</a:t>
            </a:r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   +   V. Bertin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8E78B39-A3E4-474F-B520-9E9A1DCBE6C1}"/>
              </a:ext>
            </a:extLst>
          </p:cNvPr>
          <p:cNvSpPr txBox="1"/>
          <p:nvPr/>
        </p:nvSpPr>
        <p:spPr>
          <a:xfrm>
            <a:off x="6501041" y="1336009"/>
            <a:ext cx="513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fr-FR" sz="1200" b="1" i="1" dirty="0" err="1">
                <a:solidFill>
                  <a:schemeClr val="bg1">
                    <a:lumMod val="65000"/>
                  </a:schemeClr>
                </a:solidFill>
              </a:rPr>
              <a:t>Gojak</a:t>
            </a:r>
            <a:r>
              <a:rPr lang="fr-FR" sz="1200" b="1" i="1" dirty="0">
                <a:solidFill>
                  <a:schemeClr val="bg1">
                    <a:lumMod val="65000"/>
                  </a:schemeClr>
                </a:solidFill>
              </a:rPr>
              <a:t> – K. </a:t>
            </a:r>
            <a:r>
              <a:rPr lang="fr-FR" sz="1200" b="1" i="1" dirty="0" err="1">
                <a:solidFill>
                  <a:schemeClr val="bg1">
                    <a:lumMod val="65000"/>
                  </a:schemeClr>
                </a:solidFill>
              </a:rPr>
              <a:t>Mahiouz</a:t>
            </a:r>
            <a:endParaRPr lang="fr-FR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4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3712685" y="0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livraisons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F7ACCCA-AB81-41E3-9ACC-34CB0C362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" y="1011392"/>
            <a:ext cx="1602770" cy="33831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A64369-2316-40FE-AFB6-1ECE06CD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49" y="897478"/>
            <a:ext cx="3967135" cy="33831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FF3DB5-0214-4295-81A7-5B41E6F81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4318" r="2897" b="18484"/>
          <a:stretch/>
        </p:blipFill>
        <p:spPr>
          <a:xfrm>
            <a:off x="214067" y="4394579"/>
            <a:ext cx="5459707" cy="1169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55823CE-7472-4F81-921F-17099589C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6689"/>
            <a:ext cx="2742419" cy="30049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40C86C-6E1D-4DCB-BCD8-93442EF33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81" y="1118717"/>
            <a:ext cx="1292572" cy="16624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84D9608-BE13-47AB-86F2-06EFD8929D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2933" r="13897"/>
          <a:stretch/>
        </p:blipFill>
        <p:spPr>
          <a:xfrm rot="5400000">
            <a:off x="1978326" y="4738441"/>
            <a:ext cx="966404" cy="23489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934DCB-EDB1-4BA0-A171-782A39B798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501" b="7351"/>
          <a:stretch/>
        </p:blipFill>
        <p:spPr>
          <a:xfrm>
            <a:off x="10222620" y="1313800"/>
            <a:ext cx="1566885" cy="75227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942F1CA-F7F5-4B65-BE95-D840708EDE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/>
          <a:stretch/>
        </p:blipFill>
        <p:spPr>
          <a:xfrm>
            <a:off x="10382678" y="3340043"/>
            <a:ext cx="1278281" cy="139603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04C6052-ECD9-4DA9-96E7-689346F89C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646" r="4466"/>
          <a:stretch/>
        </p:blipFill>
        <p:spPr>
          <a:xfrm>
            <a:off x="8874411" y="3664808"/>
            <a:ext cx="983129" cy="146925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869133F-3C5D-4071-8BCD-2FBEA3A527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4185" r="4822" b="1441"/>
          <a:stretch/>
        </p:blipFill>
        <p:spPr>
          <a:xfrm>
            <a:off x="10587926" y="2417382"/>
            <a:ext cx="762412" cy="65648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A23CEF2-1651-46E4-AF1C-E704290FAC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1137" b="1137"/>
          <a:stretch/>
        </p:blipFill>
        <p:spPr>
          <a:xfrm rot="10982781">
            <a:off x="8753707" y="5368709"/>
            <a:ext cx="2916261" cy="66861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3BA50B9-D0DB-4C81-A85E-DFCCFA82DE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1089" r="2354" b="1930"/>
          <a:stretch/>
        </p:blipFill>
        <p:spPr>
          <a:xfrm>
            <a:off x="6612673" y="4193838"/>
            <a:ext cx="1833371" cy="2267153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77F1A0B-438D-4162-AF5E-188AE9489765}"/>
              </a:ext>
            </a:extLst>
          </p:cNvPr>
          <p:cNvCxnSpPr/>
          <p:nvPr/>
        </p:nvCxnSpPr>
        <p:spPr>
          <a:xfrm>
            <a:off x="6096000" y="758283"/>
            <a:ext cx="0" cy="56378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13ED0C2-4918-45EC-BEE5-AE86F95167F4}"/>
              </a:ext>
            </a:extLst>
          </p:cNvPr>
          <p:cNvGrpSpPr/>
          <p:nvPr/>
        </p:nvGrpSpPr>
        <p:grpSpPr>
          <a:xfrm>
            <a:off x="2118307" y="3865787"/>
            <a:ext cx="1204416" cy="563522"/>
            <a:chOff x="2118307" y="3865787"/>
            <a:chExt cx="1204416" cy="563522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D06837D-920A-468C-A21A-2FAE47038B80}"/>
                </a:ext>
              </a:extLst>
            </p:cNvPr>
            <p:cNvSpPr txBox="1"/>
            <p:nvPr/>
          </p:nvSpPr>
          <p:spPr>
            <a:xfrm>
              <a:off x="2267470" y="3962175"/>
              <a:ext cx="985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accent2"/>
                  </a:solidFill>
                </a:rPr>
                <a:t>Sem. 40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2B441ACC-C611-41FC-B34F-96F4A146426E}"/>
                </a:ext>
              </a:extLst>
            </p:cNvPr>
            <p:cNvSpPr/>
            <p:nvPr/>
          </p:nvSpPr>
          <p:spPr>
            <a:xfrm>
              <a:off x="2118307" y="3865787"/>
              <a:ext cx="1204416" cy="5635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31B0846-5789-428A-9E0E-4A4E2505CBB4}"/>
              </a:ext>
            </a:extLst>
          </p:cNvPr>
          <p:cNvGrpSpPr/>
          <p:nvPr/>
        </p:nvGrpSpPr>
        <p:grpSpPr>
          <a:xfrm>
            <a:off x="3746028" y="5827807"/>
            <a:ext cx="1215901" cy="563522"/>
            <a:chOff x="2106822" y="3865787"/>
            <a:chExt cx="1215901" cy="563522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A2CDC5B-9A6E-4C77-A613-93B9E6DE59DA}"/>
                </a:ext>
              </a:extLst>
            </p:cNvPr>
            <p:cNvSpPr txBox="1"/>
            <p:nvPr/>
          </p:nvSpPr>
          <p:spPr>
            <a:xfrm>
              <a:off x="2106822" y="3962175"/>
              <a:ext cx="120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29 octobre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CD7918E-4AFD-4891-88FC-618BD2BF2BB4}"/>
                </a:ext>
              </a:extLst>
            </p:cNvPr>
            <p:cNvSpPr/>
            <p:nvPr/>
          </p:nvSpPr>
          <p:spPr>
            <a:xfrm>
              <a:off x="2118307" y="3865787"/>
              <a:ext cx="1204416" cy="56352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4CDF6A5-3E18-4EE1-A73D-3ECDD2C88AE0}"/>
              </a:ext>
            </a:extLst>
          </p:cNvPr>
          <p:cNvGrpSpPr/>
          <p:nvPr/>
        </p:nvGrpSpPr>
        <p:grpSpPr>
          <a:xfrm>
            <a:off x="9086624" y="2943657"/>
            <a:ext cx="1204416" cy="563522"/>
            <a:chOff x="2118307" y="3865787"/>
            <a:chExt cx="1204416" cy="563522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A578813-D420-47B1-B676-FEC37DA8D779}"/>
                </a:ext>
              </a:extLst>
            </p:cNvPr>
            <p:cNvSpPr txBox="1"/>
            <p:nvPr/>
          </p:nvSpPr>
          <p:spPr>
            <a:xfrm>
              <a:off x="2267470" y="3962175"/>
              <a:ext cx="985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Dispo</a:t>
              </a: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67C4950-9013-41D4-8E53-BA53E02FA85F}"/>
                </a:ext>
              </a:extLst>
            </p:cNvPr>
            <p:cNvSpPr/>
            <p:nvPr/>
          </p:nvSpPr>
          <p:spPr>
            <a:xfrm>
              <a:off x="2118307" y="3865787"/>
              <a:ext cx="1204416" cy="563522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F430222-02F9-4727-B6FB-243789AC9510}"/>
              </a:ext>
            </a:extLst>
          </p:cNvPr>
          <p:cNvCxnSpPr>
            <a:cxnSpLocks/>
          </p:cNvCxnSpPr>
          <p:nvPr/>
        </p:nvCxnSpPr>
        <p:spPr>
          <a:xfrm flipV="1">
            <a:off x="555726" y="6033665"/>
            <a:ext cx="702505" cy="281995"/>
          </a:xfrm>
          <a:prstGeom prst="straightConnector1">
            <a:avLst/>
          </a:prstGeom>
          <a:ln w="130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D194661-988C-42A7-8862-22BF2F6CC080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p.3</a:t>
            </a:r>
          </a:p>
        </p:txBody>
      </p:sp>
    </p:spTree>
    <p:extLst>
      <p:ext uri="{BB962C8B-B14F-4D97-AF65-F5344CB8AC3E}">
        <p14:creationId xmlns:p14="http://schemas.microsoft.com/office/powerpoint/2010/main" val="27660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BCE65EA-5D39-49D3-B59E-0C72D4BDCD32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115238" y="0"/>
            <a:ext cx="322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planning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8709945F-D7A3-45A3-BC63-0E9369C3E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"/>
          <a:stretch/>
        </p:blipFill>
        <p:spPr>
          <a:xfrm>
            <a:off x="3460524" y="0"/>
            <a:ext cx="6048820" cy="6822156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183C2603-FEC8-4B79-87A6-F370EDFC580D}"/>
              </a:ext>
            </a:extLst>
          </p:cNvPr>
          <p:cNvSpPr/>
          <p:nvPr/>
        </p:nvSpPr>
        <p:spPr>
          <a:xfrm rot="16200000">
            <a:off x="2286557" y="3200954"/>
            <a:ext cx="6521987" cy="79210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3A31064-B86F-4014-987C-5EBEE84B337D}"/>
              </a:ext>
            </a:extLst>
          </p:cNvPr>
          <p:cNvCxnSpPr>
            <a:cxnSpLocks/>
          </p:cNvCxnSpPr>
          <p:nvPr/>
        </p:nvCxnSpPr>
        <p:spPr>
          <a:xfrm>
            <a:off x="2634018" y="4075745"/>
            <a:ext cx="739616" cy="1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0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3712685" y="0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planning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7C138D35-30D4-488B-B2F0-D8D8F173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" y="406591"/>
            <a:ext cx="10209602" cy="610141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32507D5-A485-444A-8400-6BBC938C0258}"/>
              </a:ext>
            </a:extLst>
          </p:cNvPr>
          <p:cNvSpPr/>
          <p:nvPr/>
        </p:nvSpPr>
        <p:spPr>
          <a:xfrm>
            <a:off x="10398642" y="5730948"/>
            <a:ext cx="595424" cy="294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E4C8A37-B4D1-43EE-8217-59F8E16515E4}"/>
              </a:ext>
            </a:extLst>
          </p:cNvPr>
          <p:cNvSpPr/>
          <p:nvPr/>
        </p:nvSpPr>
        <p:spPr>
          <a:xfrm>
            <a:off x="10398642" y="6283085"/>
            <a:ext cx="595424" cy="294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093F9D2-AD93-4D9A-9D8E-D87053341ECE}"/>
              </a:ext>
            </a:extLst>
          </p:cNvPr>
          <p:cNvSpPr/>
          <p:nvPr/>
        </p:nvSpPr>
        <p:spPr>
          <a:xfrm>
            <a:off x="7804298" y="1212112"/>
            <a:ext cx="595424" cy="294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E4F364B-ED38-452E-B656-F0CEE2BC04CB}"/>
              </a:ext>
            </a:extLst>
          </p:cNvPr>
          <p:cNvCxnSpPr>
            <a:cxnSpLocks/>
          </p:cNvCxnSpPr>
          <p:nvPr/>
        </p:nvCxnSpPr>
        <p:spPr>
          <a:xfrm>
            <a:off x="124734" y="1372003"/>
            <a:ext cx="542771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7494C0A-221B-46EA-B9D9-4186A1455FEE}"/>
              </a:ext>
            </a:extLst>
          </p:cNvPr>
          <p:cNvCxnSpPr>
            <a:cxnSpLocks/>
          </p:cNvCxnSpPr>
          <p:nvPr/>
        </p:nvCxnSpPr>
        <p:spPr>
          <a:xfrm>
            <a:off x="305492" y="2467156"/>
            <a:ext cx="542771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BFD8001-F8C3-4911-A592-3770CFE17726}"/>
              </a:ext>
            </a:extLst>
          </p:cNvPr>
          <p:cNvCxnSpPr>
            <a:cxnSpLocks/>
          </p:cNvCxnSpPr>
          <p:nvPr/>
        </p:nvCxnSpPr>
        <p:spPr>
          <a:xfrm>
            <a:off x="284225" y="5878408"/>
            <a:ext cx="542771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1CD57EB-DAED-4B5B-9628-FABE44C3461F}"/>
              </a:ext>
            </a:extLst>
          </p:cNvPr>
          <p:cNvCxnSpPr>
            <a:cxnSpLocks/>
          </p:cNvCxnSpPr>
          <p:nvPr/>
        </p:nvCxnSpPr>
        <p:spPr>
          <a:xfrm>
            <a:off x="284225" y="6428745"/>
            <a:ext cx="542771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0D8A518A-C3D3-455F-82B3-6E8B248D2C85}"/>
              </a:ext>
            </a:extLst>
          </p:cNvPr>
          <p:cNvSpPr/>
          <p:nvPr/>
        </p:nvSpPr>
        <p:spPr>
          <a:xfrm>
            <a:off x="8846545" y="2320098"/>
            <a:ext cx="1094897" cy="294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809101C-8967-4407-B95F-5EA7A3395E07}"/>
              </a:ext>
            </a:extLst>
          </p:cNvPr>
          <p:cNvSpPr/>
          <p:nvPr/>
        </p:nvSpPr>
        <p:spPr>
          <a:xfrm>
            <a:off x="5703232" y="689831"/>
            <a:ext cx="595424" cy="2941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606C413-C995-4D52-9174-DE9A8AF1F2B7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p.5</a:t>
            </a:r>
          </a:p>
        </p:txBody>
      </p:sp>
    </p:spTree>
    <p:extLst>
      <p:ext uri="{BB962C8B-B14F-4D97-AF65-F5344CB8AC3E}">
        <p14:creationId xmlns:p14="http://schemas.microsoft.com/office/powerpoint/2010/main" val="248155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655A1AA-5337-4337-84AF-3B0C70E12804}"/>
              </a:ext>
            </a:extLst>
          </p:cNvPr>
          <p:cNvSpPr txBox="1"/>
          <p:nvPr/>
        </p:nvSpPr>
        <p:spPr>
          <a:xfrm>
            <a:off x="3712685" y="0"/>
            <a:ext cx="513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</a:rPr>
              <a:t>STATUS PBJS : budget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A10F953-7970-4C02-9A00-8BC661F40DEB}"/>
              </a:ext>
            </a:extLst>
          </p:cNvPr>
          <p:cNvCxnSpPr/>
          <p:nvPr/>
        </p:nvCxnSpPr>
        <p:spPr>
          <a:xfrm>
            <a:off x="86888" y="6521986"/>
            <a:ext cx="118281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9C32FA-C905-4DFB-83D7-214C87E41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8287"/>
              </p:ext>
            </p:extLst>
          </p:nvPr>
        </p:nvGraphicFramePr>
        <p:xfrm>
          <a:off x="2321573" y="1945640"/>
          <a:ext cx="466625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520">
                  <a:extLst>
                    <a:ext uri="{9D8B030D-6E8A-4147-A177-3AD203B41FA5}">
                      <a16:colId xmlns:a16="http://schemas.microsoft.com/office/drawing/2014/main" val="1681415149"/>
                    </a:ext>
                  </a:extLst>
                </a:gridCol>
                <a:gridCol w="2079735">
                  <a:extLst>
                    <a:ext uri="{9D8B030D-6E8A-4147-A177-3AD203B41FA5}">
                      <a16:colId xmlns:a16="http://schemas.microsoft.com/office/drawing/2014/main" val="475608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OBJETS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COÛTS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5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Ens</a:t>
                      </a:r>
                      <a:r>
                        <a:rPr lang="fr-FR" dirty="0"/>
                        <a:t>. Châssis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7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Ens</a:t>
                      </a:r>
                      <a:r>
                        <a:rPr lang="fr-FR" dirty="0"/>
                        <a:t>. Bloc </a:t>
                      </a:r>
                      <a:r>
                        <a:rPr lang="fr-FR" dirty="0" err="1"/>
                        <a:t>connection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39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Ens</a:t>
                      </a:r>
                      <a:r>
                        <a:rPr lang="fr-FR" dirty="0"/>
                        <a:t>.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4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Ens</a:t>
                      </a:r>
                      <a:r>
                        <a:rPr lang="fr-FR" dirty="0"/>
                        <a:t>. Anode retour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2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Intégration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15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21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121 000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423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9B52BB9-E1BD-4398-8383-B91EDA251185}"/>
              </a:ext>
            </a:extLst>
          </p:cNvPr>
          <p:cNvSpPr txBox="1"/>
          <p:nvPr/>
        </p:nvSpPr>
        <p:spPr>
          <a:xfrm>
            <a:off x="2242551" y="4958526"/>
            <a:ext cx="480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tx2"/>
                </a:solidFill>
              </a:rPr>
              <a:t>Hors matériel dispo CPPM, transport @ La </a:t>
            </a:r>
            <a:r>
              <a:rPr lang="fr-FR" sz="1200" i="1" dirty="0" err="1">
                <a:solidFill>
                  <a:schemeClr val="tx2"/>
                </a:solidFill>
              </a:rPr>
              <a:t>seyne</a:t>
            </a:r>
            <a:r>
              <a:rPr lang="fr-FR" sz="1200" i="1" dirty="0">
                <a:solidFill>
                  <a:schemeClr val="tx2"/>
                </a:solidFill>
              </a:rPr>
              <a:t>, </a:t>
            </a:r>
            <a:r>
              <a:rPr lang="fr-FR" sz="1200" i="1" dirty="0" err="1">
                <a:solidFill>
                  <a:schemeClr val="tx2"/>
                </a:solidFill>
              </a:rPr>
              <a:t>survey</a:t>
            </a:r>
            <a:r>
              <a:rPr lang="fr-FR" sz="1200" i="1" dirty="0">
                <a:solidFill>
                  <a:schemeClr val="tx2"/>
                </a:solidFill>
              </a:rPr>
              <a:t> zone, déploiement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F5BB8F-A0BA-44F3-AC47-9833AD043488}"/>
              </a:ext>
            </a:extLst>
          </p:cNvPr>
          <p:cNvSpPr txBox="1"/>
          <p:nvPr/>
        </p:nvSpPr>
        <p:spPr>
          <a:xfrm>
            <a:off x="6987828" y="2362331"/>
            <a:ext cx="3446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Châssis, caillebotis, manille titane,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bending</a:t>
            </a:r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restrictor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1B8218-4C42-4078-87EE-D42342FB7881}"/>
              </a:ext>
            </a:extLst>
          </p:cNvPr>
          <p:cNvSpPr txBox="1"/>
          <p:nvPr/>
        </p:nvSpPr>
        <p:spPr>
          <a:xfrm>
            <a:off x="6987828" y="272838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Bloc, jumper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629E4D-8355-4940-BA97-AA2BFC8DF55A}"/>
              </a:ext>
            </a:extLst>
          </p:cNvPr>
          <p:cNvSpPr txBox="1"/>
          <p:nvPr/>
        </p:nvSpPr>
        <p:spPr>
          <a:xfrm>
            <a:off x="6987828" y="3094433"/>
            <a:ext cx="307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Enceinte, instrumentation, pénétrateur </a:t>
            </a:r>
            <a:r>
              <a:rPr lang="fr-FR" sz="1200" i="1" dirty="0" err="1">
                <a:solidFill>
                  <a:schemeClr val="bg1">
                    <a:lumMod val="65000"/>
                  </a:schemeClr>
                </a:solidFill>
              </a:rPr>
              <a:t>Seacon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C3440F-BFD3-454B-A8CD-6008CA78F00A}"/>
              </a:ext>
            </a:extLst>
          </p:cNvPr>
          <p:cNvSpPr txBox="1"/>
          <p:nvPr/>
        </p:nvSpPr>
        <p:spPr>
          <a:xfrm>
            <a:off x="6987828" y="3460484"/>
            <a:ext cx="202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Anode, fourreau, connectique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B16BD4-6E54-40D0-984D-8017E9775EA3}"/>
              </a:ext>
            </a:extLst>
          </p:cNvPr>
          <p:cNvSpPr txBox="1"/>
          <p:nvPr/>
        </p:nvSpPr>
        <p:spPr>
          <a:xfrm>
            <a:off x="6987828" y="3822547"/>
            <a:ext cx="903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Bosse câble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6623BF-196D-4AB2-BC2F-68CB4AC045A4}"/>
              </a:ext>
            </a:extLst>
          </p:cNvPr>
          <p:cNvSpPr txBox="1"/>
          <p:nvPr/>
        </p:nvSpPr>
        <p:spPr>
          <a:xfrm>
            <a:off x="6987828" y="4184610"/>
            <a:ext cx="2199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Simu thermiques, test HP Comex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169EBB-FA9C-4B22-B694-7B12AE32E5CD}"/>
              </a:ext>
            </a:extLst>
          </p:cNvPr>
          <p:cNvSpPr txBox="1"/>
          <p:nvPr/>
        </p:nvSpPr>
        <p:spPr>
          <a:xfrm>
            <a:off x="0" y="65219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Le : 29.09.21					Ph. LAGIER					           p.6</a:t>
            </a:r>
          </a:p>
        </p:txBody>
      </p:sp>
    </p:spTree>
    <p:extLst>
      <p:ext uri="{BB962C8B-B14F-4D97-AF65-F5344CB8AC3E}">
        <p14:creationId xmlns:p14="http://schemas.microsoft.com/office/powerpoint/2010/main" val="575974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330</Words>
  <Application>Microsoft Office PowerPoint</Application>
  <PresentationFormat>Grand écran</PresentationFormat>
  <Paragraphs>62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Lagier</dc:creator>
  <cp:lastModifiedBy>Philippe Lagier</cp:lastModifiedBy>
  <cp:revision>56</cp:revision>
  <dcterms:created xsi:type="dcterms:W3CDTF">2021-09-24T15:06:09Z</dcterms:created>
  <dcterms:modified xsi:type="dcterms:W3CDTF">2021-09-29T06:03:37Z</dcterms:modified>
</cp:coreProperties>
</file>