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E32DA-E043-41ED-93A4-9F41768A3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1516D6-FD77-4006-89C8-EBA930188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EFAFEF-E4A9-4CB6-B39B-B8F3792F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50B400-1A4A-42B5-A3B6-13988BF00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23630-9A88-4533-A30B-F0D30BE4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17B268-0231-4FCB-A2AA-EC05CA0B2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FD313A-FFBF-4198-BF2E-2087C8F87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15F1AB-BADD-4E6B-877E-86908FC5C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679411-7136-4586-90A7-D22C632E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0D96A3-C950-4050-A7E1-CADA907C5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6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3BDB69-9262-4925-AFD8-ACC8F1DADE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BE7F5B-D225-4469-A217-FB0077C15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15DE51-5E53-4A3C-994E-3CCA0603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13A1C-49E7-48E1-A2CA-BD4360C6F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A73169-F9BE-4464-84D1-3B3A5EBF8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90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E4CBB9-B054-435F-826F-8AEAAD2F8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57E587-EFE1-401A-99B7-B75D8E292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D5DE35-1378-4BBA-AF1A-AC23C845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082632-399D-4A55-9B41-3FB44253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A0C146-B558-4873-B2F2-A5AE3330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72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72AFEA-6D64-427F-8674-34AA6511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9960BC-2207-47D3-A579-4A499005F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9F2B7C-819E-4BC4-BE4D-B3ED3B6FE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311024-7AEE-452C-BE1E-76606EB6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7DF295-29D8-4CA6-88F9-1BC9A4F7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2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7F775-E48F-434F-BC81-49202720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B777F9-1A61-495D-BFBA-2B3F6DF4E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FEB777-8AB3-449D-813D-BEA2D9603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8B8A21-27E7-47DD-A02F-4845A180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CACB13-AB8F-4232-A9EF-AB7BFB63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38B01D-3D40-453F-ACE4-43EC2234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86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59025-04D5-4886-8C27-4EF755CB5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34F79C-3219-4DD0-A0D7-D97B99CFE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30238B-2DA5-448E-A272-7B4B58B05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354A65-4C27-45BA-84AB-FF27F03482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BA2257B-DCAC-46DD-8F46-3DF1F0330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60D2AC1-3272-49C4-8CB9-D6F1D8541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A36DFA-E6E7-4B0C-BA91-3D5CF47A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D0983F-AE56-497C-A291-46469DC0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91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29F7A7-187F-4CD5-B754-E54A1711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65E9FC-2469-49B6-A14B-C4B7CF6C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DC030A-9B90-4EEE-ACAD-8219848A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F7878D7-A0C5-4F97-A7F6-A98B2188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61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A4B413-8DEE-4B2B-8ACE-744B16D7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FBC30E-C8EB-4BC7-BB7C-90AE1D6B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6EBA70-4623-4966-B5F0-1DB459F8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948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44638-D706-442E-BDD2-AF208D14B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09676C-DE81-447F-A405-A1D7837B5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A6F384-5275-4D91-8D03-EE13F5EF7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27E853-C492-4A58-B105-6576C9D05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145013-90BA-45B8-9696-D56A01D22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E6A956-0424-4C61-A842-3F729B62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4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C9EE7A-FCD5-4CA6-9FB2-47185835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7E9025-73B2-4F7F-ADD0-2B3F987BE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C39E65-1E95-44D4-A778-39DEEDC51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E7AF60-06E1-4139-903B-26C0FB44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E3D4DC-0E74-4FFB-B76D-9CCB10A33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EA94A8-D715-451A-81B2-7880AA12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53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7783706-6F6A-465C-A53B-50EC4EC0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5D7F1A-DDC0-4FB9-A377-417D48B82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79127D-304A-4581-B106-C6E36543B4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D850C-E32E-4FE7-AB65-D5B3F9116CAE}" type="datetimeFigureOut">
              <a:rPr lang="fr-FR" smtClean="0"/>
              <a:t>25/09/2021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54DF7E-5452-4F64-B836-D886A831D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FCCDCE-C56E-48C9-A8A2-297F0B0AF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97CD3-E334-4064-B0C2-E5DCDDE854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A4C11CB9-FC74-4BE8-8CFE-003618D41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8796" y="3157021"/>
            <a:ext cx="6946748" cy="371087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C6465DD-4BA9-4B61-AD8B-99E0BE4A8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232479" cy="1384995"/>
          </a:xfrm>
          <a:prstGeom prst="rect">
            <a:avLst/>
          </a:prstGeom>
        </p:spPr>
      </p:pic>
      <p:pic>
        <p:nvPicPr>
          <p:cNvPr id="6" name="Image 5" descr="logos RF relance ANR">
            <a:extLst>
              <a:ext uri="{FF2B5EF4-FFF2-40B4-BE49-F238E27FC236}">
                <a16:creationId xmlns:a16="http://schemas.microsoft.com/office/drawing/2014/main" id="{D008953D-0F53-4C87-AA8E-070F26ADBB7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144" y="-9244"/>
            <a:ext cx="3609340" cy="78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id="{81A33166-3AAA-4543-8099-8270D26F4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0" y="3328085"/>
            <a:ext cx="25067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867991C-4687-4DFC-9F30-F1393F185A12}"/>
              </a:ext>
            </a:extLst>
          </p:cNvPr>
          <p:cNvSpPr txBox="1"/>
          <p:nvPr/>
        </p:nvSpPr>
        <p:spPr>
          <a:xfrm>
            <a:off x="6348249" y="942870"/>
            <a:ext cx="55179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Laboratoire auvergnat pour l'</a:t>
            </a:r>
            <a:r>
              <a:rPr lang="fr-FR" sz="28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IOT A</a:t>
            </a:r>
            <a:r>
              <a:rPr lang="fr-FR" sz="28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ppliqué à l’</a:t>
            </a:r>
            <a:r>
              <a:rPr lang="fr-FR" sz="28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E</a:t>
            </a:r>
            <a:r>
              <a:rPr lang="fr-FR" sz="28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nvironnement</a:t>
            </a:r>
          </a:p>
          <a:p>
            <a:pPr algn="ctr"/>
            <a:r>
              <a:rPr lang="fr-FR" sz="2800" b="1" i="1" dirty="0" err="1">
                <a:solidFill>
                  <a:srgbClr val="000000"/>
                </a:solidFill>
                <a:latin typeface="Abadi" panose="020B0604020104020204" pitchFamily="34" charset="0"/>
              </a:rPr>
              <a:t>IoTAE-Lab</a:t>
            </a:r>
            <a:endParaRPr lang="fr-FR" sz="4000" b="1" i="1" dirty="0">
              <a:effectLst/>
              <a:latin typeface="Abadi" panose="020B0604020104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7F5723C-9382-4FED-BCC8-E05FA40AD737}"/>
              </a:ext>
            </a:extLst>
          </p:cNvPr>
          <p:cNvSpPr txBox="1"/>
          <p:nvPr/>
        </p:nvSpPr>
        <p:spPr>
          <a:xfrm>
            <a:off x="136634" y="1592061"/>
            <a:ext cx="6811673" cy="4202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Laboratoire Commun </a:t>
            </a:r>
            <a:r>
              <a:rPr lang="fr-FR" b="1" i="1" dirty="0" err="1"/>
              <a:t>IoTAE-Lab</a:t>
            </a:r>
            <a:r>
              <a:rPr lang="fr-FR" b="1" dirty="0"/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Organisme de </a:t>
            </a:r>
            <a:r>
              <a:rPr lang="fr-FR" b="1" dirty="0"/>
              <a:t>recherche</a:t>
            </a:r>
            <a:r>
              <a:rPr lang="fr-FR" dirty="0"/>
              <a:t>: </a:t>
            </a:r>
            <a:r>
              <a:rPr lang="fr-FR" b="1" dirty="0"/>
              <a:t>FRE</a:t>
            </a:r>
            <a:r>
              <a:rPr lang="fr-FR" dirty="0"/>
              <a:t> (5 EC + 4 </a:t>
            </a:r>
            <a:r>
              <a:rPr lang="fr-FR" dirty="0" err="1"/>
              <a:t>Ing</a:t>
            </a:r>
            <a:r>
              <a:rPr lang="fr-FR" dirty="0"/>
              <a:t>, TSCF/LPC/</a:t>
            </a:r>
            <a:r>
              <a:rPr lang="fr-FR" dirty="0" err="1"/>
              <a:t>Geolab</a:t>
            </a:r>
            <a:r>
              <a:rPr lang="fr-FR" dirty="0"/>
              <a:t>/UCA)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Partenaire </a:t>
            </a:r>
            <a:r>
              <a:rPr lang="fr-FR" b="1" dirty="0"/>
              <a:t>industriel</a:t>
            </a:r>
            <a:r>
              <a:rPr lang="fr-FR" dirty="0"/>
              <a:t>: </a:t>
            </a:r>
            <a:r>
              <a:rPr lang="fr-FR" b="1" dirty="0"/>
              <a:t>YESITIS</a:t>
            </a:r>
            <a:r>
              <a:rPr lang="fr-FR" dirty="0"/>
              <a:t> (CA </a:t>
            </a:r>
            <a:r>
              <a:rPr lang="fr-FR" dirty="0">
                <a:sym typeface="Symbol" panose="05050102010706020507" pitchFamily="18" charset="2"/>
              </a:rPr>
              <a:t></a:t>
            </a:r>
            <a:r>
              <a:rPr lang="fr-FR" dirty="0"/>
              <a:t>20M€, effectif </a:t>
            </a:r>
            <a:r>
              <a:rPr lang="fr-FR" dirty="0">
                <a:sym typeface="Symbol" panose="05050102010706020507" pitchFamily="18" charset="2"/>
              </a:rPr>
              <a:t> 150 pers.)</a:t>
            </a:r>
            <a:endParaRPr lang="fr-F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b="1" dirty="0"/>
              <a:t>Responsable</a:t>
            </a:r>
            <a:r>
              <a:rPr lang="fr-FR" dirty="0"/>
              <a:t> scientifique: Emmanuel </a:t>
            </a:r>
            <a:r>
              <a:rPr lang="fr-FR" b="1" dirty="0"/>
              <a:t>Bergeret</a:t>
            </a:r>
            <a:r>
              <a:rPr lang="fr-FR" dirty="0"/>
              <a:t> (Prof. LPC)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b="1" dirty="0"/>
              <a:t>Programme</a:t>
            </a:r>
            <a:r>
              <a:rPr lang="fr-FR" dirty="0"/>
              <a:t> de recherche: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800" b="0" i="0" dirty="0">
                <a:solidFill>
                  <a:srgbClr val="000000"/>
                </a:solidFill>
                <a:effectLst/>
                <a:latin typeface="TimesNewRomanPSMT"/>
              </a:rPr>
              <a:t>Performances énergétiques des systèmes et autonomie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800" b="0" i="0" dirty="0">
                <a:solidFill>
                  <a:srgbClr val="000000"/>
                </a:solidFill>
                <a:effectLst/>
                <a:latin typeface="TimesNewRomanPSMT"/>
              </a:rPr>
              <a:t>Performances des systèmes embarqués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800" b="0" i="0" dirty="0">
                <a:solidFill>
                  <a:srgbClr val="000000"/>
                </a:solidFill>
                <a:effectLst/>
                <a:latin typeface="TimesNewRomanPSMT"/>
              </a:rPr>
              <a:t>Réseaux de capteurs en environnement fortement contraint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0000"/>
                </a:solidFill>
                <a:latin typeface="TimesNewRomanPSMT"/>
              </a:rPr>
              <a:t>Financement ANR demandé: </a:t>
            </a:r>
            <a:r>
              <a:rPr lang="fr-FR" b="1" dirty="0">
                <a:solidFill>
                  <a:srgbClr val="000000"/>
                </a:solidFill>
                <a:latin typeface="TimesNewRomanPSMT"/>
              </a:rPr>
              <a:t>363k€ sur 54 mois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0000"/>
                </a:solidFill>
                <a:latin typeface="TimesNewRomanPSMT"/>
              </a:rPr>
              <a:t>Dossier déposé le 21/09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43382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92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Abadi</vt:lpstr>
      <vt:lpstr>Arial</vt:lpstr>
      <vt:lpstr>Calibri</vt:lpstr>
      <vt:lpstr>Calibri Light</vt:lpstr>
      <vt:lpstr>TimesNewRomanPSMT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Royer</dc:creator>
  <cp:lastModifiedBy>Laurent Royer</cp:lastModifiedBy>
  <cp:revision>4</cp:revision>
  <dcterms:created xsi:type="dcterms:W3CDTF">2021-09-25T16:21:27Z</dcterms:created>
  <dcterms:modified xsi:type="dcterms:W3CDTF">2021-09-25T16:54:03Z</dcterms:modified>
</cp:coreProperties>
</file>