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5D9148-DDC0-4730-9BBF-1710A0FC2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D9B549-BC3B-46CF-8C92-7989F797C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1D8259-B0BF-47B6-AF03-82DB967E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E299D8-2432-4FBF-A078-7B82FC7C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EA6B0B-8C6B-4F3E-B585-34F96826B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2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41CB90-1157-4948-A607-B784A934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CF87D1-1CA5-4CE8-A6A0-4B2EA8E68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C40639-EEA8-4FC7-9CD6-9C4F0A80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6470C9-F273-4649-8DD9-1FEA08F09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F3EEF-364C-4086-8E48-E498BA68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94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9B4D907-B864-4305-A9AB-784105BC2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C293E9-9474-4F35-995D-9B1A2EEB9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76266B-7971-44B1-8EE7-1A5BA05A4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AA7141-D88C-4387-8147-E256EF7C4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51BD79-5CC8-4F2B-9982-78E2D60A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68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AB7102-E647-4791-8E4A-590745945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78C7F4-1355-4404-8A0C-BE090736C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5E1160-3D18-4A8F-99D5-09EF956B1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792388-46C0-4F24-969F-3799DF1D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B64B3A-1BC8-4228-A1F2-52E4C502E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2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01960A-8A87-492A-A7AB-09C8DD653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A4EFA7-0BC8-49CC-AE64-76BEC8FF0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11DD7E-33DA-4665-B303-C4E245B0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7CBFD8-1C85-470E-B846-8CBF9C39D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B83321-3A15-40D2-BB93-9838E1871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81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4EA416-A21F-470C-9CD4-6D7A018DE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F5EF28-C04C-4E05-9429-D416ED637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9FE41A-8B2E-49C5-89D1-658D6845F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EF1BA3-40BD-47A4-A9BF-5C34A3A1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4ABB98-716F-452F-8C89-83D0BEEC7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ACF8CB-AE2C-40B7-98B0-00FECF02E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15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029AC-923C-4D07-B4F7-93C6BBD01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499289-A67C-4F84-B623-7DBC57C4A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C69C51-33FA-42A3-9CF8-AE2845859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7F1053C-BB10-4B1B-87CF-0A97E85DC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3AF4D24-2B6F-49DA-9D5B-74D9CD803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6BBB2D-26CF-4AEC-8A2C-9970A6166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533D3D-338E-42B8-9FB1-95893D4EE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EFC2B46-EF86-49D1-8F4D-FFE0EC030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6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5C022-1B25-4F42-8FC7-E6CB3A530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9D8B419-0483-4DEB-B3DA-8CA9AAE20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DEAA21-CFC5-43F5-AE63-B80A81E4E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F7B03B-F00E-440F-8334-ABE1BAB1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42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364ECC7-6478-4AD9-B23C-21418AFF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6B2848F-0B84-4183-B1FC-A6AE4DCB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E049F2-F669-4A25-B1D4-1F998CA9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86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61EF75-2222-4F1A-83C4-C3E439111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C9CAE0-AF7A-4112-A3DA-226B7EDF6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196B34-0072-416C-B17F-30D51FDFE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3C8EF0-77BA-440D-92C9-203397A58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3AE90E-6363-4BBA-AC63-54184EC3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D58D39-D292-4DDB-B274-54F0F632F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43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601849-1BCD-427C-A5C9-72F74A58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9D81AC-D006-43B8-8889-1675CED748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D43385-1F1F-42D4-86E9-AEEF21CB6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57B430-1CE2-47AC-B58D-BEBC6D5F3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B9DB3B-BC26-4628-8EE4-153E827C4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E67A72-2ADB-4704-B7F3-04BFEEE36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18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00BE4D-BD50-4652-9BE8-EBD8A1AE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FE018A-6421-4510-AF94-FB2879857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E9D904-C427-4C17-B3E5-9E35B13FC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5AC29-7D51-401C-9321-835E0464A138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86A2DC-8136-4EDD-BF97-077BEC3F4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7EFF7F-9F40-42CC-9E59-F2D0AF07A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F15-515E-470D-BBCB-081DD56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7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2F0E12-E089-4DEA-9FE7-B7791A67B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21" y="18885"/>
            <a:ext cx="10515600" cy="859823"/>
          </a:xfrm>
        </p:spPr>
        <p:txBody>
          <a:bodyPr>
            <a:normAutofit/>
          </a:bodyPr>
          <a:lstStyle/>
          <a:p>
            <a:endParaRPr lang="fr-FR" sz="320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32EB13-AD6B-4AA2-97AB-4C0D52276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249" y="1253331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fr-FR" sz="2400" dirty="0"/>
              <a:t>Conventionnement avec ANR et CNRS pour mi-octobre 2021</a:t>
            </a:r>
          </a:p>
          <a:p>
            <a:r>
              <a:rPr lang="fr-FR" sz="2400" dirty="0"/>
              <a:t>Accord de consortium en cours d’écriture ( avant octobre 2022) :</a:t>
            </a:r>
          </a:p>
          <a:p>
            <a:pPr lvl="1"/>
            <a:r>
              <a:rPr lang="fr-FR" sz="2000" dirty="0"/>
              <a:t>Gouvernance</a:t>
            </a:r>
          </a:p>
          <a:p>
            <a:pPr lvl="1"/>
            <a:r>
              <a:rPr lang="fr-FR" sz="2000" dirty="0"/>
              <a:t>Recensement des contacts</a:t>
            </a:r>
          </a:p>
          <a:p>
            <a:pPr lvl="1"/>
            <a:r>
              <a:rPr lang="fr-FR" sz="2000" dirty="0"/>
              <a:t>Recensement des connaissances propres</a:t>
            </a:r>
          </a:p>
          <a:p>
            <a:r>
              <a:rPr lang="fr-FR" sz="2400" dirty="0"/>
              <a:t>Plan de gestion de données: voir mail Virginie ?!</a:t>
            </a:r>
          </a:p>
          <a:p>
            <a:pPr lvl="1"/>
            <a:r>
              <a:rPr lang="fr-FR" sz="2000" dirty="0"/>
              <a:t>DMP-OPIDOR</a:t>
            </a:r>
          </a:p>
          <a:p>
            <a:r>
              <a:rPr lang="fr-FR" sz="2400" dirty="0"/>
              <a:t>Communication</a:t>
            </a:r>
          </a:p>
          <a:p>
            <a:pPr lvl="1"/>
            <a:r>
              <a:rPr lang="fr-FR" sz="2000" dirty="0"/>
              <a:t>Fournir un résumé </a:t>
            </a:r>
            <a:r>
              <a:rPr lang="fr-FR" sz="2000"/>
              <a:t>du WP3 pour </a:t>
            </a:r>
            <a:r>
              <a:rPr lang="fr-FR" sz="2000" dirty="0"/>
              <a:t>le site web: https://terra-forma.cnrs.fr</a:t>
            </a:r>
          </a:p>
          <a:p>
            <a:r>
              <a:rPr lang="fr-FR" sz="2400" dirty="0"/>
              <a:t>Kick off meeting</a:t>
            </a:r>
          </a:p>
          <a:p>
            <a:pPr lvl="1"/>
            <a:r>
              <a:rPr lang="fr-FR" sz="2000" dirty="0"/>
              <a:t>Mi-janvier @Rennes, sur 2 jours</a:t>
            </a:r>
          </a:p>
          <a:p>
            <a:pPr lvl="1"/>
            <a:r>
              <a:rPr lang="fr-FR" sz="2000" dirty="0"/>
              <a:t>Notre contribution ? A définir/proposer</a:t>
            </a:r>
          </a:p>
          <a:p>
            <a:pPr lvl="1"/>
            <a:endParaRPr lang="fr-FR" sz="2000" dirty="0"/>
          </a:p>
          <a:p>
            <a:r>
              <a:rPr lang="fr-FR" sz="2400" dirty="0"/>
              <a:t>Atelier « data » @ https://prospectives21.sciencesconf.org/resource/page/id/19</a:t>
            </a:r>
          </a:p>
          <a:p>
            <a:endParaRPr lang="fr-FR" sz="2400" dirty="0"/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93968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B10D6BE-2F07-423E-81EC-73E40DBAB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737" y="828675"/>
            <a:ext cx="95345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2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94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Royer</dc:creator>
  <cp:lastModifiedBy>Laurent Royer</cp:lastModifiedBy>
  <cp:revision>6</cp:revision>
  <dcterms:created xsi:type="dcterms:W3CDTF">2021-09-27T12:05:09Z</dcterms:created>
  <dcterms:modified xsi:type="dcterms:W3CDTF">2021-09-29T11:54:15Z</dcterms:modified>
</cp:coreProperties>
</file>