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861" r:id="rId4"/>
  </p:sldMasterIdLst>
  <p:notesMasterIdLst>
    <p:notesMasterId r:id="rId6"/>
  </p:notesMasterIdLst>
  <p:handoutMasterIdLst>
    <p:handoutMasterId r:id="rId7"/>
  </p:handoutMasterIdLst>
  <p:sldIdLst>
    <p:sldId id="343" r:id="rId5"/>
  </p:sldIdLst>
  <p:sldSz cx="9144000" cy="5143500" type="screen16x9"/>
  <p:notesSz cx="6858000" cy="9144000"/>
  <p:embeddedFontLst>
    <p:embeddedFont>
      <p:font typeface="Arial Black" panose="020B0A04020102020204" pitchFamily="34" charset="0"/>
      <p:bold r:id="rId8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0C9E334-7D27-9041-857C-FB8BD29D1880}">
          <p14:sldIdLst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8" pos="952">
          <p15:clr>
            <a:srgbClr val="A4A3A4"/>
          </p15:clr>
        </p15:guide>
        <p15:guide id="12" pos="839" userDrawn="1">
          <p15:clr>
            <a:srgbClr val="A4A3A4"/>
          </p15:clr>
        </p15:guide>
        <p15:guide id="1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5D1"/>
    <a:srgbClr val="FFD200"/>
    <a:srgbClr val="88B14A"/>
    <a:srgbClr val="DD371A"/>
    <a:srgbClr val="E16F34"/>
    <a:srgbClr val="936037"/>
    <a:srgbClr val="CA9667"/>
    <a:srgbClr val="BCDCF5"/>
    <a:srgbClr val="3978BC"/>
    <a:srgbClr val="115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94" autoAdjust="0"/>
    <p:restoredTop sz="94632"/>
  </p:normalViewPr>
  <p:slideViewPr>
    <p:cSldViewPr snapToGrid="0" showGuides="1">
      <p:cViewPr varScale="1">
        <p:scale>
          <a:sx n="147" d="100"/>
          <a:sy n="147" d="100"/>
        </p:scale>
        <p:origin x="132" y="456"/>
      </p:cViewPr>
      <p:guideLst>
        <p:guide pos="952"/>
        <p:guide pos="839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46" d="100"/>
          <a:sy n="146" d="100"/>
        </p:scale>
        <p:origin x="485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4BCD9A-1A31-044B-9E27-D4DFCA989B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EF8BA-3E55-964D-AF2E-6BE2611F39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28F68-5046-0D41-83F5-4CA688B16E33}" type="datetimeFigureOut">
              <a:rPr lang="fr-FR" smtClean="0">
                <a:latin typeface="Arial" panose="020B0604020202020204" pitchFamily="34" charset="0"/>
              </a:rPr>
              <a:t>27/09/2021</a:t>
            </a:fld>
            <a:endParaRPr lang="fr-FR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00636-CE00-1145-9D7E-88A4647BB5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8E405-8B52-E44C-B681-A749AEAF62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64E7B-BB4B-6D49-AFE8-27802D54D589}" type="slidenum">
              <a:rPr lang="fr-FR" smtClean="0">
                <a:latin typeface="Arial" panose="020B0604020202020204" pitchFamily="34" charset="0"/>
              </a:rPr>
              <a:t>‹N°›</a:t>
            </a:fld>
            <a:endParaRPr 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188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27/09/2021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présentation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2206D319-F0CF-0540-825B-A4612FD03AF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image, puis placez en arrière-plan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BC7CF547-C14D-F944-B67B-441514AF1E1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950" baseline="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 baseline="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 baseline="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 baseline="0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fr-FR" dirty="0"/>
              <a:t>OPTION DE TITRE LONG      AVEC LE NOMBRE                     DE 3 LIGNES MAXIMUM</a:t>
            </a:r>
          </a:p>
        </p:txBody>
      </p:sp>
      <p:sp>
        <p:nvSpPr>
          <p:cNvPr id="7" name="Sous-titre 4">
            <a:extLst>
              <a:ext uri="{FF2B5EF4-FFF2-40B4-BE49-F238E27FC236}">
                <a16:creationId xmlns:a16="http://schemas.microsoft.com/office/drawing/2014/main" id="{4F6E0CD7-00BF-3645-9DDC-932D51625F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88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r>
              <a:rPr lang="fr-FR" dirty="0"/>
              <a:t>(facultatif) Sous titre et description sur plusieurs lignes</a:t>
            </a:r>
          </a:p>
        </p:txBody>
      </p:sp>
      <p:sp>
        <p:nvSpPr>
          <p:cNvPr id="10" name="Espace réservé du texte 20">
            <a:extLst>
              <a:ext uri="{FF2B5EF4-FFF2-40B4-BE49-F238E27FC236}">
                <a16:creationId xmlns:a16="http://schemas.microsoft.com/office/drawing/2014/main" id="{58105913-781A-DE4A-A852-F00253D54F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(Insérez date du jour)</a:t>
            </a:r>
          </a:p>
        </p:txBody>
      </p:sp>
      <p:sp>
        <p:nvSpPr>
          <p:cNvPr id="11" name="Espace réservé du texte 22">
            <a:extLst>
              <a:ext uri="{FF2B5EF4-FFF2-40B4-BE49-F238E27FC236}">
                <a16:creationId xmlns:a16="http://schemas.microsoft.com/office/drawing/2014/main" id="{6BA39A7A-3F08-B84A-975D-C39EDADFDA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err="1"/>
              <a:t>TerraForma</a:t>
            </a:r>
            <a:r>
              <a:rPr lang="fr-FR" dirty="0"/>
              <a:t> – (slogan?)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F0F8713-BB46-BB4A-99BF-AC36498D12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EDFB2E4D-4180-2742-811E-53D85AF875CD}" type="datetime3">
              <a:rPr lang="fr-FR" smtClean="0"/>
              <a:pPr/>
              <a:t>27.09.21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fr-FR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83968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123" userDrawn="1">
          <p15:clr>
            <a:srgbClr val="FBAE40"/>
          </p15:clr>
        </p15:guide>
        <p15:guide id="3" pos="113" userDrawn="1">
          <p15:clr>
            <a:srgbClr val="FBAE40"/>
          </p15:clr>
        </p15:guide>
        <p15:guide id="4" orient="horz" pos="98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 col distin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9C433-F57F-0044-A643-207EF70802C4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74632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col +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2" name="Espace réservé pour une image  5">
            <a:extLst>
              <a:ext uri="{FF2B5EF4-FFF2-40B4-BE49-F238E27FC236}">
                <a16:creationId xmlns:a16="http://schemas.microsoft.com/office/drawing/2014/main" id="{94D938FD-F0B7-C149-B94A-D3CB8371345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076078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5" name="Espace réservé du texte 22">
            <a:extLst>
              <a:ext uri="{FF2B5EF4-FFF2-40B4-BE49-F238E27FC236}">
                <a16:creationId xmlns:a16="http://schemas.microsoft.com/office/drawing/2014/main" id="{F9A4E0F3-8646-8A49-ACF7-2706D40D8D0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photo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666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docu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68F10DB-567D-F441-8010-17A57B8D0E68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l’une des icônes ci-dessous pour insérer un graphique, un tableau, une image, une vidéo</a:t>
            </a:r>
          </a:p>
        </p:txBody>
      </p:sp>
      <p:sp>
        <p:nvSpPr>
          <p:cNvPr id="14" name="Espace réservé du texte 22">
            <a:extLst>
              <a:ext uri="{FF2B5EF4-FFF2-40B4-BE49-F238E27FC236}">
                <a16:creationId xmlns:a16="http://schemas.microsoft.com/office/drawing/2014/main" id="{85040773-E6DF-8F4D-9DEB-ACDDE01835D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 de commentaire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7673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395" userDrawn="1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cument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68F10DB-567D-F441-8010-17A57B8D0E68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l’une des icônes ci-dessous pour insérer un graphique, un tableau, une image, une vidéo</a:t>
            </a:r>
          </a:p>
        </p:txBody>
      </p:sp>
      <p:sp>
        <p:nvSpPr>
          <p:cNvPr id="14" name="Espace réservé du texte 22">
            <a:extLst>
              <a:ext uri="{FF2B5EF4-FFF2-40B4-BE49-F238E27FC236}">
                <a16:creationId xmlns:a16="http://schemas.microsoft.com/office/drawing/2014/main" id="{85040773-E6DF-8F4D-9DEB-ACDDE01835D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 de commentaire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081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cu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68F10DB-567D-F441-8010-17A57B8D0E68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9" tIns="396000" rIns="1440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l’une des icônes ci-dessous </a:t>
            </a:r>
            <a:br>
              <a:rPr lang="fr-FR" dirty="0"/>
            </a:br>
            <a:r>
              <a:rPr lang="fr-FR" dirty="0"/>
              <a:t>pour insérer un graphique, un tableau, une image, une vidéo (merci de respecter cet encombrement maximum)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7386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cument + 3 chiff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contenu 4">
            <a:extLst>
              <a:ext uri="{FF2B5EF4-FFF2-40B4-BE49-F238E27FC236}">
                <a16:creationId xmlns:a16="http://schemas.microsoft.com/office/drawing/2014/main" id="{A77F763E-E782-8E48-917E-4F09C4EC1A4A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l’une des icônes ci-dessous pour insérer un graphique, un tableau, une image, une vidéo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5" name="Espace réservé du texte 20">
            <a:extLst>
              <a:ext uri="{FF2B5EF4-FFF2-40B4-BE49-F238E27FC236}">
                <a16:creationId xmlns:a16="http://schemas.microsoft.com/office/drawing/2014/main" id="{BF1C7D8A-7AE2-1842-9CC9-9DFD57093B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16" name="Espace réservé du texte 20">
            <a:extLst>
              <a:ext uri="{FF2B5EF4-FFF2-40B4-BE49-F238E27FC236}">
                <a16:creationId xmlns:a16="http://schemas.microsoft.com/office/drawing/2014/main" id="{91AFB497-7AB0-BA48-AB70-C93C5206552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17" name="Espace réservé du texte 20">
            <a:extLst>
              <a:ext uri="{FF2B5EF4-FFF2-40B4-BE49-F238E27FC236}">
                <a16:creationId xmlns:a16="http://schemas.microsoft.com/office/drawing/2014/main" id="{6CC7F1EC-A483-8749-BACF-765DFFF0B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18" name="Espace réservé du texte 20">
            <a:extLst>
              <a:ext uri="{FF2B5EF4-FFF2-40B4-BE49-F238E27FC236}">
                <a16:creationId xmlns:a16="http://schemas.microsoft.com/office/drawing/2014/main" id="{8C060709-9EE4-BD45-B72D-0C853E95E8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19" name="Espace réservé du texte 20">
            <a:extLst>
              <a:ext uri="{FF2B5EF4-FFF2-40B4-BE49-F238E27FC236}">
                <a16:creationId xmlns:a16="http://schemas.microsoft.com/office/drawing/2014/main" id="{96B928A6-D05B-0A45-80D9-FFEEA99C151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0" name="Espace réservé du texte 20">
            <a:extLst>
              <a:ext uri="{FF2B5EF4-FFF2-40B4-BE49-F238E27FC236}">
                <a16:creationId xmlns:a16="http://schemas.microsoft.com/office/drawing/2014/main" id="{6936406D-E41D-E44E-9576-D955ECFE024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22" name="Espace réservé du texte 22">
            <a:extLst>
              <a:ext uri="{FF2B5EF4-FFF2-40B4-BE49-F238E27FC236}">
                <a16:creationId xmlns:a16="http://schemas.microsoft.com/office/drawing/2014/main" id="{42E2B026-F49E-E64D-B6EB-48F31F6334A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Chiffres clés</a:t>
            </a:r>
          </a:p>
        </p:txBody>
      </p:sp>
      <p:pic>
        <p:nvPicPr>
          <p:cNvPr id="23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2472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3 chiff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5" name="Espace réservé du texte 20">
            <a:extLst>
              <a:ext uri="{FF2B5EF4-FFF2-40B4-BE49-F238E27FC236}">
                <a16:creationId xmlns:a16="http://schemas.microsoft.com/office/drawing/2014/main" id="{BF1C7D8A-7AE2-1842-9CC9-9DFD57093B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16" name="Espace réservé du texte 20">
            <a:extLst>
              <a:ext uri="{FF2B5EF4-FFF2-40B4-BE49-F238E27FC236}">
                <a16:creationId xmlns:a16="http://schemas.microsoft.com/office/drawing/2014/main" id="{91AFB497-7AB0-BA48-AB70-C93C5206552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17" name="Espace réservé du texte 20">
            <a:extLst>
              <a:ext uri="{FF2B5EF4-FFF2-40B4-BE49-F238E27FC236}">
                <a16:creationId xmlns:a16="http://schemas.microsoft.com/office/drawing/2014/main" id="{6CC7F1EC-A483-8749-BACF-765DFFF0B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18" name="Espace réservé du texte 20">
            <a:extLst>
              <a:ext uri="{FF2B5EF4-FFF2-40B4-BE49-F238E27FC236}">
                <a16:creationId xmlns:a16="http://schemas.microsoft.com/office/drawing/2014/main" id="{8C060709-9EE4-BD45-B72D-0C853E95E8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19" name="Espace réservé du texte 20">
            <a:extLst>
              <a:ext uri="{FF2B5EF4-FFF2-40B4-BE49-F238E27FC236}">
                <a16:creationId xmlns:a16="http://schemas.microsoft.com/office/drawing/2014/main" id="{96B928A6-D05B-0A45-80D9-FFEEA99C151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0" name="Espace réservé du texte 20">
            <a:extLst>
              <a:ext uri="{FF2B5EF4-FFF2-40B4-BE49-F238E27FC236}">
                <a16:creationId xmlns:a16="http://schemas.microsoft.com/office/drawing/2014/main" id="{6936406D-E41D-E44E-9576-D955ECFE024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pic>
        <p:nvPicPr>
          <p:cNvPr id="23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69596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5 chiff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  <a:br>
              <a:rPr lang="fr-FR" dirty="0"/>
            </a:br>
            <a:endParaRPr lang="fr-FR" dirty="0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A43996AC-91D5-4645-8253-29FEA7768B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2" name="Espace réservé du texte 20">
            <a:extLst>
              <a:ext uri="{FF2B5EF4-FFF2-40B4-BE49-F238E27FC236}">
                <a16:creationId xmlns:a16="http://schemas.microsoft.com/office/drawing/2014/main" id="{3DCE8D01-1D51-BC4F-B119-A4D7D76E0B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sp>
        <p:nvSpPr>
          <p:cNvPr id="24" name="Espace réservé du texte 20">
            <a:extLst>
              <a:ext uri="{FF2B5EF4-FFF2-40B4-BE49-F238E27FC236}">
                <a16:creationId xmlns:a16="http://schemas.microsoft.com/office/drawing/2014/main" id="{7D011DDD-F674-E04D-B4B9-F71E5E20A9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 baseline="0">
                <a:solidFill>
                  <a:srgbClr val="E16F34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5" name="Espace réservé du texte 20">
            <a:extLst>
              <a:ext uri="{FF2B5EF4-FFF2-40B4-BE49-F238E27FC236}">
                <a16:creationId xmlns:a16="http://schemas.microsoft.com/office/drawing/2014/main" id="{1C6ADE64-C22C-BD4D-A36E-265EDEB3133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sp>
        <p:nvSpPr>
          <p:cNvPr id="26" name="Espace réservé du texte 20">
            <a:extLst>
              <a:ext uri="{FF2B5EF4-FFF2-40B4-BE49-F238E27FC236}">
                <a16:creationId xmlns:a16="http://schemas.microsoft.com/office/drawing/2014/main" id="{F4E1B1C6-FE35-3F4D-8863-464C71ACE2D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7" name="Espace réservé du texte 20">
            <a:extLst>
              <a:ext uri="{FF2B5EF4-FFF2-40B4-BE49-F238E27FC236}">
                <a16:creationId xmlns:a16="http://schemas.microsoft.com/office/drawing/2014/main" id="{7ABCB8F0-653E-D141-A479-190D260E210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sp>
        <p:nvSpPr>
          <p:cNvPr id="28" name="Espace réservé du texte 20">
            <a:extLst>
              <a:ext uri="{FF2B5EF4-FFF2-40B4-BE49-F238E27FC236}">
                <a16:creationId xmlns:a16="http://schemas.microsoft.com/office/drawing/2014/main" id="{F66633FC-7757-8649-B030-05D9272448D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 baseline="0">
                <a:solidFill>
                  <a:srgbClr val="E16F34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9" name="Espace réservé du texte 20">
            <a:extLst>
              <a:ext uri="{FF2B5EF4-FFF2-40B4-BE49-F238E27FC236}">
                <a16:creationId xmlns:a16="http://schemas.microsoft.com/office/drawing/2014/main" id="{4719A5DA-CBF9-0242-9CDA-BF64E70479C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sp>
        <p:nvSpPr>
          <p:cNvPr id="30" name="Espace réservé du texte 20">
            <a:extLst>
              <a:ext uri="{FF2B5EF4-FFF2-40B4-BE49-F238E27FC236}">
                <a16:creationId xmlns:a16="http://schemas.microsoft.com/office/drawing/2014/main" id="{C0FC2DF1-14A5-944F-9BCA-1565C5C0A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31" name="Espace réservé du texte 20">
            <a:extLst>
              <a:ext uri="{FF2B5EF4-FFF2-40B4-BE49-F238E27FC236}">
                <a16:creationId xmlns:a16="http://schemas.microsoft.com/office/drawing/2014/main" id="{6B5B4FBA-FA9A-7643-9DC5-B356C6A91F8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pic>
        <p:nvPicPr>
          <p:cNvPr id="3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99296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V +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ECFE-0483-BE4B-A4DE-D46D28BD729B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6" name="Espace réservé du texte 22">
            <a:extLst>
              <a:ext uri="{FF2B5EF4-FFF2-40B4-BE49-F238E27FC236}">
                <a16:creationId xmlns:a16="http://schemas.microsoft.com/office/drawing/2014/main" id="{4E76D514-8826-594C-8203-878B45423F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photo</a:t>
            </a:r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503CCB31-A1A6-4044-81B7-1A5E0FEC754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40843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0" name="Espace réservé du texte 22">
            <a:extLst>
              <a:ext uri="{FF2B5EF4-FFF2-40B4-BE49-F238E27FC236}">
                <a16:creationId xmlns:a16="http://schemas.microsoft.com/office/drawing/2014/main" id="{7920534A-7F39-6E49-9C14-E72F5DE616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photo</a:t>
            </a:r>
          </a:p>
        </p:txBody>
      </p:sp>
      <p:sp>
        <p:nvSpPr>
          <p:cNvPr id="21" name="Espace réservé pour une image  5">
            <a:extLst>
              <a:ext uri="{FF2B5EF4-FFF2-40B4-BE49-F238E27FC236}">
                <a16:creationId xmlns:a16="http://schemas.microsoft.com/office/drawing/2014/main" id="{66739F86-0D54-0D4C-BF12-B731051C1FD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2" name="Espace réservé du texte 22">
            <a:extLst>
              <a:ext uri="{FF2B5EF4-FFF2-40B4-BE49-F238E27FC236}">
                <a16:creationId xmlns:a16="http://schemas.microsoft.com/office/drawing/2014/main" id="{A25A47A4-135A-154B-B441-C68AF69F3A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photo</a:t>
            </a:r>
          </a:p>
        </p:txBody>
      </p:sp>
      <p:sp>
        <p:nvSpPr>
          <p:cNvPr id="23" name="Espace réservé pour une image  5">
            <a:extLst>
              <a:ext uri="{FF2B5EF4-FFF2-40B4-BE49-F238E27FC236}">
                <a16:creationId xmlns:a16="http://schemas.microsoft.com/office/drawing/2014/main" id="{C353F987-D521-1240-9FB0-8E49BF75E1DC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pic>
        <p:nvPicPr>
          <p:cNvPr id="17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517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H + 3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BFEE-AE2E-1842-AAA1-D3D4F4AA1A4A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7" name="Espace réservé pour une image  5">
            <a:extLst>
              <a:ext uri="{FF2B5EF4-FFF2-40B4-BE49-F238E27FC236}">
                <a16:creationId xmlns:a16="http://schemas.microsoft.com/office/drawing/2014/main" id="{BB57DFD9-683F-AF43-90E8-60EDB6B7294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12000" y="1074738"/>
            <a:ext cx="2416662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6" name="Espace réservé pour une image  5">
            <a:extLst>
              <a:ext uri="{FF2B5EF4-FFF2-40B4-BE49-F238E27FC236}">
                <a16:creationId xmlns:a16="http://schemas.microsoft.com/office/drawing/2014/main" id="{1796744E-1464-BD4A-AFAB-E2A3429EE6A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287182" y="1074738"/>
            <a:ext cx="2416662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7" name="Espace réservé pour une image  5">
            <a:extLst>
              <a:ext uri="{FF2B5EF4-FFF2-40B4-BE49-F238E27FC236}">
                <a16:creationId xmlns:a16="http://schemas.microsoft.com/office/drawing/2014/main" id="{4EF5FEEC-A81F-434E-ABF5-18938384A18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5962163" y="1074738"/>
            <a:ext cx="2416662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C05A0749-F139-034E-93F4-B5F210CC17D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8014" y="2782603"/>
            <a:ext cx="2416662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N°1 sur une ligne</a:t>
            </a:r>
          </a:p>
        </p:txBody>
      </p:sp>
      <p:sp>
        <p:nvSpPr>
          <p:cNvPr id="35" name="Espace réservé du texte 34">
            <a:extLst>
              <a:ext uri="{FF2B5EF4-FFF2-40B4-BE49-F238E27FC236}">
                <a16:creationId xmlns:a16="http://schemas.microsoft.com/office/drawing/2014/main" id="{15AE467E-A339-C849-BB7F-6E26A79641A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/>
            <a:r>
              <a:rPr lang="fr-FR" dirty="0"/>
              <a:t>Insérez du texte sur le nombre de lignes souhaité</a:t>
            </a:r>
          </a:p>
        </p:txBody>
      </p:sp>
      <p:sp>
        <p:nvSpPr>
          <p:cNvPr id="36" name="Espace réservé du texte 14">
            <a:extLst>
              <a:ext uri="{FF2B5EF4-FFF2-40B4-BE49-F238E27FC236}">
                <a16:creationId xmlns:a16="http://schemas.microsoft.com/office/drawing/2014/main" id="{87F66423-B4ED-9445-90F2-50773D5B6DF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287182" y="2782603"/>
            <a:ext cx="2416662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N°2 sur une ligne</a:t>
            </a:r>
          </a:p>
        </p:txBody>
      </p:sp>
      <p:sp>
        <p:nvSpPr>
          <p:cNvPr id="37" name="Espace réservé du texte 34">
            <a:extLst>
              <a:ext uri="{FF2B5EF4-FFF2-40B4-BE49-F238E27FC236}">
                <a16:creationId xmlns:a16="http://schemas.microsoft.com/office/drawing/2014/main" id="{58DAF75E-30C0-A444-9C49-63490540712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/>
            <a:r>
              <a:rPr lang="fr-FR" dirty="0"/>
              <a:t>Insérez du texte sur le nombre de lignes souhaité</a:t>
            </a:r>
          </a:p>
        </p:txBody>
      </p:sp>
      <p:sp>
        <p:nvSpPr>
          <p:cNvPr id="38" name="Espace réservé du texte 14">
            <a:extLst>
              <a:ext uri="{FF2B5EF4-FFF2-40B4-BE49-F238E27FC236}">
                <a16:creationId xmlns:a16="http://schemas.microsoft.com/office/drawing/2014/main" id="{E57EA442-BBA4-5D41-9762-CCACB4500BE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62163" y="2782603"/>
            <a:ext cx="2416662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N°3 sur une ligne</a:t>
            </a:r>
          </a:p>
        </p:txBody>
      </p:sp>
      <p:sp>
        <p:nvSpPr>
          <p:cNvPr id="39" name="Espace réservé du texte 34">
            <a:extLst>
              <a:ext uri="{FF2B5EF4-FFF2-40B4-BE49-F238E27FC236}">
                <a16:creationId xmlns:a16="http://schemas.microsoft.com/office/drawing/2014/main" id="{6ECD34DE-7A29-8945-9EE6-DCEBB7BBB71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/>
            <a:r>
              <a:rPr lang="fr-FR" dirty="0"/>
              <a:t>Insérez du texte sur le nombre de lignes souhaité</a:t>
            </a:r>
          </a:p>
        </p:txBody>
      </p:sp>
      <p:pic>
        <p:nvPicPr>
          <p:cNvPr id="19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0832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pic>
        <p:nvPicPr>
          <p:cNvPr id="8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09E6013-C463-48E9-99C8-E96035C872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698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 userDrawn="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 userDrawn="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 userDrawn="1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orient="horz" pos="259" userDrawn="1">
          <p15:clr>
            <a:srgbClr val="FBAE40"/>
          </p15:clr>
        </p15:guide>
        <p15:guide id="11" orient="horz" pos="2527" userDrawn="1">
          <p15:clr>
            <a:srgbClr val="FBAE40"/>
          </p15:clr>
        </p15:guide>
        <p15:guide id="12" orient="horz" pos="2754" userDrawn="1">
          <p15:clr>
            <a:srgbClr val="FBAE40"/>
          </p15:clr>
        </p15:guide>
        <p15:guide id="13" pos="3334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H +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BFEE-AE2E-1842-AAA1-D3D4F4AA1A4A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6" name="Espace réservé du texte 22">
            <a:extLst>
              <a:ext uri="{FF2B5EF4-FFF2-40B4-BE49-F238E27FC236}">
                <a16:creationId xmlns:a16="http://schemas.microsoft.com/office/drawing/2014/main" id="{4E76D514-8826-594C-8203-878B45423F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pour les 3 photos</a:t>
            </a:r>
          </a:p>
        </p:txBody>
      </p:sp>
      <p:sp>
        <p:nvSpPr>
          <p:cNvPr id="17" name="Espace réservé pour une image  5">
            <a:extLst>
              <a:ext uri="{FF2B5EF4-FFF2-40B4-BE49-F238E27FC236}">
                <a16:creationId xmlns:a16="http://schemas.microsoft.com/office/drawing/2014/main" id="{BB57DFD9-683F-AF43-90E8-60EDB6B7294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6" name="Espace réservé pour une image  5">
            <a:extLst>
              <a:ext uri="{FF2B5EF4-FFF2-40B4-BE49-F238E27FC236}">
                <a16:creationId xmlns:a16="http://schemas.microsoft.com/office/drawing/2014/main" id="{1796744E-1464-BD4A-AFAB-E2A3429EE6A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15" name="Espace réservé pour une image  5">
            <a:extLst>
              <a:ext uri="{FF2B5EF4-FFF2-40B4-BE49-F238E27FC236}">
                <a16:creationId xmlns:a16="http://schemas.microsoft.com/office/drawing/2014/main" id="{FFB24C2D-6551-2749-9149-1A8FE5183989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pic>
        <p:nvPicPr>
          <p:cNvPr id="18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7915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BFEE-AE2E-1842-AAA1-D3D4F4AA1A4A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F4E342-38BE-4143-9228-A4DD42A3122E}"/>
              </a:ext>
            </a:extLst>
          </p:cNvPr>
          <p:cNvSpPr txBox="1"/>
          <p:nvPr userDrawn="1"/>
        </p:nvSpPr>
        <p:spPr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350" b="1" spc="0" baseline="0" noProof="0" dirty="0">
                <a:solidFill>
                  <a:srgbClr val="936037"/>
                </a:solidFill>
              </a:rPr>
              <a:t>www.siteterraformaàvenir.fr</a:t>
            </a:r>
          </a:p>
        </p:txBody>
      </p:sp>
      <p:sp>
        <p:nvSpPr>
          <p:cNvPr id="7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Remerciements, crédits photos, contacts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8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536154" y="384044"/>
            <a:ext cx="2719435" cy="3222214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397" y="3961424"/>
            <a:ext cx="1235487" cy="49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301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18" userDrawn="1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ations techn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BFEE-AE2E-1842-AAA1-D3D4F4AA1A4A}" type="datetime3">
              <a:rPr lang="fr-FR" smtClean="0"/>
              <a:t>27.09.21</a:t>
            </a:fld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585263-4DCD-B141-9187-11265449EF56}"/>
              </a:ext>
            </a:extLst>
          </p:cNvPr>
          <p:cNvSpPr txBox="1"/>
          <p:nvPr userDrawn="1"/>
        </p:nvSpPr>
        <p:spPr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fr-FR" sz="1400" dirty="0"/>
              <a:t>Pour commencer à créer votre présentation, </a:t>
            </a:r>
          </a:p>
          <a:p>
            <a:pPr algn="ctr"/>
            <a:r>
              <a:rPr lang="fr-FR" sz="1400" dirty="0"/>
              <a:t>rendez vous dans le menu </a:t>
            </a:r>
          </a:p>
          <a:p>
            <a:pPr algn="ctr"/>
            <a:r>
              <a:rPr lang="fr-FR" sz="1400" dirty="0"/>
              <a:t>Affichage &gt; Masque &gt; Masque des diapositives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Allez sur le premier masque blanc, renseignez le </a:t>
            </a:r>
          </a:p>
          <a:p>
            <a:pPr algn="ctr"/>
            <a:r>
              <a:rPr lang="fr-FR" sz="1400" dirty="0"/>
              <a:t>TITRE DE VOTRE PRÉSENTATION </a:t>
            </a:r>
          </a:p>
          <a:p>
            <a:pPr algn="ctr"/>
            <a:r>
              <a:rPr lang="fr-FR" sz="1400" dirty="0"/>
              <a:t>en bas de page, puis fermez le mode masque.</a:t>
            </a:r>
          </a:p>
          <a:p>
            <a:pPr algn="ctr"/>
            <a:r>
              <a:rPr lang="fr-FR" sz="1400" dirty="0"/>
              <a:t>____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Si vous souhaitez ne rien inscrire dans une zone de texte réservé, </a:t>
            </a:r>
          </a:p>
          <a:p>
            <a:pPr algn="ctr"/>
            <a:r>
              <a:rPr lang="fr-FR" sz="1400" dirty="0"/>
              <a:t>tapez un espace pour faire disparaître le texte du masque.</a:t>
            </a:r>
          </a:p>
          <a:p>
            <a:pPr algn="ctr"/>
            <a:r>
              <a:rPr lang="fr-FR" sz="1400" dirty="0"/>
              <a:t>____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Les photos des diapositives « Titre de présentation photo » et « Intercalaire photo » </a:t>
            </a:r>
          </a:p>
          <a:p>
            <a:pPr algn="ctr"/>
            <a:r>
              <a:rPr lang="fr-FR" sz="1400" dirty="0"/>
              <a:t>peuvent être remplacées par les vôtres. </a:t>
            </a:r>
          </a:p>
          <a:p>
            <a:pPr algn="ctr"/>
            <a:r>
              <a:rPr lang="fr-FR" sz="1400" dirty="0"/>
              <a:t>Pour cela, utilisez le masque « Titre de présentation vierge » et « Intercalaire photo vierge », </a:t>
            </a:r>
          </a:p>
          <a:p>
            <a:pPr algn="ctr"/>
            <a:r>
              <a:rPr lang="fr-FR" sz="1400" dirty="0"/>
              <a:t>et insérez votre image dans l’emplacement gris en cliquant sur l’icône centrale.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3831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 rot="1063927">
            <a:off x="8110075" y="436788"/>
            <a:ext cx="1283963" cy="1800000"/>
          </a:xfrm>
          <a:prstGeom prst="rect">
            <a:avLst/>
          </a:prstGeom>
        </p:spPr>
      </p:pic>
      <p:pic>
        <p:nvPicPr>
          <p:cNvPr id="16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6702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259">
          <p15:clr>
            <a:srgbClr val="FBAE40"/>
          </p15:clr>
        </p15:guide>
        <p15:guide id="11" orient="horz" pos="2527">
          <p15:clr>
            <a:srgbClr val="FBAE40"/>
          </p15:clr>
        </p15:guide>
        <p15:guide id="12" orient="horz" pos="2754">
          <p15:clr>
            <a:srgbClr val="FBAE40"/>
          </p15:clr>
        </p15:guide>
        <p15:guide id="13" pos="33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6462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259">
          <p15:clr>
            <a:srgbClr val="FBAE40"/>
          </p15:clr>
        </p15:guide>
        <p15:guide id="11" orient="horz" pos="2527">
          <p15:clr>
            <a:srgbClr val="FBAE40"/>
          </p15:clr>
        </p15:guide>
        <p15:guide id="12" orient="horz" pos="2754">
          <p15:clr>
            <a:srgbClr val="FBAE40"/>
          </p15:clr>
        </p15:guide>
        <p15:guide id="13" pos="333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4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9257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259">
          <p15:clr>
            <a:srgbClr val="FBAE40"/>
          </p15:clr>
        </p15:guide>
        <p15:guide id="11" orient="horz" pos="2527">
          <p15:clr>
            <a:srgbClr val="FBAE40"/>
          </p15:clr>
        </p15:guide>
        <p15:guide id="12" orient="horz" pos="2754">
          <p15:clr>
            <a:srgbClr val="FBAE40"/>
          </p15:clr>
        </p15:guide>
        <p15:guide id="13" pos="333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6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3666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259">
          <p15:clr>
            <a:srgbClr val="FBAE40"/>
          </p15:clr>
        </p15:guide>
        <p15:guide id="11" orient="horz" pos="2527">
          <p15:clr>
            <a:srgbClr val="FBAE40"/>
          </p15:clr>
        </p15:guide>
        <p15:guide id="12" orient="horz" pos="2754">
          <p15:clr>
            <a:srgbClr val="FBAE40"/>
          </p15:clr>
        </p15:guide>
        <p15:guide id="13" pos="333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1 chiff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1204-2AEA-E444-9A99-D02961C25721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8242481-6315-B04C-9470-F8767E5838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2250" b="1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Texte/Chiffre</a:t>
            </a:r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039648D8-0ADA-034B-89D9-C0A0E8210F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Message sur le nombre de lignes souhaité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2039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 userDrawn="1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message cou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1204-2AEA-E444-9A99-D02961C25721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039648D8-0ADA-034B-89D9-C0A0E8210F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 message court</a:t>
            </a:r>
            <a:br>
              <a:rPr lang="fr-FR" dirty="0"/>
            </a:br>
            <a:r>
              <a:rPr lang="fr-FR" dirty="0" err="1"/>
              <a:t>Ovit</a:t>
            </a:r>
            <a:r>
              <a:rPr lang="fr-FR" dirty="0"/>
              <a:t> </a:t>
            </a:r>
            <a:r>
              <a:rPr lang="fr-FR" dirty="0" err="1"/>
              <a:t>moluptae</a:t>
            </a:r>
            <a:r>
              <a:rPr lang="fr-FR" dirty="0"/>
              <a:t> </a:t>
            </a:r>
            <a:r>
              <a:rPr lang="fr-FR" dirty="0" err="1"/>
              <a:t>nonemquatem</a:t>
            </a:r>
            <a:r>
              <a:rPr lang="fr-FR" dirty="0"/>
              <a:t>. Aces</a:t>
            </a:r>
          </a:p>
          <a:p>
            <a:pPr lvl="0"/>
            <a:r>
              <a:rPr lang="fr-FR" dirty="0" err="1"/>
              <a:t>ipitia</a:t>
            </a:r>
            <a:r>
              <a:rPr lang="fr-FR" dirty="0"/>
              <a:t> </a:t>
            </a:r>
            <a:r>
              <a:rPr lang="fr-FR" dirty="0" err="1"/>
              <a:t>neseque</a:t>
            </a:r>
            <a:r>
              <a:rPr lang="fr-FR" dirty="0"/>
              <a:t> </a:t>
            </a:r>
            <a:r>
              <a:rPr lang="fr-FR" dirty="0" err="1"/>
              <a:t>sinctur</a:t>
            </a:r>
            <a:r>
              <a:rPr lang="fr-FR" dirty="0"/>
              <a:t> </a:t>
            </a:r>
            <a:r>
              <a:rPr lang="fr-FR" dirty="0" err="1"/>
              <a:t>aute</a:t>
            </a:r>
            <a:r>
              <a:rPr lang="fr-FR" dirty="0"/>
              <a:t> </a:t>
            </a:r>
            <a:r>
              <a:rPr lang="fr-FR" dirty="0" err="1"/>
              <a:t>dolenih</a:t>
            </a:r>
            <a:r>
              <a:rPr lang="fr-FR" dirty="0"/>
              <a:t> </a:t>
            </a:r>
            <a:r>
              <a:rPr lang="fr-FR" dirty="0" err="1"/>
              <a:t>icillenimini</a:t>
            </a:r>
            <a:r>
              <a:rPr lang="fr-FR" dirty="0"/>
              <a:t> </a:t>
            </a:r>
            <a:r>
              <a:rPr lang="fr-FR" dirty="0" err="1"/>
              <a:t>imincitam</a:t>
            </a:r>
            <a:r>
              <a:rPr lang="fr-FR" dirty="0"/>
              <a:t>, </a:t>
            </a:r>
            <a:r>
              <a:rPr lang="fr-FR" dirty="0" err="1"/>
              <a:t>quossit</a:t>
            </a:r>
            <a:r>
              <a:rPr lang="fr-FR" dirty="0"/>
              <a:t> ut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vendipsum</a:t>
            </a:r>
            <a:r>
              <a:rPr lang="fr-FR" dirty="0"/>
              <a:t> </a:t>
            </a:r>
            <a:r>
              <a:rPr lang="fr-FR" dirty="0" err="1"/>
              <a:t>experciam</a:t>
            </a:r>
            <a:endParaRPr lang="fr-FR" dirty="0"/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6034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sur 2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301D-BA0C-2C40-967E-F0EF1AB3C51D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2" spcCol="5400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4"/>
            <a:endParaRPr lang="fr-FR" dirty="0"/>
          </a:p>
          <a:p>
            <a:pPr lvl="1"/>
            <a:r>
              <a:rPr lang="fr-FR" dirty="0"/>
              <a:t>As et audit </a:t>
            </a:r>
            <a:r>
              <a:rPr lang="fr-FR" dirty="0" err="1"/>
              <a:t>acepreperis</a:t>
            </a:r>
            <a:r>
              <a:rPr lang="fr-FR" dirty="0"/>
              <a:t> </a:t>
            </a:r>
            <a:r>
              <a:rPr lang="fr-FR" dirty="0" err="1"/>
              <a:t>iusdam</a:t>
            </a:r>
            <a:r>
              <a:rPr lang="fr-FR" dirty="0"/>
              <a:t> </a:t>
            </a:r>
            <a:r>
              <a:rPr lang="fr-FR" dirty="0" err="1"/>
              <a:t>elecus</a:t>
            </a:r>
            <a:r>
              <a:rPr lang="fr-FR" dirty="0"/>
              <a:t> </a:t>
            </a:r>
            <a:r>
              <a:rPr lang="fr-FR" dirty="0" err="1"/>
              <a:t>dolorion</a:t>
            </a:r>
            <a:r>
              <a:rPr lang="fr-FR" dirty="0"/>
              <a:t> </a:t>
            </a:r>
            <a:r>
              <a:rPr lang="fr-FR" dirty="0" err="1"/>
              <a:t>erovid</a:t>
            </a:r>
            <a:r>
              <a:rPr lang="fr-FR" dirty="0"/>
              <a:t> ut </a:t>
            </a:r>
            <a:r>
              <a:rPr lang="fr-FR" dirty="0" err="1"/>
              <a:t>apistibus</a:t>
            </a:r>
            <a:r>
              <a:rPr lang="fr-FR" dirty="0"/>
              <a:t>, quo </a:t>
            </a:r>
            <a:r>
              <a:rPr lang="fr-FR" dirty="0" err="1"/>
              <a:t>invenis</a:t>
            </a:r>
            <a:r>
              <a:rPr lang="fr-FR" dirty="0"/>
              <a:t> plique </a:t>
            </a:r>
            <a:r>
              <a:rPr lang="fr-FR" dirty="0" err="1"/>
              <a:t>solorrumquid</a:t>
            </a:r>
            <a:r>
              <a:rPr lang="fr-FR" dirty="0"/>
              <a:t> </a:t>
            </a:r>
            <a:r>
              <a:rPr lang="fr-FR" dirty="0" err="1"/>
              <a:t>quam</a:t>
            </a:r>
            <a:r>
              <a:rPr lang="fr-FR" dirty="0"/>
              <a:t> </a:t>
            </a:r>
            <a:r>
              <a:rPr lang="fr-FR" dirty="0" err="1"/>
              <a:t>iur</a:t>
            </a:r>
            <a:r>
              <a:rPr lang="fr-FR" dirty="0"/>
              <a:t>, </a:t>
            </a:r>
            <a:r>
              <a:rPr lang="fr-FR" dirty="0" err="1"/>
              <a:t>sitatur</a:t>
            </a:r>
            <a:r>
              <a:rPr lang="fr-FR" dirty="0"/>
              <a:t>, </a:t>
            </a:r>
            <a:r>
              <a:rPr lang="fr-FR" dirty="0" err="1"/>
              <a:t>exeri</a:t>
            </a:r>
            <a:r>
              <a:rPr lang="fr-FR" dirty="0"/>
              <a:t> </a:t>
            </a:r>
            <a:r>
              <a:rPr lang="fr-FR" dirty="0" err="1"/>
              <a:t>quatemos</a:t>
            </a:r>
            <a:r>
              <a:rPr lang="fr-FR" dirty="0"/>
              <a:t> </a:t>
            </a:r>
            <a:r>
              <a:rPr lang="fr-FR" dirty="0" err="1"/>
              <a:t>eiuscii</a:t>
            </a:r>
            <a:r>
              <a:rPr lang="fr-FR" dirty="0"/>
              <a:t> </a:t>
            </a:r>
            <a:r>
              <a:rPr lang="fr-FR" dirty="0" err="1"/>
              <a:t>ssedio</a:t>
            </a:r>
            <a:r>
              <a:rPr lang="fr-FR" dirty="0"/>
              <a:t> </a:t>
            </a:r>
            <a:r>
              <a:rPr lang="fr-FR" dirty="0" err="1"/>
              <a:t>maximint</a:t>
            </a:r>
            <a:r>
              <a:rPr lang="fr-FR" dirty="0"/>
              <a:t> </a:t>
            </a:r>
            <a:r>
              <a:rPr lang="fr-FR" dirty="0" err="1"/>
              <a:t>autem</a:t>
            </a:r>
            <a:r>
              <a:rPr lang="fr-FR" dirty="0"/>
              <a:t> </a:t>
            </a:r>
            <a:r>
              <a:rPr lang="fr-FR" dirty="0" err="1"/>
              <a:t>haribus</a:t>
            </a:r>
            <a:r>
              <a:rPr lang="fr-FR" dirty="0"/>
              <a:t> con </a:t>
            </a:r>
            <a:r>
              <a:rPr lang="fr-FR" dirty="0" err="1"/>
              <a:t>ped</a:t>
            </a:r>
            <a:r>
              <a:rPr lang="fr-FR" dirty="0"/>
              <a:t> </a:t>
            </a:r>
            <a:r>
              <a:rPr lang="fr-FR" dirty="0" err="1"/>
              <a:t>molupicia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Sus </a:t>
            </a:r>
            <a:r>
              <a:rPr lang="fr-FR" dirty="0" err="1"/>
              <a:t>ulparum</a:t>
            </a:r>
            <a:r>
              <a:rPr lang="fr-FR" dirty="0"/>
              <a:t> </a:t>
            </a:r>
            <a:r>
              <a:rPr lang="fr-FR" dirty="0" err="1"/>
              <a:t>ser</a:t>
            </a:r>
            <a:r>
              <a:rPr lang="fr-FR" dirty="0"/>
              <a:t> plique </a:t>
            </a:r>
            <a:r>
              <a:rPr lang="fr-FR" dirty="0" err="1"/>
              <a:t>solorrumquid</a:t>
            </a:r>
            <a:r>
              <a:rPr lang="fr-FR" dirty="0"/>
              <a:t> </a:t>
            </a:r>
            <a:r>
              <a:rPr lang="fr-FR" dirty="0" err="1"/>
              <a:t>quam</a:t>
            </a:r>
            <a:r>
              <a:rPr lang="fr-FR" dirty="0"/>
              <a:t> </a:t>
            </a:r>
            <a:r>
              <a:rPr lang="fr-FR" dirty="0" err="1"/>
              <a:t>iur</a:t>
            </a:r>
            <a:r>
              <a:rPr lang="fr-FR" dirty="0"/>
              <a:t>, </a:t>
            </a:r>
            <a:r>
              <a:rPr lang="fr-FR" dirty="0" err="1"/>
              <a:t>sitatur</a:t>
            </a:r>
            <a:r>
              <a:rPr lang="fr-FR" dirty="0"/>
              <a:t>, </a:t>
            </a:r>
            <a:r>
              <a:rPr lang="fr-FR" dirty="0" err="1"/>
              <a:t>exeri</a:t>
            </a:r>
            <a:r>
              <a:rPr lang="fr-FR" dirty="0"/>
              <a:t> </a:t>
            </a:r>
            <a:r>
              <a:rPr lang="fr-FR" dirty="0" err="1"/>
              <a:t>quatemos</a:t>
            </a:r>
            <a:r>
              <a:rPr lang="fr-FR" dirty="0"/>
              <a:t> </a:t>
            </a:r>
            <a:r>
              <a:rPr lang="fr-FR" dirty="0" err="1"/>
              <a:t>eiuscii</a:t>
            </a:r>
            <a:r>
              <a:rPr lang="fr-FR" dirty="0"/>
              <a:t> </a:t>
            </a:r>
            <a:r>
              <a:rPr lang="fr-FR" dirty="0" err="1"/>
              <a:t>ssedio</a:t>
            </a:r>
            <a:r>
              <a:rPr lang="fr-FR" dirty="0"/>
              <a:t> </a:t>
            </a:r>
            <a:r>
              <a:rPr lang="fr-FR" dirty="0" err="1"/>
              <a:t>maximint</a:t>
            </a:r>
            <a:r>
              <a:rPr lang="fr-FR" dirty="0"/>
              <a:t> </a:t>
            </a:r>
            <a:r>
              <a:rPr lang="fr-FR" dirty="0" err="1"/>
              <a:t>autem</a:t>
            </a:r>
            <a:r>
              <a:rPr lang="fr-FR" dirty="0"/>
              <a:t> </a:t>
            </a:r>
            <a:r>
              <a:rPr lang="fr-FR" dirty="0" err="1"/>
              <a:t>nat</a:t>
            </a:r>
            <a:r>
              <a:rPr lang="fr-FR" dirty="0"/>
              <a:t>. Bus </a:t>
            </a:r>
            <a:r>
              <a:rPr lang="fr-FR" dirty="0" err="1"/>
              <a:t>nonse</a:t>
            </a:r>
            <a:r>
              <a:rPr lang="fr-FR" dirty="0"/>
              <a:t> </a:t>
            </a:r>
            <a:r>
              <a:rPr lang="fr-FR" dirty="0" err="1"/>
              <a:t>ommolum</a:t>
            </a:r>
            <a:r>
              <a:rPr lang="fr-FR" dirty="0"/>
              <a:t> </a:t>
            </a:r>
            <a:r>
              <a:rPr lang="fr-FR" dirty="0" err="1"/>
              <a:t>sam</a:t>
            </a:r>
            <a:r>
              <a:rPr lang="fr-FR" dirty="0"/>
              <a:t> </a:t>
            </a:r>
            <a:r>
              <a:rPr lang="fr-FR" dirty="0" err="1"/>
              <a:t>quiandae</a:t>
            </a:r>
            <a:r>
              <a:rPr lang="fr-FR" dirty="0"/>
              <a:t>. </a:t>
            </a:r>
            <a:r>
              <a:rPr lang="fr-FR" dirty="0" err="1"/>
              <a:t>Oreprat</a:t>
            </a:r>
            <a:r>
              <a:rPr lang="fr-FR" dirty="0"/>
              <a:t>.</a:t>
            </a:r>
          </a:p>
          <a:p>
            <a:pPr lvl="1"/>
            <a:endParaRPr lang="fr-FR" dirty="0"/>
          </a:p>
          <a:p>
            <a:pPr lvl="0"/>
            <a:r>
              <a:rPr lang="fr-FR" dirty="0"/>
              <a:t>Bit </a:t>
            </a:r>
            <a:r>
              <a:rPr lang="fr-FR" dirty="0" err="1"/>
              <a:t>volorro</a:t>
            </a:r>
            <a:r>
              <a:rPr lang="fr-FR" dirty="0"/>
              <a:t> </a:t>
            </a:r>
            <a:r>
              <a:rPr lang="fr-FR" dirty="0" err="1"/>
              <a:t>dem</a:t>
            </a:r>
            <a:r>
              <a:rPr lang="fr-FR" dirty="0"/>
              <a:t> quia </a:t>
            </a:r>
            <a:r>
              <a:rPr lang="fr-FR" dirty="0" err="1"/>
              <a:t>cuptatur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doleceptur</a:t>
            </a:r>
            <a:r>
              <a:rPr lang="fr-FR" dirty="0"/>
              <a:t> </a:t>
            </a:r>
            <a:r>
              <a:rPr lang="fr-FR" dirty="0" err="1"/>
              <a:t>magnimporio</a:t>
            </a:r>
            <a:r>
              <a:rPr lang="fr-FR" dirty="0"/>
              <a:t> </a:t>
            </a:r>
            <a:r>
              <a:rPr lang="fr-FR" dirty="0" err="1"/>
              <a:t>conse</a:t>
            </a:r>
            <a:r>
              <a:rPr lang="fr-FR" dirty="0"/>
              <a:t> </a:t>
            </a:r>
            <a:r>
              <a:rPr lang="fr-FR" dirty="0" err="1"/>
              <a:t>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earument</a:t>
            </a:r>
            <a:r>
              <a:rPr lang="fr-FR" dirty="0"/>
              <a:t> </a:t>
            </a:r>
          </a:p>
          <a:p>
            <a:pPr lvl="1"/>
            <a:r>
              <a:rPr lang="fr-FR" dirty="0" err="1"/>
              <a:t>acea</a:t>
            </a:r>
            <a:r>
              <a:rPr lang="fr-FR" dirty="0"/>
              <a:t> </a:t>
            </a:r>
            <a:r>
              <a:rPr lang="fr-FR" dirty="0" err="1"/>
              <a:t>sum</a:t>
            </a:r>
            <a:r>
              <a:rPr lang="fr-FR" dirty="0"/>
              <a:t> et, </a:t>
            </a:r>
            <a:r>
              <a:rPr lang="fr-FR" dirty="0" err="1"/>
              <a:t>ea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 </a:t>
            </a:r>
            <a:r>
              <a:rPr lang="fr-FR" dirty="0" err="1"/>
              <a:t>vel</a:t>
            </a:r>
            <a:r>
              <a:rPr lang="fr-FR" dirty="0"/>
              <a:t> </a:t>
            </a:r>
            <a:r>
              <a:rPr lang="fr-FR" dirty="0" err="1"/>
              <a:t>iducias</a:t>
            </a:r>
            <a:r>
              <a:rPr lang="fr-FR" dirty="0"/>
              <a:t> </a:t>
            </a:r>
            <a:r>
              <a:rPr lang="fr-FR" dirty="0" err="1"/>
              <a:t>iur</a:t>
            </a:r>
            <a:r>
              <a:rPr lang="fr-FR" dirty="0"/>
              <a:t>, ut </a:t>
            </a:r>
            <a:r>
              <a:rPr lang="fr-FR" dirty="0" err="1"/>
              <a:t>fugia</a:t>
            </a:r>
            <a:r>
              <a:rPr lang="fr-FR" dirty="0"/>
              <a:t> </a:t>
            </a:r>
            <a:r>
              <a:rPr lang="fr-FR" dirty="0" err="1"/>
              <a:t>volum</a:t>
            </a:r>
            <a:r>
              <a:rPr lang="fr-FR" dirty="0"/>
              <a:t> </a:t>
            </a:r>
            <a:r>
              <a:rPr lang="fr-FR" dirty="0" err="1"/>
              <a:t>cus</a:t>
            </a:r>
            <a:r>
              <a:rPr lang="fr-FR" dirty="0"/>
              <a:t> as ab </a:t>
            </a:r>
            <a:r>
              <a:rPr lang="fr-FR" dirty="0" err="1"/>
              <a:t>iumet</a:t>
            </a:r>
            <a:r>
              <a:rPr lang="fr-FR" dirty="0"/>
              <a:t>, </a:t>
            </a:r>
            <a:r>
              <a:rPr lang="fr-FR" dirty="0" err="1"/>
              <a:t>idunt</a:t>
            </a:r>
            <a:r>
              <a:rPr lang="fr-FR" dirty="0"/>
              <a:t> </a:t>
            </a:r>
            <a:r>
              <a:rPr lang="fr-FR" dirty="0" err="1"/>
              <a:t>voloreptas</a:t>
            </a:r>
            <a:r>
              <a:rPr lang="fr-FR" dirty="0"/>
              <a:t> </a:t>
            </a:r>
            <a:r>
              <a:rPr lang="fr-FR" dirty="0" err="1"/>
              <a:t>plam</a:t>
            </a:r>
            <a:r>
              <a:rPr lang="fr-FR" dirty="0"/>
              <a:t> que </a:t>
            </a:r>
            <a:r>
              <a:rPr lang="fr-FR" dirty="0" err="1"/>
              <a:t>ped</a:t>
            </a:r>
            <a:r>
              <a:rPr lang="fr-FR" dirty="0"/>
              <a:t> mo tem </a:t>
            </a:r>
            <a:r>
              <a:rPr lang="fr-FR" dirty="0" err="1"/>
              <a:t>reria</a:t>
            </a:r>
            <a:r>
              <a:rPr lang="fr-FR" dirty="0"/>
              <a:t> </a:t>
            </a:r>
            <a:r>
              <a:rPr lang="fr-FR" dirty="0" err="1"/>
              <a:t>vero</a:t>
            </a:r>
            <a:r>
              <a:rPr lang="fr-FR" dirty="0"/>
              <a:t> tem ut et </a:t>
            </a:r>
            <a:r>
              <a:rPr lang="fr-FR" dirty="0" err="1"/>
              <a:t>quatio</a:t>
            </a:r>
            <a:r>
              <a:rPr lang="fr-FR" dirty="0"/>
              <a:t>. Et </a:t>
            </a:r>
            <a:r>
              <a:rPr lang="fr-FR" dirty="0" err="1"/>
              <a:t>venemporepta</a:t>
            </a:r>
            <a:r>
              <a:rPr lang="fr-FR" dirty="0"/>
              <a:t> nus </a:t>
            </a:r>
            <a:r>
              <a:rPr lang="fr-FR" dirty="0" err="1"/>
              <a:t>etur</a:t>
            </a:r>
            <a:r>
              <a:rPr lang="fr-FR" dirty="0"/>
              <a:t>, cum, qui </a:t>
            </a:r>
            <a:r>
              <a:rPr lang="fr-FR" dirty="0" err="1"/>
              <a:t>sendi</a:t>
            </a:r>
            <a:r>
              <a:rPr lang="fr-FR" dirty="0"/>
              <a:t> </a:t>
            </a:r>
            <a:r>
              <a:rPr lang="fr-FR" dirty="0" err="1"/>
              <a:t>sinvelendant</a:t>
            </a:r>
            <a:r>
              <a:rPr lang="fr-FR" dirty="0"/>
              <a:t> </a:t>
            </a:r>
            <a:r>
              <a:rPr lang="fr-FR" dirty="0" err="1"/>
              <a:t>molupic</a:t>
            </a:r>
            <a:r>
              <a:rPr lang="fr-FR" dirty="0"/>
              <a:t> </a:t>
            </a:r>
            <a:r>
              <a:rPr lang="fr-FR" dirty="0" err="1"/>
              <a:t>aborem</a:t>
            </a:r>
            <a:r>
              <a:rPr lang="fr-FR" dirty="0"/>
              <a:t> </a:t>
            </a:r>
            <a:r>
              <a:rPr lang="fr-FR" dirty="0" err="1"/>
              <a:t>rentur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voluptus</a:t>
            </a:r>
            <a:r>
              <a:rPr lang="fr-FR" dirty="0"/>
              <a:t> </a:t>
            </a:r>
            <a:r>
              <a:rPr lang="fr-FR" dirty="0" err="1"/>
              <a:t>sedit</a:t>
            </a:r>
            <a:r>
              <a:rPr lang="fr-FR" dirty="0"/>
              <a:t>, </a:t>
            </a:r>
            <a:r>
              <a:rPr lang="fr-FR" dirty="0" err="1"/>
              <a:t>omniatur</a:t>
            </a:r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716035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33094F-C109-E64C-AA89-4F79B81A0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fld id="{EDFB2E4D-4180-2742-811E-53D85AF875CD}" type="datetime3">
              <a:rPr lang="fr-FR" smtClean="0"/>
              <a:pPr/>
              <a:t>27.09.21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72AC99-4BEA-DC45-A5DD-88201DBCC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8BFA4F1-504E-D244-A251-327BE54F0246}"/>
              </a:ext>
            </a:extLst>
          </p:cNvPr>
          <p:cNvSpPr txBox="1"/>
          <p:nvPr userDrawn="1"/>
        </p:nvSpPr>
        <p:spPr>
          <a:xfrm>
            <a:off x="2925974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7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COMEX</a:t>
            </a:r>
            <a:endParaRPr lang="fr-FR" sz="7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80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41" r:id="rId2"/>
    <p:sldLayoutId id="2147483966" r:id="rId3"/>
    <p:sldLayoutId id="2147483967" r:id="rId4"/>
    <p:sldLayoutId id="2147483968" r:id="rId5"/>
    <p:sldLayoutId id="2147483969" r:id="rId6"/>
    <p:sldLayoutId id="2147483928" r:id="rId7"/>
    <p:sldLayoutId id="2147483951" r:id="rId8"/>
    <p:sldLayoutId id="2147483933" r:id="rId9"/>
    <p:sldLayoutId id="2147483934" r:id="rId10"/>
    <p:sldLayoutId id="2147483935" r:id="rId11"/>
    <p:sldLayoutId id="2147483946" r:id="rId12"/>
    <p:sldLayoutId id="2147483948" r:id="rId13"/>
    <p:sldLayoutId id="2147483947" r:id="rId14"/>
    <p:sldLayoutId id="2147483944" r:id="rId15"/>
    <p:sldLayoutId id="2147483943" r:id="rId16"/>
    <p:sldLayoutId id="2147483942" r:id="rId17"/>
    <p:sldLayoutId id="2147483936" r:id="rId18"/>
    <p:sldLayoutId id="2147483937" r:id="rId19"/>
    <p:sldLayoutId id="2147483945" r:id="rId20"/>
    <p:sldLayoutId id="2147483950" r:id="rId21"/>
    <p:sldLayoutId id="214748395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 Black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pos="5624" userDrawn="1">
          <p15:clr>
            <a:srgbClr val="F26B43"/>
          </p15:clr>
        </p15:guide>
        <p15:guide id="3" orient="horz" pos="311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n2p3.fr/category/1016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301D-BA0C-2C40-967E-F0EF1AB3C51D}" type="datetime3">
              <a:rPr lang="fr-FR" smtClean="0"/>
              <a:t>27.09.21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/>
              <a:t>P </a:t>
            </a:r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50220" y="66041"/>
            <a:ext cx="4591771" cy="234387"/>
          </a:xfrm>
        </p:spPr>
        <p:txBody>
          <a:bodyPr/>
          <a:lstStyle/>
          <a:p>
            <a:r>
              <a:rPr lang="fr-FR" dirty="0"/>
              <a:t>Réunions du groupe de travail WP3: 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1004824" y="522492"/>
            <a:ext cx="6227290" cy="4437773"/>
          </a:xfrm>
        </p:spPr>
        <p:txBody>
          <a:bodyPr numCol="1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200" dirty="0">
                <a:hlinkClick r:id="rId2"/>
              </a:rPr>
              <a:t>Réunions</a:t>
            </a:r>
            <a:r>
              <a:rPr lang="fr-FR" sz="1200" b="0" dirty="0"/>
              <a:t> organisées en juin et juillet (</a:t>
            </a:r>
            <a:r>
              <a:rPr lang="fr-FR" sz="1200" b="0" dirty="0" err="1"/>
              <a:t>visio</a:t>
            </a:r>
            <a:r>
              <a:rPr lang="fr-FR" sz="1200" b="0" dirty="0"/>
              <a:t>)</a:t>
            </a:r>
          </a:p>
          <a:p>
            <a:pPr marL="971550" lvl="1" indent="-285750"/>
            <a:r>
              <a:rPr lang="fr-FR" sz="1100" dirty="0"/>
              <a:t>(re) prise de contact, tours de table (compétences, intérêt TF, …)</a:t>
            </a:r>
          </a:p>
          <a:p>
            <a:pPr marL="971550" lvl="1" indent="-285750"/>
            <a:r>
              <a:rPr lang="fr-FR" sz="1100" dirty="0"/>
              <a:t>Présentation de projets/travaux</a:t>
            </a:r>
          </a:p>
          <a:p>
            <a:pPr marL="971550" lvl="1" indent="-285750"/>
            <a:r>
              <a:rPr lang="fr-FR" sz="1100" dirty="0"/>
              <a:t>Prochaine réunion mercredi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200" dirty="0"/>
              <a:t>Actualités:</a:t>
            </a:r>
          </a:p>
          <a:p>
            <a:pPr marL="971550" lvl="1" indent="-285750"/>
            <a:r>
              <a:rPr lang="fr-FR" sz="1100" b="0" dirty="0"/>
              <a:t>Participation aux journées </a:t>
            </a:r>
            <a:r>
              <a:rPr lang="fr-FR" sz="1100" b="0" dirty="0" err="1"/>
              <a:t>LpWAN@Clermont</a:t>
            </a:r>
            <a:r>
              <a:rPr lang="fr-FR" sz="1100" b="0" dirty="0"/>
              <a:t> </a:t>
            </a:r>
            <a:r>
              <a:rPr lang="fr-FR" sz="1100" b="0"/>
              <a:t>en juillet</a:t>
            </a:r>
            <a:endParaRPr lang="fr-FR" sz="1100" b="0" dirty="0"/>
          </a:p>
          <a:p>
            <a:pPr marL="971550" lvl="1" indent="-285750"/>
            <a:r>
              <a:rPr lang="fr-FR" sz="1100" dirty="0"/>
              <a:t>Projet </a:t>
            </a:r>
            <a:r>
              <a:rPr lang="fr-FR" sz="1100" b="1" dirty="0" err="1"/>
              <a:t>LabCom</a:t>
            </a:r>
            <a:r>
              <a:rPr lang="fr-FR" sz="1100" dirty="0"/>
              <a:t> </a:t>
            </a:r>
            <a:r>
              <a:rPr lang="fr-FR" sz="1100" dirty="0" err="1"/>
              <a:t>IoTAE-Lab</a:t>
            </a:r>
            <a:r>
              <a:rPr lang="fr-FR" sz="1100" dirty="0"/>
              <a:t> déposé auprès de l’ANR</a:t>
            </a:r>
          </a:p>
          <a:p>
            <a:pPr marL="971550" lvl="1" indent="-285750"/>
            <a:r>
              <a:rPr lang="fr-FR" sz="1100" b="0" dirty="0"/>
              <a:t>Projet étudiants @INSA Rennes (LL)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200" dirty="0"/>
              <a:t>Organisation du WP3</a:t>
            </a:r>
          </a:p>
          <a:p>
            <a:pPr marL="971550" lvl="1" indent="-285750"/>
            <a:r>
              <a:rPr lang="fr-FR" sz="1100" dirty="0"/>
              <a:t>Outils collaboratifs privilégiés: </a:t>
            </a:r>
            <a:r>
              <a:rPr lang="fr-FR" sz="1100" dirty="0" err="1"/>
              <a:t>Indico</a:t>
            </a:r>
            <a:r>
              <a:rPr lang="fr-FR" sz="1100" dirty="0"/>
              <a:t>, Git, Alfresco</a:t>
            </a:r>
          </a:p>
          <a:p>
            <a:pPr marL="971550" lvl="1" indent="-285750"/>
            <a:r>
              <a:rPr lang="fr-FR" sz="1100" dirty="0"/>
              <a:t>Réunions « fréquentes 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200" dirty="0"/>
              <a:t>Points d’intérêt relevés:</a:t>
            </a:r>
          </a:p>
          <a:p>
            <a:pPr marL="971550" lvl="1" indent="-285750"/>
            <a:r>
              <a:rPr lang="fr-FR" sz="1100" b="0" dirty="0"/>
              <a:t>LoRa Alliance, </a:t>
            </a:r>
            <a:r>
              <a:rPr lang="fr-FR" sz="1100" b="0" dirty="0" err="1"/>
              <a:t>Roaming</a:t>
            </a:r>
            <a:r>
              <a:rPr lang="fr-FR" sz="1100" b="0" dirty="0"/>
              <a:t>, réseaux satellites …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200" dirty="0"/>
              <a:t>Actions à court terme</a:t>
            </a:r>
            <a:r>
              <a:rPr lang="fr-FR" sz="1200" b="0" dirty="0"/>
              <a:t>:</a:t>
            </a:r>
          </a:p>
          <a:p>
            <a:pPr marL="971550" lvl="1" indent="-285750"/>
            <a:r>
              <a:rPr lang="fr-FR" sz="1100" b="0" dirty="0"/>
              <a:t>Établir liste des partenaires industriels</a:t>
            </a:r>
          </a:p>
          <a:p>
            <a:pPr marL="971550" lvl="1" indent="-285750"/>
            <a:r>
              <a:rPr lang="fr-FR" sz="1100" dirty="0"/>
              <a:t>Définir contributions au kick-off meeting</a:t>
            </a:r>
            <a:endParaRPr lang="fr-FR" sz="1100" b="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200" dirty="0"/>
              <a:t>Points de vigilance:</a:t>
            </a:r>
          </a:p>
          <a:p>
            <a:pPr marL="971550" lvl="1" indent="-285750"/>
            <a:r>
              <a:rPr lang="fr-FR" sz="1100" dirty="0"/>
              <a:t>Risque d’« </a:t>
            </a:r>
            <a:r>
              <a:rPr lang="fr-FR" sz="1100" b="1" dirty="0"/>
              <a:t>isolement</a:t>
            </a:r>
            <a:r>
              <a:rPr lang="fr-FR" sz="1100" dirty="0"/>
              <a:t> » du WP3.3 ? </a:t>
            </a:r>
          </a:p>
          <a:p>
            <a:pPr marL="971550" lvl="1" indent="-285750">
              <a:buFontTx/>
              <a:buChar char="-"/>
            </a:pPr>
            <a:endParaRPr lang="fr-FR" sz="1100" b="0" dirty="0"/>
          </a:p>
          <a:p>
            <a:endParaRPr lang="fr-FR" sz="1200" b="0" dirty="0"/>
          </a:p>
          <a:p>
            <a:endParaRPr lang="en-GB" sz="1200" b="0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16836121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CNRS_2019_def" id="{A22126CF-E991-6146-B806-4906C35B0DDD}" vid="{31BF5886-8832-9B49-AE2B-913C05BFB17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0A40E86A24154B814CF0FF2318376D" ma:contentTypeVersion="0" ma:contentTypeDescription="Crée un document." ma:contentTypeScope="" ma:versionID="3a4f8a3550a119e5095746a8310ab8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2a518d25f68732d39b21da5ad4a9a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BFB7F4-8909-4EF1-ADC0-7366337A3E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1209BC-259C-4250-9DB8-95B1C1F5ABB5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8A8EDC5-F054-42D5-8564-CB06C42177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1991</TotalTime>
  <Words>124</Words>
  <Application>Microsoft Office PowerPoint</Application>
  <PresentationFormat>Affichage à l'écran (16:9)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Wingdings</vt:lpstr>
      <vt:lpstr>Arial</vt:lpstr>
      <vt:lpstr>Arial Black</vt:lpstr>
      <vt:lpstr>Masque titre du document</vt:lpstr>
      <vt:lpstr>Réunions du groupe de travail WP3: 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154</cp:revision>
  <dcterms:created xsi:type="dcterms:W3CDTF">2021-02-23T10:22:49Z</dcterms:created>
  <dcterms:modified xsi:type="dcterms:W3CDTF">2021-09-27T07:49:08Z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