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62" r:id="rId12"/>
    <p:sldId id="264" r:id="rId13"/>
    <p:sldId id="265" r:id="rId14"/>
    <p:sldId id="266" r:id="rId15"/>
    <p:sldId id="272" r:id="rId16"/>
    <p:sldId id="268" r:id="rId17"/>
    <p:sldId id="270" r:id="rId18"/>
    <p:sldId id="269" r:id="rId19"/>
    <p:sldId id="259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6699FF"/>
    <a:srgbClr val="99CCFF"/>
    <a:srgbClr val="33CCFF"/>
    <a:srgbClr val="3399FF"/>
    <a:srgbClr val="66CCFF"/>
    <a:srgbClr val="FFCC00"/>
    <a:srgbClr val="FFBF61"/>
    <a:srgbClr val="FFB03B"/>
    <a:srgbClr val="FFA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trong-2020.eu/media/attachments/2019/12/STRONG-2020_Governing_Board_members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trong-2020.eu/media/attachments/2019/12/STRONG-2020_Governing_Board_member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5E12A-4094-47B0-A3B0-C27897C9B7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A4C583-64B9-4EE8-8D99-EAE02089B1AD}">
      <dgm:prSet phldrT="[Texte]" custT="1"/>
      <dgm:spPr/>
      <dgm:t>
        <a:bodyPr/>
        <a:lstStyle/>
        <a:p>
          <a:pPr algn="ctr"/>
          <a:endParaRPr lang="fr-FR" sz="1500" dirty="0" smtClean="0">
            <a:latin typeface="Arial Narrow" panose="020B0606020202030204" pitchFamily="34" charset="0"/>
          </a:endParaRPr>
        </a:p>
        <a:p>
          <a:pPr algn="ctr"/>
          <a:r>
            <a:rPr lang="fr-FR" sz="1800" b="1" dirty="0" smtClean="0">
              <a:latin typeface="Arial Narrow" panose="020B0606020202030204" pitchFamily="34" charset="0"/>
            </a:rPr>
            <a:t>Management team</a:t>
          </a:r>
        </a:p>
        <a:p>
          <a:pPr algn="ctr"/>
          <a:endParaRPr lang="fr-FR" sz="1500" dirty="0">
            <a:latin typeface="Arial Narrow" panose="020B0606020202030204" pitchFamily="34" charset="0"/>
          </a:endParaRPr>
        </a:p>
      </dgm:t>
    </dgm:pt>
    <dgm:pt modelId="{D0A65A7C-9C88-4E30-902E-85B013012D44}" type="parTrans" cxnId="{57A6BEC0-43A1-487C-9C3C-B0F839D55DD8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8AF6EC02-2AB8-4E6E-A15B-ECA0F1ECC1AC}" type="sibTrans" cxnId="{57A6BEC0-43A1-487C-9C3C-B0F839D55DD8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859E00B4-45F9-497B-8EB3-DF869F0CA955}">
      <dgm:prSet phldrT="[Texte]"/>
      <dgm:spPr/>
      <dgm:t>
        <a:bodyPr/>
        <a:lstStyle/>
        <a:p>
          <a:endParaRPr lang="fr-FR" dirty="0">
            <a:latin typeface="Arial Narrow" panose="020B0606020202030204" pitchFamily="34" charset="0"/>
          </a:endParaRPr>
        </a:p>
      </dgm:t>
    </dgm:pt>
    <dgm:pt modelId="{11E3DC70-D66E-42B9-9C47-0D26268E70BD}" type="parTrans" cxnId="{6D103BB6-5DEB-4BB6-84FD-EC4CDD2CBD3A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E14BC18E-0887-4BEE-ABEA-CBED4A3B6CBE}" type="sibTrans" cxnId="{6D103BB6-5DEB-4BB6-84FD-EC4CDD2CBD3A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2F21CCC9-65B7-4D97-8C17-C8D2E0249F65}">
      <dgm:prSet phldrT="[Texte]" custT="1"/>
      <dgm:spPr/>
      <dgm:t>
        <a:bodyPr/>
        <a:lstStyle/>
        <a:p>
          <a:r>
            <a:rPr lang="fr-FR" sz="1800" b="1" dirty="0" smtClean="0">
              <a:latin typeface="Arial Narrow" panose="020B0606020202030204" pitchFamily="34" charset="0"/>
            </a:rPr>
            <a:t>Executive </a:t>
          </a:r>
          <a:r>
            <a:rPr lang="fr-FR" sz="1800" b="1" dirty="0" err="1" smtClean="0">
              <a:latin typeface="Arial Narrow" panose="020B0606020202030204" pitchFamily="34" charset="0"/>
            </a:rPr>
            <a:t>Board</a:t>
          </a:r>
          <a:endParaRPr lang="fr-FR" sz="1800" b="1" dirty="0">
            <a:latin typeface="Arial Narrow" panose="020B0606020202030204" pitchFamily="34" charset="0"/>
          </a:endParaRPr>
        </a:p>
      </dgm:t>
    </dgm:pt>
    <dgm:pt modelId="{1DE40E82-1D41-413C-8256-C0BFC9BBAA88}" type="parTrans" cxnId="{77ED3B32-9746-4946-A0AF-1BF2AA011DBE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4E1EEA87-0FD5-4EF7-865B-7EFE6B61A19C}" type="sibTrans" cxnId="{77ED3B32-9746-4946-A0AF-1BF2AA011DBE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2E045E78-158B-4FB7-956E-3EE1F596A3E9}">
      <dgm:prSet phldrT="[Texte]" custT="1"/>
      <dgm:spPr/>
      <dgm:t>
        <a:bodyPr/>
        <a:lstStyle/>
        <a:p>
          <a:r>
            <a:rPr lang="fr-FR" sz="1800" b="1" dirty="0" smtClean="0">
              <a:latin typeface="Arial Narrow" panose="020B0606020202030204" pitchFamily="34" charset="0"/>
            </a:rPr>
            <a:t>Facility Coordination Panel</a:t>
          </a:r>
          <a:endParaRPr lang="fr-FR" sz="1800" b="1" dirty="0">
            <a:latin typeface="Arial Narrow" panose="020B0606020202030204" pitchFamily="34" charset="0"/>
          </a:endParaRPr>
        </a:p>
      </dgm:t>
    </dgm:pt>
    <dgm:pt modelId="{46053CA7-BAC9-4F87-A3B6-B1947D3724D8}" type="parTrans" cxnId="{5F611306-65E8-4CCB-A185-99A0CE2CFDA3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BD22A3D9-138B-4762-BE76-06102D1068B6}" type="sibTrans" cxnId="{5F611306-65E8-4CCB-A185-99A0CE2CFDA3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E694EB0D-B359-40E0-9E13-5AC883C6EEFF}">
      <dgm:prSet phldrT="[Texte]"/>
      <dgm:spPr/>
      <dgm:t>
        <a:bodyPr/>
        <a:lstStyle/>
        <a:p>
          <a:r>
            <a:rPr lang="fr-FR" b="0" i="0" u="none" dirty="0" smtClean="0">
              <a:latin typeface="Arial Narrow" panose="020B0606020202030204" pitchFamily="34" charset="0"/>
            </a:rPr>
            <a:t>Dieter GRZONKA	</a:t>
          </a:r>
          <a:endParaRPr lang="fr-FR" dirty="0">
            <a:latin typeface="Arial Narrow" panose="020B0606020202030204" pitchFamily="34" charset="0"/>
          </a:endParaRPr>
        </a:p>
      </dgm:t>
    </dgm:pt>
    <dgm:pt modelId="{A24E412E-3B03-4D1E-9BD5-6323B95F842A}" type="parTrans" cxnId="{0934DE8A-B66C-401F-AFD2-D331FF2F500D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00D43411-4D1B-4976-8A3F-7ACF5C7CCFA9}" type="sibTrans" cxnId="{0934DE8A-B66C-401F-AFD2-D331FF2F500D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1092E328-9ABC-4859-A4B8-E2B09DD18DF6}">
      <dgm:prSet phldrT="[Texte]"/>
      <dgm:spPr/>
      <dgm:t>
        <a:bodyPr/>
        <a:lstStyle/>
        <a:p>
          <a:r>
            <a:rPr lang="fr-FR" b="1" dirty="0" smtClean="0">
              <a:latin typeface="Arial Narrow" panose="020B0606020202030204" pitchFamily="34" charset="0"/>
            </a:rPr>
            <a:t>Scientific </a:t>
          </a:r>
          <a:r>
            <a:rPr lang="fr-FR" b="1" dirty="0" err="1" smtClean="0">
              <a:latin typeface="Arial Narrow" panose="020B0606020202030204" pitchFamily="34" charset="0"/>
            </a:rPr>
            <a:t>Coordinator</a:t>
          </a:r>
          <a:r>
            <a:rPr lang="fr-FR" b="1" dirty="0" smtClean="0">
              <a:latin typeface="Arial Narrow" panose="020B0606020202030204" pitchFamily="34" charset="0"/>
            </a:rPr>
            <a:t>:</a:t>
          </a:r>
          <a:endParaRPr lang="fr-FR" b="1" dirty="0">
            <a:latin typeface="Arial Narrow" panose="020B0606020202030204" pitchFamily="34" charset="0"/>
          </a:endParaRPr>
        </a:p>
      </dgm:t>
    </dgm:pt>
    <dgm:pt modelId="{9BA0842D-2E84-4058-BD5B-801239D008FC}" type="parTrans" cxnId="{D546D724-960D-4843-8FA1-84F8B4EB9197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1AC054F9-27B7-4519-AFFA-7E875B1C2160}" type="sibTrans" cxnId="{D546D724-960D-4843-8FA1-84F8B4EB9197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6138A6A0-3EE1-4212-B7C3-66695C9226E8}">
      <dgm:prSet phldrT="[Texte]"/>
      <dgm:spPr/>
      <dgm:t>
        <a:bodyPr/>
        <a:lstStyle/>
        <a:p>
          <a:r>
            <a:rPr lang="fr-FR" b="1" dirty="0" err="1" smtClean="0">
              <a:latin typeface="Arial Narrow" panose="020B0606020202030204" pitchFamily="34" charset="0"/>
            </a:rPr>
            <a:t>Deputy</a:t>
          </a:r>
          <a:r>
            <a:rPr lang="fr-FR" b="1" dirty="0" smtClean="0">
              <a:latin typeface="Arial Narrow" panose="020B0606020202030204" pitchFamily="34" charset="0"/>
            </a:rPr>
            <a:t> Scientific </a:t>
          </a:r>
          <a:r>
            <a:rPr lang="fr-FR" b="1" dirty="0" err="1" smtClean="0">
              <a:latin typeface="Arial Narrow" panose="020B0606020202030204" pitchFamily="34" charset="0"/>
            </a:rPr>
            <a:t>Coordinator</a:t>
          </a:r>
          <a:r>
            <a:rPr lang="fr-FR" b="1" dirty="0" smtClean="0">
              <a:latin typeface="Arial Narrow" panose="020B0606020202030204" pitchFamily="34" charset="0"/>
            </a:rPr>
            <a:t>:</a:t>
          </a:r>
          <a:endParaRPr lang="fr-FR" b="1" dirty="0">
            <a:latin typeface="Arial Narrow" panose="020B0606020202030204" pitchFamily="34" charset="0"/>
          </a:endParaRPr>
        </a:p>
      </dgm:t>
    </dgm:pt>
    <dgm:pt modelId="{326D7F28-7CA6-4DA6-AC4E-C3FA8F471605}" type="parTrans" cxnId="{95E05D51-C634-49BB-A394-6A2CF6B40F38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6F8597A2-0A13-45D8-A1C7-B2A68ACDFD09}" type="sibTrans" cxnId="{95E05D51-C634-49BB-A394-6A2CF6B40F38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290B2264-8005-4F76-8001-EE3A51B75EB0}">
      <dgm:prSet custT="1"/>
      <dgm:spPr/>
      <dgm:t>
        <a:bodyPr/>
        <a:lstStyle/>
        <a:p>
          <a:r>
            <a:rPr lang="en-US" sz="1800" b="1" dirty="0" smtClean="0">
              <a:latin typeface="Arial Narrow" panose="020B0606020202030204" pitchFamily="34" charset="0"/>
            </a:rPr>
            <a:t>Governing Board</a:t>
          </a:r>
          <a:endParaRPr lang="fr-FR" sz="1800" b="1" dirty="0">
            <a:latin typeface="Arial Narrow" panose="020B0606020202030204" pitchFamily="34" charset="0"/>
          </a:endParaRPr>
        </a:p>
      </dgm:t>
    </dgm:pt>
    <dgm:pt modelId="{18E9F392-B954-4A53-A5F0-AE91DA5AA617}" type="parTrans" cxnId="{208FFFBB-09BD-4F79-B856-2702C6705835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C9CDC9EA-0DA8-4205-8162-881FF418BC4E}" type="sibTrans" cxnId="{208FFFBB-09BD-4F79-B856-2702C6705835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B8E34BC8-02A8-4EB7-9043-EAB765060956}">
      <dgm:prSet/>
      <dgm:spPr/>
      <dgm:t>
        <a:bodyPr/>
        <a:lstStyle/>
        <a:p>
          <a:endParaRPr lang="fr-FR" dirty="0">
            <a:latin typeface="Arial Narrow" panose="020B0606020202030204" pitchFamily="34" charset="0"/>
          </a:endParaRPr>
        </a:p>
      </dgm:t>
    </dgm:pt>
    <dgm:pt modelId="{657AA932-ED64-45CC-A532-1F28C34D10F1}" type="parTrans" cxnId="{E67FE61C-1548-4CF9-9A5A-DA3247357AED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5B97334A-5D1E-4A7F-BF54-2B302B1D5858}" type="sibTrans" cxnId="{E67FE61C-1548-4CF9-9A5A-DA3247357AED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94E097E9-BACA-4895-ADC8-525D6C71B61E}">
      <dgm:prSet/>
      <dgm:spPr/>
      <dgm:t>
        <a:bodyPr/>
        <a:lstStyle/>
        <a:p>
          <a:r>
            <a:rPr lang="en-US" b="1" dirty="0" smtClean="0">
              <a:latin typeface="Arial Narrow" panose="020B0606020202030204" pitchFamily="34" charset="0"/>
            </a:rPr>
            <a:t>Chairperson:</a:t>
          </a:r>
          <a:endParaRPr lang="fr-FR" b="1" dirty="0">
            <a:latin typeface="Arial Narrow" panose="020B0606020202030204" pitchFamily="34" charset="0"/>
          </a:endParaRPr>
        </a:p>
      </dgm:t>
    </dgm:pt>
    <dgm:pt modelId="{DB229D14-8D07-4336-863F-DEEAFBF7DF8E}" type="parTrans" cxnId="{B5F0F083-AA94-483F-80BE-8D3D1F22BA75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784160A3-6717-4A87-BAEA-238C28072CD8}" type="sibTrans" cxnId="{B5F0F083-AA94-483F-80BE-8D3D1F22BA75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075318F1-ECD3-4EA5-8745-06012D12BC66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  <a:hlinkClick xmlns:r="http://schemas.openxmlformats.org/officeDocument/2006/relationships" r:id="rId1"/>
            </a:rPr>
            <a:t>The complete lists of members</a:t>
          </a:r>
          <a:endParaRPr lang="fr-FR" dirty="0">
            <a:latin typeface="Arial Narrow" panose="020B0606020202030204" pitchFamily="34" charset="0"/>
          </a:endParaRPr>
        </a:p>
      </dgm:t>
    </dgm:pt>
    <dgm:pt modelId="{89B5736F-4F66-45F8-8C6B-9DFAAF2B49B5}" type="parTrans" cxnId="{C5D08B7C-3494-4A46-8DC4-1308D468A3E3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FDF52AB8-B476-4D7D-B005-BB887A1DECD8}" type="sibTrans" cxnId="{C5D08B7C-3494-4A46-8DC4-1308D468A3E3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A2523CE9-EFF7-4BE7-98BC-B8364F2AC374}">
      <dgm:prSet phldrT="[Texte]"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Barbara ERAZMUS 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EE5B472F-D5E7-474D-8A53-9190A34B7109}" type="parTrans" cxnId="{2E13E1E7-44C8-4FE0-A319-836BB51DF09C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3A74E401-6D00-48DC-A208-54F0F1E2E945}" type="sibTrans" cxnId="{2E13E1E7-44C8-4FE0-A319-836BB51DF09C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E910D52E-E993-43CB-8941-5FF938B70A82}">
      <dgm:prSet/>
      <dgm:spPr/>
      <dgm:t>
        <a:bodyPr/>
        <a:lstStyle/>
        <a:p>
          <a:r>
            <a:rPr lang="fr-FR" b="0" i="0" u="none" dirty="0" smtClean="0">
              <a:latin typeface="Arial Narrow" panose="020B0606020202030204" pitchFamily="34" charset="0"/>
            </a:rPr>
            <a:t>Achim DENIG	</a:t>
          </a:r>
          <a:endParaRPr lang="fr-FR" dirty="0">
            <a:latin typeface="Arial Narrow" panose="020B0606020202030204" pitchFamily="34" charset="0"/>
          </a:endParaRPr>
        </a:p>
      </dgm:t>
    </dgm:pt>
    <dgm:pt modelId="{C9E68ADE-F273-4C70-BCEA-2D1DF1E0DFFA}" type="parTrans" cxnId="{BF404C75-9FB6-406E-AB5B-AAAA2274BC52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6822FC0B-F3C7-4FFE-82FC-BA9599DACBBD}" type="sibTrans" cxnId="{BF404C75-9FB6-406E-AB5B-AAAA2274BC52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61A32BE2-BF05-4E60-B34A-14E973D22386}">
      <dgm:prSet/>
      <dgm:spPr/>
      <dgm:t>
        <a:bodyPr/>
        <a:lstStyle/>
        <a:p>
          <a:r>
            <a:rPr lang="fr-FR" b="0" i="0" u="none" dirty="0" smtClean="0">
              <a:latin typeface="Arial Narrow" panose="020B0606020202030204" pitchFamily="34" charset="0"/>
            </a:rPr>
            <a:t>Catalina CURCEANU</a:t>
          </a:r>
          <a:endParaRPr lang="fr-FR" dirty="0">
            <a:latin typeface="Arial Narrow" panose="020B0606020202030204" pitchFamily="34" charset="0"/>
          </a:endParaRPr>
        </a:p>
      </dgm:t>
    </dgm:pt>
    <dgm:pt modelId="{8F829B4E-E924-4102-9A30-D2BC6EC78C84}" type="parTrans" cxnId="{A97C175E-2DEB-41DD-873D-A978BA72E959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5B858D63-FD25-4BF5-8F0C-6C1B49CFA978}" type="sibTrans" cxnId="{A97C175E-2DEB-41DD-873D-A978BA72E959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689222F5-9AA8-4B86-8EE2-24EA2272D97A}">
      <dgm:prSet/>
      <dgm:spPr/>
      <dgm:t>
        <a:bodyPr/>
        <a:lstStyle/>
        <a:p>
          <a:r>
            <a:rPr lang="fr-FR" b="0" i="0" u="none" dirty="0" smtClean="0">
              <a:latin typeface="Arial Narrow" panose="020B0606020202030204" pitchFamily="34" charset="0"/>
            </a:rPr>
            <a:t>Hartmut SCHMIEDEN	</a:t>
          </a:r>
          <a:endParaRPr lang="fr-FR" dirty="0">
            <a:latin typeface="Arial Narrow" panose="020B0606020202030204" pitchFamily="34" charset="0"/>
          </a:endParaRPr>
        </a:p>
      </dgm:t>
    </dgm:pt>
    <dgm:pt modelId="{63070B95-7AFC-4491-A591-DF9B39F6F149}" type="parTrans" cxnId="{FB68FF08-4105-4FA5-B852-3A0536E3E146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6EF53AB8-B6A8-4DA0-B520-D69798ECE87B}" type="sibTrans" cxnId="{FB68FF08-4105-4FA5-B852-3A0536E3E146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E30764E1-1E8F-43C7-A4EC-E58616AD8BD8}">
      <dgm:prSet/>
      <dgm:spPr/>
      <dgm:t>
        <a:bodyPr/>
        <a:lstStyle/>
        <a:p>
          <a:r>
            <a:rPr lang="fr-FR" b="0" i="0" u="none" dirty="0" smtClean="0">
              <a:latin typeface="Arial Narrow" panose="020B0606020202030204" pitchFamily="34" charset="0"/>
            </a:rPr>
            <a:t>Yvonne LEIFELS	</a:t>
          </a:r>
          <a:endParaRPr lang="fr-FR" dirty="0">
            <a:latin typeface="Arial Narrow" panose="020B0606020202030204" pitchFamily="34" charset="0"/>
          </a:endParaRPr>
        </a:p>
      </dgm:t>
    </dgm:pt>
    <dgm:pt modelId="{A1CEBF6D-8759-474F-B9E2-C3F82C219BF3}" type="parTrans" cxnId="{7DE6650A-D25C-4121-B912-1C407CDA57B3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1B3F969D-563F-4ED1-9746-729E7571DD7D}" type="sibTrans" cxnId="{7DE6650A-D25C-4121-B912-1C407CDA57B3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A22040AB-E8BE-4499-9F74-7B02A3EA700B}">
      <dgm:prSet/>
      <dgm:spPr/>
      <dgm:t>
        <a:bodyPr/>
        <a:lstStyle/>
        <a:p>
          <a:r>
            <a:rPr lang="fr-FR" b="0" i="0" u="none" dirty="0" err="1" smtClean="0">
              <a:latin typeface="Arial Narrow" panose="020B0606020202030204" pitchFamily="34" charset="0"/>
            </a:rPr>
            <a:t>Gert</a:t>
          </a:r>
          <a:r>
            <a:rPr lang="fr-FR" b="0" i="0" u="none" dirty="0" smtClean="0">
              <a:latin typeface="Arial Narrow" panose="020B0606020202030204" pitchFamily="34" charset="0"/>
            </a:rPr>
            <a:t> AARTS</a:t>
          </a:r>
          <a:r>
            <a:rPr lang="fr-FR" b="0" i="0" u="none" dirty="0" smtClean="0">
              <a:latin typeface="Arial Narrow" panose="020B0606020202030204" pitchFamily="34" charset="0"/>
            </a:rPr>
            <a:t>	</a:t>
          </a:r>
          <a:endParaRPr lang="fr-FR" dirty="0">
            <a:latin typeface="Arial Narrow" panose="020B0606020202030204" pitchFamily="34" charset="0"/>
          </a:endParaRPr>
        </a:p>
      </dgm:t>
    </dgm:pt>
    <dgm:pt modelId="{4A6466D4-8F3B-40C1-A4BB-6560C4507960}" type="parTrans" cxnId="{799C391E-1DBB-4A04-A1EA-AF7CC7F6EFF1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F33D80FD-C448-47C3-AC5D-7161442AF48E}" type="sibTrans" cxnId="{799C391E-1DBB-4A04-A1EA-AF7CC7F6EFF1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F0EA334D-3EEA-4CD5-A48D-431D755464D0}">
      <dgm:prSet/>
      <dgm:spPr/>
      <dgm:t>
        <a:bodyPr/>
        <a:lstStyle/>
        <a:p>
          <a:r>
            <a:rPr lang="fr-FR" b="0" i="0" u="none" dirty="0" smtClean="0">
              <a:latin typeface="Arial Narrow" panose="020B0606020202030204" pitchFamily="34" charset="0"/>
            </a:rPr>
            <a:t>David D'ENTERRIA	</a:t>
          </a:r>
          <a:endParaRPr lang="fr-FR" dirty="0">
            <a:latin typeface="Arial Narrow" panose="020B0606020202030204" pitchFamily="34" charset="0"/>
          </a:endParaRPr>
        </a:p>
      </dgm:t>
    </dgm:pt>
    <dgm:pt modelId="{9401AC97-CE12-4119-9715-F48409A97935}" type="parTrans" cxnId="{31281733-55F7-49AD-8D76-55A5CB00C405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ED04455F-8DBB-4566-93EE-0F965F0AA6DB}" type="sibTrans" cxnId="{31281733-55F7-49AD-8D76-55A5CB00C405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3BF9DAC4-2C69-4D7B-9408-13BB6592F0CD}">
      <dgm:prSet/>
      <dgm:spPr/>
      <dgm:t>
        <a:bodyPr/>
        <a:lstStyle/>
        <a:p>
          <a:r>
            <a:rPr lang="fr-FR" b="0" i="0" u="none" dirty="0" smtClean="0">
              <a:latin typeface="Arial Narrow" panose="020B0606020202030204" pitchFamily="34" charset="0"/>
            </a:rPr>
            <a:t>Jean-Philippe LANSBERG</a:t>
          </a:r>
          <a:endParaRPr lang="fr-FR" dirty="0">
            <a:latin typeface="Arial Narrow" panose="020B0606020202030204" pitchFamily="34" charset="0"/>
          </a:endParaRPr>
        </a:p>
      </dgm:t>
    </dgm:pt>
    <dgm:pt modelId="{30B1935F-D7C5-45EF-BAAC-773CC656803F}" type="parTrans" cxnId="{822372E9-B3F5-4F04-AD94-DCA4C94B3E3C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948CD38C-6DA1-4434-9B0B-9F4BF7DFC403}" type="sibTrans" cxnId="{822372E9-B3F5-4F04-AD94-DCA4C94B3E3C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55C32CCE-0D73-468D-A11F-DC2DF22EC650}">
      <dgm:prSet/>
      <dgm:spPr/>
      <dgm:t>
        <a:bodyPr/>
        <a:lstStyle/>
        <a:p>
          <a:r>
            <a:rPr lang="fr-FR" b="0" i="0" u="none" dirty="0" smtClean="0">
              <a:latin typeface="Arial Narrow" panose="020B0606020202030204" pitchFamily="34" charset="0"/>
            </a:rPr>
            <a:t>Hervé MOUTARDE	</a:t>
          </a:r>
          <a:endParaRPr lang="fr-FR" dirty="0">
            <a:latin typeface="Arial Narrow" panose="020B0606020202030204" pitchFamily="34" charset="0"/>
          </a:endParaRPr>
        </a:p>
      </dgm:t>
    </dgm:pt>
    <dgm:pt modelId="{E2EC5834-469C-4E92-97B6-7F2F34653706}" type="parTrans" cxnId="{8D248E8D-5478-4223-9D17-06C91C3DF72C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894BA853-4E24-4AEF-B4CE-BC3595EFCE46}" type="sibTrans" cxnId="{8D248E8D-5478-4223-9D17-06C91C3DF72C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EF3C0156-7E1F-4961-877F-64B832800F1E}">
      <dgm:prSet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Elena GONZALES FERREIRO</a:t>
          </a:r>
          <a:endParaRPr lang="fr-FR" dirty="0">
            <a:latin typeface="Arial Narrow" panose="020B0606020202030204" pitchFamily="34" charset="0"/>
          </a:endParaRPr>
        </a:p>
      </dgm:t>
    </dgm:pt>
    <dgm:pt modelId="{911EB055-2EDB-42A4-BD69-8D8B0A7DA05C}" type="parTrans" cxnId="{1EF0E475-0C54-4E8A-91E0-29800B6FD6E2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B4D8318C-90F7-48A7-ABE8-940309EAF286}" type="sibTrans" cxnId="{1EF0E475-0C54-4E8A-91E0-29800B6FD6E2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E0B29760-CFE2-4570-92A2-8A13A2423234}">
      <dgm:prSet/>
      <dgm:spPr/>
      <dgm:t>
        <a:bodyPr/>
        <a:lstStyle/>
        <a:p>
          <a:endParaRPr lang="fr-FR" dirty="0">
            <a:latin typeface="Arial Narrow" panose="020B0606020202030204" pitchFamily="34" charset="0"/>
          </a:endParaRPr>
        </a:p>
      </dgm:t>
    </dgm:pt>
    <dgm:pt modelId="{667518E1-9BDB-44F4-B745-D98E4DF194F1}" type="parTrans" cxnId="{9B0C7BC4-EDF0-453B-A679-D8D00C09179F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7894D4CB-7CE4-4865-BF43-43BEA3CBC07F}" type="sibTrans" cxnId="{9B0C7BC4-EDF0-453B-A679-D8D00C09179F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B033CC01-E67A-49D6-A560-1941DAE2E8E1}">
      <dgm:prSet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Carlo GUARALDO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56A4168B-880A-49CE-B23B-E4BC6FC969B1}" type="parTrans" cxnId="{ED766247-DF5D-4CEB-B0FA-1F52CD009687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BB24CD6A-C702-480D-8B41-399A6A72D44C}" type="sibTrans" cxnId="{ED766247-DF5D-4CEB-B0FA-1F52CD009687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FA258236-30C7-4607-BCAB-6CF555DD2E69}">
      <dgm:prSet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Boris HIPPOLYTE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C94A0814-20A2-436C-B7D3-46208CD7912B}" type="parTrans" cxnId="{9A133D56-C995-46F5-BCB7-190F4DA91059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1FB050E1-4AB9-4ABF-82CB-908ACD3527BF}" type="sibTrans" cxnId="{9A133D56-C995-46F5-BCB7-190F4DA91059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D245A79D-1B40-46C6-B129-2E31969B2599}">
      <dgm:prSet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Chiara LA TESSA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273940E7-8A77-4485-890E-15AFF47B25C2}" type="parTrans" cxnId="{7DA919FD-5FC9-4ED0-B964-53F4070D0541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4580114B-13F7-4261-B61D-0D5B8B08ED6E}" type="sibTrans" cxnId="{7DA919FD-5FC9-4ED0-B964-53F4070D0541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C4823305-CB04-4A35-864E-0A64EEA11CA2}">
      <dgm:prSet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Frank MAAS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A1568440-E9A1-400C-B825-CE150210C8B9}" type="parTrans" cxnId="{2925D2EB-96F8-432C-B33C-26C4DFDFB716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DBFEB596-93A8-42EA-8EAC-48FC77A6A553}" type="sibTrans" cxnId="{2925D2EB-96F8-432C-B33C-26C4DFDFB716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7ACA2D1F-9339-4907-A8C2-2282C4F42534}">
      <dgm:prSet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Franck SABATIÉ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694A0C17-F808-4D91-AEF0-5700A331868B}" type="parTrans" cxnId="{C7D8E725-ADB0-43EB-BBE1-F2CFA6D8D2AA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9CCF347C-E30F-409E-BAEC-024A6A711EDF}" type="sibTrans" cxnId="{C7D8E725-ADB0-43EB-BBE1-F2CFA6D8D2AA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2E3199CC-E052-49BB-A116-F6BEC7375784}">
      <dgm:prSet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Carlos SALGADO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F40EEE30-9EB4-4498-9BBC-C44338CA9748}" type="parTrans" cxnId="{136C5FC3-BD06-495A-966F-CB501AD543DF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DC96757F-AB25-4981-9F0C-C06C08E12056}" type="sibTrans" cxnId="{136C5FC3-BD06-495A-966F-CB501AD543DF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0034E887-1328-4F35-B98E-478A7187A582}">
      <dgm:prSet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Laura TOLOS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41CABE7A-A74F-4FCE-A003-A75C095B80B7}" type="parTrans" cxnId="{BA7A5E5E-E9D2-4C3E-97D2-7A29A8220C1C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2114537A-BC68-4E10-885B-30F216C6D0B5}" type="sibTrans" cxnId="{BA7A5E5E-E9D2-4C3E-97D2-7A29A8220C1C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38A3811C-86FD-49A4-8DA4-F2E145EF9EBF}">
      <dgm:prSet phldrT="[Texte]"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Barbara ERAZMUS</a:t>
          </a:r>
          <a:endParaRPr lang="fr-FR" dirty="0">
            <a:latin typeface="Arial Narrow" panose="020B0606020202030204" pitchFamily="34" charset="0"/>
          </a:endParaRPr>
        </a:p>
      </dgm:t>
    </dgm:pt>
    <dgm:pt modelId="{BE9127B8-6411-4F75-BCC0-26CDA62FF73C}" type="parTrans" cxnId="{9F2D04EC-B231-4B3C-BCF1-076E1379B0C7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F1F9525C-EE29-43C4-B0E3-C8EFA14EDEA1}" type="sibTrans" cxnId="{9F2D04EC-B231-4B3C-BCF1-076E1379B0C7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BB6CA62A-F0A3-47E4-A240-31E06594E3FB}">
      <dgm:prSet/>
      <dgm:spPr/>
      <dgm:t>
        <a:bodyPr/>
        <a:lstStyle/>
        <a:p>
          <a:endParaRPr lang="fr-FR" dirty="0">
            <a:latin typeface="Arial Narrow" panose="020B0606020202030204" pitchFamily="34" charset="0"/>
          </a:endParaRPr>
        </a:p>
      </dgm:t>
    </dgm:pt>
    <dgm:pt modelId="{9B686591-812D-4C8E-AA4E-25C6CD28021A}" type="parTrans" cxnId="{07B8C8E6-8A61-4EC1-963B-EE1B53522A05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975D703C-92CC-47B1-9B26-33332E8990C7}" type="sibTrans" cxnId="{07B8C8E6-8A61-4EC1-963B-EE1B53522A05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ADE3103B-4829-44AC-9A7C-2E1217BBF1EE}">
      <dgm:prSet phldrT="[Texte]"/>
      <dgm:spPr/>
      <dgm:t>
        <a:bodyPr/>
        <a:lstStyle/>
        <a:p>
          <a:r>
            <a:rPr lang="fr-FR" b="1" dirty="0" smtClean="0">
              <a:latin typeface="Arial Narrow" panose="020B0606020202030204" pitchFamily="34" charset="0"/>
            </a:rPr>
            <a:t>Project Manager:</a:t>
          </a:r>
          <a:endParaRPr lang="fr-FR" b="1" dirty="0">
            <a:latin typeface="Arial Narrow" panose="020B0606020202030204" pitchFamily="34" charset="0"/>
          </a:endParaRPr>
        </a:p>
      </dgm:t>
    </dgm:pt>
    <dgm:pt modelId="{6E018C1B-7B33-4304-A08B-A5F8E957D443}" type="parTrans" cxnId="{76B0AAD0-EF83-4246-964F-812A65B1F65B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45AC719E-C52D-414A-8655-B69790463682}" type="sibTrans" cxnId="{76B0AAD0-EF83-4246-964F-812A65B1F65B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2E072049-C56A-4321-B5CB-002F77FF9681}">
      <dgm:prSet/>
      <dgm:spPr/>
      <dgm:t>
        <a:bodyPr/>
        <a:lstStyle/>
        <a:p>
          <a:endParaRPr lang="fr-FR" dirty="0">
            <a:latin typeface="Arial Narrow" panose="020B0606020202030204" pitchFamily="34" charset="0"/>
          </a:endParaRPr>
        </a:p>
      </dgm:t>
    </dgm:pt>
    <dgm:pt modelId="{49CC9446-4092-4F9C-A57B-54180DC61A4A}" type="parTrans" cxnId="{2C7D0E1F-4D60-4F6D-8586-D594B30318EE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1EFE0C2B-999A-49DC-9F5F-AEBD6877FFDE}" type="sibTrans" cxnId="{2C7D0E1F-4D60-4F6D-8586-D594B30318EE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53DD8E5B-BE45-45F2-8B86-320B141D7AC7}">
      <dgm:prSet phldrT="[Texte]"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Emine AMETSHAEVA </a:t>
          </a:r>
          <a:br>
            <a:rPr lang="fr-FR" dirty="0" smtClean="0">
              <a:latin typeface="Arial Narrow" panose="020B0606020202030204" pitchFamily="34" charset="0"/>
            </a:rPr>
          </a:br>
          <a:endParaRPr lang="fr-FR" dirty="0">
            <a:latin typeface="Arial Narrow" panose="020B0606020202030204" pitchFamily="34" charset="0"/>
          </a:endParaRPr>
        </a:p>
      </dgm:t>
    </dgm:pt>
    <dgm:pt modelId="{3AD8F7FE-8949-45F5-B457-D46556C44086}" type="parTrans" cxnId="{4AAB8C3F-56DE-4633-A2BA-AB8A968D7836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A6C61082-3609-4F20-B985-D0D3AF274BCF}" type="sibTrans" cxnId="{4AAB8C3F-56DE-4633-A2BA-AB8A968D7836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6E77BA08-9C23-4F2B-A7F9-78B283B96200}">
      <dgm:prSet phldrT="[Texte]"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Carlo GUARALDO</a:t>
          </a:r>
          <a:endParaRPr lang="fr-FR" dirty="0">
            <a:latin typeface="Arial Narrow" panose="020B0606020202030204" pitchFamily="34" charset="0"/>
          </a:endParaRPr>
        </a:p>
      </dgm:t>
    </dgm:pt>
    <dgm:pt modelId="{8575E04C-4912-46D3-9573-148764EFEE8B}" type="parTrans" cxnId="{062D256C-E1DE-4813-9895-7E8CC593F749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29BE4144-33D4-4183-9E92-A8C7F0455BD8}" type="sibTrans" cxnId="{062D256C-E1DE-4813-9895-7E8CC593F749}">
      <dgm:prSet/>
      <dgm:spPr/>
      <dgm:t>
        <a:bodyPr/>
        <a:lstStyle/>
        <a:p>
          <a:endParaRPr lang="fr-FR">
            <a:latin typeface="Arial Narrow" panose="020B0606020202030204" pitchFamily="34" charset="0"/>
          </a:endParaRPr>
        </a:p>
      </dgm:t>
    </dgm:pt>
    <dgm:pt modelId="{48A3A5BE-BEC2-46CD-8BD7-54DAA0DA8A6D}">
      <dgm:prSet phldrT="[Texte]"/>
      <dgm:spPr/>
      <dgm:t>
        <a:bodyPr/>
        <a:lstStyle/>
        <a:p>
          <a:r>
            <a:rPr lang="fr-FR" b="1" dirty="0" smtClean="0">
              <a:latin typeface="Arial Narrow" panose="020B0606020202030204" pitchFamily="34" charset="0"/>
            </a:rPr>
            <a:t>Chaired by Scientific </a:t>
          </a:r>
          <a:r>
            <a:rPr lang="fr-FR" b="1" dirty="0" err="1" smtClean="0">
              <a:latin typeface="Arial Narrow" panose="020B0606020202030204" pitchFamily="34" charset="0"/>
            </a:rPr>
            <a:t>Coordinator</a:t>
          </a:r>
          <a:endParaRPr lang="fr-FR" b="1" dirty="0">
            <a:latin typeface="Arial Narrow" panose="020B0606020202030204" pitchFamily="34" charset="0"/>
          </a:endParaRPr>
        </a:p>
      </dgm:t>
    </dgm:pt>
    <dgm:pt modelId="{4E2E2604-18BE-418B-BF92-60644D4794A6}" type="parTrans" cxnId="{1AF0CD53-C049-470A-9E3A-E6C1D229FE42}">
      <dgm:prSet/>
      <dgm:spPr/>
      <dgm:t>
        <a:bodyPr/>
        <a:lstStyle/>
        <a:p>
          <a:endParaRPr lang="fr-FR"/>
        </a:p>
      </dgm:t>
    </dgm:pt>
    <dgm:pt modelId="{38C32A7E-6830-4CA6-9DC5-D1AFFE5CDCCF}" type="sibTrans" cxnId="{1AF0CD53-C049-470A-9E3A-E6C1D229FE42}">
      <dgm:prSet/>
      <dgm:spPr/>
      <dgm:t>
        <a:bodyPr/>
        <a:lstStyle/>
        <a:p>
          <a:endParaRPr lang="fr-FR"/>
        </a:p>
      </dgm:t>
    </dgm:pt>
    <dgm:pt modelId="{1F3DFEFC-644C-47B9-92C0-A8DC8652C894}">
      <dgm:prSet phldrT="[Texte]"/>
      <dgm:spPr/>
      <dgm:t>
        <a:bodyPr/>
        <a:lstStyle/>
        <a:p>
          <a:endParaRPr lang="fr-FR" b="1" dirty="0">
            <a:latin typeface="Arial Narrow" panose="020B0606020202030204" pitchFamily="34" charset="0"/>
          </a:endParaRPr>
        </a:p>
      </dgm:t>
    </dgm:pt>
    <dgm:pt modelId="{18CEDCCE-9CEC-411F-A1B5-DF4C40A76127}" type="parTrans" cxnId="{DB333809-672F-4906-B616-694A45577155}">
      <dgm:prSet/>
      <dgm:spPr/>
      <dgm:t>
        <a:bodyPr/>
        <a:lstStyle/>
        <a:p>
          <a:endParaRPr lang="fr-FR"/>
        </a:p>
      </dgm:t>
    </dgm:pt>
    <dgm:pt modelId="{960CFFE6-9BD5-4DC1-BBDD-898CAC0D2B5C}" type="sibTrans" cxnId="{DB333809-672F-4906-B616-694A45577155}">
      <dgm:prSet/>
      <dgm:spPr/>
      <dgm:t>
        <a:bodyPr/>
        <a:lstStyle/>
        <a:p>
          <a:endParaRPr lang="fr-FR"/>
        </a:p>
      </dgm:t>
    </dgm:pt>
    <dgm:pt modelId="{7F576713-D970-4A68-8159-5FFA1C7EAC2F}" type="pres">
      <dgm:prSet presAssocID="{E165E12A-4094-47B0-A3B0-C27897C9B7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C98A34-2BAF-43DA-BE1F-6867B9D05B8D}" type="pres">
      <dgm:prSet presAssocID="{74A4C583-64B9-4EE8-8D99-EAE02089B1AD}" presName="composite" presStyleCnt="0"/>
      <dgm:spPr/>
    </dgm:pt>
    <dgm:pt modelId="{732A924D-29EC-489A-8E18-764F11C671B7}" type="pres">
      <dgm:prSet presAssocID="{74A4C583-64B9-4EE8-8D99-EAE02089B1A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C3EE1C-81B8-43A0-B1DE-02733EB81577}" type="pres">
      <dgm:prSet presAssocID="{74A4C583-64B9-4EE8-8D99-EAE02089B1A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B0A90F-D411-4109-BAF3-CEA9856FD047}" type="pres">
      <dgm:prSet presAssocID="{8AF6EC02-2AB8-4E6E-A15B-ECA0F1ECC1AC}" presName="space" presStyleCnt="0"/>
      <dgm:spPr/>
    </dgm:pt>
    <dgm:pt modelId="{02EDA2B1-EC98-465E-ACB7-DDF1EE1AD138}" type="pres">
      <dgm:prSet presAssocID="{2F21CCC9-65B7-4D97-8C17-C8D2E0249F65}" presName="composite" presStyleCnt="0"/>
      <dgm:spPr/>
    </dgm:pt>
    <dgm:pt modelId="{CA8DA523-5863-467C-9A59-B569BCB8E541}" type="pres">
      <dgm:prSet presAssocID="{2F21CCC9-65B7-4D97-8C17-C8D2E0249F6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F51889-0A3C-4ED8-A5F1-C902B16D46BD}" type="pres">
      <dgm:prSet presAssocID="{2F21CCC9-65B7-4D97-8C17-C8D2E0249F65}" presName="desTx" presStyleLbl="alignAccFollowNode1" presStyleIdx="1" presStyleCnt="4" custLinFactNeighborY="10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8863BC-0E8C-4B43-9C90-B4C1F2EA36DC}" type="pres">
      <dgm:prSet presAssocID="{4E1EEA87-0FD5-4EF7-865B-7EFE6B61A19C}" presName="space" presStyleCnt="0"/>
      <dgm:spPr/>
    </dgm:pt>
    <dgm:pt modelId="{12ACDF99-10C3-4BE5-955A-2928EEED31AD}" type="pres">
      <dgm:prSet presAssocID="{290B2264-8005-4F76-8001-EE3A51B75EB0}" presName="composite" presStyleCnt="0"/>
      <dgm:spPr/>
    </dgm:pt>
    <dgm:pt modelId="{515D8654-FEA9-4BC2-A871-55B19FD8755C}" type="pres">
      <dgm:prSet presAssocID="{290B2264-8005-4F76-8001-EE3A51B75EB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E4311-B219-4AD0-88DB-C823A64E3750}" type="pres">
      <dgm:prSet presAssocID="{290B2264-8005-4F76-8001-EE3A51B75EB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582999-924E-4719-8232-E368E9A2B795}" type="pres">
      <dgm:prSet presAssocID="{C9CDC9EA-0DA8-4205-8162-881FF418BC4E}" presName="space" presStyleCnt="0"/>
      <dgm:spPr/>
    </dgm:pt>
    <dgm:pt modelId="{72CBFB6D-D590-4F79-B154-6737C96955E9}" type="pres">
      <dgm:prSet presAssocID="{2E045E78-158B-4FB7-956E-3EE1F596A3E9}" presName="composite" presStyleCnt="0"/>
      <dgm:spPr/>
    </dgm:pt>
    <dgm:pt modelId="{E491829C-27FB-4808-B9B1-E6DC739D8677}" type="pres">
      <dgm:prSet presAssocID="{2E045E78-158B-4FB7-956E-3EE1F596A3E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7B5179-BAD9-454C-89BC-3206601EE1DA}" type="pres">
      <dgm:prSet presAssocID="{2E045E78-158B-4FB7-956E-3EE1F596A3E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454D39-6325-4F8A-9FEA-6BA5C3556B9B}" type="presOf" srcId="{48A3A5BE-BEC2-46CD-8BD7-54DAA0DA8A6D}" destId="{477B5179-BAD9-454C-89BC-3206601EE1DA}" srcOrd="0" destOrd="0" presId="urn:microsoft.com/office/officeart/2005/8/layout/hList1"/>
    <dgm:cxn modelId="{9F2D04EC-B231-4B3C-BCF1-076E1379B0C7}" srcId="{74A4C583-64B9-4EE8-8D99-EAE02089B1AD}" destId="{38A3811C-86FD-49A4-8DA4-F2E145EF9EBF}" srcOrd="2" destOrd="0" parTransId="{BE9127B8-6411-4F75-BCC0-26CDA62FF73C}" sibTransId="{F1F9525C-EE29-43C4-B0E3-C8EFA14EDEA1}"/>
    <dgm:cxn modelId="{CB67C512-A889-4E92-8E54-81EF8E07842B}" type="presOf" srcId="{2F21CCC9-65B7-4D97-8C17-C8D2E0249F65}" destId="{CA8DA523-5863-467C-9A59-B569BCB8E541}" srcOrd="0" destOrd="0" presId="urn:microsoft.com/office/officeart/2005/8/layout/hList1"/>
    <dgm:cxn modelId="{9E9E7DEE-33C2-4D78-8F2D-01F2694BF707}" type="presOf" srcId="{859E00B4-45F9-497B-8EB3-DF869F0CA955}" destId="{85C3EE1C-81B8-43A0-B1DE-02733EB81577}" srcOrd="0" destOrd="0" presId="urn:microsoft.com/office/officeart/2005/8/layout/hList1"/>
    <dgm:cxn modelId="{4AAB8C3F-56DE-4633-A2BA-AB8A968D7836}" srcId="{74A4C583-64B9-4EE8-8D99-EAE02089B1AD}" destId="{53DD8E5B-BE45-45F2-8B86-320B141D7AC7}" srcOrd="8" destOrd="0" parTransId="{3AD8F7FE-8949-45F5-B457-D46556C44086}" sibTransId="{A6C61082-3609-4F20-B985-D0D3AF274BCF}"/>
    <dgm:cxn modelId="{855B01BE-0030-4770-849C-6580FCEC8459}" type="presOf" srcId="{C4823305-CB04-4A35-864E-0A64EEA11CA2}" destId="{82F51889-0A3C-4ED8-A5F1-C902B16D46BD}" srcOrd="0" destOrd="4" presId="urn:microsoft.com/office/officeart/2005/8/layout/hList1"/>
    <dgm:cxn modelId="{31281733-55F7-49AD-8D76-55A5CB00C405}" srcId="{2E045E78-158B-4FB7-956E-3EE1F596A3E9}" destId="{F0EA334D-3EEA-4CD5-A48D-431D755464D0}" srcOrd="8" destOrd="0" parTransId="{9401AC97-CE12-4119-9715-F48409A97935}" sibTransId="{ED04455F-8DBB-4566-93EE-0F965F0AA6DB}"/>
    <dgm:cxn modelId="{97B84BE5-F4D7-4826-8660-40297DCA182A}" type="presOf" srcId="{61A32BE2-BF05-4E60-B34A-14E973D22386}" destId="{477B5179-BAD9-454C-89BC-3206601EE1DA}" srcOrd="0" destOrd="4" presId="urn:microsoft.com/office/officeart/2005/8/layout/hList1"/>
    <dgm:cxn modelId="{DFC1C9B8-B37E-4DB1-8016-DF75532FCC47}" type="presOf" srcId="{2E045E78-158B-4FB7-956E-3EE1F596A3E9}" destId="{E491829C-27FB-4808-B9B1-E6DC739D8677}" srcOrd="0" destOrd="0" presId="urn:microsoft.com/office/officeart/2005/8/layout/hList1"/>
    <dgm:cxn modelId="{60BC86B6-114A-450F-A97E-0ADFF36A33F1}" type="presOf" srcId="{7ACA2D1F-9339-4907-A8C2-2282C4F42534}" destId="{82F51889-0A3C-4ED8-A5F1-C902B16D46BD}" srcOrd="0" destOrd="5" presId="urn:microsoft.com/office/officeart/2005/8/layout/hList1"/>
    <dgm:cxn modelId="{8E40EE89-D986-47A2-84F3-F1C55D534542}" type="presOf" srcId="{6138A6A0-3EE1-4212-B7C3-66695C9226E8}" destId="{85C3EE1C-81B8-43A0-B1DE-02733EB81577}" srcOrd="0" destOrd="4" presId="urn:microsoft.com/office/officeart/2005/8/layout/hList1"/>
    <dgm:cxn modelId="{C58F28D6-82EB-411D-9C3F-E9CAA9DB29E7}" type="presOf" srcId="{0034E887-1328-4F35-B98E-478A7187A582}" destId="{82F51889-0A3C-4ED8-A5F1-C902B16D46BD}" srcOrd="0" destOrd="7" presId="urn:microsoft.com/office/officeart/2005/8/layout/hList1"/>
    <dgm:cxn modelId="{799C391E-1DBB-4A04-A1EA-AF7CC7F6EFF1}" srcId="{2E045E78-158B-4FB7-956E-3EE1F596A3E9}" destId="{A22040AB-E8BE-4499-9F74-7B02A3EA700B}" srcOrd="7" destOrd="0" parTransId="{4A6466D4-8F3B-40C1-A4BB-6560C4507960}" sibTransId="{F33D80FD-C448-47C3-AC5D-7161442AF48E}"/>
    <dgm:cxn modelId="{F7AC597C-F5F8-492C-9C1B-F85F27B95394}" type="presOf" srcId="{B033CC01-E67A-49D6-A560-1941DAE2E8E1}" destId="{82F51889-0A3C-4ED8-A5F1-C902B16D46BD}" srcOrd="0" destOrd="1" presId="urn:microsoft.com/office/officeart/2005/8/layout/hList1"/>
    <dgm:cxn modelId="{9A133D56-C995-46F5-BCB7-190F4DA91059}" srcId="{2F21CCC9-65B7-4D97-8C17-C8D2E0249F65}" destId="{FA258236-30C7-4607-BCAB-6CF555DD2E69}" srcOrd="2" destOrd="0" parTransId="{C94A0814-20A2-436C-B7D3-46208CD7912B}" sibTransId="{1FB050E1-4AB9-4ABF-82CB-908ACD3527BF}"/>
    <dgm:cxn modelId="{22C2568B-9077-4D63-A94A-3E3EF2752FD5}" type="presOf" srcId="{74A4C583-64B9-4EE8-8D99-EAE02089B1AD}" destId="{732A924D-29EC-489A-8E18-764F11C671B7}" srcOrd="0" destOrd="0" presId="urn:microsoft.com/office/officeart/2005/8/layout/hList1"/>
    <dgm:cxn modelId="{B923B8D7-F1FB-4470-95DE-3279AC6C9572}" type="presOf" srcId="{ADE3103B-4829-44AC-9A7C-2E1217BBF1EE}" destId="{85C3EE1C-81B8-43A0-B1DE-02733EB81577}" srcOrd="0" destOrd="7" presId="urn:microsoft.com/office/officeart/2005/8/layout/hList1"/>
    <dgm:cxn modelId="{D546D724-960D-4843-8FA1-84F8B4EB9197}" srcId="{74A4C583-64B9-4EE8-8D99-EAE02089B1AD}" destId="{1092E328-9ABC-4859-A4B8-E2B09DD18DF6}" srcOrd="1" destOrd="0" parTransId="{9BA0842D-2E84-4058-BD5B-801239D008FC}" sibTransId="{1AC054F9-27B7-4519-AFFA-7E875B1C2160}"/>
    <dgm:cxn modelId="{D6A0CD78-15FE-431B-AB56-2D235C63AC4F}" type="presOf" srcId="{E910D52E-E993-43CB-8941-5FF938B70A82}" destId="{477B5179-BAD9-454C-89BC-3206601EE1DA}" srcOrd="0" destOrd="3" presId="urn:microsoft.com/office/officeart/2005/8/layout/hList1"/>
    <dgm:cxn modelId="{8B898B06-0B33-4F8D-83D6-D3558970B5AF}" type="presOf" srcId="{55C32CCE-0D73-468D-A11F-DC2DF22EC650}" destId="{477B5179-BAD9-454C-89BC-3206601EE1DA}" srcOrd="0" destOrd="10" presId="urn:microsoft.com/office/officeart/2005/8/layout/hList1"/>
    <dgm:cxn modelId="{ECEF5B9D-5610-43E1-9584-3CE71B59AFE7}" type="presOf" srcId="{E165E12A-4094-47B0-A3B0-C27897C9B7ED}" destId="{7F576713-D970-4A68-8159-5FFA1C7EAC2F}" srcOrd="0" destOrd="0" presId="urn:microsoft.com/office/officeart/2005/8/layout/hList1"/>
    <dgm:cxn modelId="{3CB5E55C-8AA4-4823-97F4-FC4818F92E7F}" type="presOf" srcId="{075318F1-ECD3-4EA5-8745-06012D12BC66}" destId="{027E4311-B219-4AD0-88DB-C823A64E3750}" srcOrd="0" destOrd="4" presId="urn:microsoft.com/office/officeart/2005/8/layout/hList1"/>
    <dgm:cxn modelId="{822372E9-B3F5-4F04-AD94-DCA4C94B3E3C}" srcId="{2E045E78-158B-4FB7-956E-3EE1F596A3E9}" destId="{3BF9DAC4-2C69-4D7B-9408-13BB6592F0CD}" srcOrd="9" destOrd="0" parTransId="{30B1935F-D7C5-45EF-BAAC-773CC656803F}" sibTransId="{948CD38C-6DA1-4434-9B0B-9F4BF7DFC403}"/>
    <dgm:cxn modelId="{95E05D51-C634-49BB-A394-6A2CF6B40F38}" srcId="{74A4C583-64B9-4EE8-8D99-EAE02089B1AD}" destId="{6138A6A0-3EE1-4212-B7C3-66695C9226E8}" srcOrd="4" destOrd="0" parTransId="{326D7F28-7CA6-4DA6-AC4E-C3FA8F471605}" sibTransId="{6F8597A2-0A13-45D8-A1C7-B2A68ACDFD09}"/>
    <dgm:cxn modelId="{EF983605-053E-4121-ABCA-207DD533EB5D}" type="presOf" srcId="{689222F5-9AA8-4B86-8EE2-24EA2272D97A}" destId="{477B5179-BAD9-454C-89BC-3206601EE1DA}" srcOrd="0" destOrd="5" presId="urn:microsoft.com/office/officeart/2005/8/layout/hList1"/>
    <dgm:cxn modelId="{0934DE8A-B66C-401F-AFD2-D331FF2F500D}" srcId="{2E045E78-158B-4FB7-956E-3EE1F596A3E9}" destId="{E694EB0D-B359-40E0-9E13-5AC883C6EEFF}" srcOrd="2" destOrd="0" parTransId="{A24E412E-3B03-4D1E-9BD5-6323B95F842A}" sibTransId="{00D43411-4D1B-4976-8A3F-7ACF5C7CCFA9}"/>
    <dgm:cxn modelId="{136C5FC3-BD06-495A-966F-CB501AD543DF}" srcId="{2F21CCC9-65B7-4D97-8C17-C8D2E0249F65}" destId="{2E3199CC-E052-49BB-A116-F6BEC7375784}" srcOrd="6" destOrd="0" parTransId="{F40EEE30-9EB4-4498-9BBC-C44338CA9748}" sibTransId="{DC96757F-AB25-4981-9F0C-C06C08E12056}"/>
    <dgm:cxn modelId="{56FBBA74-352B-4C3B-8C49-A338E6120C92}" type="presOf" srcId="{FA258236-30C7-4607-BCAB-6CF555DD2E69}" destId="{82F51889-0A3C-4ED8-A5F1-C902B16D46BD}" srcOrd="0" destOrd="2" presId="urn:microsoft.com/office/officeart/2005/8/layout/hList1"/>
    <dgm:cxn modelId="{6D103BB6-5DEB-4BB6-84FD-EC4CDD2CBD3A}" srcId="{74A4C583-64B9-4EE8-8D99-EAE02089B1AD}" destId="{859E00B4-45F9-497B-8EB3-DF869F0CA955}" srcOrd="0" destOrd="0" parTransId="{11E3DC70-D66E-42B9-9C47-0D26268E70BD}" sibTransId="{E14BC18E-0887-4BEE-ABEA-CBED4A3B6CBE}"/>
    <dgm:cxn modelId="{2925D2EB-96F8-432C-B33C-26C4DFDFB716}" srcId="{2F21CCC9-65B7-4D97-8C17-C8D2E0249F65}" destId="{C4823305-CB04-4A35-864E-0A64EEA11CA2}" srcOrd="4" destOrd="0" parTransId="{A1568440-E9A1-400C-B825-CE150210C8B9}" sibTransId="{DBFEB596-93A8-42EA-8EAC-48FC77A6A553}"/>
    <dgm:cxn modelId="{B5F0F083-AA94-483F-80BE-8D3D1F22BA75}" srcId="{290B2264-8005-4F76-8001-EE3A51B75EB0}" destId="{94E097E9-BACA-4895-ADC8-525D6C71B61E}" srcOrd="1" destOrd="0" parTransId="{DB229D14-8D07-4336-863F-DEEAFBF7DF8E}" sibTransId="{784160A3-6717-4A87-BAEA-238C28072CD8}"/>
    <dgm:cxn modelId="{208FFFBB-09BD-4F79-B856-2702C6705835}" srcId="{E165E12A-4094-47B0-A3B0-C27897C9B7ED}" destId="{290B2264-8005-4F76-8001-EE3A51B75EB0}" srcOrd="2" destOrd="0" parTransId="{18E9F392-B954-4A53-A5F0-AE91DA5AA617}" sibTransId="{C9CDC9EA-0DA8-4205-8162-881FF418BC4E}"/>
    <dgm:cxn modelId="{EB0F84C0-AAE9-4780-9D4E-7F837D5ABA88}" type="presOf" srcId="{A2523CE9-EFF7-4BE7-98BC-B8364F2AC374}" destId="{82F51889-0A3C-4ED8-A5F1-C902B16D46BD}" srcOrd="0" destOrd="0" presId="urn:microsoft.com/office/officeart/2005/8/layout/hList1"/>
    <dgm:cxn modelId="{8D248E8D-5478-4223-9D17-06C91C3DF72C}" srcId="{2E045E78-158B-4FB7-956E-3EE1F596A3E9}" destId="{55C32CCE-0D73-468D-A11F-DC2DF22EC650}" srcOrd="10" destOrd="0" parTransId="{E2EC5834-469C-4E92-97B6-7F2F34653706}" sibTransId="{894BA853-4E24-4AEF-B4CE-BC3595EFCE46}"/>
    <dgm:cxn modelId="{BA7A5E5E-E9D2-4C3E-97D2-7A29A8220C1C}" srcId="{2F21CCC9-65B7-4D97-8C17-C8D2E0249F65}" destId="{0034E887-1328-4F35-B98E-478A7187A582}" srcOrd="7" destOrd="0" parTransId="{41CABE7A-A74F-4FCE-A003-A75C095B80B7}" sibTransId="{2114537A-BC68-4E10-885B-30F216C6D0B5}"/>
    <dgm:cxn modelId="{1EF0E475-0C54-4E8A-91E0-29800B6FD6E2}" srcId="{290B2264-8005-4F76-8001-EE3A51B75EB0}" destId="{EF3C0156-7E1F-4961-877F-64B832800F1E}" srcOrd="2" destOrd="0" parTransId="{911EB055-2EDB-42A4-BD69-8D8B0A7DA05C}" sibTransId="{B4D8318C-90F7-48A7-ABE8-940309EAF286}"/>
    <dgm:cxn modelId="{BF404C75-9FB6-406E-AB5B-AAAA2274BC52}" srcId="{2E045E78-158B-4FB7-956E-3EE1F596A3E9}" destId="{E910D52E-E993-43CB-8941-5FF938B70A82}" srcOrd="3" destOrd="0" parTransId="{C9E68ADE-F273-4C70-BCEA-2D1DF1E0DFFA}" sibTransId="{6822FC0B-F3C7-4FFE-82FC-BA9599DACBBD}"/>
    <dgm:cxn modelId="{1AF0CD53-C049-470A-9E3A-E6C1D229FE42}" srcId="{2E045E78-158B-4FB7-956E-3EE1F596A3E9}" destId="{48A3A5BE-BEC2-46CD-8BD7-54DAA0DA8A6D}" srcOrd="0" destOrd="0" parTransId="{4E2E2604-18BE-418B-BF92-60644D4794A6}" sibTransId="{38C32A7E-6830-4CA6-9DC5-D1AFFE5CDCCF}"/>
    <dgm:cxn modelId="{984BC879-949C-43E8-9D0D-233D4114A3BE}" type="presOf" srcId="{2E072049-C56A-4321-B5CB-002F77FF9681}" destId="{85C3EE1C-81B8-43A0-B1DE-02733EB81577}" srcOrd="0" destOrd="6" presId="urn:microsoft.com/office/officeart/2005/8/layout/hList1"/>
    <dgm:cxn modelId="{7E39C0B7-24CE-4F4E-BF02-478FA619D949}" type="presOf" srcId="{E30764E1-1E8F-43C7-A4EC-E58616AD8BD8}" destId="{477B5179-BAD9-454C-89BC-3206601EE1DA}" srcOrd="0" destOrd="6" presId="urn:microsoft.com/office/officeart/2005/8/layout/hList1"/>
    <dgm:cxn modelId="{AF8FDED6-4975-496C-9039-E0E83292A7E9}" type="presOf" srcId="{6E77BA08-9C23-4F2B-A7F9-78B283B96200}" destId="{85C3EE1C-81B8-43A0-B1DE-02733EB81577}" srcOrd="0" destOrd="5" presId="urn:microsoft.com/office/officeart/2005/8/layout/hList1"/>
    <dgm:cxn modelId="{2C7D0E1F-4D60-4F6D-8586-D594B30318EE}" srcId="{74A4C583-64B9-4EE8-8D99-EAE02089B1AD}" destId="{2E072049-C56A-4321-B5CB-002F77FF9681}" srcOrd="6" destOrd="0" parTransId="{49CC9446-4092-4F9C-A57B-54180DC61A4A}" sibTransId="{1EFE0C2B-999A-49DC-9F5F-AEBD6877FFDE}"/>
    <dgm:cxn modelId="{2E13E1E7-44C8-4FE0-A319-836BB51DF09C}" srcId="{2F21CCC9-65B7-4D97-8C17-C8D2E0249F65}" destId="{A2523CE9-EFF7-4BE7-98BC-B8364F2AC374}" srcOrd="0" destOrd="0" parTransId="{EE5B472F-D5E7-474D-8A53-9190A34B7109}" sibTransId="{3A74E401-6D00-48DC-A208-54F0F1E2E945}"/>
    <dgm:cxn modelId="{FD9B1505-D4F3-4B0C-98C1-C199E78CC263}" type="presOf" srcId="{BB6CA62A-F0A3-47E4-A240-31E06594E3FB}" destId="{85C3EE1C-81B8-43A0-B1DE-02733EB81577}" srcOrd="0" destOrd="3" presId="urn:microsoft.com/office/officeart/2005/8/layout/hList1"/>
    <dgm:cxn modelId="{64D2A40C-B567-4EDC-A107-290918D6776C}" type="presOf" srcId="{38A3811C-86FD-49A4-8DA4-F2E145EF9EBF}" destId="{85C3EE1C-81B8-43A0-B1DE-02733EB81577}" srcOrd="0" destOrd="2" presId="urn:microsoft.com/office/officeart/2005/8/layout/hList1"/>
    <dgm:cxn modelId="{A97C175E-2DEB-41DD-873D-A978BA72E959}" srcId="{2E045E78-158B-4FB7-956E-3EE1F596A3E9}" destId="{61A32BE2-BF05-4E60-B34A-14E973D22386}" srcOrd="4" destOrd="0" parTransId="{8F829B4E-E924-4102-9A30-D2BC6EC78C84}" sibTransId="{5B858D63-FD25-4BF5-8F0C-6C1B49CFA978}"/>
    <dgm:cxn modelId="{7421D3E1-FE49-4FF6-93FB-AEFEF46AD4BE}" type="presOf" srcId="{2E3199CC-E052-49BB-A116-F6BEC7375784}" destId="{82F51889-0A3C-4ED8-A5F1-C902B16D46BD}" srcOrd="0" destOrd="6" presId="urn:microsoft.com/office/officeart/2005/8/layout/hList1"/>
    <dgm:cxn modelId="{9B0C7BC4-EDF0-453B-A679-D8D00C09179F}" srcId="{290B2264-8005-4F76-8001-EE3A51B75EB0}" destId="{E0B29760-CFE2-4570-92A2-8A13A2423234}" srcOrd="3" destOrd="0" parTransId="{667518E1-9BDB-44F4-B745-D98E4DF194F1}" sibTransId="{7894D4CB-7CE4-4865-BF43-43BEA3CBC07F}"/>
    <dgm:cxn modelId="{F2431D19-F80C-451E-9D2B-95F09AB673C3}" type="presOf" srcId="{290B2264-8005-4F76-8001-EE3A51B75EB0}" destId="{515D8654-FEA9-4BC2-A871-55B19FD8755C}" srcOrd="0" destOrd="0" presId="urn:microsoft.com/office/officeart/2005/8/layout/hList1"/>
    <dgm:cxn modelId="{04091D1F-FAC8-4B2C-9E9D-ADE162960BA5}" type="presOf" srcId="{EF3C0156-7E1F-4961-877F-64B832800F1E}" destId="{027E4311-B219-4AD0-88DB-C823A64E3750}" srcOrd="0" destOrd="2" presId="urn:microsoft.com/office/officeart/2005/8/layout/hList1"/>
    <dgm:cxn modelId="{8AC0C951-9124-45BE-B9FD-D43AF8D48603}" type="presOf" srcId="{94E097E9-BACA-4895-ADC8-525D6C71B61E}" destId="{027E4311-B219-4AD0-88DB-C823A64E3750}" srcOrd="0" destOrd="1" presId="urn:microsoft.com/office/officeart/2005/8/layout/hList1"/>
    <dgm:cxn modelId="{7DA919FD-5FC9-4ED0-B964-53F4070D0541}" srcId="{2F21CCC9-65B7-4D97-8C17-C8D2E0249F65}" destId="{D245A79D-1B40-46C6-B129-2E31969B2599}" srcOrd="3" destOrd="0" parTransId="{273940E7-8A77-4485-890E-15AFF47B25C2}" sibTransId="{4580114B-13F7-4261-B61D-0D5B8B08ED6E}"/>
    <dgm:cxn modelId="{5F611306-65E8-4CCB-A185-99A0CE2CFDA3}" srcId="{E165E12A-4094-47B0-A3B0-C27897C9B7ED}" destId="{2E045E78-158B-4FB7-956E-3EE1F596A3E9}" srcOrd="3" destOrd="0" parTransId="{46053CA7-BAC9-4F87-A3B6-B1947D3724D8}" sibTransId="{BD22A3D9-138B-4762-BE76-06102D1068B6}"/>
    <dgm:cxn modelId="{76B0AAD0-EF83-4246-964F-812A65B1F65B}" srcId="{74A4C583-64B9-4EE8-8D99-EAE02089B1AD}" destId="{ADE3103B-4829-44AC-9A7C-2E1217BBF1EE}" srcOrd="7" destOrd="0" parTransId="{6E018C1B-7B33-4304-A08B-A5F8E957D443}" sibTransId="{45AC719E-C52D-414A-8655-B69790463682}"/>
    <dgm:cxn modelId="{77ED3B32-9746-4946-A0AF-1BF2AA011DBE}" srcId="{E165E12A-4094-47B0-A3B0-C27897C9B7ED}" destId="{2F21CCC9-65B7-4D97-8C17-C8D2E0249F65}" srcOrd="1" destOrd="0" parTransId="{1DE40E82-1D41-413C-8256-C0BFC9BBAA88}" sibTransId="{4E1EEA87-0FD5-4EF7-865B-7EFE6B61A19C}"/>
    <dgm:cxn modelId="{0CC4725D-5F2A-4EB1-AA72-A1CA584019F2}" type="presOf" srcId="{D245A79D-1B40-46C6-B129-2E31969B2599}" destId="{82F51889-0A3C-4ED8-A5F1-C902B16D46BD}" srcOrd="0" destOrd="3" presId="urn:microsoft.com/office/officeart/2005/8/layout/hList1"/>
    <dgm:cxn modelId="{0FF66D8C-CAB3-40F9-BEF0-C79384DF2E12}" type="presOf" srcId="{1F3DFEFC-644C-47B9-92C0-A8DC8652C894}" destId="{477B5179-BAD9-454C-89BC-3206601EE1DA}" srcOrd="0" destOrd="1" presId="urn:microsoft.com/office/officeart/2005/8/layout/hList1"/>
    <dgm:cxn modelId="{C5D08B7C-3494-4A46-8DC4-1308D468A3E3}" srcId="{290B2264-8005-4F76-8001-EE3A51B75EB0}" destId="{075318F1-ECD3-4EA5-8745-06012D12BC66}" srcOrd="4" destOrd="0" parTransId="{89B5736F-4F66-45F8-8C6B-9DFAAF2B49B5}" sibTransId="{FDF52AB8-B476-4D7D-B005-BB887A1DECD8}"/>
    <dgm:cxn modelId="{C7D8E725-ADB0-43EB-BBE1-F2CFA6D8D2AA}" srcId="{2F21CCC9-65B7-4D97-8C17-C8D2E0249F65}" destId="{7ACA2D1F-9339-4907-A8C2-2282C4F42534}" srcOrd="5" destOrd="0" parTransId="{694A0C17-F808-4D91-AEF0-5700A331868B}" sibTransId="{9CCF347C-E30F-409E-BAEC-024A6A711EDF}"/>
    <dgm:cxn modelId="{57A6BEC0-43A1-487C-9C3C-B0F839D55DD8}" srcId="{E165E12A-4094-47B0-A3B0-C27897C9B7ED}" destId="{74A4C583-64B9-4EE8-8D99-EAE02089B1AD}" srcOrd="0" destOrd="0" parTransId="{D0A65A7C-9C88-4E30-902E-85B013012D44}" sibTransId="{8AF6EC02-2AB8-4E6E-A15B-ECA0F1ECC1AC}"/>
    <dgm:cxn modelId="{E67FE61C-1548-4CF9-9A5A-DA3247357AED}" srcId="{290B2264-8005-4F76-8001-EE3A51B75EB0}" destId="{B8E34BC8-02A8-4EB7-9043-EAB765060956}" srcOrd="0" destOrd="0" parTransId="{657AA932-ED64-45CC-A532-1F28C34D10F1}" sibTransId="{5B97334A-5D1E-4A7F-BF54-2B302B1D5858}"/>
    <dgm:cxn modelId="{F8EEC5C9-5927-4036-A113-58B89E3420DA}" type="presOf" srcId="{A22040AB-E8BE-4499-9F74-7B02A3EA700B}" destId="{477B5179-BAD9-454C-89BC-3206601EE1DA}" srcOrd="0" destOrd="7" presId="urn:microsoft.com/office/officeart/2005/8/layout/hList1"/>
    <dgm:cxn modelId="{70A6EAF4-7296-4D73-A8E3-E4D9033F9E92}" type="presOf" srcId="{E0B29760-CFE2-4570-92A2-8A13A2423234}" destId="{027E4311-B219-4AD0-88DB-C823A64E3750}" srcOrd="0" destOrd="3" presId="urn:microsoft.com/office/officeart/2005/8/layout/hList1"/>
    <dgm:cxn modelId="{AE90422D-617A-4D4F-8807-43B0DA0B8B8F}" type="presOf" srcId="{1092E328-9ABC-4859-A4B8-E2B09DD18DF6}" destId="{85C3EE1C-81B8-43A0-B1DE-02733EB81577}" srcOrd="0" destOrd="1" presId="urn:microsoft.com/office/officeart/2005/8/layout/hList1"/>
    <dgm:cxn modelId="{3C998B1E-1999-481A-8346-2D8C08ECD913}" type="presOf" srcId="{53DD8E5B-BE45-45F2-8B86-320B141D7AC7}" destId="{85C3EE1C-81B8-43A0-B1DE-02733EB81577}" srcOrd="0" destOrd="8" presId="urn:microsoft.com/office/officeart/2005/8/layout/hList1"/>
    <dgm:cxn modelId="{062D256C-E1DE-4813-9895-7E8CC593F749}" srcId="{74A4C583-64B9-4EE8-8D99-EAE02089B1AD}" destId="{6E77BA08-9C23-4F2B-A7F9-78B283B96200}" srcOrd="5" destOrd="0" parTransId="{8575E04C-4912-46D3-9573-148764EFEE8B}" sibTransId="{29BE4144-33D4-4183-9E92-A8C7F0455BD8}"/>
    <dgm:cxn modelId="{DB333809-672F-4906-B616-694A45577155}" srcId="{2E045E78-158B-4FB7-956E-3EE1F596A3E9}" destId="{1F3DFEFC-644C-47B9-92C0-A8DC8652C894}" srcOrd="1" destOrd="0" parTransId="{18CEDCCE-9CEC-411F-A1B5-DF4C40A76127}" sibTransId="{960CFFE6-9BD5-4DC1-BBDD-898CAC0D2B5C}"/>
    <dgm:cxn modelId="{7DE6650A-D25C-4121-B912-1C407CDA57B3}" srcId="{2E045E78-158B-4FB7-956E-3EE1F596A3E9}" destId="{E30764E1-1E8F-43C7-A4EC-E58616AD8BD8}" srcOrd="6" destOrd="0" parTransId="{A1CEBF6D-8759-474F-B9E2-C3F82C219BF3}" sibTransId="{1B3F969D-563F-4ED1-9746-729E7571DD7D}"/>
    <dgm:cxn modelId="{A8D83D62-1D16-4DFB-AE75-ED1A750F2C98}" type="presOf" srcId="{F0EA334D-3EEA-4CD5-A48D-431D755464D0}" destId="{477B5179-BAD9-454C-89BC-3206601EE1DA}" srcOrd="0" destOrd="8" presId="urn:microsoft.com/office/officeart/2005/8/layout/hList1"/>
    <dgm:cxn modelId="{FB68FF08-4105-4FA5-B852-3A0536E3E146}" srcId="{2E045E78-158B-4FB7-956E-3EE1F596A3E9}" destId="{689222F5-9AA8-4B86-8EE2-24EA2272D97A}" srcOrd="5" destOrd="0" parTransId="{63070B95-7AFC-4491-A591-DF9B39F6F149}" sibTransId="{6EF53AB8-B6A8-4DA0-B520-D69798ECE87B}"/>
    <dgm:cxn modelId="{ED766247-DF5D-4CEB-B0FA-1F52CD009687}" srcId="{2F21CCC9-65B7-4D97-8C17-C8D2E0249F65}" destId="{B033CC01-E67A-49D6-A560-1941DAE2E8E1}" srcOrd="1" destOrd="0" parTransId="{56A4168B-880A-49CE-B23B-E4BC6FC969B1}" sibTransId="{BB24CD6A-C702-480D-8B41-399A6A72D44C}"/>
    <dgm:cxn modelId="{BAB56C0A-B61E-424C-9402-004E80586D67}" type="presOf" srcId="{B8E34BC8-02A8-4EB7-9043-EAB765060956}" destId="{027E4311-B219-4AD0-88DB-C823A64E3750}" srcOrd="0" destOrd="0" presId="urn:microsoft.com/office/officeart/2005/8/layout/hList1"/>
    <dgm:cxn modelId="{515E3868-2C71-41CD-949C-D968DBF27794}" type="presOf" srcId="{E694EB0D-B359-40E0-9E13-5AC883C6EEFF}" destId="{477B5179-BAD9-454C-89BC-3206601EE1DA}" srcOrd="0" destOrd="2" presId="urn:microsoft.com/office/officeart/2005/8/layout/hList1"/>
    <dgm:cxn modelId="{07B8C8E6-8A61-4EC1-963B-EE1B53522A05}" srcId="{74A4C583-64B9-4EE8-8D99-EAE02089B1AD}" destId="{BB6CA62A-F0A3-47E4-A240-31E06594E3FB}" srcOrd="3" destOrd="0" parTransId="{9B686591-812D-4C8E-AA4E-25C6CD28021A}" sibTransId="{975D703C-92CC-47B1-9B26-33332E8990C7}"/>
    <dgm:cxn modelId="{91A0285E-1E36-4E0A-8AF9-8298158AECB1}" type="presOf" srcId="{3BF9DAC4-2C69-4D7B-9408-13BB6592F0CD}" destId="{477B5179-BAD9-454C-89BC-3206601EE1DA}" srcOrd="0" destOrd="9" presId="urn:microsoft.com/office/officeart/2005/8/layout/hList1"/>
    <dgm:cxn modelId="{8610A45B-3E5D-48D5-A7AC-645A0314952A}" type="presParOf" srcId="{7F576713-D970-4A68-8159-5FFA1C7EAC2F}" destId="{2DC98A34-2BAF-43DA-BE1F-6867B9D05B8D}" srcOrd="0" destOrd="0" presId="urn:microsoft.com/office/officeart/2005/8/layout/hList1"/>
    <dgm:cxn modelId="{61F3D156-3362-4904-A8CD-A63ED9305991}" type="presParOf" srcId="{2DC98A34-2BAF-43DA-BE1F-6867B9D05B8D}" destId="{732A924D-29EC-489A-8E18-764F11C671B7}" srcOrd="0" destOrd="0" presId="urn:microsoft.com/office/officeart/2005/8/layout/hList1"/>
    <dgm:cxn modelId="{433B7AD4-4E6E-4056-9A2D-0271396A59F9}" type="presParOf" srcId="{2DC98A34-2BAF-43DA-BE1F-6867B9D05B8D}" destId="{85C3EE1C-81B8-43A0-B1DE-02733EB81577}" srcOrd="1" destOrd="0" presId="urn:microsoft.com/office/officeart/2005/8/layout/hList1"/>
    <dgm:cxn modelId="{9D68E57F-AD3E-426B-BC67-CC6327470A27}" type="presParOf" srcId="{7F576713-D970-4A68-8159-5FFA1C7EAC2F}" destId="{0DB0A90F-D411-4109-BAF3-CEA9856FD047}" srcOrd="1" destOrd="0" presId="urn:microsoft.com/office/officeart/2005/8/layout/hList1"/>
    <dgm:cxn modelId="{ABE2EDAF-CF27-48D5-82B6-761D40B14656}" type="presParOf" srcId="{7F576713-D970-4A68-8159-5FFA1C7EAC2F}" destId="{02EDA2B1-EC98-465E-ACB7-DDF1EE1AD138}" srcOrd="2" destOrd="0" presId="urn:microsoft.com/office/officeart/2005/8/layout/hList1"/>
    <dgm:cxn modelId="{5CA8BB7F-51A3-4ABC-9665-D9D8A05BF6F2}" type="presParOf" srcId="{02EDA2B1-EC98-465E-ACB7-DDF1EE1AD138}" destId="{CA8DA523-5863-467C-9A59-B569BCB8E541}" srcOrd="0" destOrd="0" presId="urn:microsoft.com/office/officeart/2005/8/layout/hList1"/>
    <dgm:cxn modelId="{315041EB-4203-4E2F-9AE1-0B7FF7915CD2}" type="presParOf" srcId="{02EDA2B1-EC98-465E-ACB7-DDF1EE1AD138}" destId="{82F51889-0A3C-4ED8-A5F1-C902B16D46BD}" srcOrd="1" destOrd="0" presId="urn:microsoft.com/office/officeart/2005/8/layout/hList1"/>
    <dgm:cxn modelId="{24FC98F5-2B7E-42FA-B92B-FA453C57DF6B}" type="presParOf" srcId="{7F576713-D970-4A68-8159-5FFA1C7EAC2F}" destId="{A78863BC-0E8C-4B43-9C90-B4C1F2EA36DC}" srcOrd="3" destOrd="0" presId="urn:microsoft.com/office/officeart/2005/8/layout/hList1"/>
    <dgm:cxn modelId="{8087E3FB-EEA6-4452-8220-31FC222E07B1}" type="presParOf" srcId="{7F576713-D970-4A68-8159-5FFA1C7EAC2F}" destId="{12ACDF99-10C3-4BE5-955A-2928EEED31AD}" srcOrd="4" destOrd="0" presId="urn:microsoft.com/office/officeart/2005/8/layout/hList1"/>
    <dgm:cxn modelId="{A8EF803A-74DF-4BB5-888D-9A614286F527}" type="presParOf" srcId="{12ACDF99-10C3-4BE5-955A-2928EEED31AD}" destId="{515D8654-FEA9-4BC2-A871-55B19FD8755C}" srcOrd="0" destOrd="0" presId="urn:microsoft.com/office/officeart/2005/8/layout/hList1"/>
    <dgm:cxn modelId="{2298E850-80C1-4125-9425-9D5111C65E76}" type="presParOf" srcId="{12ACDF99-10C3-4BE5-955A-2928EEED31AD}" destId="{027E4311-B219-4AD0-88DB-C823A64E3750}" srcOrd="1" destOrd="0" presId="urn:microsoft.com/office/officeart/2005/8/layout/hList1"/>
    <dgm:cxn modelId="{63BDE6FC-B5BF-4E67-A882-B295A33775CE}" type="presParOf" srcId="{7F576713-D970-4A68-8159-5FFA1C7EAC2F}" destId="{4E582999-924E-4719-8232-E368E9A2B795}" srcOrd="5" destOrd="0" presId="urn:microsoft.com/office/officeart/2005/8/layout/hList1"/>
    <dgm:cxn modelId="{54C42426-FF71-477A-ABED-DE93B4D06222}" type="presParOf" srcId="{7F576713-D970-4A68-8159-5FFA1C7EAC2F}" destId="{72CBFB6D-D590-4F79-B154-6737C96955E9}" srcOrd="6" destOrd="0" presId="urn:microsoft.com/office/officeart/2005/8/layout/hList1"/>
    <dgm:cxn modelId="{116D5191-D9F8-478A-8F44-35FE724BD426}" type="presParOf" srcId="{72CBFB6D-D590-4F79-B154-6737C96955E9}" destId="{E491829C-27FB-4808-B9B1-E6DC739D8677}" srcOrd="0" destOrd="0" presId="urn:microsoft.com/office/officeart/2005/8/layout/hList1"/>
    <dgm:cxn modelId="{CDE4C86D-BC6D-4AA9-9354-C79E3DC1697F}" type="presParOf" srcId="{72CBFB6D-D590-4F79-B154-6737C96955E9}" destId="{477B5179-BAD9-454C-89BC-3206601EE1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4E8A61-221E-47EC-924C-334F0489B9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A2C4AE0-C873-46C2-BA12-3DD09A8284C4}">
      <dgm:prSet phldrT="[Texte]" custT="1"/>
      <dgm:spPr/>
      <dgm:t>
        <a:bodyPr/>
        <a:lstStyle/>
        <a:p>
          <a:endParaRPr lang="fr-FR" sz="14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fr-FR" sz="17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Starting</a:t>
          </a:r>
          <a:r>
            <a:rPr lang="fr-FR" sz="1700" b="1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fr-FR" sz="17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December</a:t>
          </a:r>
          <a:r>
            <a:rPr lang="fr-FR" sz="1700" b="1" dirty="0" smtClean="0">
              <a:solidFill>
                <a:schemeClr val="tx1"/>
              </a:solidFill>
              <a:latin typeface="Arial Narrow" panose="020B0606020202030204" pitchFamily="34" charset="0"/>
            </a:rPr>
            <a:t> 1, 2020</a:t>
          </a:r>
          <a:endParaRPr lang="fr-FR" sz="17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D8C8714-8BF8-4C55-B3DB-C3736E799C24}" type="parTrans" cxnId="{8FF1DE64-1240-4488-A8B6-752E5F0A35E9}">
      <dgm:prSet/>
      <dgm:spPr/>
      <dgm:t>
        <a:bodyPr/>
        <a:lstStyle/>
        <a:p>
          <a:endParaRPr lang="fr-FR"/>
        </a:p>
      </dgm:t>
    </dgm:pt>
    <dgm:pt modelId="{6EA1E525-7F09-4738-9246-15641F733E16}" type="sibTrans" cxnId="{8FF1DE64-1240-4488-A8B6-752E5F0A35E9}">
      <dgm:prSet/>
      <dgm:spPr/>
      <dgm:t>
        <a:bodyPr/>
        <a:lstStyle/>
        <a:p>
          <a:endParaRPr lang="fr-FR"/>
        </a:p>
      </dgm:t>
    </dgm:pt>
    <dgm:pt modelId="{C4CE1F56-13FE-4C64-80BE-B4364CEACE8A}">
      <dgm:prSet phldrT="[Texte]" custT="1"/>
      <dgm:spPr/>
      <dgm:t>
        <a:bodyPr/>
        <a:lstStyle/>
        <a:p>
          <a:r>
            <a:rPr lang="fr-FR" sz="1600" dirty="0" err="1" smtClean="0">
              <a:latin typeface="Arial Narrow" panose="020B0606020202030204" pitchFamily="34" charset="0"/>
            </a:rPr>
            <a:t>Periodic</a:t>
          </a:r>
          <a:r>
            <a:rPr lang="fr-FR" sz="1600" dirty="0" smtClean="0">
              <a:latin typeface="Arial Narrow" panose="020B0606020202030204" pitchFamily="34" charset="0"/>
            </a:rPr>
            <a:t> Report module </a:t>
          </a:r>
          <a:r>
            <a:rPr lang="fr-FR" sz="1600" dirty="0" err="1" smtClean="0">
              <a:latin typeface="Arial Narrow" panose="020B0606020202030204" pitchFamily="34" charset="0"/>
            </a:rPr>
            <a:t>opened</a:t>
          </a:r>
          <a:r>
            <a:rPr lang="fr-FR" sz="1600" dirty="0" smtClean="0">
              <a:latin typeface="Arial Narrow" panose="020B0606020202030204" pitchFamily="34" charset="0"/>
            </a:rPr>
            <a:t> in the Participant Portal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D3B5C0B7-705E-4E6F-8278-59B493B14688}" type="parTrans" cxnId="{64B0B93A-D4C7-4A76-961D-2C56F49161E0}">
      <dgm:prSet/>
      <dgm:spPr/>
      <dgm:t>
        <a:bodyPr/>
        <a:lstStyle/>
        <a:p>
          <a:endParaRPr lang="fr-FR"/>
        </a:p>
      </dgm:t>
    </dgm:pt>
    <dgm:pt modelId="{5BA82D90-9125-4408-BE20-CA6569F452CF}" type="sibTrans" cxnId="{64B0B93A-D4C7-4A76-961D-2C56F49161E0}">
      <dgm:prSet/>
      <dgm:spPr/>
      <dgm:t>
        <a:bodyPr/>
        <a:lstStyle/>
        <a:p>
          <a:endParaRPr lang="fr-FR"/>
        </a:p>
      </dgm:t>
    </dgm:pt>
    <dgm:pt modelId="{8E7B098A-6749-4450-BC37-867793D52D69}">
      <dgm:prSet phldrT="[Texte]" custT="1"/>
      <dgm:spPr/>
      <dgm:t>
        <a:bodyPr/>
        <a:lstStyle/>
        <a:p>
          <a:r>
            <a:rPr lang="fr-FR" sz="1600" dirty="0" smtClean="0">
              <a:latin typeface="Arial Narrow" panose="020B0606020202030204" pitchFamily="34" charset="0"/>
            </a:rPr>
            <a:t>Management team </a:t>
          </a:r>
          <a:r>
            <a:rPr lang="fr-FR" sz="1600" dirty="0" err="1" smtClean="0">
              <a:latin typeface="Arial Narrow" panose="020B0606020202030204" pitchFamily="34" charset="0"/>
            </a:rPr>
            <a:t>prepared</a:t>
          </a:r>
          <a:r>
            <a:rPr lang="fr-FR" sz="1600" dirty="0" smtClean="0">
              <a:latin typeface="Arial Narrow" panose="020B0606020202030204" pitchFamily="34" charset="0"/>
            </a:rPr>
            <a:t> the narrative part of the Report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CC994D3E-68CD-4B06-BAE0-CC75E0DB0A43}" type="parTrans" cxnId="{5267CD11-01E5-4F45-8661-3EAA02CE07F1}">
      <dgm:prSet/>
      <dgm:spPr/>
      <dgm:t>
        <a:bodyPr/>
        <a:lstStyle/>
        <a:p>
          <a:endParaRPr lang="fr-FR"/>
        </a:p>
      </dgm:t>
    </dgm:pt>
    <dgm:pt modelId="{7E1FEAB6-8CCA-4AAC-B8E7-2C9DAC4B830C}" type="sibTrans" cxnId="{5267CD11-01E5-4F45-8661-3EAA02CE07F1}">
      <dgm:prSet/>
      <dgm:spPr/>
      <dgm:t>
        <a:bodyPr/>
        <a:lstStyle/>
        <a:p>
          <a:endParaRPr lang="fr-FR"/>
        </a:p>
      </dgm:t>
    </dgm:pt>
    <dgm:pt modelId="{FBCAFE84-2717-4C91-93DD-2EBC1A369B1A}">
      <dgm:prSet phldrT="[Texte]"/>
      <dgm:spPr/>
      <dgm:t>
        <a:bodyPr/>
        <a:lstStyle/>
        <a:p>
          <a:r>
            <a:rPr lang="fr-FR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February</a:t>
          </a:r>
          <a:r>
            <a:rPr lang="fr-FR" b="1" dirty="0" smtClean="0">
              <a:solidFill>
                <a:schemeClr val="tx1"/>
              </a:solidFill>
              <a:latin typeface="Arial Narrow" panose="020B0606020202030204" pitchFamily="34" charset="0"/>
            </a:rPr>
            <a:t>-March 2021</a:t>
          </a:r>
          <a:endParaRPr lang="fr-FR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5384682-FDC1-43B5-94F7-F039C14551B6}" type="parTrans" cxnId="{1CF2999E-3631-411A-9274-8EA5D818B9B4}">
      <dgm:prSet/>
      <dgm:spPr/>
      <dgm:t>
        <a:bodyPr/>
        <a:lstStyle/>
        <a:p>
          <a:endParaRPr lang="fr-FR"/>
        </a:p>
      </dgm:t>
    </dgm:pt>
    <dgm:pt modelId="{B0FA7CDB-D129-4B4C-8C51-3FA4DC6CA289}" type="sibTrans" cxnId="{1CF2999E-3631-411A-9274-8EA5D818B9B4}">
      <dgm:prSet/>
      <dgm:spPr/>
      <dgm:t>
        <a:bodyPr/>
        <a:lstStyle/>
        <a:p>
          <a:endParaRPr lang="fr-FR"/>
        </a:p>
      </dgm:t>
    </dgm:pt>
    <dgm:pt modelId="{B3CF9E93-A1FC-4CB3-8DDB-BA942F102906}">
      <dgm:prSet phldrT="[Texte]" custT="1"/>
      <dgm:spPr/>
      <dgm:t>
        <a:bodyPr/>
        <a:lstStyle/>
        <a:p>
          <a:r>
            <a:rPr lang="fr-FR" sz="1600" dirty="0" err="1" smtClean="0">
              <a:latin typeface="Arial Narrow" panose="020B0606020202030204" pitchFamily="34" charset="0"/>
            </a:rPr>
            <a:t>After</a:t>
          </a:r>
          <a:r>
            <a:rPr lang="fr-FR" sz="1600" dirty="0" smtClean="0">
              <a:latin typeface="Arial Narrow" panose="020B0606020202030204" pitchFamily="34" charset="0"/>
            </a:rPr>
            <a:t> the </a:t>
          </a:r>
          <a:r>
            <a:rPr lang="fr-FR" sz="1600" dirty="0" err="1" smtClean="0">
              <a:latin typeface="Arial Narrow" panose="020B0606020202030204" pitchFamily="34" charset="0"/>
            </a:rPr>
            <a:t>approval</a:t>
          </a:r>
          <a:r>
            <a:rPr lang="fr-FR" sz="1600" dirty="0" smtClean="0">
              <a:latin typeface="Arial Narrow" panose="020B0606020202030204" pitchFamily="34" charset="0"/>
            </a:rPr>
            <a:t> by the first PO, </a:t>
          </a:r>
          <a:r>
            <a:rPr lang="fr-FR" sz="1600" dirty="0" err="1" smtClean="0">
              <a:latin typeface="Arial Narrow" panose="020B0606020202030204" pitchFamily="34" charset="0"/>
            </a:rPr>
            <a:t>Periodic</a:t>
          </a:r>
          <a:r>
            <a:rPr lang="fr-FR" sz="1600" dirty="0" smtClean="0">
              <a:latin typeface="Arial Narrow" panose="020B0606020202030204" pitchFamily="34" charset="0"/>
            </a:rPr>
            <a:t> Report </a:t>
          </a:r>
          <a:r>
            <a:rPr lang="fr-FR" sz="1600" dirty="0" err="1" smtClean="0">
              <a:latin typeface="Arial Narrow" panose="020B0606020202030204" pitchFamily="34" charset="0"/>
            </a:rPr>
            <a:t>was</a:t>
          </a:r>
          <a:r>
            <a:rPr lang="fr-FR" sz="1600" dirty="0" smtClean="0"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latin typeface="Arial Narrow" panose="020B0606020202030204" pitchFamily="34" charset="0"/>
            </a:rPr>
            <a:t>submitted</a:t>
          </a:r>
          <a:r>
            <a:rPr lang="fr-FR" sz="1600" dirty="0" smtClean="0">
              <a:latin typeface="Arial Narrow" panose="020B0606020202030204" pitchFamily="34" charset="0"/>
            </a:rPr>
            <a:t> on March 16, 2021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CE72A151-9080-4610-A54E-45FE1B0F3919}" type="parTrans" cxnId="{A4A241CB-4715-4E57-A6FD-7AB29D64CDE3}">
      <dgm:prSet/>
      <dgm:spPr/>
      <dgm:t>
        <a:bodyPr/>
        <a:lstStyle/>
        <a:p>
          <a:endParaRPr lang="fr-FR"/>
        </a:p>
      </dgm:t>
    </dgm:pt>
    <dgm:pt modelId="{D9EE38E5-B604-41BE-9C36-5254EBC41663}" type="sibTrans" cxnId="{A4A241CB-4715-4E57-A6FD-7AB29D64CDE3}">
      <dgm:prSet/>
      <dgm:spPr/>
      <dgm:t>
        <a:bodyPr/>
        <a:lstStyle/>
        <a:p>
          <a:endParaRPr lang="fr-FR"/>
        </a:p>
      </dgm:t>
    </dgm:pt>
    <dgm:pt modelId="{5B738542-6ED0-4E4D-A7D6-2E1F46577C5E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Arial Narrow" panose="020B0606020202030204" pitchFamily="34" charset="0"/>
            </a:rPr>
            <a:t>April-</a:t>
          </a:r>
          <a:r>
            <a:rPr lang="fr-FR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June</a:t>
          </a:r>
          <a:r>
            <a:rPr lang="fr-FR" b="1" dirty="0" smtClean="0">
              <a:solidFill>
                <a:schemeClr val="tx1"/>
              </a:solidFill>
              <a:latin typeface="Arial Narrow" panose="020B0606020202030204" pitchFamily="34" charset="0"/>
            </a:rPr>
            <a:t> 2021</a:t>
          </a:r>
          <a:endParaRPr lang="fr-FR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D12E006-E519-40E8-BBDC-D895DDAD6A0D}" type="parTrans" cxnId="{E26F0DE5-9746-4B82-A012-D9407BD0CA62}">
      <dgm:prSet/>
      <dgm:spPr/>
      <dgm:t>
        <a:bodyPr/>
        <a:lstStyle/>
        <a:p>
          <a:endParaRPr lang="fr-FR"/>
        </a:p>
      </dgm:t>
    </dgm:pt>
    <dgm:pt modelId="{B6C855C2-129E-401F-B88B-12FC5C2E6CC9}" type="sibTrans" cxnId="{E26F0DE5-9746-4B82-A012-D9407BD0CA62}">
      <dgm:prSet/>
      <dgm:spPr/>
      <dgm:t>
        <a:bodyPr/>
        <a:lstStyle/>
        <a:p>
          <a:endParaRPr lang="fr-FR"/>
        </a:p>
      </dgm:t>
    </dgm:pt>
    <dgm:pt modelId="{AFF78628-465E-4D34-BEF9-5CAAB266CE35}">
      <dgm:prSet phldrT="[Texte]" custT="1"/>
      <dgm:spPr/>
      <dgm:t>
        <a:bodyPr/>
        <a:lstStyle/>
        <a:p>
          <a:pPr algn="just"/>
          <a:r>
            <a:rPr lang="fr-FR" sz="1600" dirty="0" err="1" smtClean="0">
              <a:latin typeface="Arial Narrow" panose="020B0606020202030204" pitchFamily="34" charset="0"/>
            </a:rPr>
            <a:t>Two</a:t>
          </a:r>
          <a:r>
            <a:rPr lang="fr-FR" sz="1600" dirty="0" smtClean="0"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latin typeface="Arial Narrow" panose="020B0606020202030204" pitchFamily="34" charset="0"/>
            </a:rPr>
            <a:t>consecutive</a:t>
          </a:r>
          <a:r>
            <a:rPr lang="fr-FR" sz="1600" dirty="0" smtClean="0"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latin typeface="Arial Narrow" panose="020B0606020202030204" pitchFamily="34" charset="0"/>
            </a:rPr>
            <a:t>resubmissions</a:t>
          </a:r>
          <a:r>
            <a:rPr lang="fr-FR" sz="1600" dirty="0" smtClean="0">
              <a:latin typeface="Arial Narrow" panose="020B0606020202030204" pitchFamily="34" charset="0"/>
            </a:rPr>
            <a:t> of the Report </a:t>
          </a:r>
          <a:r>
            <a:rPr lang="fr-FR" sz="1600" dirty="0" err="1" smtClean="0">
              <a:latin typeface="Arial Narrow" panose="020B0606020202030204" pitchFamily="34" charset="0"/>
            </a:rPr>
            <a:t>with</a:t>
          </a:r>
          <a:r>
            <a:rPr lang="fr-FR" sz="1600" dirty="0" smtClean="0">
              <a:latin typeface="Arial Narrow" panose="020B0606020202030204" pitchFamily="34" charset="0"/>
            </a:rPr>
            <a:t> introduction </a:t>
          </a:r>
          <a:r>
            <a:rPr lang="fr-FR" sz="1600" dirty="0" smtClean="0">
              <a:latin typeface="Arial Narrow" panose="020B0606020202030204" pitchFamily="34" charset="0"/>
            </a:rPr>
            <a:t>of </a:t>
          </a:r>
          <a:r>
            <a:rPr lang="fr-FR" sz="1600" dirty="0" err="1" smtClean="0">
              <a:latin typeface="Arial Narrow" panose="020B0606020202030204" pitchFamily="34" charset="0"/>
            </a:rPr>
            <a:t>some</a:t>
          </a:r>
          <a:r>
            <a:rPr lang="fr-FR" sz="1600" dirty="0" smtClean="0">
              <a:latin typeface="Arial Narrow" panose="020B0606020202030204" pitchFamily="34" charset="0"/>
            </a:rPr>
            <a:t> </a:t>
          </a:r>
          <a:r>
            <a:rPr lang="fr-FR" sz="1600" dirty="0" smtClean="0">
              <a:latin typeface="Arial Narrow" panose="020B0606020202030204" pitchFamily="34" charset="0"/>
            </a:rPr>
            <a:t>modifications </a:t>
          </a:r>
          <a:r>
            <a:rPr lang="fr-FR" sz="1600" dirty="0" err="1" smtClean="0">
              <a:latin typeface="Arial Narrow" panose="020B0606020202030204" pitchFamily="34" charset="0"/>
            </a:rPr>
            <a:t>requested</a:t>
          </a:r>
          <a:r>
            <a:rPr lang="fr-FR" sz="1600" dirty="0" smtClean="0">
              <a:latin typeface="Arial Narrow" panose="020B0606020202030204" pitchFamily="34" charset="0"/>
            </a:rPr>
            <a:t> by the new PO 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7B1B0BCC-E0B9-4D5B-BA49-7CB274688B6E}" type="parTrans" cxnId="{554DD063-98E3-49E6-9D6C-BC6DD01B1EB4}">
      <dgm:prSet/>
      <dgm:spPr/>
      <dgm:t>
        <a:bodyPr/>
        <a:lstStyle/>
        <a:p>
          <a:endParaRPr lang="fr-FR"/>
        </a:p>
      </dgm:t>
    </dgm:pt>
    <dgm:pt modelId="{80124CF9-1EAE-4E6F-A4B3-629E9CAE890F}" type="sibTrans" cxnId="{554DD063-98E3-49E6-9D6C-BC6DD01B1EB4}">
      <dgm:prSet/>
      <dgm:spPr/>
      <dgm:t>
        <a:bodyPr/>
        <a:lstStyle/>
        <a:p>
          <a:endParaRPr lang="fr-FR"/>
        </a:p>
      </dgm:t>
    </dgm:pt>
    <dgm:pt modelId="{B09AD25C-F3B8-4E9A-980A-59C1AC2B387E}">
      <dgm:prSet phldrT="[Texte]" custT="1"/>
      <dgm:spPr/>
      <dgm:t>
        <a:bodyPr/>
        <a:lstStyle/>
        <a:p>
          <a:r>
            <a:rPr lang="fr-FR" sz="1600" dirty="0" err="1" smtClean="0">
              <a:latin typeface="Arial Narrow" panose="020B0606020202030204" pitchFamily="34" charset="0"/>
            </a:rPr>
            <a:t>Beneficiaries</a:t>
          </a:r>
          <a:r>
            <a:rPr lang="fr-FR" sz="1600" dirty="0" smtClean="0"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latin typeface="Arial Narrow" panose="020B0606020202030204" pitchFamily="34" charset="0"/>
            </a:rPr>
            <a:t>completed</a:t>
          </a:r>
          <a:r>
            <a:rPr lang="fr-FR" sz="1600" dirty="0" smtClean="0"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latin typeface="Arial Narrow" panose="020B0606020202030204" pitchFamily="34" charset="0"/>
            </a:rPr>
            <a:t>their</a:t>
          </a:r>
          <a:r>
            <a:rPr lang="fr-FR" sz="1600" dirty="0" smtClean="0"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latin typeface="Arial Narrow" panose="020B0606020202030204" pitchFamily="34" charset="0"/>
            </a:rPr>
            <a:t>own</a:t>
          </a:r>
          <a:r>
            <a:rPr lang="fr-FR" sz="1600" dirty="0" smtClean="0">
              <a:latin typeface="Arial Narrow" panose="020B0606020202030204" pitchFamily="34" charset="0"/>
            </a:rPr>
            <a:t> Financial </a:t>
          </a:r>
          <a:r>
            <a:rPr lang="fr-FR" sz="1600" dirty="0" err="1" smtClean="0">
              <a:latin typeface="Arial Narrow" panose="020B0606020202030204" pitchFamily="34" charset="0"/>
            </a:rPr>
            <a:t>Statements</a:t>
          </a:r>
          <a:r>
            <a:rPr lang="fr-FR" sz="1600" dirty="0" smtClean="0">
              <a:latin typeface="Arial Narrow" panose="020B0606020202030204" pitchFamily="34" charset="0"/>
            </a:rPr>
            <a:t> in the Portal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0571D48A-913A-47C6-9A8F-771989F9CD7C}" type="parTrans" cxnId="{1337089A-CF2D-422E-9098-EEAA5EC98DAC}">
      <dgm:prSet/>
      <dgm:spPr/>
      <dgm:t>
        <a:bodyPr/>
        <a:lstStyle/>
        <a:p>
          <a:endParaRPr lang="fr-FR"/>
        </a:p>
      </dgm:t>
    </dgm:pt>
    <dgm:pt modelId="{133E4B77-037A-4600-ABAE-7795ED4F060A}" type="sibTrans" cxnId="{1337089A-CF2D-422E-9098-EEAA5EC98DAC}">
      <dgm:prSet/>
      <dgm:spPr/>
      <dgm:t>
        <a:bodyPr/>
        <a:lstStyle/>
        <a:p>
          <a:endParaRPr lang="fr-FR"/>
        </a:p>
      </dgm:t>
    </dgm:pt>
    <dgm:pt modelId="{55AF1522-EECF-4A88-8B93-0C00F0421FD9}">
      <dgm:prSet phldrT="[Texte]" custT="1"/>
      <dgm:spPr/>
      <dgm:t>
        <a:bodyPr/>
        <a:lstStyle/>
        <a:p>
          <a:r>
            <a:rPr lang="fr-FR" sz="1600" dirty="0" err="1" smtClean="0">
              <a:latin typeface="Arial Narrow" panose="020B0606020202030204" pitchFamily="34" charset="0"/>
            </a:rPr>
            <a:t>Re-organization</a:t>
          </a:r>
          <a:r>
            <a:rPr lang="fr-FR" sz="1600" dirty="0" smtClean="0">
              <a:latin typeface="Arial Narrow" panose="020B0606020202030204" pitchFamily="34" charset="0"/>
            </a:rPr>
            <a:t> at the EU </a:t>
          </a:r>
          <a:r>
            <a:rPr lang="fr-FR" sz="1600" dirty="0" err="1" smtClean="0">
              <a:latin typeface="Arial Narrow" panose="020B0606020202030204" pitchFamily="34" charset="0"/>
            </a:rPr>
            <a:t>level</a:t>
          </a:r>
          <a:r>
            <a:rPr lang="fr-FR" sz="1600" dirty="0" smtClean="0">
              <a:latin typeface="Arial Narrow" panose="020B0606020202030204" pitchFamily="34" charset="0"/>
            </a:rPr>
            <a:t> and the first PO replacement: </a:t>
          </a:r>
          <a:r>
            <a:rPr lang="fr-FR" sz="1600" dirty="0" err="1" smtClean="0">
              <a:latin typeface="Arial Narrow" panose="020B0606020202030204" pitchFamily="34" charset="0"/>
            </a:rPr>
            <a:t>delay</a:t>
          </a:r>
          <a:r>
            <a:rPr lang="fr-FR" sz="1600" dirty="0" smtClean="0">
              <a:latin typeface="Arial Narrow" panose="020B0606020202030204" pitchFamily="34" charset="0"/>
            </a:rPr>
            <a:t> in </a:t>
          </a:r>
          <a:r>
            <a:rPr lang="fr-FR" sz="1600" dirty="0" err="1" smtClean="0">
              <a:latin typeface="Arial Narrow" panose="020B0606020202030204" pitchFamily="34" charset="0"/>
            </a:rPr>
            <a:t>evaluating</a:t>
          </a:r>
          <a:r>
            <a:rPr lang="fr-FR" sz="1600" dirty="0" smtClean="0">
              <a:latin typeface="Arial Narrow" panose="020B0606020202030204" pitchFamily="34" charset="0"/>
            </a:rPr>
            <a:t> the Report</a:t>
          </a:r>
          <a:endParaRPr lang="fr-FR" sz="1600" dirty="0">
            <a:latin typeface="Arial Narrow" panose="020B0606020202030204" pitchFamily="34" charset="0"/>
          </a:endParaRPr>
        </a:p>
      </dgm:t>
    </dgm:pt>
    <dgm:pt modelId="{065788BD-374D-48C5-A87B-DA5DC09D0B0C}" type="parTrans" cxnId="{5DBD4CE7-7D01-4D0E-BA54-3F0CF3EA0F4A}">
      <dgm:prSet/>
      <dgm:spPr/>
      <dgm:t>
        <a:bodyPr/>
        <a:lstStyle/>
        <a:p>
          <a:endParaRPr lang="fr-FR"/>
        </a:p>
      </dgm:t>
    </dgm:pt>
    <dgm:pt modelId="{3E15958B-9C31-43D0-BEF1-8644473E8AD9}" type="sibTrans" cxnId="{5DBD4CE7-7D01-4D0E-BA54-3F0CF3EA0F4A}">
      <dgm:prSet/>
      <dgm:spPr/>
      <dgm:t>
        <a:bodyPr/>
        <a:lstStyle/>
        <a:p>
          <a:endParaRPr lang="fr-FR"/>
        </a:p>
      </dgm:t>
    </dgm:pt>
    <dgm:pt modelId="{7EDE6632-4632-4B80-BC8C-800F3830172E}">
      <dgm:prSet phldrT="[Texte]" custT="1"/>
      <dgm:spPr/>
      <dgm:t>
        <a:bodyPr/>
        <a:lstStyle/>
        <a:p>
          <a:pPr algn="l"/>
          <a:r>
            <a:rPr lang="fr-FR" sz="16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Periodic</a:t>
          </a:r>
          <a:r>
            <a:rPr lang="fr-FR" sz="1600" dirty="0" smtClean="0">
              <a:solidFill>
                <a:srgbClr val="C00000"/>
              </a:solidFill>
              <a:latin typeface="Arial Narrow" panose="020B0606020202030204" pitchFamily="34" charset="0"/>
            </a:rPr>
            <a:t> Report and all </a:t>
          </a:r>
          <a:r>
            <a:rPr lang="fr-FR" sz="16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declared</a:t>
          </a:r>
          <a:r>
            <a:rPr lang="fr-FR" sz="1600" dirty="0" smtClean="0">
              <a:solidFill>
                <a:srgbClr val="C00000"/>
              </a:solidFill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costs</a:t>
          </a:r>
          <a:r>
            <a:rPr lang="fr-FR" sz="1600" dirty="0" smtClean="0">
              <a:solidFill>
                <a:srgbClr val="C00000"/>
              </a:solidFill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were</a:t>
          </a:r>
          <a:r>
            <a:rPr lang="fr-FR" sz="1600" dirty="0" smtClean="0">
              <a:solidFill>
                <a:srgbClr val="C00000"/>
              </a:solidFill>
              <a:latin typeface="Arial Narrow" panose="020B0606020202030204" pitchFamily="34" charset="0"/>
            </a:rPr>
            <a:t> </a:t>
          </a:r>
          <a:r>
            <a:rPr lang="fr-FR" sz="16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accepted</a:t>
          </a:r>
          <a:r>
            <a:rPr lang="fr-FR" sz="1600" dirty="0" smtClean="0">
              <a:solidFill>
                <a:srgbClr val="C00000"/>
              </a:solidFill>
              <a:latin typeface="Arial Narrow" panose="020B0606020202030204" pitchFamily="34" charset="0"/>
            </a:rPr>
            <a:t> by the EU on </a:t>
          </a:r>
          <a:r>
            <a:rPr lang="fr-FR" sz="16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June</a:t>
          </a:r>
          <a:r>
            <a:rPr lang="fr-FR" sz="1600" dirty="0" smtClean="0">
              <a:solidFill>
                <a:srgbClr val="C00000"/>
              </a:solidFill>
              <a:latin typeface="Arial Narrow" panose="020B0606020202030204" pitchFamily="34" charset="0"/>
            </a:rPr>
            <a:t> 25, 2021 </a:t>
          </a:r>
          <a:endParaRPr lang="fr-FR" sz="1600" dirty="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CBC457D4-B715-46CD-9D55-C8FB0C9D46BF}" type="parTrans" cxnId="{904919BF-1639-4F85-AE18-1EBB76D092F1}">
      <dgm:prSet/>
      <dgm:spPr/>
      <dgm:t>
        <a:bodyPr/>
        <a:lstStyle/>
        <a:p>
          <a:endParaRPr lang="fr-FR"/>
        </a:p>
      </dgm:t>
    </dgm:pt>
    <dgm:pt modelId="{B5554528-0FC2-4682-B0C9-D91DADED8F67}" type="sibTrans" cxnId="{904919BF-1639-4F85-AE18-1EBB76D092F1}">
      <dgm:prSet/>
      <dgm:spPr/>
      <dgm:t>
        <a:bodyPr/>
        <a:lstStyle/>
        <a:p>
          <a:endParaRPr lang="fr-FR"/>
        </a:p>
      </dgm:t>
    </dgm:pt>
    <dgm:pt modelId="{350E66F5-A317-474B-A580-B50EF91060D1}" type="pres">
      <dgm:prSet presAssocID="{0D4E8A61-221E-47EC-924C-334F0489B9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199097-1599-4F3F-8483-850D95B729AE}" type="pres">
      <dgm:prSet presAssocID="{DA2C4AE0-C873-46C2-BA12-3DD09A8284C4}" presName="composite" presStyleCnt="0"/>
      <dgm:spPr/>
    </dgm:pt>
    <dgm:pt modelId="{C6B028BC-E0E5-45F8-995B-0EBB0893C5E7}" type="pres">
      <dgm:prSet presAssocID="{DA2C4AE0-C873-46C2-BA12-3DD09A8284C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791516-7DBE-466B-9987-81CD7F69B6C5}" type="pres">
      <dgm:prSet presAssocID="{DA2C4AE0-C873-46C2-BA12-3DD09A8284C4}" presName="descendantText" presStyleLbl="alignAcc1" presStyleIdx="0" presStyleCnt="3" custAng="0" custScaleX="100000" custScaleY="100000" custLinFactNeighborX="-124" custLinFactNeighborY="18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14609-C9F8-46B4-8303-603046F90DD5}" type="pres">
      <dgm:prSet presAssocID="{6EA1E525-7F09-4738-9246-15641F733E16}" presName="sp" presStyleCnt="0"/>
      <dgm:spPr/>
    </dgm:pt>
    <dgm:pt modelId="{35BDD08E-CB6E-4B5E-B8DA-837918024E5C}" type="pres">
      <dgm:prSet presAssocID="{FBCAFE84-2717-4C91-93DD-2EBC1A369B1A}" presName="composite" presStyleCnt="0"/>
      <dgm:spPr/>
    </dgm:pt>
    <dgm:pt modelId="{77D985DD-C36F-4172-B77F-8C807B3445ED}" type="pres">
      <dgm:prSet presAssocID="{FBCAFE84-2717-4C91-93DD-2EBC1A369B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851FE5-6C21-4F15-B25C-51A6E4DCE5A8}" type="pres">
      <dgm:prSet presAssocID="{FBCAFE84-2717-4C91-93DD-2EBC1A369B1A}" presName="descendantText" presStyleLbl="alignAcc1" presStyleIdx="1" presStyleCnt="3" custScaleY="100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E14053-41CD-4E77-8E24-241DA44C2500}" type="pres">
      <dgm:prSet presAssocID="{B0FA7CDB-D129-4B4C-8C51-3FA4DC6CA289}" presName="sp" presStyleCnt="0"/>
      <dgm:spPr/>
    </dgm:pt>
    <dgm:pt modelId="{0987EC17-1F91-476D-8A11-3FEB3AB3479E}" type="pres">
      <dgm:prSet presAssocID="{5B738542-6ED0-4E4D-A7D6-2E1F46577C5E}" presName="composite" presStyleCnt="0"/>
      <dgm:spPr/>
    </dgm:pt>
    <dgm:pt modelId="{7B6B7D7A-EB3C-47EA-BA09-1662E02F3937}" type="pres">
      <dgm:prSet presAssocID="{5B738542-6ED0-4E4D-A7D6-2E1F46577C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07FB3A-9924-4C7C-91CC-BE3EF2AF815C}" type="pres">
      <dgm:prSet presAssocID="{5B738542-6ED0-4E4D-A7D6-2E1F46577C5E}" presName="descendantText" presStyleLbl="alignAcc1" presStyleIdx="2" presStyleCnt="3" custScaleY="1013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6F0DE5-9746-4B82-A012-D9407BD0CA62}" srcId="{0D4E8A61-221E-47EC-924C-334F0489B90E}" destId="{5B738542-6ED0-4E4D-A7D6-2E1F46577C5E}" srcOrd="2" destOrd="0" parTransId="{9D12E006-E519-40E8-BBDC-D895DDAD6A0D}" sibTransId="{B6C855C2-129E-401F-B88B-12FC5C2E6CC9}"/>
    <dgm:cxn modelId="{C3C035A8-C000-4AD7-AB79-7EB76AC1F045}" type="presOf" srcId="{7EDE6632-4632-4B80-BC8C-800F3830172E}" destId="{C307FB3A-9924-4C7C-91CC-BE3EF2AF815C}" srcOrd="0" destOrd="1" presId="urn:microsoft.com/office/officeart/2005/8/layout/chevron2"/>
    <dgm:cxn modelId="{F772D5BB-B238-4830-8AEC-C2244DF6BE43}" type="presOf" srcId="{B3CF9E93-A1FC-4CB3-8DDB-BA942F102906}" destId="{54851FE5-6C21-4F15-B25C-51A6E4DCE5A8}" srcOrd="0" destOrd="0" presId="urn:microsoft.com/office/officeart/2005/8/layout/chevron2"/>
    <dgm:cxn modelId="{73755EAC-3BEF-4D4B-B42E-63FA108BE324}" type="presOf" srcId="{55AF1522-EECF-4A88-8B93-0C00F0421FD9}" destId="{54851FE5-6C21-4F15-B25C-51A6E4DCE5A8}" srcOrd="0" destOrd="1" presId="urn:microsoft.com/office/officeart/2005/8/layout/chevron2"/>
    <dgm:cxn modelId="{5DBD4CE7-7D01-4D0E-BA54-3F0CF3EA0F4A}" srcId="{FBCAFE84-2717-4C91-93DD-2EBC1A369B1A}" destId="{55AF1522-EECF-4A88-8B93-0C00F0421FD9}" srcOrd="1" destOrd="0" parTransId="{065788BD-374D-48C5-A87B-DA5DC09D0B0C}" sibTransId="{3E15958B-9C31-43D0-BEF1-8644473E8AD9}"/>
    <dgm:cxn modelId="{1C31BD46-4E25-42F3-AC37-A0AB203A99D8}" type="presOf" srcId="{FBCAFE84-2717-4C91-93DD-2EBC1A369B1A}" destId="{77D985DD-C36F-4172-B77F-8C807B3445ED}" srcOrd="0" destOrd="0" presId="urn:microsoft.com/office/officeart/2005/8/layout/chevron2"/>
    <dgm:cxn modelId="{5267CD11-01E5-4F45-8661-3EAA02CE07F1}" srcId="{DA2C4AE0-C873-46C2-BA12-3DD09A8284C4}" destId="{8E7B098A-6749-4450-BC37-867793D52D69}" srcOrd="1" destOrd="0" parTransId="{CC994D3E-68CD-4B06-BAE0-CC75E0DB0A43}" sibTransId="{7E1FEAB6-8CCA-4AAC-B8E7-2C9DAC4B830C}"/>
    <dgm:cxn modelId="{A4A241CB-4715-4E57-A6FD-7AB29D64CDE3}" srcId="{FBCAFE84-2717-4C91-93DD-2EBC1A369B1A}" destId="{B3CF9E93-A1FC-4CB3-8DDB-BA942F102906}" srcOrd="0" destOrd="0" parTransId="{CE72A151-9080-4610-A54E-45FE1B0F3919}" sibTransId="{D9EE38E5-B604-41BE-9C36-5254EBC41663}"/>
    <dgm:cxn modelId="{904919BF-1639-4F85-AE18-1EBB76D092F1}" srcId="{5B738542-6ED0-4E4D-A7D6-2E1F46577C5E}" destId="{7EDE6632-4632-4B80-BC8C-800F3830172E}" srcOrd="1" destOrd="0" parTransId="{CBC457D4-B715-46CD-9D55-C8FB0C9D46BF}" sibTransId="{B5554528-0FC2-4682-B0C9-D91DADED8F67}"/>
    <dgm:cxn modelId="{A25713B7-62D9-493E-9A5D-BB42CFD8AACF}" type="presOf" srcId="{0D4E8A61-221E-47EC-924C-334F0489B90E}" destId="{350E66F5-A317-474B-A580-B50EF91060D1}" srcOrd="0" destOrd="0" presId="urn:microsoft.com/office/officeart/2005/8/layout/chevron2"/>
    <dgm:cxn modelId="{B205776E-02B1-4DF8-B55E-BA3AA1144282}" type="presOf" srcId="{C4CE1F56-13FE-4C64-80BE-B4364CEACE8A}" destId="{84791516-7DBE-466B-9987-81CD7F69B6C5}" srcOrd="0" destOrd="0" presId="urn:microsoft.com/office/officeart/2005/8/layout/chevron2"/>
    <dgm:cxn modelId="{64B0B93A-D4C7-4A76-961D-2C56F49161E0}" srcId="{DA2C4AE0-C873-46C2-BA12-3DD09A8284C4}" destId="{C4CE1F56-13FE-4C64-80BE-B4364CEACE8A}" srcOrd="0" destOrd="0" parTransId="{D3B5C0B7-705E-4E6F-8278-59B493B14688}" sibTransId="{5BA82D90-9125-4408-BE20-CA6569F452CF}"/>
    <dgm:cxn modelId="{974E1AF5-4E83-440F-8DAB-1F0FC94885E5}" type="presOf" srcId="{AFF78628-465E-4D34-BEF9-5CAAB266CE35}" destId="{C307FB3A-9924-4C7C-91CC-BE3EF2AF815C}" srcOrd="0" destOrd="0" presId="urn:microsoft.com/office/officeart/2005/8/layout/chevron2"/>
    <dgm:cxn modelId="{5B595C46-D66B-48BC-BFC4-E53A5DD29541}" type="presOf" srcId="{8E7B098A-6749-4450-BC37-867793D52D69}" destId="{84791516-7DBE-466B-9987-81CD7F69B6C5}" srcOrd="0" destOrd="1" presId="urn:microsoft.com/office/officeart/2005/8/layout/chevron2"/>
    <dgm:cxn modelId="{3ED5255E-5575-4A32-BC42-81F9EFCDD579}" type="presOf" srcId="{B09AD25C-F3B8-4E9A-980A-59C1AC2B387E}" destId="{84791516-7DBE-466B-9987-81CD7F69B6C5}" srcOrd="0" destOrd="2" presId="urn:microsoft.com/office/officeart/2005/8/layout/chevron2"/>
    <dgm:cxn modelId="{1337089A-CF2D-422E-9098-EEAA5EC98DAC}" srcId="{DA2C4AE0-C873-46C2-BA12-3DD09A8284C4}" destId="{B09AD25C-F3B8-4E9A-980A-59C1AC2B387E}" srcOrd="2" destOrd="0" parTransId="{0571D48A-913A-47C6-9A8F-771989F9CD7C}" sibTransId="{133E4B77-037A-4600-ABAE-7795ED4F060A}"/>
    <dgm:cxn modelId="{F344BB67-464B-44AE-AB4A-53869E766E06}" type="presOf" srcId="{DA2C4AE0-C873-46C2-BA12-3DD09A8284C4}" destId="{C6B028BC-E0E5-45F8-995B-0EBB0893C5E7}" srcOrd="0" destOrd="0" presId="urn:microsoft.com/office/officeart/2005/8/layout/chevron2"/>
    <dgm:cxn modelId="{8FF1DE64-1240-4488-A8B6-752E5F0A35E9}" srcId="{0D4E8A61-221E-47EC-924C-334F0489B90E}" destId="{DA2C4AE0-C873-46C2-BA12-3DD09A8284C4}" srcOrd="0" destOrd="0" parTransId="{AD8C8714-8BF8-4C55-B3DB-C3736E799C24}" sibTransId="{6EA1E525-7F09-4738-9246-15641F733E16}"/>
    <dgm:cxn modelId="{1CF2999E-3631-411A-9274-8EA5D818B9B4}" srcId="{0D4E8A61-221E-47EC-924C-334F0489B90E}" destId="{FBCAFE84-2717-4C91-93DD-2EBC1A369B1A}" srcOrd="1" destOrd="0" parTransId="{D5384682-FDC1-43B5-94F7-F039C14551B6}" sibTransId="{B0FA7CDB-D129-4B4C-8C51-3FA4DC6CA289}"/>
    <dgm:cxn modelId="{05C9BAFA-9AFB-4607-A2FD-CDFDD14F267B}" type="presOf" srcId="{5B738542-6ED0-4E4D-A7D6-2E1F46577C5E}" destId="{7B6B7D7A-EB3C-47EA-BA09-1662E02F3937}" srcOrd="0" destOrd="0" presId="urn:microsoft.com/office/officeart/2005/8/layout/chevron2"/>
    <dgm:cxn modelId="{554DD063-98E3-49E6-9D6C-BC6DD01B1EB4}" srcId="{5B738542-6ED0-4E4D-A7D6-2E1F46577C5E}" destId="{AFF78628-465E-4D34-BEF9-5CAAB266CE35}" srcOrd="0" destOrd="0" parTransId="{7B1B0BCC-E0B9-4D5B-BA49-7CB274688B6E}" sibTransId="{80124CF9-1EAE-4E6F-A4B3-629E9CAE890F}"/>
    <dgm:cxn modelId="{8B75B519-0292-4D0C-94E4-853FE2C3ADCC}" type="presParOf" srcId="{350E66F5-A317-474B-A580-B50EF91060D1}" destId="{1B199097-1599-4F3F-8483-850D95B729AE}" srcOrd="0" destOrd="0" presId="urn:microsoft.com/office/officeart/2005/8/layout/chevron2"/>
    <dgm:cxn modelId="{72997EAD-F099-4ECC-819B-0753FD14005D}" type="presParOf" srcId="{1B199097-1599-4F3F-8483-850D95B729AE}" destId="{C6B028BC-E0E5-45F8-995B-0EBB0893C5E7}" srcOrd="0" destOrd="0" presId="urn:microsoft.com/office/officeart/2005/8/layout/chevron2"/>
    <dgm:cxn modelId="{6C77CB8D-2386-4897-8C70-FA8F4E5EC643}" type="presParOf" srcId="{1B199097-1599-4F3F-8483-850D95B729AE}" destId="{84791516-7DBE-466B-9987-81CD7F69B6C5}" srcOrd="1" destOrd="0" presId="urn:microsoft.com/office/officeart/2005/8/layout/chevron2"/>
    <dgm:cxn modelId="{6E65A0E7-1223-4C89-BE7C-E2A9E5D32410}" type="presParOf" srcId="{350E66F5-A317-474B-A580-B50EF91060D1}" destId="{1CF14609-C9F8-46B4-8303-603046F90DD5}" srcOrd="1" destOrd="0" presId="urn:microsoft.com/office/officeart/2005/8/layout/chevron2"/>
    <dgm:cxn modelId="{097661E8-7656-4CA5-8A70-BCEA2D3562D6}" type="presParOf" srcId="{350E66F5-A317-474B-A580-B50EF91060D1}" destId="{35BDD08E-CB6E-4B5E-B8DA-837918024E5C}" srcOrd="2" destOrd="0" presId="urn:microsoft.com/office/officeart/2005/8/layout/chevron2"/>
    <dgm:cxn modelId="{D433F58F-DE80-428E-B77D-45E9B36A029C}" type="presParOf" srcId="{35BDD08E-CB6E-4B5E-B8DA-837918024E5C}" destId="{77D985DD-C36F-4172-B77F-8C807B3445ED}" srcOrd="0" destOrd="0" presId="urn:microsoft.com/office/officeart/2005/8/layout/chevron2"/>
    <dgm:cxn modelId="{03360532-2E46-4704-80D7-110422A671DD}" type="presParOf" srcId="{35BDD08E-CB6E-4B5E-B8DA-837918024E5C}" destId="{54851FE5-6C21-4F15-B25C-51A6E4DCE5A8}" srcOrd="1" destOrd="0" presId="urn:microsoft.com/office/officeart/2005/8/layout/chevron2"/>
    <dgm:cxn modelId="{69AE2722-9138-4AB6-B043-C891A32CADE7}" type="presParOf" srcId="{350E66F5-A317-474B-A580-B50EF91060D1}" destId="{B1E14053-41CD-4E77-8E24-241DA44C2500}" srcOrd="3" destOrd="0" presId="urn:microsoft.com/office/officeart/2005/8/layout/chevron2"/>
    <dgm:cxn modelId="{37F8540F-0407-4858-800E-87BAB8DB4128}" type="presParOf" srcId="{350E66F5-A317-474B-A580-B50EF91060D1}" destId="{0987EC17-1F91-476D-8A11-3FEB3AB3479E}" srcOrd="4" destOrd="0" presId="urn:microsoft.com/office/officeart/2005/8/layout/chevron2"/>
    <dgm:cxn modelId="{CB34EA27-D242-47CB-9069-4B67761BE440}" type="presParOf" srcId="{0987EC17-1F91-476D-8A11-3FEB3AB3479E}" destId="{7B6B7D7A-EB3C-47EA-BA09-1662E02F3937}" srcOrd="0" destOrd="0" presId="urn:microsoft.com/office/officeart/2005/8/layout/chevron2"/>
    <dgm:cxn modelId="{5BBE42FE-9415-4A82-8402-6B3BA068C1C0}" type="presParOf" srcId="{0987EC17-1F91-476D-8A11-3FEB3AB3479E}" destId="{C307FB3A-9924-4C7C-91CC-BE3EF2AF81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45074-F2F5-4FDA-A7D0-8A446A58F0A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AFF0C2-6FFE-4241-9F47-679CC458767A}">
      <dgm:prSet phldrT="[Texte]"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Amendment for the </a:t>
          </a:r>
          <a:r>
            <a:rPr lang="fr-FR" dirty="0" err="1" smtClean="0">
              <a:latin typeface="Arial Narrow" panose="020B0606020202030204" pitchFamily="34" charset="0"/>
            </a:rPr>
            <a:t>project</a:t>
          </a:r>
          <a:r>
            <a:rPr lang="fr-FR" dirty="0" smtClean="0">
              <a:latin typeface="Arial Narrow" panose="020B0606020202030204" pitchFamily="34" charset="0"/>
            </a:rPr>
            <a:t> extension</a:t>
          </a:r>
          <a:endParaRPr lang="fr-FR" dirty="0">
            <a:latin typeface="Arial Narrow" panose="020B0606020202030204" pitchFamily="34" charset="0"/>
          </a:endParaRPr>
        </a:p>
      </dgm:t>
    </dgm:pt>
    <dgm:pt modelId="{F0EEEE03-9DDA-453B-BF09-B1E62A2CA83F}" type="parTrans" cxnId="{334043D3-5775-4FC0-8953-6C12925C765D}">
      <dgm:prSet/>
      <dgm:spPr/>
      <dgm:t>
        <a:bodyPr/>
        <a:lstStyle/>
        <a:p>
          <a:endParaRPr lang="fr-FR"/>
        </a:p>
      </dgm:t>
    </dgm:pt>
    <dgm:pt modelId="{404D2442-39E8-41E0-B0C1-E65A2D89BF40}" type="sibTrans" cxnId="{334043D3-5775-4FC0-8953-6C12925C765D}">
      <dgm:prSet/>
      <dgm:spPr/>
      <dgm:t>
        <a:bodyPr/>
        <a:lstStyle/>
        <a:p>
          <a:endParaRPr lang="fr-FR"/>
        </a:p>
      </dgm:t>
    </dgm:pt>
    <dgm:pt modelId="{EC1B1247-0FB8-43C2-B486-270BE5357FA8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C00000"/>
              </a:solidFill>
              <a:latin typeface="Arial Narrow" panose="020B0606020202030204" pitchFamily="34" charset="0"/>
            </a:rPr>
            <a:t>Project extension by 6 </a:t>
          </a:r>
          <a:r>
            <a:rPr lang="fr-FR" sz="18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months</a:t>
          </a:r>
          <a:r>
            <a:rPr lang="fr-FR" sz="1800" dirty="0" smtClean="0">
              <a:solidFill>
                <a:srgbClr val="C00000"/>
              </a:solidFill>
              <a:latin typeface="Arial Narrow" panose="020B0606020202030204" pitchFamily="34" charset="0"/>
            </a:rPr>
            <a:t> due to COVID-19 restrictions</a:t>
          </a:r>
          <a:endParaRPr lang="fr-FR" sz="1800" dirty="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33CA5AB5-F35A-49D3-A989-301DBF9E1EF9}" type="parTrans" cxnId="{77E44AD0-8575-4090-806E-61054CC006C6}">
      <dgm:prSet/>
      <dgm:spPr/>
      <dgm:t>
        <a:bodyPr/>
        <a:lstStyle/>
        <a:p>
          <a:endParaRPr lang="fr-FR"/>
        </a:p>
      </dgm:t>
    </dgm:pt>
    <dgm:pt modelId="{04E71393-4791-4A97-B2F7-08008162B855}" type="sibTrans" cxnId="{77E44AD0-8575-4090-806E-61054CC006C6}">
      <dgm:prSet/>
      <dgm:spPr/>
      <dgm:t>
        <a:bodyPr/>
        <a:lstStyle/>
        <a:p>
          <a:endParaRPr lang="fr-FR"/>
        </a:p>
      </dgm:t>
    </dgm:pt>
    <dgm:pt modelId="{445C5302-EE0A-47DD-99B8-784F32CAC4B7}">
      <dgm:prSet phldrT="[Texte]" custT="1"/>
      <dgm:spPr/>
      <dgm:t>
        <a:bodyPr/>
        <a:lstStyle/>
        <a:p>
          <a:r>
            <a:rPr lang="fr-FR" sz="1800" dirty="0" smtClean="0">
              <a:latin typeface="Arial Narrow" panose="020B0606020202030204" pitchFamily="34" charset="0"/>
            </a:rPr>
            <a:t>Deliverables and </a:t>
          </a:r>
          <a:r>
            <a:rPr lang="fr-FR" sz="1800" dirty="0" err="1" smtClean="0">
              <a:latin typeface="Arial Narrow" panose="020B0606020202030204" pitchFamily="34" charset="0"/>
            </a:rPr>
            <a:t>Milestones</a:t>
          </a:r>
          <a:r>
            <a:rPr lang="fr-FR" sz="1800" dirty="0" smtClean="0">
              <a:latin typeface="Arial Narrow" panose="020B0606020202030204" pitchFamily="34" charset="0"/>
            </a:rPr>
            <a:t> </a:t>
          </a:r>
          <a:r>
            <a:rPr lang="fr-FR" sz="1800" dirty="0" err="1" smtClean="0">
              <a:latin typeface="Arial Narrow" panose="020B0606020202030204" pitchFamily="34" charset="0"/>
            </a:rPr>
            <a:t>rescheduling</a:t>
          </a:r>
          <a:r>
            <a:rPr lang="fr-FR" sz="1800" dirty="0" smtClean="0">
              <a:latin typeface="Arial Narrow" panose="020B0606020202030204" pitchFamily="34" charset="0"/>
            </a:rPr>
            <a:t> </a:t>
          </a:r>
          <a:r>
            <a:rPr lang="fr-FR" sz="1800" dirty="0" err="1" smtClean="0">
              <a:latin typeface="Arial Narrow" panose="020B0606020202030204" pitchFamily="34" charset="0"/>
            </a:rPr>
            <a:t>from</a:t>
          </a:r>
          <a:r>
            <a:rPr lang="fr-FR" sz="1800" dirty="0" smtClean="0">
              <a:latin typeface="Arial Narrow" panose="020B0606020202030204" pitchFamily="34" charset="0"/>
            </a:rPr>
            <a:t> </a:t>
          </a:r>
          <a:r>
            <a:rPr lang="fr-FR" sz="1800" dirty="0" err="1" smtClean="0">
              <a:latin typeface="Arial Narrow" panose="020B0606020202030204" pitchFamily="34" charset="0"/>
            </a:rPr>
            <a:t>month</a:t>
          </a:r>
          <a:r>
            <a:rPr lang="fr-FR" sz="1800" dirty="0" smtClean="0">
              <a:latin typeface="Arial Narrow" panose="020B0606020202030204" pitchFamily="34" charset="0"/>
            </a:rPr>
            <a:t> 48 to </a:t>
          </a:r>
          <a:r>
            <a:rPr lang="fr-FR" sz="1800" dirty="0" err="1" smtClean="0">
              <a:latin typeface="Arial Narrow" panose="020B0606020202030204" pitchFamily="34" charset="0"/>
            </a:rPr>
            <a:t>month</a:t>
          </a:r>
          <a:r>
            <a:rPr lang="fr-FR" sz="1800" dirty="0" smtClean="0">
              <a:latin typeface="Arial Narrow" panose="020B0606020202030204" pitchFamily="34" charset="0"/>
            </a:rPr>
            <a:t> 54</a:t>
          </a:r>
          <a:endParaRPr lang="fr-FR" sz="1800" dirty="0">
            <a:latin typeface="Arial Narrow" panose="020B0606020202030204" pitchFamily="34" charset="0"/>
          </a:endParaRPr>
        </a:p>
      </dgm:t>
    </dgm:pt>
    <dgm:pt modelId="{C7495279-AAF7-4F97-8187-7069D1CE4476}" type="parTrans" cxnId="{7BA95D7F-822A-42D5-B861-18DAC82DDFB8}">
      <dgm:prSet/>
      <dgm:spPr/>
      <dgm:t>
        <a:bodyPr/>
        <a:lstStyle/>
        <a:p>
          <a:endParaRPr lang="fr-FR"/>
        </a:p>
      </dgm:t>
    </dgm:pt>
    <dgm:pt modelId="{7C3D8D59-1C61-4560-B338-C22887EDF5CE}" type="sibTrans" cxnId="{7BA95D7F-822A-42D5-B861-18DAC82DDFB8}">
      <dgm:prSet/>
      <dgm:spPr/>
      <dgm:t>
        <a:bodyPr/>
        <a:lstStyle/>
        <a:p>
          <a:endParaRPr lang="fr-FR"/>
        </a:p>
      </dgm:t>
    </dgm:pt>
    <dgm:pt modelId="{89F5974A-13FB-424E-AE18-7DED94F3E7B4}">
      <dgm:prSet phldrT="[Texte]"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Amendment </a:t>
          </a:r>
          <a:r>
            <a:rPr lang="fr-FR" dirty="0" err="1" smtClean="0">
              <a:latin typeface="Arial Narrow" panose="020B0606020202030204" pitchFamily="34" charset="0"/>
            </a:rPr>
            <a:t>with</a:t>
          </a:r>
          <a:r>
            <a:rPr lang="fr-FR" dirty="0" smtClean="0">
              <a:latin typeface="Arial Narrow" panose="020B0606020202030204" pitchFamily="34" charset="0"/>
            </a:rPr>
            <a:t> </a:t>
          </a:r>
          <a:r>
            <a:rPr lang="fr-FR" dirty="0" err="1" smtClean="0">
              <a:latin typeface="Arial Narrow" panose="020B0606020202030204" pitchFamily="34" charset="0"/>
            </a:rPr>
            <a:t>further</a:t>
          </a:r>
          <a:r>
            <a:rPr lang="fr-FR" dirty="0" smtClean="0">
              <a:latin typeface="Arial Narrow" panose="020B0606020202030204" pitchFamily="34" charset="0"/>
            </a:rPr>
            <a:t> modifications</a:t>
          </a:r>
          <a:endParaRPr lang="fr-FR" dirty="0">
            <a:latin typeface="Arial Narrow" panose="020B0606020202030204" pitchFamily="34" charset="0"/>
          </a:endParaRPr>
        </a:p>
      </dgm:t>
    </dgm:pt>
    <dgm:pt modelId="{E481987C-2CB2-497C-AB46-68BF52D05339}" type="parTrans" cxnId="{6623918C-C2CD-4A92-87AA-21687ED46405}">
      <dgm:prSet/>
      <dgm:spPr/>
      <dgm:t>
        <a:bodyPr/>
        <a:lstStyle/>
        <a:p>
          <a:endParaRPr lang="fr-FR"/>
        </a:p>
      </dgm:t>
    </dgm:pt>
    <dgm:pt modelId="{27BBBF1B-CF8A-4072-AB1A-D4825082B4DA}" type="sibTrans" cxnId="{6623918C-C2CD-4A92-87AA-21687ED46405}">
      <dgm:prSet/>
      <dgm:spPr/>
      <dgm:t>
        <a:bodyPr/>
        <a:lstStyle/>
        <a:p>
          <a:endParaRPr lang="fr-FR"/>
        </a:p>
      </dgm:t>
    </dgm:pt>
    <dgm:pt modelId="{79D685A8-9241-43FE-B1C4-CE8529589891}">
      <dgm:prSet phldrT="[Texte]" custT="1"/>
      <dgm:spPr/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Modifications  </a:t>
          </a:r>
        </a:p>
        <a:p>
          <a:r>
            <a:rPr lang="en-US" sz="1800" dirty="0" smtClean="0">
              <a:latin typeface="Arial Narrow" panose="020B0606020202030204" pitchFamily="34" charset="0"/>
            </a:rPr>
            <a:t>Milestones, Deliverables</a:t>
          </a:r>
        </a:p>
        <a:p>
          <a:r>
            <a:rPr lang="en-US" sz="1800" dirty="0" smtClean="0">
              <a:latin typeface="Arial Narrow" panose="020B0606020202030204" pitchFamily="34" charset="0"/>
            </a:rPr>
            <a:t>Mid-term Reviews</a:t>
          </a:r>
        </a:p>
        <a:p>
          <a:r>
            <a:rPr lang="en-US" sz="1800" dirty="0" smtClean="0">
              <a:latin typeface="Arial Narrow" panose="020B0606020202030204" pitchFamily="34" charset="0"/>
            </a:rPr>
            <a:t>Person/months/budget</a:t>
          </a:r>
          <a:endParaRPr lang="fr-FR" sz="1800" dirty="0">
            <a:latin typeface="Arial Narrow" panose="020B0606020202030204" pitchFamily="34" charset="0"/>
          </a:endParaRPr>
        </a:p>
      </dgm:t>
    </dgm:pt>
    <dgm:pt modelId="{4C1E17C8-1078-4D46-8F71-D1FA6A663443}" type="parTrans" cxnId="{3127EE01-F363-4A92-B72D-5898F1CFC6B7}">
      <dgm:prSet/>
      <dgm:spPr/>
      <dgm:t>
        <a:bodyPr/>
        <a:lstStyle/>
        <a:p>
          <a:endParaRPr lang="fr-FR"/>
        </a:p>
      </dgm:t>
    </dgm:pt>
    <dgm:pt modelId="{29E9CE97-5002-4F82-9FA9-C58AF3614615}" type="sibTrans" cxnId="{3127EE01-F363-4A92-B72D-5898F1CFC6B7}">
      <dgm:prSet/>
      <dgm:spPr/>
      <dgm:t>
        <a:bodyPr/>
        <a:lstStyle/>
        <a:p>
          <a:endParaRPr lang="fr-FR"/>
        </a:p>
      </dgm:t>
    </dgm:pt>
    <dgm:pt modelId="{32FDAA0C-4C13-4510-BF85-223039AE9194}">
      <dgm:prSet phldrT="[Texte]" custT="1"/>
      <dgm:spPr/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Revised work plans of WPs (if applicable as a result of new project duration)</a:t>
          </a:r>
          <a:endParaRPr lang="fr-FR" sz="1800" dirty="0"/>
        </a:p>
      </dgm:t>
    </dgm:pt>
    <dgm:pt modelId="{EE919D60-FF6F-4348-A087-506A85331499}" type="parTrans" cxnId="{F0BE8FDD-6FBB-4645-A5D6-C071628E784B}">
      <dgm:prSet/>
      <dgm:spPr/>
      <dgm:t>
        <a:bodyPr/>
        <a:lstStyle/>
        <a:p>
          <a:endParaRPr lang="fr-FR"/>
        </a:p>
      </dgm:t>
    </dgm:pt>
    <dgm:pt modelId="{E9B5B6E3-B8BA-4121-82C3-4BFC4C3C6CF9}" type="sibTrans" cxnId="{F0BE8FDD-6FBB-4645-A5D6-C071628E784B}">
      <dgm:prSet/>
      <dgm:spPr/>
      <dgm:t>
        <a:bodyPr/>
        <a:lstStyle/>
        <a:p>
          <a:endParaRPr lang="fr-FR"/>
        </a:p>
      </dgm:t>
    </dgm:pt>
    <dgm:pt modelId="{2D9E2D86-7E35-4478-8E7E-E8C3D44D04A2}" type="pres">
      <dgm:prSet presAssocID="{44145074-F2F5-4FDA-A7D0-8A446A58F0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F822F90-3A49-4413-AE9F-B24ED08C6B51}" type="pres">
      <dgm:prSet presAssocID="{E5AFF0C2-6FFE-4241-9F47-679CC458767A}" presName="root" presStyleCnt="0"/>
      <dgm:spPr/>
    </dgm:pt>
    <dgm:pt modelId="{2CFF45D9-6262-42EE-A221-49FE7B07D876}" type="pres">
      <dgm:prSet presAssocID="{E5AFF0C2-6FFE-4241-9F47-679CC458767A}" presName="rootComposite" presStyleCnt="0"/>
      <dgm:spPr/>
    </dgm:pt>
    <dgm:pt modelId="{3ECF628D-324F-41A0-99DD-B304709B391D}" type="pres">
      <dgm:prSet presAssocID="{E5AFF0C2-6FFE-4241-9F47-679CC458767A}" presName="rootText" presStyleLbl="node1" presStyleIdx="0" presStyleCnt="2"/>
      <dgm:spPr/>
      <dgm:t>
        <a:bodyPr/>
        <a:lstStyle/>
        <a:p>
          <a:endParaRPr lang="fr-FR"/>
        </a:p>
      </dgm:t>
    </dgm:pt>
    <dgm:pt modelId="{DDFB2592-5E18-4357-826B-7E2B7A41D210}" type="pres">
      <dgm:prSet presAssocID="{E5AFF0C2-6FFE-4241-9F47-679CC458767A}" presName="rootConnector" presStyleLbl="node1" presStyleIdx="0" presStyleCnt="2"/>
      <dgm:spPr/>
      <dgm:t>
        <a:bodyPr/>
        <a:lstStyle/>
        <a:p>
          <a:endParaRPr lang="fr-FR"/>
        </a:p>
      </dgm:t>
    </dgm:pt>
    <dgm:pt modelId="{BF96FDD1-7FBC-4F89-92B2-A50EF4285CFC}" type="pres">
      <dgm:prSet presAssocID="{E5AFF0C2-6FFE-4241-9F47-679CC458767A}" presName="childShape" presStyleCnt="0"/>
      <dgm:spPr/>
    </dgm:pt>
    <dgm:pt modelId="{96C901A4-C57C-4F8B-B2E5-6A8A7DF078C7}" type="pres">
      <dgm:prSet presAssocID="{33CA5AB5-F35A-49D3-A989-301DBF9E1EF9}" presName="Name13" presStyleLbl="parChTrans1D2" presStyleIdx="0" presStyleCnt="4"/>
      <dgm:spPr/>
      <dgm:t>
        <a:bodyPr/>
        <a:lstStyle/>
        <a:p>
          <a:endParaRPr lang="fr-FR"/>
        </a:p>
      </dgm:t>
    </dgm:pt>
    <dgm:pt modelId="{37166605-9A07-4A1F-95A9-80AD6AF75D79}" type="pres">
      <dgm:prSet presAssocID="{EC1B1247-0FB8-43C2-B486-270BE5357FA8}" presName="childText" presStyleLbl="bgAcc1" presStyleIdx="0" presStyleCnt="4" custScaleX="113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E0D318-3B6A-4AFF-8B8B-986931C77655}" type="pres">
      <dgm:prSet presAssocID="{C7495279-AAF7-4F97-8187-7069D1CE4476}" presName="Name13" presStyleLbl="parChTrans1D2" presStyleIdx="1" presStyleCnt="4"/>
      <dgm:spPr/>
      <dgm:t>
        <a:bodyPr/>
        <a:lstStyle/>
        <a:p>
          <a:endParaRPr lang="fr-FR"/>
        </a:p>
      </dgm:t>
    </dgm:pt>
    <dgm:pt modelId="{82D8761B-7590-41FF-AF5B-CA7E048CC1E7}" type="pres">
      <dgm:prSet presAssocID="{445C5302-EE0A-47DD-99B8-784F32CAC4B7}" presName="childText" presStyleLbl="bgAcc1" presStyleIdx="1" presStyleCnt="4" custScaleX="1122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7B7A6C-0A82-4E48-9941-76DF77CA9471}" type="pres">
      <dgm:prSet presAssocID="{89F5974A-13FB-424E-AE18-7DED94F3E7B4}" presName="root" presStyleCnt="0"/>
      <dgm:spPr/>
    </dgm:pt>
    <dgm:pt modelId="{33DD3DA6-5B75-4A6D-9DB1-F0D4FCAF3A50}" type="pres">
      <dgm:prSet presAssocID="{89F5974A-13FB-424E-AE18-7DED94F3E7B4}" presName="rootComposite" presStyleCnt="0"/>
      <dgm:spPr/>
    </dgm:pt>
    <dgm:pt modelId="{3B303E73-F263-4727-A86D-FA54D2723C95}" type="pres">
      <dgm:prSet presAssocID="{89F5974A-13FB-424E-AE18-7DED94F3E7B4}" presName="rootText" presStyleLbl="node1" presStyleIdx="1" presStyleCnt="2"/>
      <dgm:spPr/>
      <dgm:t>
        <a:bodyPr/>
        <a:lstStyle/>
        <a:p>
          <a:endParaRPr lang="fr-FR"/>
        </a:p>
      </dgm:t>
    </dgm:pt>
    <dgm:pt modelId="{B28447FF-0254-4014-9FF3-AF71FFFC8737}" type="pres">
      <dgm:prSet presAssocID="{89F5974A-13FB-424E-AE18-7DED94F3E7B4}" presName="rootConnector" presStyleLbl="node1" presStyleIdx="1" presStyleCnt="2"/>
      <dgm:spPr/>
      <dgm:t>
        <a:bodyPr/>
        <a:lstStyle/>
        <a:p>
          <a:endParaRPr lang="fr-FR"/>
        </a:p>
      </dgm:t>
    </dgm:pt>
    <dgm:pt modelId="{B950D4EC-972A-468E-82E7-BC2BD2C14FFF}" type="pres">
      <dgm:prSet presAssocID="{89F5974A-13FB-424E-AE18-7DED94F3E7B4}" presName="childShape" presStyleCnt="0"/>
      <dgm:spPr/>
    </dgm:pt>
    <dgm:pt modelId="{E379E200-DBEA-452B-8ECE-48D795247415}" type="pres">
      <dgm:prSet presAssocID="{4C1E17C8-1078-4D46-8F71-D1FA6A663443}" presName="Name13" presStyleLbl="parChTrans1D2" presStyleIdx="2" presStyleCnt="4"/>
      <dgm:spPr/>
      <dgm:t>
        <a:bodyPr/>
        <a:lstStyle/>
        <a:p>
          <a:endParaRPr lang="fr-FR"/>
        </a:p>
      </dgm:t>
    </dgm:pt>
    <dgm:pt modelId="{CD382C0F-5E4D-465A-B282-230563F469D8}" type="pres">
      <dgm:prSet presAssocID="{79D685A8-9241-43FE-B1C4-CE8529589891}" presName="childText" presStyleLbl="bgAcc1" presStyleIdx="2" presStyleCnt="4" custScaleX="128933" custScaleY="1084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C6EDCC-850B-4C6F-A0A8-E8ABC3923E97}" type="pres">
      <dgm:prSet presAssocID="{EE919D60-FF6F-4348-A087-506A85331499}" presName="Name13" presStyleLbl="parChTrans1D2" presStyleIdx="3" presStyleCnt="4"/>
      <dgm:spPr/>
      <dgm:t>
        <a:bodyPr/>
        <a:lstStyle/>
        <a:p>
          <a:endParaRPr lang="fr-FR"/>
        </a:p>
      </dgm:t>
    </dgm:pt>
    <dgm:pt modelId="{AB10C789-14B0-4B8D-AE1A-0DE2BF6150EE}" type="pres">
      <dgm:prSet presAssocID="{32FDAA0C-4C13-4510-BF85-223039AE9194}" presName="childText" presStyleLbl="bgAcc1" presStyleIdx="3" presStyleCnt="4" custScaleX="116275" custLinFactNeighborX="9494" custLinFactNeighborY="-28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A3CDB4-62A3-443B-B00C-D20EC66A3250}" type="presOf" srcId="{EE919D60-FF6F-4348-A087-506A85331499}" destId="{0CC6EDCC-850B-4C6F-A0A8-E8ABC3923E97}" srcOrd="0" destOrd="0" presId="urn:microsoft.com/office/officeart/2005/8/layout/hierarchy3"/>
    <dgm:cxn modelId="{780F162E-3CAE-4D8F-B03F-E71974F44D14}" type="presOf" srcId="{E5AFF0C2-6FFE-4241-9F47-679CC458767A}" destId="{DDFB2592-5E18-4357-826B-7E2B7A41D210}" srcOrd="1" destOrd="0" presId="urn:microsoft.com/office/officeart/2005/8/layout/hierarchy3"/>
    <dgm:cxn modelId="{BB05953C-A29C-48DE-8A09-484FC64F6E9B}" type="presOf" srcId="{89F5974A-13FB-424E-AE18-7DED94F3E7B4}" destId="{B28447FF-0254-4014-9FF3-AF71FFFC8737}" srcOrd="1" destOrd="0" presId="urn:microsoft.com/office/officeart/2005/8/layout/hierarchy3"/>
    <dgm:cxn modelId="{B04EE5B9-DD2A-4A74-84DA-16D71DD68C45}" type="presOf" srcId="{44145074-F2F5-4FDA-A7D0-8A446A58F0A1}" destId="{2D9E2D86-7E35-4478-8E7E-E8C3D44D04A2}" srcOrd="0" destOrd="0" presId="urn:microsoft.com/office/officeart/2005/8/layout/hierarchy3"/>
    <dgm:cxn modelId="{F62545A1-D3A8-4A8F-A8DF-2501C1C231AE}" type="presOf" srcId="{79D685A8-9241-43FE-B1C4-CE8529589891}" destId="{CD382C0F-5E4D-465A-B282-230563F469D8}" srcOrd="0" destOrd="0" presId="urn:microsoft.com/office/officeart/2005/8/layout/hierarchy3"/>
    <dgm:cxn modelId="{0934C081-33A3-477B-9A22-653671C4F24F}" type="presOf" srcId="{32FDAA0C-4C13-4510-BF85-223039AE9194}" destId="{AB10C789-14B0-4B8D-AE1A-0DE2BF6150EE}" srcOrd="0" destOrd="0" presId="urn:microsoft.com/office/officeart/2005/8/layout/hierarchy3"/>
    <dgm:cxn modelId="{334043D3-5775-4FC0-8953-6C12925C765D}" srcId="{44145074-F2F5-4FDA-A7D0-8A446A58F0A1}" destId="{E5AFF0C2-6FFE-4241-9F47-679CC458767A}" srcOrd="0" destOrd="0" parTransId="{F0EEEE03-9DDA-453B-BF09-B1E62A2CA83F}" sibTransId="{404D2442-39E8-41E0-B0C1-E65A2D89BF40}"/>
    <dgm:cxn modelId="{4B3563D9-1482-4ACB-93E5-04501891E6F5}" type="presOf" srcId="{E5AFF0C2-6FFE-4241-9F47-679CC458767A}" destId="{3ECF628D-324F-41A0-99DD-B304709B391D}" srcOrd="0" destOrd="0" presId="urn:microsoft.com/office/officeart/2005/8/layout/hierarchy3"/>
    <dgm:cxn modelId="{DAE6742B-A2F3-4C9F-AA17-AFA679907F2D}" type="presOf" srcId="{EC1B1247-0FB8-43C2-B486-270BE5357FA8}" destId="{37166605-9A07-4A1F-95A9-80AD6AF75D79}" srcOrd="0" destOrd="0" presId="urn:microsoft.com/office/officeart/2005/8/layout/hierarchy3"/>
    <dgm:cxn modelId="{77E44AD0-8575-4090-806E-61054CC006C6}" srcId="{E5AFF0C2-6FFE-4241-9F47-679CC458767A}" destId="{EC1B1247-0FB8-43C2-B486-270BE5357FA8}" srcOrd="0" destOrd="0" parTransId="{33CA5AB5-F35A-49D3-A989-301DBF9E1EF9}" sibTransId="{04E71393-4791-4A97-B2F7-08008162B855}"/>
    <dgm:cxn modelId="{7BA95D7F-822A-42D5-B861-18DAC82DDFB8}" srcId="{E5AFF0C2-6FFE-4241-9F47-679CC458767A}" destId="{445C5302-EE0A-47DD-99B8-784F32CAC4B7}" srcOrd="1" destOrd="0" parTransId="{C7495279-AAF7-4F97-8187-7069D1CE4476}" sibTransId="{7C3D8D59-1C61-4560-B338-C22887EDF5CE}"/>
    <dgm:cxn modelId="{3127EE01-F363-4A92-B72D-5898F1CFC6B7}" srcId="{89F5974A-13FB-424E-AE18-7DED94F3E7B4}" destId="{79D685A8-9241-43FE-B1C4-CE8529589891}" srcOrd="0" destOrd="0" parTransId="{4C1E17C8-1078-4D46-8F71-D1FA6A663443}" sibTransId="{29E9CE97-5002-4F82-9FA9-C58AF3614615}"/>
    <dgm:cxn modelId="{F0BE8FDD-6FBB-4645-A5D6-C071628E784B}" srcId="{89F5974A-13FB-424E-AE18-7DED94F3E7B4}" destId="{32FDAA0C-4C13-4510-BF85-223039AE9194}" srcOrd="1" destOrd="0" parTransId="{EE919D60-FF6F-4348-A087-506A85331499}" sibTransId="{E9B5B6E3-B8BA-4121-82C3-4BFC4C3C6CF9}"/>
    <dgm:cxn modelId="{B7AA8CB8-9106-4511-8094-500A0E3C50EF}" type="presOf" srcId="{445C5302-EE0A-47DD-99B8-784F32CAC4B7}" destId="{82D8761B-7590-41FF-AF5B-CA7E048CC1E7}" srcOrd="0" destOrd="0" presId="urn:microsoft.com/office/officeart/2005/8/layout/hierarchy3"/>
    <dgm:cxn modelId="{4FBFADC4-71D2-4FFC-BEA7-F80FDFCF622B}" type="presOf" srcId="{33CA5AB5-F35A-49D3-A989-301DBF9E1EF9}" destId="{96C901A4-C57C-4F8B-B2E5-6A8A7DF078C7}" srcOrd="0" destOrd="0" presId="urn:microsoft.com/office/officeart/2005/8/layout/hierarchy3"/>
    <dgm:cxn modelId="{69BDA58D-4FF0-4194-A75F-694D2C31686A}" type="presOf" srcId="{4C1E17C8-1078-4D46-8F71-D1FA6A663443}" destId="{E379E200-DBEA-452B-8ECE-48D795247415}" srcOrd="0" destOrd="0" presId="urn:microsoft.com/office/officeart/2005/8/layout/hierarchy3"/>
    <dgm:cxn modelId="{55059C0E-8DA0-4CAC-8936-0C756935FADC}" type="presOf" srcId="{89F5974A-13FB-424E-AE18-7DED94F3E7B4}" destId="{3B303E73-F263-4727-A86D-FA54D2723C95}" srcOrd="0" destOrd="0" presId="urn:microsoft.com/office/officeart/2005/8/layout/hierarchy3"/>
    <dgm:cxn modelId="{6623918C-C2CD-4A92-87AA-21687ED46405}" srcId="{44145074-F2F5-4FDA-A7D0-8A446A58F0A1}" destId="{89F5974A-13FB-424E-AE18-7DED94F3E7B4}" srcOrd="1" destOrd="0" parTransId="{E481987C-2CB2-497C-AB46-68BF52D05339}" sibTransId="{27BBBF1B-CF8A-4072-AB1A-D4825082B4DA}"/>
    <dgm:cxn modelId="{B0919E6C-3D4C-4C3D-9944-94CC40965F44}" type="presOf" srcId="{C7495279-AAF7-4F97-8187-7069D1CE4476}" destId="{55E0D318-3B6A-4AFF-8B8B-986931C77655}" srcOrd="0" destOrd="0" presId="urn:microsoft.com/office/officeart/2005/8/layout/hierarchy3"/>
    <dgm:cxn modelId="{E6FD301C-07F6-4742-B64D-8A2E61DA7A41}" type="presParOf" srcId="{2D9E2D86-7E35-4478-8E7E-E8C3D44D04A2}" destId="{6F822F90-3A49-4413-AE9F-B24ED08C6B51}" srcOrd="0" destOrd="0" presId="urn:microsoft.com/office/officeart/2005/8/layout/hierarchy3"/>
    <dgm:cxn modelId="{9461B6C2-4D58-45AF-968C-F617D9C83111}" type="presParOf" srcId="{6F822F90-3A49-4413-AE9F-B24ED08C6B51}" destId="{2CFF45D9-6262-42EE-A221-49FE7B07D876}" srcOrd="0" destOrd="0" presId="urn:microsoft.com/office/officeart/2005/8/layout/hierarchy3"/>
    <dgm:cxn modelId="{CC48C30B-4DD2-4935-971D-8FB8B9C59140}" type="presParOf" srcId="{2CFF45D9-6262-42EE-A221-49FE7B07D876}" destId="{3ECF628D-324F-41A0-99DD-B304709B391D}" srcOrd="0" destOrd="0" presId="urn:microsoft.com/office/officeart/2005/8/layout/hierarchy3"/>
    <dgm:cxn modelId="{044B6A94-3A37-4037-856A-CD729E6A207E}" type="presParOf" srcId="{2CFF45D9-6262-42EE-A221-49FE7B07D876}" destId="{DDFB2592-5E18-4357-826B-7E2B7A41D210}" srcOrd="1" destOrd="0" presId="urn:microsoft.com/office/officeart/2005/8/layout/hierarchy3"/>
    <dgm:cxn modelId="{5FA594B0-BC1C-4F18-B4FD-4ADB5EDBF7C8}" type="presParOf" srcId="{6F822F90-3A49-4413-AE9F-B24ED08C6B51}" destId="{BF96FDD1-7FBC-4F89-92B2-A50EF4285CFC}" srcOrd="1" destOrd="0" presId="urn:microsoft.com/office/officeart/2005/8/layout/hierarchy3"/>
    <dgm:cxn modelId="{E57DF77D-A095-49CE-8DA8-6BD12618D20F}" type="presParOf" srcId="{BF96FDD1-7FBC-4F89-92B2-A50EF4285CFC}" destId="{96C901A4-C57C-4F8B-B2E5-6A8A7DF078C7}" srcOrd="0" destOrd="0" presId="urn:microsoft.com/office/officeart/2005/8/layout/hierarchy3"/>
    <dgm:cxn modelId="{FF61635E-DC58-4E3C-9D9E-65F5442AF1CF}" type="presParOf" srcId="{BF96FDD1-7FBC-4F89-92B2-A50EF4285CFC}" destId="{37166605-9A07-4A1F-95A9-80AD6AF75D79}" srcOrd="1" destOrd="0" presId="urn:microsoft.com/office/officeart/2005/8/layout/hierarchy3"/>
    <dgm:cxn modelId="{F5524DEE-9FBD-4EDE-8656-C4BA67F56F2A}" type="presParOf" srcId="{BF96FDD1-7FBC-4F89-92B2-A50EF4285CFC}" destId="{55E0D318-3B6A-4AFF-8B8B-986931C77655}" srcOrd="2" destOrd="0" presId="urn:microsoft.com/office/officeart/2005/8/layout/hierarchy3"/>
    <dgm:cxn modelId="{2EA720E9-0DB9-4FD5-81CB-C51DB7BDB368}" type="presParOf" srcId="{BF96FDD1-7FBC-4F89-92B2-A50EF4285CFC}" destId="{82D8761B-7590-41FF-AF5B-CA7E048CC1E7}" srcOrd="3" destOrd="0" presId="urn:microsoft.com/office/officeart/2005/8/layout/hierarchy3"/>
    <dgm:cxn modelId="{A2E892D9-7061-40E9-ABA3-7AFF49D63418}" type="presParOf" srcId="{2D9E2D86-7E35-4478-8E7E-E8C3D44D04A2}" destId="{DC7B7A6C-0A82-4E48-9941-76DF77CA9471}" srcOrd="1" destOrd="0" presId="urn:microsoft.com/office/officeart/2005/8/layout/hierarchy3"/>
    <dgm:cxn modelId="{CDCD5634-6A51-478C-A216-EFB58C04292C}" type="presParOf" srcId="{DC7B7A6C-0A82-4E48-9941-76DF77CA9471}" destId="{33DD3DA6-5B75-4A6D-9DB1-F0D4FCAF3A50}" srcOrd="0" destOrd="0" presId="urn:microsoft.com/office/officeart/2005/8/layout/hierarchy3"/>
    <dgm:cxn modelId="{32AD3555-68C6-4AA7-9631-1ED5ADAEF642}" type="presParOf" srcId="{33DD3DA6-5B75-4A6D-9DB1-F0D4FCAF3A50}" destId="{3B303E73-F263-4727-A86D-FA54D2723C95}" srcOrd="0" destOrd="0" presId="urn:microsoft.com/office/officeart/2005/8/layout/hierarchy3"/>
    <dgm:cxn modelId="{C1A4215F-A46C-487E-B6EF-EA3F61358DFD}" type="presParOf" srcId="{33DD3DA6-5B75-4A6D-9DB1-F0D4FCAF3A50}" destId="{B28447FF-0254-4014-9FF3-AF71FFFC8737}" srcOrd="1" destOrd="0" presId="urn:microsoft.com/office/officeart/2005/8/layout/hierarchy3"/>
    <dgm:cxn modelId="{9AC91DCA-84F1-4F6E-9C91-3B73AFE32EFC}" type="presParOf" srcId="{DC7B7A6C-0A82-4E48-9941-76DF77CA9471}" destId="{B950D4EC-972A-468E-82E7-BC2BD2C14FFF}" srcOrd="1" destOrd="0" presId="urn:microsoft.com/office/officeart/2005/8/layout/hierarchy3"/>
    <dgm:cxn modelId="{3D6901A4-BEEB-4AC3-9997-2D46437877ED}" type="presParOf" srcId="{B950D4EC-972A-468E-82E7-BC2BD2C14FFF}" destId="{E379E200-DBEA-452B-8ECE-48D795247415}" srcOrd="0" destOrd="0" presId="urn:microsoft.com/office/officeart/2005/8/layout/hierarchy3"/>
    <dgm:cxn modelId="{24E5CF62-1586-488F-A5E5-34D673D70878}" type="presParOf" srcId="{B950D4EC-972A-468E-82E7-BC2BD2C14FFF}" destId="{CD382C0F-5E4D-465A-B282-230563F469D8}" srcOrd="1" destOrd="0" presId="urn:microsoft.com/office/officeart/2005/8/layout/hierarchy3"/>
    <dgm:cxn modelId="{CEA2103F-081E-428B-9B28-0B45F823597B}" type="presParOf" srcId="{B950D4EC-972A-468E-82E7-BC2BD2C14FFF}" destId="{0CC6EDCC-850B-4C6F-A0A8-E8ABC3923E97}" srcOrd="2" destOrd="0" presId="urn:microsoft.com/office/officeart/2005/8/layout/hierarchy3"/>
    <dgm:cxn modelId="{75C4E9DB-981C-455C-AA0F-BFAC8D7F70E8}" type="presParOf" srcId="{B950D4EC-972A-468E-82E7-BC2BD2C14FFF}" destId="{AB10C789-14B0-4B8D-AE1A-0DE2BF6150E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08614-77DE-4E40-9FCD-BF611EA4DC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4A3FE7-CA9B-404B-8BF4-A378A5023C12}">
      <dgm:prSet phldrT="[Texte]"/>
      <dgm:spPr/>
      <dgm:t>
        <a:bodyPr/>
        <a:lstStyle/>
        <a:p>
          <a:r>
            <a:rPr lang="fr-FR" b="1" dirty="0" err="1" smtClean="0">
              <a:latin typeface="Arial Narrow" panose="020B0606020202030204" pitchFamily="34" charset="0"/>
            </a:rPr>
            <a:t>Third</a:t>
          </a:r>
          <a:r>
            <a:rPr lang="fr-FR" b="1" dirty="0" smtClean="0">
              <a:latin typeface="Arial Narrow" panose="020B0606020202030204" pitchFamily="34" charset="0"/>
            </a:rPr>
            <a:t> Amendment</a:t>
          </a:r>
          <a:endParaRPr lang="fr-FR" b="1" dirty="0">
            <a:latin typeface="Arial Narrow" panose="020B0606020202030204" pitchFamily="34" charset="0"/>
          </a:endParaRPr>
        </a:p>
      </dgm:t>
    </dgm:pt>
    <dgm:pt modelId="{F64E5437-A6EB-45F1-AFB2-905445C6D0F0}" type="parTrans" cxnId="{941F8A9F-8AAD-4479-970D-CA546080F9CC}">
      <dgm:prSet/>
      <dgm:spPr/>
      <dgm:t>
        <a:bodyPr/>
        <a:lstStyle/>
        <a:p>
          <a:endParaRPr lang="fr-FR"/>
        </a:p>
      </dgm:t>
    </dgm:pt>
    <dgm:pt modelId="{7CC80404-370A-4264-B72B-6E520F1CD565}" type="sibTrans" cxnId="{941F8A9F-8AAD-4479-970D-CA546080F9CC}">
      <dgm:prSet/>
      <dgm:spPr/>
      <dgm:t>
        <a:bodyPr/>
        <a:lstStyle/>
        <a:p>
          <a:endParaRPr lang="fr-FR"/>
        </a:p>
      </dgm:t>
    </dgm:pt>
    <dgm:pt modelId="{583031D0-69EA-4455-BA69-7A609E92034A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Adjustment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of the WP </a:t>
          </a:r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work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plans </a:t>
          </a:r>
          <a:r>
            <a:rPr lang="fr-FR" dirty="0" smtClean="0">
              <a:latin typeface="Arial Narrow" panose="020B0606020202030204" pitchFamily="34" charset="0"/>
            </a:rPr>
            <a:t>to the new project duration of 54 </a:t>
          </a:r>
          <a:r>
            <a:rPr lang="fr-FR" dirty="0" err="1" smtClean="0">
              <a:latin typeface="Arial Narrow" panose="020B0606020202030204" pitchFamily="34" charset="0"/>
            </a:rPr>
            <a:t>months</a:t>
          </a:r>
          <a:r>
            <a:rPr lang="fr-FR" dirty="0" smtClean="0">
              <a:latin typeface="Arial Narrow" panose="020B0606020202030204" pitchFamily="34" charset="0"/>
            </a:rPr>
            <a:t> (updates of Deliverables and </a:t>
          </a:r>
          <a:r>
            <a:rPr lang="fr-FR" dirty="0" err="1" smtClean="0">
              <a:latin typeface="Arial Narrow" panose="020B0606020202030204" pitchFamily="34" charset="0"/>
            </a:rPr>
            <a:t>Milestones</a:t>
          </a:r>
          <a:r>
            <a:rPr lang="fr-FR" dirty="0" smtClean="0">
              <a:latin typeface="Arial Narrow" panose="020B0606020202030204" pitchFamily="34" charset="0"/>
            </a:rPr>
            <a:t> due dates)</a:t>
          </a:r>
          <a:endParaRPr lang="fr-FR" dirty="0">
            <a:latin typeface="Arial Narrow" panose="020B0606020202030204" pitchFamily="34" charset="0"/>
          </a:endParaRPr>
        </a:p>
      </dgm:t>
    </dgm:pt>
    <dgm:pt modelId="{08DE8268-57D5-4AB6-9DF1-BB2888014930}" type="parTrans" cxnId="{C3DB6E50-957B-4F40-A263-8E2D879F1113}">
      <dgm:prSet/>
      <dgm:spPr/>
      <dgm:t>
        <a:bodyPr/>
        <a:lstStyle/>
        <a:p>
          <a:endParaRPr lang="fr-FR"/>
        </a:p>
      </dgm:t>
    </dgm:pt>
    <dgm:pt modelId="{876993C2-FB32-4C9B-BA75-4A6F335500BB}" type="sibTrans" cxnId="{C3DB6E50-957B-4F40-A263-8E2D879F1113}">
      <dgm:prSet/>
      <dgm:spPr/>
      <dgm:t>
        <a:bodyPr/>
        <a:lstStyle/>
        <a:p>
          <a:endParaRPr lang="fr-FR"/>
        </a:p>
      </dgm:t>
    </dgm:pt>
    <dgm:pt modelId="{74F7ED27-E962-444F-9FC1-C0B36FAEDE64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Budget </a:t>
          </a:r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revision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dirty="0" smtClean="0">
              <a:latin typeface="Arial Narrow" panose="020B0606020202030204" pitchFamily="34" charset="0"/>
            </a:rPr>
            <a:t>for </a:t>
          </a:r>
          <a:r>
            <a:rPr lang="fr-FR" dirty="0" err="1" smtClean="0">
              <a:latin typeface="Arial Narrow" panose="020B0606020202030204" pitchFamily="34" charset="0"/>
            </a:rPr>
            <a:t>concerned</a:t>
          </a:r>
          <a:r>
            <a:rPr lang="fr-FR" dirty="0" smtClean="0">
              <a:latin typeface="Arial Narrow" panose="020B0606020202030204" pitchFamily="34" charset="0"/>
            </a:rPr>
            <a:t> </a:t>
          </a:r>
          <a:r>
            <a:rPr lang="fr-FR" dirty="0" err="1" smtClean="0">
              <a:latin typeface="Arial Narrow" panose="020B0606020202030204" pitchFamily="34" charset="0"/>
            </a:rPr>
            <a:t>WPs</a:t>
          </a:r>
          <a:endParaRPr lang="fr-FR" dirty="0">
            <a:latin typeface="Arial Narrow" panose="020B0606020202030204" pitchFamily="34" charset="0"/>
          </a:endParaRPr>
        </a:p>
      </dgm:t>
    </dgm:pt>
    <dgm:pt modelId="{B11B3751-D1BA-4AD4-ADEA-031C818D7676}" type="parTrans" cxnId="{D2C85EDA-D036-48E0-A54C-9DE03CB22AA3}">
      <dgm:prSet/>
      <dgm:spPr/>
      <dgm:t>
        <a:bodyPr/>
        <a:lstStyle/>
        <a:p>
          <a:endParaRPr lang="fr-FR"/>
        </a:p>
      </dgm:t>
    </dgm:pt>
    <dgm:pt modelId="{A9B5AD09-9203-4C6C-8424-6B11BA1ACE62}" type="sibTrans" cxnId="{D2C85EDA-D036-48E0-A54C-9DE03CB22AA3}">
      <dgm:prSet/>
      <dgm:spPr/>
      <dgm:t>
        <a:bodyPr/>
        <a:lstStyle/>
        <a:p>
          <a:endParaRPr lang="fr-FR"/>
        </a:p>
      </dgm:t>
    </dgm:pt>
    <dgm:pt modelId="{00EF1EFB-304F-40D2-9492-E9E37B4C0621}">
      <dgm:prSet phldrT="[Texte]"/>
      <dgm:spPr/>
      <dgm:t>
        <a:bodyPr/>
        <a:lstStyle/>
        <a:p>
          <a:r>
            <a:rPr lang="fr-FR" b="1" dirty="0" smtClean="0">
              <a:latin typeface="Arial Narrow" panose="020B0606020202030204" pitchFamily="34" charset="0"/>
            </a:rPr>
            <a:t>Second </a:t>
          </a:r>
          <a:r>
            <a:rPr lang="fr-FR" b="1" dirty="0" err="1" smtClean="0">
              <a:latin typeface="Arial Narrow" panose="020B0606020202030204" pitchFamily="34" charset="0"/>
            </a:rPr>
            <a:t>Periodic</a:t>
          </a:r>
          <a:r>
            <a:rPr lang="fr-FR" b="1" dirty="0" smtClean="0">
              <a:latin typeface="Arial Narrow" panose="020B0606020202030204" pitchFamily="34" charset="0"/>
            </a:rPr>
            <a:t> Report</a:t>
          </a:r>
          <a:endParaRPr lang="fr-FR" b="1" dirty="0">
            <a:latin typeface="Arial Narrow" panose="020B0606020202030204" pitchFamily="34" charset="0"/>
          </a:endParaRPr>
        </a:p>
      </dgm:t>
    </dgm:pt>
    <dgm:pt modelId="{F32A6BBD-CC2B-4A0D-892E-F863436D727C}" type="parTrans" cxnId="{7F690082-8830-4227-A343-6B7185E255DE}">
      <dgm:prSet/>
      <dgm:spPr/>
      <dgm:t>
        <a:bodyPr/>
        <a:lstStyle/>
        <a:p>
          <a:endParaRPr lang="fr-FR"/>
        </a:p>
      </dgm:t>
    </dgm:pt>
    <dgm:pt modelId="{3B3BF992-4125-4021-A669-86DF85FE50FD}" type="sibTrans" cxnId="{7F690082-8830-4227-A343-6B7185E255DE}">
      <dgm:prSet/>
      <dgm:spPr/>
      <dgm:t>
        <a:bodyPr/>
        <a:lstStyle/>
        <a:p>
          <a:endParaRPr lang="fr-FR"/>
        </a:p>
      </dgm:t>
    </dgm:pt>
    <dgm:pt modelId="{BAEAD0FC-4103-4789-A932-7E15EDCA3C88}">
      <dgm:prSet phldrT="[Texte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Arial Narrow" panose="020B0606020202030204" pitchFamily="34" charset="0"/>
            </a:rPr>
            <a:t>Preparation and sending of templates </a:t>
          </a:r>
          <a:r>
            <a:rPr lang="en-US" dirty="0" smtClean="0">
              <a:latin typeface="Arial Narrow" panose="020B0606020202030204" pitchFamily="34" charset="0"/>
            </a:rPr>
            <a:t>for narrative </a:t>
          </a:r>
          <a:r>
            <a:rPr lang="en-US" dirty="0" smtClean="0">
              <a:latin typeface="Arial Narrow" panose="020B0606020202030204" pitchFamily="34" charset="0"/>
            </a:rPr>
            <a:t>part (to be filled out by WP leaders) </a:t>
          </a:r>
          <a:endParaRPr lang="fr-FR" dirty="0">
            <a:latin typeface="Arial Narrow" panose="020B0606020202030204" pitchFamily="34" charset="0"/>
          </a:endParaRPr>
        </a:p>
      </dgm:t>
    </dgm:pt>
    <dgm:pt modelId="{D5880D13-E297-41DF-88E5-241918F7C593}" type="parTrans" cxnId="{8DBDEDC2-2CA6-4463-A745-3288EEEE1392}">
      <dgm:prSet/>
      <dgm:spPr/>
      <dgm:t>
        <a:bodyPr/>
        <a:lstStyle/>
        <a:p>
          <a:endParaRPr lang="fr-FR"/>
        </a:p>
      </dgm:t>
    </dgm:pt>
    <dgm:pt modelId="{7B0D04ED-C4F2-4A57-890B-0E5FFC497C15}" type="sibTrans" cxnId="{8DBDEDC2-2CA6-4463-A745-3288EEEE1392}">
      <dgm:prSet/>
      <dgm:spPr/>
      <dgm:t>
        <a:bodyPr/>
        <a:lstStyle/>
        <a:p>
          <a:endParaRPr lang="fr-FR"/>
        </a:p>
      </dgm:t>
    </dgm:pt>
    <dgm:pt modelId="{A82B1377-EC8C-46F5-9958-BD7BCCB1BCB7}">
      <dgm:prSet phldrT="[Texte]"/>
      <dgm:spPr/>
      <dgm:t>
        <a:bodyPr/>
        <a:lstStyle/>
        <a:p>
          <a:r>
            <a:rPr lang="fr-FR" dirty="0" err="1" smtClean="0">
              <a:latin typeface="Arial Narrow" panose="020B0606020202030204" pitchFamily="34" charset="0"/>
            </a:rPr>
            <a:t>Starting</a:t>
          </a:r>
          <a:r>
            <a:rPr lang="fr-FR" dirty="0" smtClean="0">
              <a:latin typeface="Arial Narrow" panose="020B0606020202030204" pitchFamily="34" charset="0"/>
            </a:rPr>
            <a:t> </a:t>
          </a:r>
          <a:r>
            <a:rPr lang="fr-FR" dirty="0" err="1" smtClean="0">
              <a:latin typeface="Arial Narrow" panose="020B0606020202030204" pitchFamily="34" charset="0"/>
            </a:rPr>
            <a:t>June</a:t>
          </a:r>
          <a:r>
            <a:rPr lang="fr-FR" dirty="0" smtClean="0">
              <a:latin typeface="Arial Narrow" panose="020B0606020202030204" pitchFamily="34" charset="0"/>
            </a:rPr>
            <a:t> 1, 2022, 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Financial </a:t>
          </a:r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Statements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completion</a:t>
          </a:r>
          <a:r>
            <a:rPr lang="fr-FR" b="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fr-FR" dirty="0" smtClean="0">
              <a:latin typeface="Arial Narrow" panose="020B0606020202030204" pitchFamily="34" charset="0"/>
            </a:rPr>
            <a:t>in the Portal </a:t>
          </a:r>
          <a:endParaRPr lang="fr-FR" dirty="0">
            <a:latin typeface="Arial Narrow" panose="020B0606020202030204" pitchFamily="34" charset="0"/>
          </a:endParaRPr>
        </a:p>
      </dgm:t>
    </dgm:pt>
    <dgm:pt modelId="{5F88B252-4E1F-4F2F-97CB-D51639BC166D}" type="parTrans" cxnId="{AFD7212B-4D35-457A-9CB9-85B194B6A0A6}">
      <dgm:prSet/>
      <dgm:spPr/>
      <dgm:t>
        <a:bodyPr/>
        <a:lstStyle/>
        <a:p>
          <a:endParaRPr lang="fr-FR"/>
        </a:p>
      </dgm:t>
    </dgm:pt>
    <dgm:pt modelId="{5E213325-0F2C-475E-9FB5-EEA3F9CD22FF}" type="sibTrans" cxnId="{AFD7212B-4D35-457A-9CB9-85B194B6A0A6}">
      <dgm:prSet/>
      <dgm:spPr/>
      <dgm:t>
        <a:bodyPr/>
        <a:lstStyle/>
        <a:p>
          <a:endParaRPr lang="fr-FR"/>
        </a:p>
      </dgm:t>
    </dgm:pt>
    <dgm:pt modelId="{F851BB08-CAC9-4303-8B54-87427882FA52}">
      <dgm:prSet phldrT="[Texte]"/>
      <dgm:spPr/>
      <dgm:t>
        <a:bodyPr/>
        <a:lstStyle/>
        <a:p>
          <a:r>
            <a:rPr lang="fr-FR" b="1" dirty="0" smtClean="0">
              <a:latin typeface="Arial Narrow" panose="020B0606020202030204" pitchFamily="34" charset="0"/>
            </a:rPr>
            <a:t>Project </a:t>
          </a:r>
          <a:r>
            <a:rPr lang="fr-FR" b="1" dirty="0" err="1" smtClean="0">
              <a:latin typeface="Arial Narrow" panose="020B0606020202030204" pitchFamily="34" charset="0"/>
            </a:rPr>
            <a:t>Mid-term</a:t>
          </a:r>
          <a:r>
            <a:rPr lang="fr-FR" b="1" dirty="0" smtClean="0">
              <a:latin typeface="Arial Narrow" panose="020B0606020202030204" pitchFamily="34" charset="0"/>
            </a:rPr>
            <a:t> </a:t>
          </a:r>
          <a:r>
            <a:rPr lang="fr-FR" b="1" dirty="0" err="1" smtClean="0">
              <a:latin typeface="Arial Narrow" panose="020B0606020202030204" pitchFamily="34" charset="0"/>
            </a:rPr>
            <a:t>review</a:t>
          </a:r>
          <a:endParaRPr lang="fr-FR" b="1" dirty="0">
            <a:latin typeface="Arial Narrow" panose="020B0606020202030204" pitchFamily="34" charset="0"/>
          </a:endParaRPr>
        </a:p>
      </dgm:t>
    </dgm:pt>
    <dgm:pt modelId="{A0852EAF-7B02-47DC-A253-54A4C2811043}" type="parTrans" cxnId="{7C11E265-4984-49B4-823D-1597DA8742DC}">
      <dgm:prSet/>
      <dgm:spPr/>
      <dgm:t>
        <a:bodyPr/>
        <a:lstStyle/>
        <a:p>
          <a:endParaRPr lang="fr-FR"/>
        </a:p>
      </dgm:t>
    </dgm:pt>
    <dgm:pt modelId="{7FF66A1D-8EE4-405E-A579-C2AA00C6D0D8}" type="sibTrans" cxnId="{7C11E265-4984-49B4-823D-1597DA8742DC}">
      <dgm:prSet/>
      <dgm:spPr/>
      <dgm:t>
        <a:bodyPr/>
        <a:lstStyle/>
        <a:p>
          <a:endParaRPr lang="fr-FR"/>
        </a:p>
      </dgm:t>
    </dgm:pt>
    <dgm:pt modelId="{E529268F-F20E-4658-9060-7721E821200E}">
      <dgm:prSet phldrT="[Texte]"/>
      <dgm:spPr/>
      <dgm:t>
        <a:bodyPr/>
        <a:lstStyle/>
        <a:p>
          <a:r>
            <a:rPr lang="fr-FR" dirty="0" err="1" smtClean="0">
              <a:latin typeface="Arial Narrow" panose="020B0606020202030204" pitchFamily="34" charset="0"/>
            </a:rPr>
            <a:t>Review</a:t>
          </a:r>
          <a:r>
            <a:rPr lang="fr-FR" dirty="0" smtClean="0">
              <a:latin typeface="Arial Narrow" panose="020B0606020202030204" pitchFamily="34" charset="0"/>
            </a:rPr>
            <a:t> </a:t>
          </a:r>
          <a:r>
            <a:rPr lang="fr-FR" dirty="0" smtClean="0">
              <a:latin typeface="Arial Narrow" panose="020B0606020202030204" pitchFamily="34" charset="0"/>
            </a:rPr>
            <a:t>to </a:t>
          </a:r>
          <a:r>
            <a:rPr lang="fr-FR" dirty="0" err="1" smtClean="0">
              <a:latin typeface="Arial Narrow" panose="020B0606020202030204" pitchFamily="34" charset="0"/>
            </a:rPr>
            <a:t>be</a:t>
          </a:r>
          <a:r>
            <a:rPr lang="fr-FR" dirty="0" smtClean="0">
              <a:latin typeface="Arial Narrow" panose="020B0606020202030204" pitchFamily="34" charset="0"/>
            </a:rPr>
            <a:t> </a:t>
          </a:r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organized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after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the end of the </a:t>
          </a:r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Periodic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Report </a:t>
          </a:r>
          <a:r>
            <a:rPr lang="fr-FR" dirty="0" err="1" smtClean="0">
              <a:latin typeface="Arial Narrow" panose="020B0606020202030204" pitchFamily="34" charset="0"/>
            </a:rPr>
            <a:t>preparation</a:t>
          </a:r>
          <a:r>
            <a:rPr lang="fr-FR" dirty="0" smtClean="0">
              <a:latin typeface="Arial Narrow" panose="020B0606020202030204" pitchFamily="34" charset="0"/>
            </a:rPr>
            <a:t> </a:t>
          </a:r>
          <a:r>
            <a:rPr lang="fr-FR" dirty="0" smtClean="0">
              <a:latin typeface="Arial Narrow" panose="020B0606020202030204" pitchFamily="34" charset="0"/>
            </a:rPr>
            <a:t> (</a:t>
          </a:r>
          <a:r>
            <a:rPr lang="fr-FR" dirty="0" err="1" smtClean="0">
              <a:latin typeface="Arial Narrow" panose="020B0606020202030204" pitchFamily="34" charset="0"/>
            </a:rPr>
            <a:t>September</a:t>
          </a:r>
          <a:r>
            <a:rPr lang="fr-FR" dirty="0" smtClean="0">
              <a:latin typeface="Arial Narrow" panose="020B0606020202030204" pitchFamily="34" charset="0"/>
            </a:rPr>
            <a:t> 2022)</a:t>
          </a:r>
          <a:endParaRPr lang="fr-FR" dirty="0">
            <a:latin typeface="Arial Narrow" panose="020B0606020202030204" pitchFamily="34" charset="0"/>
          </a:endParaRPr>
        </a:p>
      </dgm:t>
    </dgm:pt>
    <dgm:pt modelId="{5EAD5664-A055-435F-B374-F76EC5ECD91E}" type="parTrans" cxnId="{6CD2705A-ECC7-4B8C-B313-56D093191CD9}">
      <dgm:prSet/>
      <dgm:spPr/>
      <dgm:t>
        <a:bodyPr/>
        <a:lstStyle/>
        <a:p>
          <a:endParaRPr lang="fr-FR"/>
        </a:p>
      </dgm:t>
    </dgm:pt>
    <dgm:pt modelId="{40D88FAD-3386-48C7-8F40-4FFFE18E4349}" type="sibTrans" cxnId="{6CD2705A-ECC7-4B8C-B313-56D093191CD9}">
      <dgm:prSet/>
      <dgm:spPr/>
      <dgm:t>
        <a:bodyPr/>
        <a:lstStyle/>
        <a:p>
          <a:endParaRPr lang="fr-FR"/>
        </a:p>
      </dgm:t>
    </dgm:pt>
    <dgm:pt modelId="{8255CF99-A57B-4EC4-BC80-A7CA5F68C478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Other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changes </a:t>
          </a:r>
          <a:r>
            <a:rPr lang="fr-FR" b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already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dirty="0" err="1" smtClean="0">
              <a:latin typeface="Arial Narrow" panose="020B0606020202030204" pitchFamily="34" charset="0"/>
            </a:rPr>
            <a:t>reported</a:t>
          </a:r>
          <a:r>
            <a:rPr lang="fr-FR" dirty="0" smtClean="0">
              <a:latin typeface="Arial Narrow" panose="020B0606020202030204" pitchFamily="34" charset="0"/>
            </a:rPr>
            <a:t> and </a:t>
          </a:r>
          <a:r>
            <a:rPr lang="fr-FR" dirty="0" err="1" smtClean="0">
              <a:latin typeface="Arial Narrow" panose="020B0606020202030204" pitchFamily="34" charset="0"/>
            </a:rPr>
            <a:t>justified</a:t>
          </a:r>
          <a:r>
            <a:rPr lang="fr-FR" dirty="0" smtClean="0">
              <a:latin typeface="Arial Narrow" panose="020B0606020202030204" pitchFamily="34" charset="0"/>
            </a:rPr>
            <a:t> by WP leaders </a:t>
          </a:r>
          <a:endParaRPr lang="fr-FR" dirty="0">
            <a:latin typeface="Arial Narrow" panose="020B0606020202030204" pitchFamily="34" charset="0"/>
          </a:endParaRPr>
        </a:p>
      </dgm:t>
    </dgm:pt>
    <dgm:pt modelId="{99E20F40-8323-451E-9158-D0B214901A5D}" type="parTrans" cxnId="{82970E14-E3EE-46A9-87C8-570E1E39E308}">
      <dgm:prSet/>
      <dgm:spPr/>
      <dgm:t>
        <a:bodyPr/>
        <a:lstStyle/>
        <a:p>
          <a:endParaRPr lang="fr-FR"/>
        </a:p>
      </dgm:t>
    </dgm:pt>
    <dgm:pt modelId="{9DC10FA4-CBA5-4972-9A12-619AB88879D1}" type="sibTrans" cxnId="{82970E14-E3EE-46A9-87C8-570E1E39E308}">
      <dgm:prSet/>
      <dgm:spPr/>
      <dgm:t>
        <a:bodyPr/>
        <a:lstStyle/>
        <a:p>
          <a:endParaRPr lang="fr-FR"/>
        </a:p>
      </dgm:t>
    </dgm:pt>
    <dgm:pt modelId="{FE066304-62A2-43D1-9F56-BB39B9CB7405}">
      <dgm:prSet phldrT="[Texte]"/>
      <dgm:spPr/>
      <dgm:t>
        <a:bodyPr/>
        <a:lstStyle/>
        <a:p>
          <a:endParaRPr lang="fr-FR" dirty="0"/>
        </a:p>
      </dgm:t>
    </dgm:pt>
    <dgm:pt modelId="{96A8F3DE-550B-41E5-937B-C4E182C29C4F}" type="parTrans" cxnId="{757AF562-6C70-4E95-8D9E-1AD0D7395F7F}">
      <dgm:prSet/>
      <dgm:spPr/>
      <dgm:t>
        <a:bodyPr/>
        <a:lstStyle/>
        <a:p>
          <a:endParaRPr lang="fr-FR"/>
        </a:p>
      </dgm:t>
    </dgm:pt>
    <dgm:pt modelId="{B6816281-52C5-4B2A-8B72-ADA0FC600176}" type="sibTrans" cxnId="{757AF562-6C70-4E95-8D9E-1AD0D7395F7F}">
      <dgm:prSet/>
      <dgm:spPr/>
      <dgm:t>
        <a:bodyPr/>
        <a:lstStyle/>
        <a:p>
          <a:endParaRPr lang="fr-FR"/>
        </a:p>
      </dgm:t>
    </dgm:pt>
    <dgm:pt modelId="{21B27553-67F6-4C40-ABF2-D8422A1C69AA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Critical </a:t>
          </a:r>
          <a:r>
            <a:rPr lang="fr-FR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risks</a:t>
          </a:r>
          <a:r>
            <a:rPr lang="fr-FR" b="1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dirty="0" smtClean="0">
              <a:latin typeface="Arial Narrow" panose="020B0606020202030204" pitchFamily="34" charset="0"/>
            </a:rPr>
            <a:t>section update</a:t>
          </a:r>
          <a:endParaRPr lang="fr-FR" dirty="0">
            <a:latin typeface="Arial Narrow" panose="020B0606020202030204" pitchFamily="34" charset="0"/>
          </a:endParaRPr>
        </a:p>
      </dgm:t>
    </dgm:pt>
    <dgm:pt modelId="{F7AFF9F4-12F2-46A1-ADC1-43EACDA69D41}" type="parTrans" cxnId="{B6310328-FF6F-43EF-987C-678CEB12454F}">
      <dgm:prSet/>
      <dgm:spPr/>
      <dgm:t>
        <a:bodyPr/>
        <a:lstStyle/>
        <a:p>
          <a:endParaRPr lang="fr-FR"/>
        </a:p>
      </dgm:t>
    </dgm:pt>
    <dgm:pt modelId="{58C84FDC-742F-4193-B18E-7A405FC8CF83}" type="sibTrans" cxnId="{B6310328-FF6F-43EF-987C-678CEB12454F}">
      <dgm:prSet/>
      <dgm:spPr/>
      <dgm:t>
        <a:bodyPr/>
        <a:lstStyle/>
        <a:p>
          <a:endParaRPr lang="fr-FR"/>
        </a:p>
      </dgm:t>
    </dgm:pt>
    <dgm:pt modelId="{2364592C-FE37-417E-9558-BB0EDBFF2AE8}" type="pres">
      <dgm:prSet presAssocID="{8B908614-77DE-4E40-9FCD-BF611EA4DC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3C813E-9FC6-4A67-91C0-0446AD6423F6}" type="pres">
      <dgm:prSet presAssocID="{CC4A3FE7-CA9B-404B-8BF4-A378A5023C12}" presName="composite" presStyleCnt="0"/>
      <dgm:spPr/>
    </dgm:pt>
    <dgm:pt modelId="{70B5F7E4-AE2E-45E0-8CDF-950DD5F8EB7E}" type="pres">
      <dgm:prSet presAssocID="{CC4A3FE7-CA9B-404B-8BF4-A378A5023C12}" presName="parTx" presStyleLbl="alignNode1" presStyleIdx="0" presStyleCnt="3" custLinFactNeighborX="-92" custLinFactNeighborY="-49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D212E2-285B-4381-BA28-0215E8F75387}" type="pres">
      <dgm:prSet presAssocID="{CC4A3FE7-CA9B-404B-8BF4-A378A5023C12}" presName="desTx" presStyleLbl="alignAccFollowNode1" presStyleIdx="0" presStyleCnt="3" custScaleY="102842" custLinFactNeighborX="-92" custLinFactNeighborY="-9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0AEBD0-6C7E-4D6F-84CE-CA83B88ADE5F}" type="pres">
      <dgm:prSet presAssocID="{7CC80404-370A-4264-B72B-6E520F1CD565}" presName="space" presStyleCnt="0"/>
      <dgm:spPr/>
    </dgm:pt>
    <dgm:pt modelId="{C2A40CFA-A7CA-4CBB-B6E3-B63720CD40BE}" type="pres">
      <dgm:prSet presAssocID="{00EF1EFB-304F-40D2-9492-E9E37B4C0621}" presName="composite" presStyleCnt="0"/>
      <dgm:spPr/>
    </dgm:pt>
    <dgm:pt modelId="{D3D11C48-F72B-4BDB-A234-8553C95FC39F}" type="pres">
      <dgm:prSet presAssocID="{00EF1EFB-304F-40D2-9492-E9E37B4C0621}" presName="parTx" presStyleLbl="alignNode1" presStyleIdx="1" presStyleCnt="3" custLinFactNeighborX="10" custLinFactNeighborY="-51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8B8ADA-EDD8-4B27-922C-5703BE145E3F}" type="pres">
      <dgm:prSet presAssocID="{00EF1EFB-304F-40D2-9492-E9E37B4C0621}" presName="desTx" presStyleLbl="alignAccFollowNode1" presStyleIdx="1" presStyleCnt="3" custScaleY="101929" custLinFactNeighborX="10" custLinFactNeighborY="-16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950466-0473-4AD9-AF7D-CBA50CD5D795}" type="pres">
      <dgm:prSet presAssocID="{3B3BF992-4125-4021-A669-86DF85FE50FD}" presName="space" presStyleCnt="0"/>
      <dgm:spPr/>
    </dgm:pt>
    <dgm:pt modelId="{1B32E2C9-1C92-4971-A656-137974B86A48}" type="pres">
      <dgm:prSet presAssocID="{F851BB08-CAC9-4303-8B54-87427882FA52}" presName="composite" presStyleCnt="0"/>
      <dgm:spPr/>
    </dgm:pt>
    <dgm:pt modelId="{D92E37B6-9C3D-43D2-8A04-733DE6292985}" type="pres">
      <dgm:prSet presAssocID="{F851BB08-CAC9-4303-8B54-87427882FA52}" presName="parTx" presStyleLbl="alignNode1" presStyleIdx="2" presStyleCnt="3" custLinFactNeighborX="113" custLinFactNeighborY="-56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CD195A-0FB7-4A1A-B50E-C82596FA539D}" type="pres">
      <dgm:prSet presAssocID="{F851BB08-CAC9-4303-8B54-87427882FA52}" presName="desTx" presStyleLbl="alignAccFollowNode1" presStyleIdx="2" presStyleCnt="3" custLinFactNeighborX="103" custLinFactNeighborY="-35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23EA84-037A-47D1-BF94-8730F13D2C4A}" type="presOf" srcId="{A82B1377-EC8C-46F5-9958-BD7BCCB1BCB7}" destId="{518B8ADA-EDD8-4B27-922C-5703BE145E3F}" srcOrd="0" destOrd="1" presId="urn:microsoft.com/office/officeart/2005/8/layout/hList1"/>
    <dgm:cxn modelId="{E8711DD8-5346-46B8-8B00-C10A61C2C379}" type="presOf" srcId="{E529268F-F20E-4658-9060-7721E821200E}" destId="{5BCD195A-0FB7-4A1A-B50E-C82596FA539D}" srcOrd="0" destOrd="0" presId="urn:microsoft.com/office/officeart/2005/8/layout/hList1"/>
    <dgm:cxn modelId="{8FD0B376-85D0-40AC-8E01-FE17D02B0FB9}" type="presOf" srcId="{F851BB08-CAC9-4303-8B54-87427882FA52}" destId="{D92E37B6-9C3D-43D2-8A04-733DE6292985}" srcOrd="0" destOrd="0" presId="urn:microsoft.com/office/officeart/2005/8/layout/hList1"/>
    <dgm:cxn modelId="{08AE2966-FE70-450C-B684-BC8B1D90A8D8}" type="presOf" srcId="{FE066304-62A2-43D1-9F56-BB39B9CB7405}" destId="{518B8ADA-EDD8-4B27-922C-5703BE145E3F}" srcOrd="0" destOrd="3" presId="urn:microsoft.com/office/officeart/2005/8/layout/hList1"/>
    <dgm:cxn modelId="{7F690082-8830-4227-A343-6B7185E255DE}" srcId="{8B908614-77DE-4E40-9FCD-BF611EA4DC58}" destId="{00EF1EFB-304F-40D2-9492-E9E37B4C0621}" srcOrd="1" destOrd="0" parTransId="{F32A6BBD-CC2B-4A0D-892E-F863436D727C}" sibTransId="{3B3BF992-4125-4021-A669-86DF85FE50FD}"/>
    <dgm:cxn modelId="{3F9BD3E5-B1BB-4D85-9933-1001387CCE10}" type="presOf" srcId="{21B27553-67F6-4C40-ABF2-D8422A1C69AA}" destId="{518B8ADA-EDD8-4B27-922C-5703BE145E3F}" srcOrd="0" destOrd="2" presId="urn:microsoft.com/office/officeart/2005/8/layout/hList1"/>
    <dgm:cxn modelId="{D2C85EDA-D036-48E0-A54C-9DE03CB22AA3}" srcId="{CC4A3FE7-CA9B-404B-8BF4-A378A5023C12}" destId="{74F7ED27-E962-444F-9FC1-C0B36FAEDE64}" srcOrd="1" destOrd="0" parTransId="{B11B3751-D1BA-4AD4-ADEA-031C818D7676}" sibTransId="{A9B5AD09-9203-4C6C-8424-6B11BA1ACE62}"/>
    <dgm:cxn modelId="{4E4BE1E3-8EE0-4068-9A7E-84E39CB6F55B}" type="presOf" srcId="{00EF1EFB-304F-40D2-9492-E9E37B4C0621}" destId="{D3D11C48-F72B-4BDB-A234-8553C95FC39F}" srcOrd="0" destOrd="0" presId="urn:microsoft.com/office/officeart/2005/8/layout/hList1"/>
    <dgm:cxn modelId="{6CD2705A-ECC7-4B8C-B313-56D093191CD9}" srcId="{F851BB08-CAC9-4303-8B54-87427882FA52}" destId="{E529268F-F20E-4658-9060-7721E821200E}" srcOrd="0" destOrd="0" parTransId="{5EAD5664-A055-435F-B374-F76EC5ECD91E}" sibTransId="{40D88FAD-3386-48C7-8F40-4FFFE18E4349}"/>
    <dgm:cxn modelId="{7C11E265-4984-49B4-823D-1597DA8742DC}" srcId="{8B908614-77DE-4E40-9FCD-BF611EA4DC58}" destId="{F851BB08-CAC9-4303-8B54-87427882FA52}" srcOrd="2" destOrd="0" parTransId="{A0852EAF-7B02-47DC-A253-54A4C2811043}" sibTransId="{7FF66A1D-8EE4-405E-A579-C2AA00C6D0D8}"/>
    <dgm:cxn modelId="{29BC88D2-B7FC-4993-BE12-ED7244F49AC1}" type="presOf" srcId="{8B908614-77DE-4E40-9FCD-BF611EA4DC58}" destId="{2364592C-FE37-417E-9558-BB0EDBFF2AE8}" srcOrd="0" destOrd="0" presId="urn:microsoft.com/office/officeart/2005/8/layout/hList1"/>
    <dgm:cxn modelId="{757AF562-6C70-4E95-8D9E-1AD0D7395F7F}" srcId="{00EF1EFB-304F-40D2-9492-E9E37B4C0621}" destId="{FE066304-62A2-43D1-9F56-BB39B9CB7405}" srcOrd="3" destOrd="0" parTransId="{96A8F3DE-550B-41E5-937B-C4E182C29C4F}" sibTransId="{B6816281-52C5-4B2A-8B72-ADA0FC600176}"/>
    <dgm:cxn modelId="{5F774460-D45A-482F-AAF2-E22F49B0E1CA}" type="presOf" srcId="{74F7ED27-E962-444F-9FC1-C0B36FAEDE64}" destId="{6AD212E2-285B-4381-BA28-0215E8F75387}" srcOrd="0" destOrd="1" presId="urn:microsoft.com/office/officeart/2005/8/layout/hList1"/>
    <dgm:cxn modelId="{B6310328-FF6F-43EF-987C-678CEB12454F}" srcId="{00EF1EFB-304F-40D2-9492-E9E37B4C0621}" destId="{21B27553-67F6-4C40-ABF2-D8422A1C69AA}" srcOrd="2" destOrd="0" parTransId="{F7AFF9F4-12F2-46A1-ADC1-43EACDA69D41}" sibTransId="{58C84FDC-742F-4193-B18E-7A405FC8CF83}"/>
    <dgm:cxn modelId="{5FD59815-7D7E-43D5-A7FD-C0210365FE48}" type="presOf" srcId="{8255CF99-A57B-4EC4-BC80-A7CA5F68C478}" destId="{6AD212E2-285B-4381-BA28-0215E8F75387}" srcOrd="0" destOrd="2" presId="urn:microsoft.com/office/officeart/2005/8/layout/hList1"/>
    <dgm:cxn modelId="{2B910CF4-4AB3-4EA3-8AF5-0005CABEF33C}" type="presOf" srcId="{CC4A3FE7-CA9B-404B-8BF4-A378A5023C12}" destId="{70B5F7E4-AE2E-45E0-8CDF-950DD5F8EB7E}" srcOrd="0" destOrd="0" presId="urn:microsoft.com/office/officeart/2005/8/layout/hList1"/>
    <dgm:cxn modelId="{941F8A9F-8AAD-4479-970D-CA546080F9CC}" srcId="{8B908614-77DE-4E40-9FCD-BF611EA4DC58}" destId="{CC4A3FE7-CA9B-404B-8BF4-A378A5023C12}" srcOrd="0" destOrd="0" parTransId="{F64E5437-A6EB-45F1-AFB2-905445C6D0F0}" sibTransId="{7CC80404-370A-4264-B72B-6E520F1CD565}"/>
    <dgm:cxn modelId="{82970E14-E3EE-46A9-87C8-570E1E39E308}" srcId="{CC4A3FE7-CA9B-404B-8BF4-A378A5023C12}" destId="{8255CF99-A57B-4EC4-BC80-A7CA5F68C478}" srcOrd="2" destOrd="0" parTransId="{99E20F40-8323-451E-9158-D0B214901A5D}" sibTransId="{9DC10FA4-CBA5-4972-9A12-619AB88879D1}"/>
    <dgm:cxn modelId="{8DBDEDC2-2CA6-4463-A745-3288EEEE1392}" srcId="{00EF1EFB-304F-40D2-9492-E9E37B4C0621}" destId="{BAEAD0FC-4103-4789-A932-7E15EDCA3C88}" srcOrd="0" destOrd="0" parTransId="{D5880D13-E297-41DF-88E5-241918F7C593}" sibTransId="{7B0D04ED-C4F2-4A57-890B-0E5FFC497C15}"/>
    <dgm:cxn modelId="{C3DB6E50-957B-4F40-A263-8E2D879F1113}" srcId="{CC4A3FE7-CA9B-404B-8BF4-A378A5023C12}" destId="{583031D0-69EA-4455-BA69-7A609E92034A}" srcOrd="0" destOrd="0" parTransId="{08DE8268-57D5-4AB6-9DF1-BB2888014930}" sibTransId="{876993C2-FB32-4C9B-BA75-4A6F335500BB}"/>
    <dgm:cxn modelId="{263C12E0-9D52-4FF6-96C2-AA9602D45503}" type="presOf" srcId="{583031D0-69EA-4455-BA69-7A609E92034A}" destId="{6AD212E2-285B-4381-BA28-0215E8F75387}" srcOrd="0" destOrd="0" presId="urn:microsoft.com/office/officeart/2005/8/layout/hList1"/>
    <dgm:cxn modelId="{50FF24A0-5483-4A33-8D9E-E96A39F4667C}" type="presOf" srcId="{BAEAD0FC-4103-4789-A932-7E15EDCA3C88}" destId="{518B8ADA-EDD8-4B27-922C-5703BE145E3F}" srcOrd="0" destOrd="0" presId="urn:microsoft.com/office/officeart/2005/8/layout/hList1"/>
    <dgm:cxn modelId="{AFD7212B-4D35-457A-9CB9-85B194B6A0A6}" srcId="{00EF1EFB-304F-40D2-9492-E9E37B4C0621}" destId="{A82B1377-EC8C-46F5-9958-BD7BCCB1BCB7}" srcOrd="1" destOrd="0" parTransId="{5F88B252-4E1F-4F2F-97CB-D51639BC166D}" sibTransId="{5E213325-0F2C-475E-9FB5-EEA3F9CD22FF}"/>
    <dgm:cxn modelId="{2ABD390F-C3D4-4B3B-9039-3945F2ACFDA1}" type="presParOf" srcId="{2364592C-FE37-417E-9558-BB0EDBFF2AE8}" destId="{623C813E-9FC6-4A67-91C0-0446AD6423F6}" srcOrd="0" destOrd="0" presId="urn:microsoft.com/office/officeart/2005/8/layout/hList1"/>
    <dgm:cxn modelId="{B8C259BB-1AD6-4ADA-8312-648ACE63F3AE}" type="presParOf" srcId="{623C813E-9FC6-4A67-91C0-0446AD6423F6}" destId="{70B5F7E4-AE2E-45E0-8CDF-950DD5F8EB7E}" srcOrd="0" destOrd="0" presId="urn:microsoft.com/office/officeart/2005/8/layout/hList1"/>
    <dgm:cxn modelId="{8A316FA3-BDBD-46C0-9D56-8280A4E33C44}" type="presParOf" srcId="{623C813E-9FC6-4A67-91C0-0446AD6423F6}" destId="{6AD212E2-285B-4381-BA28-0215E8F75387}" srcOrd="1" destOrd="0" presId="urn:microsoft.com/office/officeart/2005/8/layout/hList1"/>
    <dgm:cxn modelId="{BFCAC6D0-251F-4CF3-AB5C-020A8A5F7927}" type="presParOf" srcId="{2364592C-FE37-417E-9558-BB0EDBFF2AE8}" destId="{560AEBD0-6C7E-4D6F-84CE-CA83B88ADE5F}" srcOrd="1" destOrd="0" presId="urn:microsoft.com/office/officeart/2005/8/layout/hList1"/>
    <dgm:cxn modelId="{ED08C725-787F-4924-9BB0-59A41FC783DC}" type="presParOf" srcId="{2364592C-FE37-417E-9558-BB0EDBFF2AE8}" destId="{C2A40CFA-A7CA-4CBB-B6E3-B63720CD40BE}" srcOrd="2" destOrd="0" presId="urn:microsoft.com/office/officeart/2005/8/layout/hList1"/>
    <dgm:cxn modelId="{26F3486A-E105-4D15-9910-5FE93FE8D623}" type="presParOf" srcId="{C2A40CFA-A7CA-4CBB-B6E3-B63720CD40BE}" destId="{D3D11C48-F72B-4BDB-A234-8553C95FC39F}" srcOrd="0" destOrd="0" presId="urn:microsoft.com/office/officeart/2005/8/layout/hList1"/>
    <dgm:cxn modelId="{393DF58E-CF0B-4C27-A563-16764B1FA9E8}" type="presParOf" srcId="{C2A40CFA-A7CA-4CBB-B6E3-B63720CD40BE}" destId="{518B8ADA-EDD8-4B27-922C-5703BE145E3F}" srcOrd="1" destOrd="0" presId="urn:microsoft.com/office/officeart/2005/8/layout/hList1"/>
    <dgm:cxn modelId="{FB7D6493-AADD-41EA-B969-59AE53415F98}" type="presParOf" srcId="{2364592C-FE37-417E-9558-BB0EDBFF2AE8}" destId="{FC950466-0473-4AD9-AF7D-CBA50CD5D795}" srcOrd="3" destOrd="0" presId="urn:microsoft.com/office/officeart/2005/8/layout/hList1"/>
    <dgm:cxn modelId="{2B52BEE3-F546-4C17-941F-4D252291C334}" type="presParOf" srcId="{2364592C-FE37-417E-9558-BB0EDBFF2AE8}" destId="{1B32E2C9-1C92-4971-A656-137974B86A48}" srcOrd="4" destOrd="0" presId="urn:microsoft.com/office/officeart/2005/8/layout/hList1"/>
    <dgm:cxn modelId="{24BBCCCC-B930-4C66-ACE6-B2914D7A60F5}" type="presParOf" srcId="{1B32E2C9-1C92-4971-A656-137974B86A48}" destId="{D92E37B6-9C3D-43D2-8A04-733DE6292985}" srcOrd="0" destOrd="0" presId="urn:microsoft.com/office/officeart/2005/8/layout/hList1"/>
    <dgm:cxn modelId="{3AA4D7D7-4038-412F-AA04-D7C756BD60F1}" type="presParOf" srcId="{1B32E2C9-1C92-4971-A656-137974B86A48}" destId="{5BCD195A-0FB7-4A1A-B50E-C82596FA53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A924D-29EC-489A-8E18-764F11C671B7}">
      <dsp:nvSpPr>
        <dsp:cNvPr id="0" name=""/>
        <dsp:cNvSpPr/>
      </dsp:nvSpPr>
      <dsp:spPr>
        <a:xfrm>
          <a:off x="3931" y="123406"/>
          <a:ext cx="2364079" cy="93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 smtClean="0">
            <a:latin typeface="Arial Narrow" panose="020B060602020203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anose="020B0606020202030204" pitchFamily="34" charset="0"/>
            </a:rPr>
            <a:t>Management team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>
            <a:latin typeface="Arial Narrow" panose="020B0606020202030204" pitchFamily="34" charset="0"/>
          </a:endParaRPr>
        </a:p>
      </dsp:txBody>
      <dsp:txXfrm>
        <a:off x="3931" y="123406"/>
        <a:ext cx="2364079" cy="930480"/>
      </dsp:txXfrm>
    </dsp:sp>
    <dsp:sp modelId="{85C3EE1C-81B8-43A0-B1DE-02733EB81577}">
      <dsp:nvSpPr>
        <dsp:cNvPr id="0" name=""/>
        <dsp:cNvSpPr/>
      </dsp:nvSpPr>
      <dsp:spPr>
        <a:xfrm>
          <a:off x="3931" y="1053886"/>
          <a:ext cx="2364079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latin typeface="Arial Narrow" panose="020B0606020202030204" pitchFamily="34" charset="0"/>
            </a:rPr>
            <a:t>Scientific </a:t>
          </a:r>
          <a:r>
            <a:rPr lang="fr-FR" sz="1600" b="1" kern="1200" dirty="0" err="1" smtClean="0">
              <a:latin typeface="Arial Narrow" panose="020B0606020202030204" pitchFamily="34" charset="0"/>
            </a:rPr>
            <a:t>Coordinator</a:t>
          </a:r>
          <a:r>
            <a:rPr lang="fr-FR" sz="1600" b="1" kern="1200" dirty="0" smtClean="0">
              <a:latin typeface="Arial Narrow" panose="020B0606020202030204" pitchFamily="34" charset="0"/>
            </a:rPr>
            <a:t>:</a:t>
          </a:r>
          <a:endParaRPr lang="fr-FR" sz="1600" b="1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Barbara ERAZMUS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err="1" smtClean="0">
              <a:latin typeface="Arial Narrow" panose="020B0606020202030204" pitchFamily="34" charset="0"/>
            </a:rPr>
            <a:t>Deputy</a:t>
          </a:r>
          <a:r>
            <a:rPr lang="fr-FR" sz="1600" b="1" kern="1200" dirty="0" smtClean="0">
              <a:latin typeface="Arial Narrow" panose="020B0606020202030204" pitchFamily="34" charset="0"/>
            </a:rPr>
            <a:t> Scientific </a:t>
          </a:r>
          <a:r>
            <a:rPr lang="fr-FR" sz="1600" b="1" kern="1200" dirty="0" err="1" smtClean="0">
              <a:latin typeface="Arial Narrow" panose="020B0606020202030204" pitchFamily="34" charset="0"/>
            </a:rPr>
            <a:t>Coordinator</a:t>
          </a:r>
          <a:r>
            <a:rPr lang="fr-FR" sz="1600" b="1" kern="1200" dirty="0" smtClean="0">
              <a:latin typeface="Arial Narrow" panose="020B0606020202030204" pitchFamily="34" charset="0"/>
            </a:rPr>
            <a:t>:</a:t>
          </a:r>
          <a:endParaRPr lang="fr-FR" sz="1600" b="1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Carlo GUARALDO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latin typeface="Arial Narrow" panose="020B0606020202030204" pitchFamily="34" charset="0"/>
            </a:rPr>
            <a:t>Project Manager:</a:t>
          </a:r>
          <a:endParaRPr lang="fr-FR" sz="1600" b="1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Emine AMETSHAEVA </a:t>
          </a:r>
          <a:br>
            <a:rPr lang="fr-FR" sz="1600" kern="1200" dirty="0" smtClean="0">
              <a:latin typeface="Arial Narrow" panose="020B0606020202030204" pitchFamily="34" charset="0"/>
            </a:rPr>
          </a:br>
          <a:endParaRPr lang="fr-FR" sz="1600" kern="1200" dirty="0">
            <a:latin typeface="Arial Narrow" panose="020B0606020202030204" pitchFamily="34" charset="0"/>
          </a:endParaRPr>
        </a:p>
      </dsp:txBody>
      <dsp:txXfrm>
        <a:off x="3931" y="1053886"/>
        <a:ext cx="2364079" cy="3162240"/>
      </dsp:txXfrm>
    </dsp:sp>
    <dsp:sp modelId="{CA8DA523-5863-467C-9A59-B569BCB8E541}">
      <dsp:nvSpPr>
        <dsp:cNvPr id="0" name=""/>
        <dsp:cNvSpPr/>
      </dsp:nvSpPr>
      <dsp:spPr>
        <a:xfrm>
          <a:off x="2698982" y="123406"/>
          <a:ext cx="2364079" cy="93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anose="020B0606020202030204" pitchFamily="34" charset="0"/>
            </a:rPr>
            <a:t>Executive </a:t>
          </a:r>
          <a:r>
            <a:rPr lang="fr-FR" sz="1800" b="1" kern="1200" dirty="0" err="1" smtClean="0">
              <a:latin typeface="Arial Narrow" panose="020B0606020202030204" pitchFamily="34" charset="0"/>
            </a:rPr>
            <a:t>Board</a:t>
          </a:r>
          <a:endParaRPr lang="fr-FR" sz="1800" b="1" kern="1200" dirty="0">
            <a:latin typeface="Arial Narrow" panose="020B0606020202030204" pitchFamily="34" charset="0"/>
          </a:endParaRPr>
        </a:p>
      </dsp:txBody>
      <dsp:txXfrm>
        <a:off x="2698982" y="123406"/>
        <a:ext cx="2364079" cy="930480"/>
      </dsp:txXfrm>
    </dsp:sp>
    <dsp:sp modelId="{82F51889-0A3C-4ED8-A5F1-C902B16D46BD}">
      <dsp:nvSpPr>
        <dsp:cNvPr id="0" name=""/>
        <dsp:cNvSpPr/>
      </dsp:nvSpPr>
      <dsp:spPr>
        <a:xfrm>
          <a:off x="2698982" y="1086805"/>
          <a:ext cx="2364079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Barbara ERAZMUS 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Carlo GUARALDO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Boris HIPPOLYTE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Chiara LA TESSA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Frank MAAS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Franck SABATIÉ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Carlos SALGADO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Laura TOLOS</a:t>
          </a:r>
          <a:endParaRPr lang="fr-FR" sz="1600" kern="1200" dirty="0">
            <a:latin typeface="Arial Narrow" panose="020B0606020202030204" pitchFamily="34" charset="0"/>
          </a:endParaRPr>
        </a:p>
      </dsp:txBody>
      <dsp:txXfrm>
        <a:off x="2698982" y="1086805"/>
        <a:ext cx="2364079" cy="3162240"/>
      </dsp:txXfrm>
    </dsp:sp>
    <dsp:sp modelId="{515D8654-FEA9-4BC2-A871-55B19FD8755C}">
      <dsp:nvSpPr>
        <dsp:cNvPr id="0" name=""/>
        <dsp:cNvSpPr/>
      </dsp:nvSpPr>
      <dsp:spPr>
        <a:xfrm>
          <a:off x="5394032" y="123406"/>
          <a:ext cx="2364079" cy="93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anose="020B0606020202030204" pitchFamily="34" charset="0"/>
            </a:rPr>
            <a:t>Governing Board</a:t>
          </a:r>
          <a:endParaRPr lang="fr-FR" sz="1800" b="1" kern="1200" dirty="0">
            <a:latin typeface="Arial Narrow" panose="020B0606020202030204" pitchFamily="34" charset="0"/>
          </a:endParaRPr>
        </a:p>
      </dsp:txBody>
      <dsp:txXfrm>
        <a:off x="5394032" y="123406"/>
        <a:ext cx="2364079" cy="930480"/>
      </dsp:txXfrm>
    </dsp:sp>
    <dsp:sp modelId="{027E4311-B219-4AD0-88DB-C823A64E3750}">
      <dsp:nvSpPr>
        <dsp:cNvPr id="0" name=""/>
        <dsp:cNvSpPr/>
      </dsp:nvSpPr>
      <dsp:spPr>
        <a:xfrm>
          <a:off x="5394032" y="1053886"/>
          <a:ext cx="2364079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Arial Narrow" panose="020B0606020202030204" pitchFamily="34" charset="0"/>
            </a:rPr>
            <a:t>Chairperson:</a:t>
          </a:r>
          <a:endParaRPr lang="fr-FR" sz="1600" b="1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Elena GONZALES FERREIRO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Narrow" panose="020B0606020202030204" pitchFamily="34" charset="0"/>
              <a:hlinkClick xmlns:r="http://schemas.openxmlformats.org/officeDocument/2006/relationships" r:id="rId1"/>
            </a:rPr>
            <a:t>The complete lists of members</a:t>
          </a:r>
          <a:endParaRPr lang="fr-FR" sz="1600" kern="1200" dirty="0">
            <a:latin typeface="Arial Narrow" panose="020B0606020202030204" pitchFamily="34" charset="0"/>
          </a:endParaRPr>
        </a:p>
      </dsp:txBody>
      <dsp:txXfrm>
        <a:off x="5394032" y="1053886"/>
        <a:ext cx="2364079" cy="3162240"/>
      </dsp:txXfrm>
    </dsp:sp>
    <dsp:sp modelId="{E491829C-27FB-4808-B9B1-E6DC739D8677}">
      <dsp:nvSpPr>
        <dsp:cNvPr id="0" name=""/>
        <dsp:cNvSpPr/>
      </dsp:nvSpPr>
      <dsp:spPr>
        <a:xfrm>
          <a:off x="8089083" y="123406"/>
          <a:ext cx="2364079" cy="930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Narrow" panose="020B0606020202030204" pitchFamily="34" charset="0"/>
            </a:rPr>
            <a:t>Facility Coordination Panel</a:t>
          </a:r>
          <a:endParaRPr lang="fr-FR" sz="1800" b="1" kern="1200" dirty="0">
            <a:latin typeface="Arial Narrow" panose="020B0606020202030204" pitchFamily="34" charset="0"/>
          </a:endParaRPr>
        </a:p>
      </dsp:txBody>
      <dsp:txXfrm>
        <a:off x="8089083" y="123406"/>
        <a:ext cx="2364079" cy="930480"/>
      </dsp:txXfrm>
    </dsp:sp>
    <dsp:sp modelId="{477B5179-BAD9-454C-89BC-3206601EE1DA}">
      <dsp:nvSpPr>
        <dsp:cNvPr id="0" name=""/>
        <dsp:cNvSpPr/>
      </dsp:nvSpPr>
      <dsp:spPr>
        <a:xfrm>
          <a:off x="8089083" y="1053886"/>
          <a:ext cx="2364079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latin typeface="Arial Narrow" panose="020B0606020202030204" pitchFamily="34" charset="0"/>
            </a:rPr>
            <a:t>Chaired by Scientific </a:t>
          </a:r>
          <a:r>
            <a:rPr lang="fr-FR" sz="1600" b="1" kern="1200" dirty="0" err="1" smtClean="0">
              <a:latin typeface="Arial Narrow" panose="020B0606020202030204" pitchFamily="34" charset="0"/>
            </a:rPr>
            <a:t>Coordinator</a:t>
          </a:r>
          <a:endParaRPr lang="fr-FR" sz="1600" b="1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b="1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smtClean="0">
              <a:latin typeface="Arial Narrow" panose="020B0606020202030204" pitchFamily="34" charset="0"/>
            </a:rPr>
            <a:t>Dieter GRZONKA	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smtClean="0">
              <a:latin typeface="Arial Narrow" panose="020B0606020202030204" pitchFamily="34" charset="0"/>
            </a:rPr>
            <a:t>Achim DENIG	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smtClean="0">
              <a:latin typeface="Arial Narrow" panose="020B0606020202030204" pitchFamily="34" charset="0"/>
            </a:rPr>
            <a:t>Catalina CURCEANU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smtClean="0">
              <a:latin typeface="Arial Narrow" panose="020B0606020202030204" pitchFamily="34" charset="0"/>
            </a:rPr>
            <a:t>Hartmut SCHMIEDEN	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smtClean="0">
              <a:latin typeface="Arial Narrow" panose="020B0606020202030204" pitchFamily="34" charset="0"/>
            </a:rPr>
            <a:t>Yvonne LEIFELS	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err="1" smtClean="0">
              <a:latin typeface="Arial Narrow" panose="020B0606020202030204" pitchFamily="34" charset="0"/>
            </a:rPr>
            <a:t>Gert</a:t>
          </a:r>
          <a:r>
            <a:rPr lang="fr-FR" sz="1600" b="0" i="0" u="none" kern="1200" dirty="0" smtClean="0">
              <a:latin typeface="Arial Narrow" panose="020B0606020202030204" pitchFamily="34" charset="0"/>
            </a:rPr>
            <a:t> AARTS</a:t>
          </a:r>
          <a:r>
            <a:rPr lang="fr-FR" sz="1600" b="0" i="0" u="none" kern="1200" dirty="0" smtClean="0">
              <a:latin typeface="Arial Narrow" panose="020B0606020202030204" pitchFamily="34" charset="0"/>
            </a:rPr>
            <a:t>	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smtClean="0">
              <a:latin typeface="Arial Narrow" panose="020B0606020202030204" pitchFamily="34" charset="0"/>
            </a:rPr>
            <a:t>David D'ENTERRIA	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smtClean="0">
              <a:latin typeface="Arial Narrow" panose="020B0606020202030204" pitchFamily="34" charset="0"/>
            </a:rPr>
            <a:t>Jean-Philippe LANSBERG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u="none" kern="1200" dirty="0" smtClean="0">
              <a:latin typeface="Arial Narrow" panose="020B0606020202030204" pitchFamily="34" charset="0"/>
            </a:rPr>
            <a:t>Hervé MOUTARDE	</a:t>
          </a:r>
          <a:endParaRPr lang="fr-FR" sz="1600" kern="1200" dirty="0">
            <a:latin typeface="Arial Narrow" panose="020B0606020202030204" pitchFamily="34" charset="0"/>
          </a:endParaRPr>
        </a:p>
      </dsp:txBody>
      <dsp:txXfrm>
        <a:off x="8089083" y="1053886"/>
        <a:ext cx="2364079" cy="316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028BC-E0E5-45F8-995B-0EBB0893C5E7}">
      <dsp:nvSpPr>
        <dsp:cNvPr id="0" name=""/>
        <dsp:cNvSpPr/>
      </dsp:nvSpPr>
      <dsp:spPr>
        <a:xfrm rot="5400000">
          <a:off x="-250478" y="253680"/>
          <a:ext cx="1669859" cy="11689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Starting</a:t>
          </a:r>
          <a:r>
            <a:rPr lang="fr-FR" sz="17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fr-FR" sz="17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December</a:t>
          </a:r>
          <a:r>
            <a:rPr lang="fr-FR" sz="17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1, 2020</a:t>
          </a:r>
          <a:endParaRPr lang="fr-FR" sz="17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2" y="587652"/>
        <a:ext cx="1168901" cy="500958"/>
      </dsp:txXfrm>
    </dsp:sp>
    <dsp:sp modelId="{84791516-7DBE-466B-9987-81CD7F69B6C5}">
      <dsp:nvSpPr>
        <dsp:cNvPr id="0" name=""/>
        <dsp:cNvSpPr/>
      </dsp:nvSpPr>
      <dsp:spPr>
        <a:xfrm rot="5400000">
          <a:off x="3919472" y="-2735793"/>
          <a:ext cx="1085979" cy="660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>
              <a:latin typeface="Arial Narrow" panose="020B0606020202030204" pitchFamily="34" charset="0"/>
            </a:rPr>
            <a:t>Periodic</a:t>
          </a:r>
          <a:r>
            <a:rPr lang="fr-FR" sz="1600" kern="1200" dirty="0" smtClean="0">
              <a:latin typeface="Arial Narrow" panose="020B0606020202030204" pitchFamily="34" charset="0"/>
            </a:rPr>
            <a:t> Report module </a:t>
          </a:r>
          <a:r>
            <a:rPr lang="fr-FR" sz="1600" kern="1200" dirty="0" err="1" smtClean="0">
              <a:latin typeface="Arial Narrow" panose="020B0606020202030204" pitchFamily="34" charset="0"/>
            </a:rPr>
            <a:t>opened</a:t>
          </a:r>
          <a:r>
            <a:rPr lang="fr-FR" sz="1600" kern="1200" dirty="0" smtClean="0">
              <a:latin typeface="Arial Narrow" panose="020B0606020202030204" pitchFamily="34" charset="0"/>
            </a:rPr>
            <a:t> in the Participant Portal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Arial Narrow" panose="020B0606020202030204" pitchFamily="34" charset="0"/>
            </a:rPr>
            <a:t>Management team </a:t>
          </a:r>
          <a:r>
            <a:rPr lang="fr-FR" sz="1600" kern="1200" dirty="0" err="1" smtClean="0">
              <a:latin typeface="Arial Narrow" panose="020B0606020202030204" pitchFamily="34" charset="0"/>
            </a:rPr>
            <a:t>prepared</a:t>
          </a:r>
          <a:r>
            <a:rPr lang="fr-FR" sz="1600" kern="1200" dirty="0" smtClean="0">
              <a:latin typeface="Arial Narrow" panose="020B0606020202030204" pitchFamily="34" charset="0"/>
            </a:rPr>
            <a:t> the narrative part of the Report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>
              <a:latin typeface="Arial Narrow" panose="020B0606020202030204" pitchFamily="34" charset="0"/>
            </a:rPr>
            <a:t>Beneficiaries</a:t>
          </a:r>
          <a:r>
            <a:rPr lang="fr-FR" sz="1600" kern="1200" dirty="0" smtClean="0"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latin typeface="Arial Narrow" panose="020B0606020202030204" pitchFamily="34" charset="0"/>
            </a:rPr>
            <a:t>completed</a:t>
          </a:r>
          <a:r>
            <a:rPr lang="fr-FR" sz="1600" kern="1200" dirty="0" smtClean="0"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latin typeface="Arial Narrow" panose="020B0606020202030204" pitchFamily="34" charset="0"/>
            </a:rPr>
            <a:t>their</a:t>
          </a:r>
          <a:r>
            <a:rPr lang="fr-FR" sz="1600" kern="1200" dirty="0" smtClean="0"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latin typeface="Arial Narrow" panose="020B0606020202030204" pitchFamily="34" charset="0"/>
            </a:rPr>
            <a:t>own</a:t>
          </a:r>
          <a:r>
            <a:rPr lang="fr-FR" sz="1600" kern="1200" dirty="0" smtClean="0">
              <a:latin typeface="Arial Narrow" panose="020B0606020202030204" pitchFamily="34" charset="0"/>
            </a:rPr>
            <a:t> Financial </a:t>
          </a:r>
          <a:r>
            <a:rPr lang="fr-FR" sz="1600" kern="1200" dirty="0" err="1" smtClean="0">
              <a:latin typeface="Arial Narrow" panose="020B0606020202030204" pitchFamily="34" charset="0"/>
            </a:rPr>
            <a:t>Statements</a:t>
          </a:r>
          <a:r>
            <a:rPr lang="fr-FR" sz="1600" kern="1200" dirty="0" smtClean="0">
              <a:latin typeface="Arial Narrow" panose="020B0606020202030204" pitchFamily="34" charset="0"/>
            </a:rPr>
            <a:t> in the Portal</a:t>
          </a:r>
          <a:endParaRPr lang="fr-FR" sz="1600" kern="1200" dirty="0">
            <a:latin typeface="Arial Narrow" panose="020B0606020202030204" pitchFamily="34" charset="0"/>
          </a:endParaRPr>
        </a:p>
      </dsp:txBody>
      <dsp:txXfrm rot="-5400000">
        <a:off x="1160713" y="75979"/>
        <a:ext cx="6550485" cy="979953"/>
      </dsp:txXfrm>
    </dsp:sp>
    <dsp:sp modelId="{77D985DD-C36F-4172-B77F-8C807B3445ED}">
      <dsp:nvSpPr>
        <dsp:cNvPr id="0" name=""/>
        <dsp:cNvSpPr/>
      </dsp:nvSpPr>
      <dsp:spPr>
        <a:xfrm rot="5400000">
          <a:off x="-250478" y="1731801"/>
          <a:ext cx="1669859" cy="11689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February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-March 2021</a:t>
          </a:r>
          <a:endParaRPr lang="fr-FR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2" y="2065773"/>
        <a:ext cx="1168901" cy="500958"/>
      </dsp:txXfrm>
    </dsp:sp>
    <dsp:sp modelId="{54851FE5-6C21-4F15-B25C-51A6E4DCE5A8}">
      <dsp:nvSpPr>
        <dsp:cNvPr id="0" name=""/>
        <dsp:cNvSpPr/>
      </dsp:nvSpPr>
      <dsp:spPr>
        <a:xfrm rot="5400000">
          <a:off x="3926839" y="-1277722"/>
          <a:ext cx="1087622" cy="660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>
              <a:latin typeface="Arial Narrow" panose="020B0606020202030204" pitchFamily="34" charset="0"/>
            </a:rPr>
            <a:t>After</a:t>
          </a:r>
          <a:r>
            <a:rPr lang="fr-FR" sz="1600" kern="1200" dirty="0" smtClean="0">
              <a:latin typeface="Arial Narrow" panose="020B0606020202030204" pitchFamily="34" charset="0"/>
            </a:rPr>
            <a:t> the </a:t>
          </a:r>
          <a:r>
            <a:rPr lang="fr-FR" sz="1600" kern="1200" dirty="0" err="1" smtClean="0">
              <a:latin typeface="Arial Narrow" panose="020B0606020202030204" pitchFamily="34" charset="0"/>
            </a:rPr>
            <a:t>approval</a:t>
          </a:r>
          <a:r>
            <a:rPr lang="fr-FR" sz="1600" kern="1200" dirty="0" smtClean="0">
              <a:latin typeface="Arial Narrow" panose="020B0606020202030204" pitchFamily="34" charset="0"/>
            </a:rPr>
            <a:t> by the first PO, </a:t>
          </a:r>
          <a:r>
            <a:rPr lang="fr-FR" sz="1600" kern="1200" dirty="0" err="1" smtClean="0">
              <a:latin typeface="Arial Narrow" panose="020B0606020202030204" pitchFamily="34" charset="0"/>
            </a:rPr>
            <a:t>Periodic</a:t>
          </a:r>
          <a:r>
            <a:rPr lang="fr-FR" sz="1600" kern="1200" dirty="0" smtClean="0">
              <a:latin typeface="Arial Narrow" panose="020B0606020202030204" pitchFamily="34" charset="0"/>
            </a:rPr>
            <a:t> Report </a:t>
          </a:r>
          <a:r>
            <a:rPr lang="fr-FR" sz="1600" kern="1200" dirty="0" err="1" smtClean="0">
              <a:latin typeface="Arial Narrow" panose="020B0606020202030204" pitchFamily="34" charset="0"/>
            </a:rPr>
            <a:t>was</a:t>
          </a:r>
          <a:r>
            <a:rPr lang="fr-FR" sz="1600" kern="1200" dirty="0" smtClean="0"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latin typeface="Arial Narrow" panose="020B0606020202030204" pitchFamily="34" charset="0"/>
            </a:rPr>
            <a:t>submitted</a:t>
          </a:r>
          <a:r>
            <a:rPr lang="fr-FR" sz="1600" kern="1200" dirty="0" smtClean="0">
              <a:latin typeface="Arial Narrow" panose="020B0606020202030204" pitchFamily="34" charset="0"/>
            </a:rPr>
            <a:t> on March 16, 2021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>
              <a:latin typeface="Arial Narrow" panose="020B0606020202030204" pitchFamily="34" charset="0"/>
            </a:rPr>
            <a:t>Re-organization</a:t>
          </a:r>
          <a:r>
            <a:rPr lang="fr-FR" sz="1600" kern="1200" dirty="0" smtClean="0">
              <a:latin typeface="Arial Narrow" panose="020B0606020202030204" pitchFamily="34" charset="0"/>
            </a:rPr>
            <a:t> at the EU </a:t>
          </a:r>
          <a:r>
            <a:rPr lang="fr-FR" sz="1600" kern="1200" dirty="0" err="1" smtClean="0">
              <a:latin typeface="Arial Narrow" panose="020B0606020202030204" pitchFamily="34" charset="0"/>
            </a:rPr>
            <a:t>level</a:t>
          </a:r>
          <a:r>
            <a:rPr lang="fr-FR" sz="1600" kern="1200" dirty="0" smtClean="0">
              <a:latin typeface="Arial Narrow" panose="020B0606020202030204" pitchFamily="34" charset="0"/>
            </a:rPr>
            <a:t> and the first PO replacement: </a:t>
          </a:r>
          <a:r>
            <a:rPr lang="fr-FR" sz="1600" kern="1200" dirty="0" err="1" smtClean="0">
              <a:latin typeface="Arial Narrow" panose="020B0606020202030204" pitchFamily="34" charset="0"/>
            </a:rPr>
            <a:t>delay</a:t>
          </a:r>
          <a:r>
            <a:rPr lang="fr-FR" sz="1600" kern="1200" dirty="0" smtClean="0">
              <a:latin typeface="Arial Narrow" panose="020B0606020202030204" pitchFamily="34" charset="0"/>
            </a:rPr>
            <a:t> in </a:t>
          </a:r>
          <a:r>
            <a:rPr lang="fr-FR" sz="1600" kern="1200" dirty="0" err="1" smtClean="0">
              <a:latin typeface="Arial Narrow" panose="020B0606020202030204" pitchFamily="34" charset="0"/>
            </a:rPr>
            <a:t>evaluating</a:t>
          </a:r>
          <a:r>
            <a:rPr lang="fr-FR" sz="1600" kern="1200" dirty="0" smtClean="0">
              <a:latin typeface="Arial Narrow" panose="020B0606020202030204" pitchFamily="34" charset="0"/>
            </a:rPr>
            <a:t> the Report</a:t>
          </a:r>
          <a:endParaRPr lang="fr-FR" sz="1600" kern="1200" dirty="0">
            <a:latin typeface="Arial Narrow" panose="020B0606020202030204" pitchFamily="34" charset="0"/>
          </a:endParaRPr>
        </a:p>
      </dsp:txBody>
      <dsp:txXfrm rot="-5400000">
        <a:off x="1168902" y="1533308"/>
        <a:ext cx="6550405" cy="981436"/>
      </dsp:txXfrm>
    </dsp:sp>
    <dsp:sp modelId="{7B6B7D7A-EB3C-47EA-BA09-1662E02F3937}">
      <dsp:nvSpPr>
        <dsp:cNvPr id="0" name=""/>
        <dsp:cNvSpPr/>
      </dsp:nvSpPr>
      <dsp:spPr>
        <a:xfrm rot="5400000">
          <a:off x="-250478" y="3215920"/>
          <a:ext cx="1669859" cy="11689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April-</a:t>
          </a:r>
          <a:r>
            <a:rPr lang="fr-FR" sz="1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June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2021</a:t>
          </a:r>
          <a:endParaRPr lang="fr-FR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2" y="3549892"/>
        <a:ext cx="1168901" cy="500958"/>
      </dsp:txXfrm>
    </dsp:sp>
    <dsp:sp modelId="{C307FB3A-9924-4C7C-91CC-BE3EF2AF815C}">
      <dsp:nvSpPr>
        <dsp:cNvPr id="0" name=""/>
        <dsp:cNvSpPr/>
      </dsp:nvSpPr>
      <dsp:spPr>
        <a:xfrm rot="5400000">
          <a:off x="3920842" y="206396"/>
          <a:ext cx="1099616" cy="66034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>
              <a:latin typeface="Arial Narrow" panose="020B0606020202030204" pitchFamily="34" charset="0"/>
            </a:rPr>
            <a:t>Two</a:t>
          </a:r>
          <a:r>
            <a:rPr lang="fr-FR" sz="1600" kern="1200" dirty="0" smtClean="0"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latin typeface="Arial Narrow" panose="020B0606020202030204" pitchFamily="34" charset="0"/>
            </a:rPr>
            <a:t>consecutive</a:t>
          </a:r>
          <a:r>
            <a:rPr lang="fr-FR" sz="1600" kern="1200" dirty="0" smtClean="0"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latin typeface="Arial Narrow" panose="020B0606020202030204" pitchFamily="34" charset="0"/>
            </a:rPr>
            <a:t>resubmissions</a:t>
          </a:r>
          <a:r>
            <a:rPr lang="fr-FR" sz="1600" kern="1200" dirty="0" smtClean="0">
              <a:latin typeface="Arial Narrow" panose="020B0606020202030204" pitchFamily="34" charset="0"/>
            </a:rPr>
            <a:t> of the Report </a:t>
          </a:r>
          <a:r>
            <a:rPr lang="fr-FR" sz="1600" kern="1200" dirty="0" err="1" smtClean="0">
              <a:latin typeface="Arial Narrow" panose="020B0606020202030204" pitchFamily="34" charset="0"/>
            </a:rPr>
            <a:t>with</a:t>
          </a:r>
          <a:r>
            <a:rPr lang="fr-FR" sz="1600" kern="1200" dirty="0" smtClean="0">
              <a:latin typeface="Arial Narrow" panose="020B0606020202030204" pitchFamily="34" charset="0"/>
            </a:rPr>
            <a:t> introduction </a:t>
          </a:r>
          <a:r>
            <a:rPr lang="fr-FR" sz="1600" kern="1200" dirty="0" smtClean="0">
              <a:latin typeface="Arial Narrow" panose="020B0606020202030204" pitchFamily="34" charset="0"/>
            </a:rPr>
            <a:t>of </a:t>
          </a:r>
          <a:r>
            <a:rPr lang="fr-FR" sz="1600" kern="1200" dirty="0" err="1" smtClean="0">
              <a:latin typeface="Arial Narrow" panose="020B0606020202030204" pitchFamily="34" charset="0"/>
            </a:rPr>
            <a:t>some</a:t>
          </a:r>
          <a:r>
            <a:rPr lang="fr-FR" sz="1600" kern="1200" dirty="0" smtClean="0">
              <a:latin typeface="Arial Narrow" panose="020B0606020202030204" pitchFamily="34" charset="0"/>
            </a:rPr>
            <a:t> </a:t>
          </a:r>
          <a:r>
            <a:rPr lang="fr-FR" sz="1600" kern="1200" dirty="0" smtClean="0">
              <a:latin typeface="Arial Narrow" panose="020B0606020202030204" pitchFamily="34" charset="0"/>
            </a:rPr>
            <a:t>modifications </a:t>
          </a:r>
          <a:r>
            <a:rPr lang="fr-FR" sz="1600" kern="1200" dirty="0" err="1" smtClean="0">
              <a:latin typeface="Arial Narrow" panose="020B0606020202030204" pitchFamily="34" charset="0"/>
            </a:rPr>
            <a:t>requested</a:t>
          </a:r>
          <a:r>
            <a:rPr lang="fr-FR" sz="1600" kern="1200" dirty="0" smtClean="0">
              <a:latin typeface="Arial Narrow" panose="020B0606020202030204" pitchFamily="34" charset="0"/>
            </a:rPr>
            <a:t> by the new PO </a:t>
          </a:r>
          <a:endParaRPr lang="fr-FR" sz="1600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Periodic</a:t>
          </a:r>
          <a:r>
            <a:rPr lang="fr-FR" sz="16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 Report and all </a:t>
          </a:r>
          <a:r>
            <a:rPr lang="fr-FR" sz="1600" kern="12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declared</a:t>
          </a:r>
          <a:r>
            <a:rPr lang="fr-FR" sz="16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costs</a:t>
          </a:r>
          <a:r>
            <a:rPr lang="fr-FR" sz="16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were</a:t>
          </a:r>
          <a:r>
            <a:rPr lang="fr-FR" sz="16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 </a:t>
          </a:r>
          <a:r>
            <a:rPr lang="fr-FR" sz="1600" kern="12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accepted</a:t>
          </a:r>
          <a:r>
            <a:rPr lang="fr-FR" sz="16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 by the EU on </a:t>
          </a:r>
          <a:r>
            <a:rPr lang="fr-FR" sz="1600" kern="12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June</a:t>
          </a:r>
          <a:r>
            <a:rPr lang="fr-FR" sz="16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 25, 2021 </a:t>
          </a:r>
          <a:endParaRPr lang="fr-FR" sz="1600" kern="1200" dirty="0">
            <a:solidFill>
              <a:srgbClr val="C00000"/>
            </a:solidFill>
            <a:latin typeface="Arial Narrow" panose="020B0606020202030204" pitchFamily="34" charset="0"/>
          </a:endParaRPr>
        </a:p>
      </dsp:txBody>
      <dsp:txXfrm rot="-5400000">
        <a:off x="1168902" y="3012016"/>
        <a:ext cx="6549819" cy="992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F628D-324F-41A0-99DD-B304709B391D}">
      <dsp:nvSpPr>
        <dsp:cNvPr id="0" name=""/>
        <dsp:cNvSpPr/>
      </dsp:nvSpPr>
      <dsp:spPr>
        <a:xfrm>
          <a:off x="2244405" y="271"/>
          <a:ext cx="2244476" cy="112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latin typeface="Arial Narrow" panose="020B0606020202030204" pitchFamily="34" charset="0"/>
            </a:rPr>
            <a:t>Amendment for the </a:t>
          </a:r>
          <a:r>
            <a:rPr lang="fr-FR" sz="2500" kern="1200" dirty="0" err="1" smtClean="0">
              <a:latin typeface="Arial Narrow" panose="020B0606020202030204" pitchFamily="34" charset="0"/>
            </a:rPr>
            <a:t>project</a:t>
          </a:r>
          <a:r>
            <a:rPr lang="fr-FR" sz="2500" kern="1200" dirty="0" smtClean="0">
              <a:latin typeface="Arial Narrow" panose="020B0606020202030204" pitchFamily="34" charset="0"/>
            </a:rPr>
            <a:t> extension</a:t>
          </a:r>
          <a:endParaRPr lang="fr-FR" sz="2500" kern="1200" dirty="0">
            <a:latin typeface="Arial Narrow" panose="020B0606020202030204" pitchFamily="34" charset="0"/>
          </a:endParaRPr>
        </a:p>
      </dsp:txBody>
      <dsp:txXfrm>
        <a:off x="2277274" y="33140"/>
        <a:ext cx="2178738" cy="1056500"/>
      </dsp:txXfrm>
    </dsp:sp>
    <dsp:sp modelId="{96C901A4-C57C-4F8B-B2E5-6A8A7DF078C7}">
      <dsp:nvSpPr>
        <dsp:cNvPr id="0" name=""/>
        <dsp:cNvSpPr/>
      </dsp:nvSpPr>
      <dsp:spPr>
        <a:xfrm>
          <a:off x="2468853" y="1122510"/>
          <a:ext cx="224447" cy="84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678"/>
              </a:lnTo>
              <a:lnTo>
                <a:pt x="224447" y="8416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66605-9A07-4A1F-95A9-80AD6AF75D79}">
      <dsp:nvSpPr>
        <dsp:cNvPr id="0" name=""/>
        <dsp:cNvSpPr/>
      </dsp:nvSpPr>
      <dsp:spPr>
        <a:xfrm>
          <a:off x="2693301" y="1403069"/>
          <a:ext cx="2032634" cy="1122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Project extension by 6 </a:t>
          </a:r>
          <a:r>
            <a:rPr lang="fr-FR" sz="1800" kern="1200" dirty="0" err="1" smtClean="0">
              <a:solidFill>
                <a:srgbClr val="C00000"/>
              </a:solidFill>
              <a:latin typeface="Arial Narrow" panose="020B0606020202030204" pitchFamily="34" charset="0"/>
            </a:rPr>
            <a:t>months</a:t>
          </a:r>
          <a:r>
            <a:rPr lang="fr-FR" sz="18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 due to COVID-19 restrictions</a:t>
          </a:r>
          <a:endParaRPr lang="fr-FR" sz="1800" kern="1200" dirty="0">
            <a:solidFill>
              <a:srgbClr val="C00000"/>
            </a:solidFill>
            <a:latin typeface="Arial Narrow" panose="020B0606020202030204" pitchFamily="34" charset="0"/>
          </a:endParaRPr>
        </a:p>
      </dsp:txBody>
      <dsp:txXfrm>
        <a:off x="2726170" y="1435938"/>
        <a:ext cx="1966896" cy="1056500"/>
      </dsp:txXfrm>
    </dsp:sp>
    <dsp:sp modelId="{55E0D318-3B6A-4AFF-8B8B-986931C77655}">
      <dsp:nvSpPr>
        <dsp:cNvPr id="0" name=""/>
        <dsp:cNvSpPr/>
      </dsp:nvSpPr>
      <dsp:spPr>
        <a:xfrm>
          <a:off x="2468853" y="1122510"/>
          <a:ext cx="224447" cy="224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476"/>
              </a:lnTo>
              <a:lnTo>
                <a:pt x="224447" y="22444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8761B-7590-41FF-AF5B-CA7E048CC1E7}">
      <dsp:nvSpPr>
        <dsp:cNvPr id="0" name=""/>
        <dsp:cNvSpPr/>
      </dsp:nvSpPr>
      <dsp:spPr>
        <a:xfrm>
          <a:off x="2693301" y="2805868"/>
          <a:ext cx="2016402" cy="1122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Arial Narrow" panose="020B0606020202030204" pitchFamily="34" charset="0"/>
            </a:rPr>
            <a:t>Deliverables and </a:t>
          </a:r>
          <a:r>
            <a:rPr lang="fr-FR" sz="1800" kern="1200" dirty="0" err="1" smtClean="0">
              <a:latin typeface="Arial Narrow" panose="020B0606020202030204" pitchFamily="34" charset="0"/>
            </a:rPr>
            <a:t>Milestones</a:t>
          </a:r>
          <a:r>
            <a:rPr lang="fr-FR" sz="1800" kern="1200" dirty="0" smtClean="0">
              <a:latin typeface="Arial Narrow" panose="020B0606020202030204" pitchFamily="34" charset="0"/>
            </a:rPr>
            <a:t> </a:t>
          </a:r>
          <a:r>
            <a:rPr lang="fr-FR" sz="1800" kern="1200" dirty="0" err="1" smtClean="0">
              <a:latin typeface="Arial Narrow" panose="020B0606020202030204" pitchFamily="34" charset="0"/>
            </a:rPr>
            <a:t>rescheduling</a:t>
          </a:r>
          <a:r>
            <a:rPr lang="fr-FR" sz="1800" kern="1200" dirty="0" smtClean="0">
              <a:latin typeface="Arial Narrow" panose="020B0606020202030204" pitchFamily="34" charset="0"/>
            </a:rPr>
            <a:t> </a:t>
          </a:r>
          <a:r>
            <a:rPr lang="fr-FR" sz="1800" kern="1200" dirty="0" err="1" smtClean="0">
              <a:latin typeface="Arial Narrow" panose="020B0606020202030204" pitchFamily="34" charset="0"/>
            </a:rPr>
            <a:t>from</a:t>
          </a:r>
          <a:r>
            <a:rPr lang="fr-FR" sz="1800" kern="1200" dirty="0" smtClean="0">
              <a:latin typeface="Arial Narrow" panose="020B0606020202030204" pitchFamily="34" charset="0"/>
            </a:rPr>
            <a:t> </a:t>
          </a:r>
          <a:r>
            <a:rPr lang="fr-FR" sz="1800" kern="1200" dirty="0" err="1" smtClean="0">
              <a:latin typeface="Arial Narrow" panose="020B0606020202030204" pitchFamily="34" charset="0"/>
            </a:rPr>
            <a:t>month</a:t>
          </a:r>
          <a:r>
            <a:rPr lang="fr-FR" sz="1800" kern="1200" dirty="0" smtClean="0">
              <a:latin typeface="Arial Narrow" panose="020B0606020202030204" pitchFamily="34" charset="0"/>
            </a:rPr>
            <a:t> 48 to </a:t>
          </a:r>
          <a:r>
            <a:rPr lang="fr-FR" sz="1800" kern="1200" dirty="0" err="1" smtClean="0">
              <a:latin typeface="Arial Narrow" panose="020B0606020202030204" pitchFamily="34" charset="0"/>
            </a:rPr>
            <a:t>month</a:t>
          </a:r>
          <a:r>
            <a:rPr lang="fr-FR" sz="1800" kern="1200" dirty="0" smtClean="0">
              <a:latin typeface="Arial Narrow" panose="020B0606020202030204" pitchFamily="34" charset="0"/>
            </a:rPr>
            <a:t> 54</a:t>
          </a:r>
          <a:endParaRPr lang="fr-FR" sz="1800" kern="1200" dirty="0">
            <a:latin typeface="Arial Narrow" panose="020B0606020202030204" pitchFamily="34" charset="0"/>
          </a:endParaRPr>
        </a:p>
      </dsp:txBody>
      <dsp:txXfrm>
        <a:off x="2726170" y="2838737"/>
        <a:ext cx="1950664" cy="1056500"/>
      </dsp:txXfrm>
    </dsp:sp>
    <dsp:sp modelId="{3B303E73-F263-4727-A86D-FA54D2723C95}">
      <dsp:nvSpPr>
        <dsp:cNvPr id="0" name=""/>
        <dsp:cNvSpPr/>
      </dsp:nvSpPr>
      <dsp:spPr>
        <a:xfrm>
          <a:off x="5050001" y="271"/>
          <a:ext cx="2244476" cy="112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latin typeface="Arial Narrow" panose="020B0606020202030204" pitchFamily="34" charset="0"/>
            </a:rPr>
            <a:t>Amendment </a:t>
          </a:r>
          <a:r>
            <a:rPr lang="fr-FR" sz="2500" kern="1200" dirty="0" err="1" smtClean="0">
              <a:latin typeface="Arial Narrow" panose="020B0606020202030204" pitchFamily="34" charset="0"/>
            </a:rPr>
            <a:t>with</a:t>
          </a:r>
          <a:r>
            <a:rPr lang="fr-FR" sz="2500" kern="1200" dirty="0" smtClean="0">
              <a:latin typeface="Arial Narrow" panose="020B0606020202030204" pitchFamily="34" charset="0"/>
            </a:rPr>
            <a:t> </a:t>
          </a:r>
          <a:r>
            <a:rPr lang="fr-FR" sz="2500" kern="1200" dirty="0" err="1" smtClean="0">
              <a:latin typeface="Arial Narrow" panose="020B0606020202030204" pitchFamily="34" charset="0"/>
            </a:rPr>
            <a:t>further</a:t>
          </a:r>
          <a:r>
            <a:rPr lang="fr-FR" sz="2500" kern="1200" dirty="0" smtClean="0">
              <a:latin typeface="Arial Narrow" panose="020B0606020202030204" pitchFamily="34" charset="0"/>
            </a:rPr>
            <a:t> modifications</a:t>
          </a:r>
          <a:endParaRPr lang="fr-FR" sz="2500" kern="1200" dirty="0">
            <a:latin typeface="Arial Narrow" panose="020B0606020202030204" pitchFamily="34" charset="0"/>
          </a:endParaRPr>
        </a:p>
      </dsp:txBody>
      <dsp:txXfrm>
        <a:off x="5082870" y="33140"/>
        <a:ext cx="2178738" cy="1056500"/>
      </dsp:txXfrm>
    </dsp:sp>
    <dsp:sp modelId="{E379E200-DBEA-452B-8ECE-48D795247415}">
      <dsp:nvSpPr>
        <dsp:cNvPr id="0" name=""/>
        <dsp:cNvSpPr/>
      </dsp:nvSpPr>
      <dsp:spPr>
        <a:xfrm>
          <a:off x="5274449" y="1122510"/>
          <a:ext cx="224447" cy="888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52"/>
              </a:lnTo>
              <a:lnTo>
                <a:pt x="224447" y="8888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82C0F-5E4D-465A-B282-230563F469D8}">
      <dsp:nvSpPr>
        <dsp:cNvPr id="0" name=""/>
        <dsp:cNvSpPr/>
      </dsp:nvSpPr>
      <dsp:spPr>
        <a:xfrm>
          <a:off x="5498897" y="1403069"/>
          <a:ext cx="2315097" cy="121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anose="020B0606020202030204" pitchFamily="34" charset="0"/>
            </a:rPr>
            <a:t>Modifications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anose="020B0606020202030204" pitchFamily="34" charset="0"/>
            </a:rPr>
            <a:t>Milestones, Deliverables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anose="020B0606020202030204" pitchFamily="34" charset="0"/>
            </a:rPr>
            <a:t>Mid-term Reviews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anose="020B0606020202030204" pitchFamily="34" charset="0"/>
            </a:rPr>
            <a:t>Person/months/budget</a:t>
          </a:r>
          <a:endParaRPr lang="fr-FR" sz="1800" kern="1200" dirty="0">
            <a:latin typeface="Arial Narrow" panose="020B0606020202030204" pitchFamily="34" charset="0"/>
          </a:endParaRPr>
        </a:p>
      </dsp:txBody>
      <dsp:txXfrm>
        <a:off x="5534530" y="1438702"/>
        <a:ext cx="2243831" cy="1145319"/>
      </dsp:txXfrm>
    </dsp:sp>
    <dsp:sp modelId="{0CC6EDCC-850B-4C6F-A0A8-E8ABC3923E97}">
      <dsp:nvSpPr>
        <dsp:cNvPr id="0" name=""/>
        <dsp:cNvSpPr/>
      </dsp:nvSpPr>
      <dsp:spPr>
        <a:xfrm>
          <a:off x="5274449" y="1122510"/>
          <a:ext cx="394920" cy="230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357"/>
              </a:lnTo>
              <a:lnTo>
                <a:pt x="394920" y="23063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0C789-14B0-4B8D-AE1A-0DE2BF6150EE}">
      <dsp:nvSpPr>
        <dsp:cNvPr id="0" name=""/>
        <dsp:cNvSpPr/>
      </dsp:nvSpPr>
      <dsp:spPr>
        <a:xfrm>
          <a:off x="5669369" y="2867748"/>
          <a:ext cx="2087812" cy="1122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Narrow" panose="020B0606020202030204" pitchFamily="34" charset="0"/>
            </a:rPr>
            <a:t>Revised work plans of WPs (if applicable as a result of new project duration)</a:t>
          </a:r>
          <a:endParaRPr lang="fr-FR" sz="1800" kern="1200" dirty="0"/>
        </a:p>
      </dsp:txBody>
      <dsp:txXfrm>
        <a:off x="5702238" y="2900617"/>
        <a:ext cx="2022074" cy="1056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5F7E4-AE2E-45E0-8CDF-950DD5F8EB7E}">
      <dsp:nvSpPr>
        <dsp:cNvPr id="0" name=""/>
        <dsp:cNvSpPr/>
      </dsp:nvSpPr>
      <dsp:spPr>
        <a:xfrm>
          <a:off x="323" y="0"/>
          <a:ext cx="306466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err="1" smtClean="0">
              <a:latin typeface="Arial Narrow" panose="020B0606020202030204" pitchFamily="34" charset="0"/>
            </a:rPr>
            <a:t>Third</a:t>
          </a:r>
          <a:r>
            <a:rPr lang="fr-FR" sz="2300" b="1" kern="1200" dirty="0" smtClean="0">
              <a:latin typeface="Arial Narrow" panose="020B0606020202030204" pitchFamily="34" charset="0"/>
            </a:rPr>
            <a:t> Amendment</a:t>
          </a:r>
          <a:endParaRPr lang="fr-FR" sz="2300" b="1" kern="1200" dirty="0">
            <a:latin typeface="Arial Narrow" panose="020B0606020202030204" pitchFamily="34" charset="0"/>
          </a:endParaRPr>
        </a:p>
      </dsp:txBody>
      <dsp:txXfrm>
        <a:off x="323" y="0"/>
        <a:ext cx="3064668" cy="662400"/>
      </dsp:txXfrm>
    </dsp:sp>
    <dsp:sp modelId="{6AD212E2-285B-4381-BA28-0215E8F75387}">
      <dsp:nvSpPr>
        <dsp:cNvPr id="0" name=""/>
        <dsp:cNvSpPr/>
      </dsp:nvSpPr>
      <dsp:spPr>
        <a:xfrm>
          <a:off x="323" y="572280"/>
          <a:ext cx="3064668" cy="4329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Adjustment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of the WP </a:t>
          </a: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work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plans </a:t>
          </a:r>
          <a:r>
            <a:rPr lang="fr-FR" sz="2300" kern="1200" dirty="0" smtClean="0">
              <a:latin typeface="Arial Narrow" panose="020B0606020202030204" pitchFamily="34" charset="0"/>
            </a:rPr>
            <a:t>to the new project duration of 54 </a:t>
          </a:r>
          <a:r>
            <a:rPr lang="fr-FR" sz="2300" kern="1200" dirty="0" err="1" smtClean="0">
              <a:latin typeface="Arial Narrow" panose="020B0606020202030204" pitchFamily="34" charset="0"/>
            </a:rPr>
            <a:t>months</a:t>
          </a:r>
          <a:r>
            <a:rPr lang="fr-FR" sz="2300" kern="1200" dirty="0" smtClean="0">
              <a:latin typeface="Arial Narrow" panose="020B0606020202030204" pitchFamily="34" charset="0"/>
            </a:rPr>
            <a:t> (updates of Deliverables and </a:t>
          </a:r>
          <a:r>
            <a:rPr lang="fr-FR" sz="2300" kern="1200" dirty="0" err="1" smtClean="0">
              <a:latin typeface="Arial Narrow" panose="020B0606020202030204" pitchFamily="34" charset="0"/>
            </a:rPr>
            <a:t>Milestones</a:t>
          </a:r>
          <a:r>
            <a:rPr lang="fr-FR" sz="2300" kern="1200" dirty="0" smtClean="0">
              <a:latin typeface="Arial Narrow" panose="020B0606020202030204" pitchFamily="34" charset="0"/>
            </a:rPr>
            <a:t> due dates)</a:t>
          </a:r>
          <a:endParaRPr lang="fr-FR" sz="2300" kern="1200" dirty="0">
            <a:latin typeface="Arial Narrow" panose="020B0606020202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Budget </a:t>
          </a: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revision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sz="2300" kern="1200" dirty="0" smtClean="0">
              <a:latin typeface="Arial Narrow" panose="020B0606020202030204" pitchFamily="34" charset="0"/>
            </a:rPr>
            <a:t>for </a:t>
          </a:r>
          <a:r>
            <a:rPr lang="fr-FR" sz="2300" kern="1200" dirty="0" err="1" smtClean="0">
              <a:latin typeface="Arial Narrow" panose="020B0606020202030204" pitchFamily="34" charset="0"/>
            </a:rPr>
            <a:t>concerned</a:t>
          </a:r>
          <a:r>
            <a:rPr lang="fr-FR" sz="2300" kern="1200" dirty="0" smtClean="0">
              <a:latin typeface="Arial Narrow" panose="020B0606020202030204" pitchFamily="34" charset="0"/>
            </a:rPr>
            <a:t> </a:t>
          </a:r>
          <a:r>
            <a:rPr lang="fr-FR" sz="2300" kern="1200" dirty="0" err="1" smtClean="0">
              <a:latin typeface="Arial Narrow" panose="020B0606020202030204" pitchFamily="34" charset="0"/>
            </a:rPr>
            <a:t>WPs</a:t>
          </a:r>
          <a:endParaRPr lang="fr-FR" sz="2300" kern="1200" dirty="0">
            <a:latin typeface="Arial Narrow" panose="020B0606020202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Other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changes </a:t>
          </a:r>
          <a:r>
            <a:rPr lang="fr-FR" sz="23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already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sz="2300" kern="1200" dirty="0" err="1" smtClean="0">
              <a:latin typeface="Arial Narrow" panose="020B0606020202030204" pitchFamily="34" charset="0"/>
            </a:rPr>
            <a:t>reported</a:t>
          </a:r>
          <a:r>
            <a:rPr lang="fr-FR" sz="2300" kern="1200" dirty="0" smtClean="0">
              <a:latin typeface="Arial Narrow" panose="020B0606020202030204" pitchFamily="34" charset="0"/>
            </a:rPr>
            <a:t> and </a:t>
          </a:r>
          <a:r>
            <a:rPr lang="fr-FR" sz="2300" kern="1200" dirty="0" err="1" smtClean="0">
              <a:latin typeface="Arial Narrow" panose="020B0606020202030204" pitchFamily="34" charset="0"/>
            </a:rPr>
            <a:t>justified</a:t>
          </a:r>
          <a:r>
            <a:rPr lang="fr-FR" sz="2300" kern="1200" dirty="0" smtClean="0">
              <a:latin typeface="Arial Narrow" panose="020B0606020202030204" pitchFamily="34" charset="0"/>
            </a:rPr>
            <a:t> by WP leaders </a:t>
          </a:r>
          <a:endParaRPr lang="fr-FR" sz="2300" kern="1200" dirty="0">
            <a:latin typeface="Arial Narrow" panose="020B0606020202030204" pitchFamily="34" charset="0"/>
          </a:endParaRPr>
        </a:p>
      </dsp:txBody>
      <dsp:txXfrm>
        <a:off x="323" y="572280"/>
        <a:ext cx="3064668" cy="4329992"/>
      </dsp:txXfrm>
    </dsp:sp>
    <dsp:sp modelId="{D3D11C48-F72B-4BDB-A234-8553C95FC39F}">
      <dsp:nvSpPr>
        <dsp:cNvPr id="0" name=""/>
        <dsp:cNvSpPr/>
      </dsp:nvSpPr>
      <dsp:spPr>
        <a:xfrm>
          <a:off x="3497172" y="0"/>
          <a:ext cx="306466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latin typeface="Arial Narrow" panose="020B0606020202030204" pitchFamily="34" charset="0"/>
            </a:rPr>
            <a:t>Second </a:t>
          </a:r>
          <a:r>
            <a:rPr lang="fr-FR" sz="2300" b="1" kern="1200" dirty="0" err="1" smtClean="0">
              <a:latin typeface="Arial Narrow" panose="020B0606020202030204" pitchFamily="34" charset="0"/>
            </a:rPr>
            <a:t>Periodic</a:t>
          </a:r>
          <a:r>
            <a:rPr lang="fr-FR" sz="2300" b="1" kern="1200" dirty="0" smtClean="0">
              <a:latin typeface="Arial Narrow" panose="020B0606020202030204" pitchFamily="34" charset="0"/>
            </a:rPr>
            <a:t> Report</a:t>
          </a:r>
          <a:endParaRPr lang="fr-FR" sz="2300" b="1" kern="1200" dirty="0">
            <a:latin typeface="Arial Narrow" panose="020B0606020202030204" pitchFamily="34" charset="0"/>
          </a:endParaRPr>
        </a:p>
      </dsp:txBody>
      <dsp:txXfrm>
        <a:off x="3497172" y="0"/>
        <a:ext cx="3064668" cy="662400"/>
      </dsp:txXfrm>
    </dsp:sp>
    <dsp:sp modelId="{518B8ADA-EDD8-4B27-922C-5703BE145E3F}">
      <dsp:nvSpPr>
        <dsp:cNvPr id="0" name=""/>
        <dsp:cNvSpPr/>
      </dsp:nvSpPr>
      <dsp:spPr>
        <a:xfrm>
          <a:off x="3497172" y="571932"/>
          <a:ext cx="3064668" cy="42915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Preparation and sending of templates </a:t>
          </a:r>
          <a:r>
            <a:rPr lang="en-US" sz="2300" kern="1200" dirty="0" smtClean="0">
              <a:latin typeface="Arial Narrow" panose="020B0606020202030204" pitchFamily="34" charset="0"/>
            </a:rPr>
            <a:t>for narrative </a:t>
          </a:r>
          <a:r>
            <a:rPr lang="en-US" sz="2300" kern="1200" dirty="0" smtClean="0">
              <a:latin typeface="Arial Narrow" panose="020B0606020202030204" pitchFamily="34" charset="0"/>
            </a:rPr>
            <a:t>part (to be filled out by WP leaders) </a:t>
          </a:r>
          <a:endParaRPr lang="fr-FR" sz="2300" kern="1200" dirty="0">
            <a:latin typeface="Arial Narrow" panose="020B0606020202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err="1" smtClean="0">
              <a:latin typeface="Arial Narrow" panose="020B0606020202030204" pitchFamily="34" charset="0"/>
            </a:rPr>
            <a:t>Starting</a:t>
          </a:r>
          <a:r>
            <a:rPr lang="fr-FR" sz="2300" kern="1200" dirty="0" smtClean="0">
              <a:latin typeface="Arial Narrow" panose="020B0606020202030204" pitchFamily="34" charset="0"/>
            </a:rPr>
            <a:t> </a:t>
          </a:r>
          <a:r>
            <a:rPr lang="fr-FR" sz="2300" kern="1200" dirty="0" err="1" smtClean="0">
              <a:latin typeface="Arial Narrow" panose="020B0606020202030204" pitchFamily="34" charset="0"/>
            </a:rPr>
            <a:t>June</a:t>
          </a:r>
          <a:r>
            <a:rPr lang="fr-FR" sz="2300" kern="1200" dirty="0" smtClean="0">
              <a:latin typeface="Arial Narrow" panose="020B0606020202030204" pitchFamily="34" charset="0"/>
            </a:rPr>
            <a:t> 1, 2022, 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Financial </a:t>
          </a: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Statements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sz="2300" b="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completion</a:t>
          </a:r>
          <a:r>
            <a:rPr lang="fr-FR" sz="23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fr-FR" sz="2300" kern="1200" dirty="0" smtClean="0">
              <a:latin typeface="Arial Narrow" panose="020B0606020202030204" pitchFamily="34" charset="0"/>
            </a:rPr>
            <a:t>in the Portal </a:t>
          </a:r>
          <a:endParaRPr lang="fr-FR" sz="2300" kern="1200" dirty="0">
            <a:latin typeface="Arial Narrow" panose="020B0606020202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Critical </a:t>
          </a: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risks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sz="2300" kern="1200" dirty="0" smtClean="0">
              <a:latin typeface="Arial Narrow" panose="020B0606020202030204" pitchFamily="34" charset="0"/>
            </a:rPr>
            <a:t>section update</a:t>
          </a:r>
          <a:endParaRPr lang="fr-FR" sz="2300" kern="1200" dirty="0">
            <a:latin typeface="Arial Narrow" panose="020B0606020202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300" kern="1200" dirty="0"/>
        </a:p>
      </dsp:txBody>
      <dsp:txXfrm>
        <a:off x="3497172" y="571932"/>
        <a:ext cx="3064668" cy="4291551"/>
      </dsp:txXfrm>
    </dsp:sp>
    <dsp:sp modelId="{D92E37B6-9C3D-43D2-8A04-733DE6292985}">
      <dsp:nvSpPr>
        <dsp:cNvPr id="0" name=""/>
        <dsp:cNvSpPr/>
      </dsp:nvSpPr>
      <dsp:spPr>
        <a:xfrm>
          <a:off x="6993731" y="0"/>
          <a:ext cx="306466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latin typeface="Arial Narrow" panose="020B0606020202030204" pitchFamily="34" charset="0"/>
            </a:rPr>
            <a:t>Project </a:t>
          </a:r>
          <a:r>
            <a:rPr lang="fr-FR" sz="2300" b="1" kern="1200" dirty="0" err="1" smtClean="0">
              <a:latin typeface="Arial Narrow" panose="020B0606020202030204" pitchFamily="34" charset="0"/>
            </a:rPr>
            <a:t>Mid-term</a:t>
          </a:r>
          <a:r>
            <a:rPr lang="fr-FR" sz="2300" b="1" kern="1200" dirty="0" smtClean="0">
              <a:latin typeface="Arial Narrow" panose="020B0606020202030204" pitchFamily="34" charset="0"/>
            </a:rPr>
            <a:t> </a:t>
          </a:r>
          <a:r>
            <a:rPr lang="fr-FR" sz="2300" b="1" kern="1200" dirty="0" err="1" smtClean="0">
              <a:latin typeface="Arial Narrow" panose="020B0606020202030204" pitchFamily="34" charset="0"/>
            </a:rPr>
            <a:t>review</a:t>
          </a:r>
          <a:endParaRPr lang="fr-FR" sz="2300" b="1" kern="1200" dirty="0">
            <a:latin typeface="Arial Narrow" panose="020B0606020202030204" pitchFamily="34" charset="0"/>
          </a:endParaRPr>
        </a:p>
      </dsp:txBody>
      <dsp:txXfrm>
        <a:off x="6993731" y="0"/>
        <a:ext cx="3064668" cy="662400"/>
      </dsp:txXfrm>
    </dsp:sp>
    <dsp:sp modelId="{5BCD195A-0FB7-4A1A-B50E-C82596FA539D}">
      <dsp:nvSpPr>
        <dsp:cNvPr id="0" name=""/>
        <dsp:cNvSpPr/>
      </dsp:nvSpPr>
      <dsp:spPr>
        <a:xfrm>
          <a:off x="6993731" y="552891"/>
          <a:ext cx="3064668" cy="4210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err="1" smtClean="0">
              <a:latin typeface="Arial Narrow" panose="020B0606020202030204" pitchFamily="34" charset="0"/>
            </a:rPr>
            <a:t>Review</a:t>
          </a:r>
          <a:r>
            <a:rPr lang="fr-FR" sz="2300" kern="1200" dirty="0" smtClean="0">
              <a:latin typeface="Arial Narrow" panose="020B0606020202030204" pitchFamily="34" charset="0"/>
            </a:rPr>
            <a:t> </a:t>
          </a:r>
          <a:r>
            <a:rPr lang="fr-FR" sz="2300" kern="1200" dirty="0" smtClean="0">
              <a:latin typeface="Arial Narrow" panose="020B0606020202030204" pitchFamily="34" charset="0"/>
            </a:rPr>
            <a:t>to </a:t>
          </a:r>
          <a:r>
            <a:rPr lang="fr-FR" sz="2300" kern="1200" dirty="0" err="1" smtClean="0">
              <a:latin typeface="Arial Narrow" panose="020B0606020202030204" pitchFamily="34" charset="0"/>
            </a:rPr>
            <a:t>be</a:t>
          </a:r>
          <a:r>
            <a:rPr lang="fr-FR" sz="2300" kern="1200" dirty="0" smtClean="0">
              <a:latin typeface="Arial Narrow" panose="020B0606020202030204" pitchFamily="34" charset="0"/>
            </a:rPr>
            <a:t> </a:t>
          </a: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organized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after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the end of the </a:t>
          </a:r>
          <a:r>
            <a:rPr lang="fr-FR" sz="23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Periodic</a:t>
          </a:r>
          <a:r>
            <a:rPr lang="fr-FR" sz="2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Report </a:t>
          </a:r>
          <a:r>
            <a:rPr lang="fr-FR" sz="2300" kern="1200" dirty="0" err="1" smtClean="0">
              <a:latin typeface="Arial Narrow" panose="020B0606020202030204" pitchFamily="34" charset="0"/>
            </a:rPr>
            <a:t>preparation</a:t>
          </a:r>
          <a:r>
            <a:rPr lang="fr-FR" sz="2300" kern="1200" dirty="0" smtClean="0">
              <a:latin typeface="Arial Narrow" panose="020B0606020202030204" pitchFamily="34" charset="0"/>
            </a:rPr>
            <a:t> </a:t>
          </a:r>
          <a:r>
            <a:rPr lang="fr-FR" sz="2300" kern="1200" dirty="0" smtClean="0">
              <a:latin typeface="Arial Narrow" panose="020B0606020202030204" pitchFamily="34" charset="0"/>
            </a:rPr>
            <a:t> (</a:t>
          </a:r>
          <a:r>
            <a:rPr lang="fr-FR" sz="2300" kern="1200" dirty="0" err="1" smtClean="0">
              <a:latin typeface="Arial Narrow" panose="020B0606020202030204" pitchFamily="34" charset="0"/>
            </a:rPr>
            <a:t>September</a:t>
          </a:r>
          <a:r>
            <a:rPr lang="fr-FR" sz="2300" kern="1200" dirty="0" smtClean="0">
              <a:latin typeface="Arial Narrow" panose="020B0606020202030204" pitchFamily="34" charset="0"/>
            </a:rPr>
            <a:t> 2022)</a:t>
          </a:r>
          <a:endParaRPr lang="fr-FR" sz="2300" kern="1200" dirty="0">
            <a:latin typeface="Arial Narrow" panose="020B0606020202030204" pitchFamily="34" charset="0"/>
          </a:endParaRPr>
        </a:p>
      </dsp:txBody>
      <dsp:txXfrm>
        <a:off x="6993731" y="552891"/>
        <a:ext cx="3064668" cy="421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7412-813E-4ABB-9173-907C2887173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14CC-1863-4BD5-ABA6-76792C5EC9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4-07T08:47:12.4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3B1EB-F040-4E37-A6C7-FFC544C66C7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4DD82-DBF1-4DD1-BE63-138C3856EE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8A95E-A31E-4F0D-AE0D-58E174019E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6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8A95E-A31E-4F0D-AE0D-58E174019E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24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8A95E-A31E-4F0D-AE0D-58E174019E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8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82722" cy="116977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4483846"/>
            <a:ext cx="12192000" cy="2398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2222"/>
            <a:ext cx="12126097" cy="854135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3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107" y="6369168"/>
            <a:ext cx="128335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96DFF08F-DC6B-4601-B491-B0F83F6DD2DA}" type="datetimeFigureOut">
              <a:rPr lang="en-US" smtClean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9567" y="6369169"/>
            <a:ext cx="837089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2886" y="6369167"/>
            <a:ext cx="798611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29731"/>
            <a:ext cx="12192002" cy="3454116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1476047" y="6159044"/>
            <a:ext cx="104261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</a:t>
            </a:r>
            <a:r>
              <a:rPr kumimoji="0" lang="en-US" altLang="fr-FR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fr-FR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Horizon 2020 research and innovation </a:t>
            </a:r>
            <a:r>
              <a:rPr kumimoji="0" lang="en-US" altLang="fr-FR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kumimoji="0" lang="en-US" altLang="fr-FR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824093</a:t>
            </a:r>
            <a:endParaRPr kumimoji="0" lang="en-US" altLang="fr-F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 35" descr="flag_yellow_lo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0" y="6066040"/>
            <a:ext cx="1199540" cy="7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3"/>
            <a:ext cx="1721708" cy="11968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CE482DC-2269-4F26-9D2A-7E44B1A4CD8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13470" cy="11911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987097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18273" y="-1"/>
            <a:ext cx="4571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-1"/>
            <a:ext cx="1713454" cy="11911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6" y="6501745"/>
            <a:ext cx="45516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Arial Narrow" panose="020B0606020202030204" pitchFamily="34" charset="0"/>
              </a:rPr>
              <a:t>STRONG-2020 Annual Meeting, November 8-9, 2021</a:t>
            </a:r>
            <a:endParaRPr lang="en-US" sz="15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3379" y="6459785"/>
            <a:ext cx="40956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7786" y="3230863"/>
            <a:ext cx="3816427" cy="39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523793"/>
            <a:ext cx="4074555" cy="334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426695"/>
            <a:ext cx="407773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536580"/>
            <a:ext cx="442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Arial Narrow" panose="020B0606020202030204" pitchFamily="34" charset="0"/>
              </a:rPr>
              <a:t>STRONG-2020 Annual Meeting, November 8-9, 2021</a:t>
            </a:r>
            <a:endParaRPr lang="en-US" sz="1500" b="1" dirty="0"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6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drive.google.com/open?id=1JRvRZtNzAC8gz3kfVL63BNeV6aMFcun8&amp;usp=sharing" TargetMode="Externa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4294967295"/>
          </p:nvPr>
        </p:nvSpPr>
        <p:spPr>
          <a:xfrm>
            <a:off x="0" y="1062682"/>
            <a:ext cx="12191999" cy="3429542"/>
          </a:xfrm>
        </p:spPr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" y="4492224"/>
            <a:ext cx="11878886" cy="841776"/>
          </a:xfrm>
        </p:spPr>
        <p:txBody>
          <a:bodyPr>
            <a:normAutofit/>
          </a:bodyPr>
          <a:lstStyle/>
          <a:p>
            <a:r>
              <a:rPr lang="fr-FR" sz="3600" b="1" dirty="0" err="1"/>
              <a:t>Status</a:t>
            </a:r>
            <a:r>
              <a:rPr lang="fr-FR" sz="3600" b="1" dirty="0"/>
              <a:t> of the </a:t>
            </a:r>
            <a:r>
              <a:rPr lang="fr-FR" sz="3600" b="1" dirty="0" smtClean="0"/>
              <a:t>Project</a:t>
            </a:r>
            <a:endParaRPr lang="fr-FR" sz="3600" b="1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-25536" y="5334000"/>
            <a:ext cx="12126097" cy="984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957754" y="5511338"/>
            <a:ext cx="546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Barbara ERAZMUS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smtClean="0">
                <a:latin typeface="Arial Narrow" panose="020B0606020202030204" pitchFamily="34" charset="0"/>
              </a:rPr>
              <a:t> Coordinator (</a:t>
            </a:r>
            <a:r>
              <a:rPr lang="en-US" sz="2000" dirty="0" err="1" smtClean="0">
                <a:latin typeface="Arial Narrow" panose="020B0606020202030204" pitchFamily="34" charset="0"/>
              </a:rPr>
              <a:t>Subatech</a:t>
            </a:r>
            <a:r>
              <a:rPr lang="en-US" sz="2000" dirty="0" smtClean="0">
                <a:latin typeface="Arial Narrow" panose="020B0606020202030204" pitchFamily="34" charset="0"/>
              </a:rPr>
              <a:t>) 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9417" y="126905"/>
            <a:ext cx="10058400" cy="953589"/>
          </a:xfrm>
        </p:spPr>
        <p:txBody>
          <a:bodyPr>
            <a:normAutofit/>
          </a:bodyPr>
          <a:lstStyle/>
          <a:p>
            <a:pPr algn="r"/>
            <a:endParaRPr lang="en-US" sz="4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02029"/>
              </p:ext>
            </p:extLst>
          </p:nvPr>
        </p:nvGraphicFramePr>
        <p:xfrm>
          <a:off x="698270" y="1562793"/>
          <a:ext cx="10457094" cy="433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7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84" y="1310731"/>
            <a:ext cx="4732281" cy="498069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97280" y="136974"/>
            <a:ext cx="10058400" cy="835615"/>
          </a:xfrm>
        </p:spPr>
        <p:txBody>
          <a:bodyPr/>
          <a:lstStyle/>
          <a:p>
            <a:pPr algn="r"/>
            <a:r>
              <a:rPr lang="en-US" dirty="0" smtClean="0"/>
              <a:t>Some important events: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1" y="731520"/>
            <a:ext cx="5413738" cy="931025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930956" y="2094808"/>
            <a:ext cx="10274531" cy="43309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 The Amendment </a:t>
            </a:r>
            <a:r>
              <a:rPr lang="fr-FR" sz="2400" dirty="0" err="1" smtClean="0"/>
              <a:t>was</a:t>
            </a:r>
            <a:r>
              <a:rPr lang="fr-FR" sz="2400" dirty="0" smtClean="0"/>
              <a:t> </a:t>
            </a:r>
            <a:r>
              <a:rPr lang="fr-FR" sz="2400" dirty="0" err="1" smtClean="0"/>
              <a:t>launched</a:t>
            </a:r>
            <a:r>
              <a:rPr lang="fr-FR" sz="2400" dirty="0" smtClean="0"/>
              <a:t> on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 14, 2020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Main modifications: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dirty="0"/>
              <a:t> </a:t>
            </a:r>
            <a:r>
              <a:rPr lang="fr-FR" sz="2400" dirty="0" smtClean="0"/>
              <a:t>    addition of a new </a:t>
            </a:r>
            <a:r>
              <a:rPr lang="fr-FR" sz="2400" dirty="0" err="1" smtClean="0"/>
              <a:t>beneficiary</a:t>
            </a:r>
            <a:r>
              <a:rPr lang="fr-FR" sz="2400" dirty="0" smtClean="0"/>
              <a:t> (AGH UST)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dirty="0"/>
              <a:t> </a:t>
            </a:r>
            <a:r>
              <a:rPr lang="fr-FR" sz="2400" dirty="0" smtClean="0"/>
              <a:t>    addition of </a:t>
            </a:r>
            <a:r>
              <a:rPr lang="fr-FR" sz="2400" dirty="0" err="1" smtClean="0"/>
              <a:t>third</a:t>
            </a:r>
            <a:r>
              <a:rPr lang="fr-FR" sz="2400" dirty="0" smtClean="0"/>
              <a:t> parties (for UPV/EHU and FBK)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dirty="0"/>
              <a:t> </a:t>
            </a:r>
            <a:r>
              <a:rPr lang="fr-FR" sz="2400" dirty="0" smtClean="0"/>
              <a:t>   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transfers</a:t>
            </a:r>
            <a:endParaRPr lang="fr-FR" sz="24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2400" dirty="0"/>
              <a:t> </a:t>
            </a:r>
            <a:r>
              <a:rPr lang="fr-FR" sz="2400" dirty="0" smtClean="0"/>
              <a:t>    structural changes in WP19 </a:t>
            </a:r>
            <a:r>
              <a:rPr lang="fr-FR" sz="2400" dirty="0"/>
              <a:t>(</a:t>
            </a:r>
            <a:r>
              <a:rPr lang="fr-FR" sz="2400" dirty="0" smtClean="0"/>
              <a:t>JRA1-LHCCombine)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The Amendment </a:t>
            </a:r>
            <a:r>
              <a:rPr lang="fr-FR" sz="2400" dirty="0" err="1" smtClean="0"/>
              <a:t>was</a:t>
            </a:r>
            <a:r>
              <a:rPr lang="fr-FR" sz="2400" dirty="0" smtClean="0"/>
              <a:t> </a:t>
            </a:r>
            <a:r>
              <a:rPr lang="fr-FR" sz="2400" dirty="0" err="1" smtClean="0"/>
              <a:t>accepted</a:t>
            </a:r>
            <a:r>
              <a:rPr lang="fr-FR" sz="2400" dirty="0" smtClean="0"/>
              <a:t> by the EU and </a:t>
            </a:r>
            <a:r>
              <a:rPr lang="fr-FR" sz="2400" dirty="0" err="1" smtClean="0"/>
              <a:t>entered</a:t>
            </a:r>
            <a:r>
              <a:rPr lang="fr-FR" sz="2400" dirty="0" smtClean="0"/>
              <a:t> </a:t>
            </a:r>
            <a:r>
              <a:rPr lang="fr-FR" sz="2400" dirty="0" err="1" smtClean="0"/>
              <a:t>into</a:t>
            </a:r>
            <a:r>
              <a:rPr lang="fr-FR" sz="2400" dirty="0" smtClean="0"/>
              <a:t> force on </a:t>
            </a:r>
            <a:r>
              <a:rPr lang="fr-FR" sz="2400" dirty="0" err="1" smtClean="0"/>
              <a:t>November</a:t>
            </a:r>
            <a:r>
              <a:rPr lang="fr-FR" sz="2400" dirty="0" smtClean="0"/>
              <a:t> 18, 2020  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1" y="731520"/>
            <a:ext cx="5403273" cy="919869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889461" y="1742829"/>
            <a:ext cx="10590415" cy="15687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With the Implementing Decision of February </a:t>
            </a:r>
            <a:r>
              <a:rPr lang="en-US" dirty="0" smtClean="0"/>
              <a:t>12, 2021, </a:t>
            </a:r>
            <a:r>
              <a:rPr lang="en-US" dirty="0"/>
              <a:t>the European Commission has created six new European Executive </a:t>
            </a:r>
            <a:r>
              <a:rPr lang="en-US" dirty="0" smtClean="0"/>
              <a:t>Agencies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 administrative management of the STRONG-2020 project was transferred to the European </a:t>
            </a:r>
            <a:r>
              <a:rPr lang="en-US" dirty="0"/>
              <a:t>Research Executive Agency (EREA, former REA)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1" y="3340712"/>
            <a:ext cx="5403273" cy="1090031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064028" y="4459838"/>
            <a:ext cx="10415848" cy="15752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 new PO, Simona </a:t>
            </a:r>
            <a:r>
              <a:rPr lang="en-US" dirty="0" err="1" smtClean="0"/>
              <a:t>Misiti</a:t>
            </a:r>
            <a:r>
              <a:rPr lang="en-US" dirty="0" smtClean="0"/>
              <a:t>, </a:t>
            </a:r>
            <a:r>
              <a:rPr lang="en-US" dirty="0"/>
              <a:t>was </a:t>
            </a:r>
            <a:r>
              <a:rPr lang="en-US" dirty="0" smtClean="0"/>
              <a:t>appointed as a result of the EU re-organization of agencies. She supervised the </a:t>
            </a:r>
            <a:r>
              <a:rPr lang="en-US" dirty="0"/>
              <a:t>project from April to September 2021. </a:t>
            </a:r>
            <a:endParaRPr lang="en-US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Starting September 2021, Flavius </a:t>
            </a:r>
            <a:r>
              <a:rPr lang="en-US" dirty="0" smtClean="0"/>
              <a:t>Pana </a:t>
            </a:r>
            <a:r>
              <a:rPr lang="en-US" dirty="0"/>
              <a:t>becomes the new </a:t>
            </a:r>
            <a:r>
              <a:rPr lang="en-US" dirty="0" smtClean="0"/>
              <a:t>PO.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7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27" y="673331"/>
            <a:ext cx="5413737" cy="931025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097279" y="1845734"/>
            <a:ext cx="10299469" cy="4292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682437789"/>
              </p:ext>
            </p:extLst>
          </p:nvPr>
        </p:nvGraphicFramePr>
        <p:xfrm>
          <a:off x="1438101" y="1762607"/>
          <a:ext cx="7772400" cy="463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0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59780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2992583" y="882295"/>
            <a:ext cx="6575367" cy="7644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>
                <a:solidFill>
                  <a:srgbClr val="FF0000"/>
                </a:solidFill>
              </a:rPr>
              <a:t>T</a:t>
            </a:r>
            <a:r>
              <a:rPr lang="fr-FR" sz="2400" b="1" dirty="0" err="1" smtClean="0">
                <a:solidFill>
                  <a:srgbClr val="FF0000"/>
                </a:solidFill>
              </a:rPr>
              <a:t>wo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separate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Amendments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will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be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requested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4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5229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/>
              <a:t>Project Extension Amendment (N</a:t>
            </a:r>
            <a:r>
              <a:rPr lang="en-US" sz="4400" baseline="30000" dirty="0" smtClean="0"/>
              <a:t>0</a:t>
            </a:r>
            <a:r>
              <a:rPr lang="en-US" sz="4400" dirty="0" smtClean="0"/>
              <a:t>2)</a:t>
            </a:r>
            <a:endParaRPr lang="fr-FR" sz="44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015846" y="2002413"/>
            <a:ext cx="9641069" cy="628751"/>
            <a:chOff x="1098973" y="3114624"/>
            <a:chExt cx="9994053" cy="628751"/>
          </a:xfrm>
        </p:grpSpPr>
        <p:grpSp>
          <p:nvGrpSpPr>
            <p:cNvPr id="6" name="Groupe 5"/>
            <p:cNvGrpSpPr/>
            <p:nvPr/>
          </p:nvGrpSpPr>
          <p:grpSpPr>
            <a:xfrm>
              <a:off x="1356813" y="3177499"/>
              <a:ext cx="9736213" cy="503001"/>
              <a:chOff x="295920" y="251339"/>
              <a:chExt cx="9736213" cy="5030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95920" y="251339"/>
                <a:ext cx="9736213" cy="50300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ZoneTexte 8"/>
              <p:cNvSpPr txBox="1"/>
              <p:nvPr/>
            </p:nvSpPr>
            <p:spPr>
              <a:xfrm>
                <a:off x="295920" y="251339"/>
                <a:ext cx="9736213" cy="5030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9257" tIns="68580" rIns="68580" bIns="68580" numCol="1" spcCol="1270" anchor="ctr" anchorCtr="0">
                <a:noAutofit/>
              </a:bodyPr>
              <a:lstStyle/>
              <a:p>
                <a:pPr lvl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smtClean="0">
                    <a:latin typeface="Arial Narrow" panose="020B0606020202030204" pitchFamily="34" charset="0"/>
                  </a:rPr>
                  <a:t>Project extension by 6 months</a:t>
                </a:r>
                <a:endParaRPr lang="fr-FR" sz="2700" kern="1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1098973" y="3114624"/>
              <a:ext cx="628751" cy="62875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Espace réservé du contenu 1"/>
          <p:cNvSpPr txBox="1">
            <a:spLocks/>
          </p:cNvSpPr>
          <p:nvPr/>
        </p:nvSpPr>
        <p:spPr>
          <a:xfrm>
            <a:off x="1262929" y="2770467"/>
            <a:ext cx="10058400" cy="9955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Easier </a:t>
            </a:r>
            <a:r>
              <a:rPr lang="en-US" dirty="0" smtClean="0"/>
              <a:t>to obtain from administrative point of </a:t>
            </a:r>
            <a:r>
              <a:rPr lang="en-US" dirty="0"/>
              <a:t>view (facilitated and speedy processing by the </a:t>
            </a:r>
            <a:r>
              <a:rPr lang="en-US" dirty="0" smtClean="0"/>
              <a:t>EU)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Requires </a:t>
            </a:r>
            <a:r>
              <a:rPr lang="en-US" dirty="0" smtClean="0"/>
              <a:t>less justifications and less actions for the Amendment 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015846" y="3945585"/>
            <a:ext cx="9701209" cy="628751"/>
            <a:chOff x="1307460" y="3114624"/>
            <a:chExt cx="9577080" cy="628751"/>
          </a:xfrm>
        </p:grpSpPr>
        <p:grpSp>
          <p:nvGrpSpPr>
            <p:cNvPr id="18" name="Groupe 17"/>
            <p:cNvGrpSpPr/>
            <p:nvPr/>
          </p:nvGrpSpPr>
          <p:grpSpPr>
            <a:xfrm>
              <a:off x="1621836" y="3177499"/>
              <a:ext cx="9262704" cy="503001"/>
              <a:chOff x="712892" y="2514122"/>
              <a:chExt cx="9262704" cy="50300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12892" y="2514122"/>
                <a:ext cx="9262704" cy="50300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ZoneTexte 20"/>
              <p:cNvSpPr txBox="1"/>
              <p:nvPr/>
            </p:nvSpPr>
            <p:spPr>
              <a:xfrm>
                <a:off x="712892" y="2514122"/>
                <a:ext cx="9262704" cy="5030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9257" tIns="68580" rIns="68580" bIns="68580" numCol="1" spcCol="1270" anchor="ctr" anchorCtr="0">
                <a:noAutofit/>
              </a:bodyPr>
              <a:lstStyle/>
              <a:p>
                <a:pPr lvl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smtClean="0">
                    <a:latin typeface="Arial Narrow" panose="020B0606020202030204" pitchFamily="34" charset="0"/>
                  </a:rPr>
                  <a:t>Milestones/Deliverables due dates update</a:t>
                </a:r>
                <a:endParaRPr lang="fr-FR" sz="2700" kern="1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1307460" y="3114624"/>
              <a:ext cx="628751" cy="62875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Espace réservé du contenu 1"/>
          <p:cNvSpPr txBox="1">
            <a:spLocks/>
          </p:cNvSpPr>
          <p:nvPr/>
        </p:nvSpPr>
        <p:spPr>
          <a:xfrm>
            <a:off x="1262929" y="4816780"/>
            <a:ext cx="9601199" cy="138451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To </a:t>
            </a:r>
            <a:r>
              <a:rPr lang="en-US" dirty="0" smtClean="0"/>
              <a:t>demonstrate </a:t>
            </a:r>
            <a:r>
              <a:rPr lang="en-US" dirty="0"/>
              <a:t>the implementation of certain tasks </a:t>
            </a:r>
            <a:r>
              <a:rPr lang="en-US" dirty="0" smtClean="0"/>
              <a:t>during </a:t>
            </a:r>
            <a:r>
              <a:rPr lang="en-US" dirty="0"/>
              <a:t>the </a:t>
            </a:r>
            <a:r>
              <a:rPr lang="en-US" dirty="0" smtClean="0"/>
              <a:t>additional </a:t>
            </a:r>
            <a:r>
              <a:rPr lang="en-US" dirty="0"/>
              <a:t>6 </a:t>
            </a:r>
            <a:r>
              <a:rPr lang="en-US" dirty="0" smtClean="0"/>
              <a:t>months, it is requested to: 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Reschedule a number of Deliverables/Milestones to the end of the project (month 54)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Update the Gantt Chart in Annex 1 (part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42397" y="1816578"/>
            <a:ext cx="9511381" cy="80830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P/M </a:t>
            </a:r>
            <a:r>
              <a:rPr lang="en-US" dirty="0" smtClean="0"/>
              <a:t>modifications are due to </a:t>
            </a:r>
            <a:r>
              <a:rPr lang="en-US" dirty="0"/>
              <a:t>the corrections of errors identified in the GA </a:t>
            </a:r>
            <a:r>
              <a:rPr lang="en-US" dirty="0" smtClean="0"/>
              <a:t>and to the change of work plans of concerned WPs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8132" y="382015"/>
            <a:ext cx="10058400" cy="646494"/>
          </a:xfrm>
        </p:spPr>
        <p:txBody>
          <a:bodyPr>
            <a:noAutofit/>
          </a:bodyPr>
          <a:lstStyle/>
          <a:p>
            <a:pPr algn="r"/>
            <a:r>
              <a:rPr lang="en-US" sz="4400" dirty="0"/>
              <a:t>Amendment with further </a:t>
            </a:r>
            <a:r>
              <a:rPr lang="en-US" sz="4400" dirty="0" smtClean="0"/>
              <a:t>modifications (N</a:t>
            </a:r>
            <a:r>
              <a:rPr lang="en-US" sz="4400" baseline="30000" dirty="0" smtClean="0"/>
              <a:t>0</a:t>
            </a:r>
            <a:r>
              <a:rPr lang="en-US" sz="4400" dirty="0" smtClean="0"/>
              <a:t>3)</a:t>
            </a:r>
            <a:endParaRPr lang="en-US" sz="4400" dirty="0"/>
          </a:p>
        </p:txBody>
      </p:sp>
      <p:grpSp>
        <p:nvGrpSpPr>
          <p:cNvPr id="8" name="Groupe 7"/>
          <p:cNvGrpSpPr/>
          <p:nvPr/>
        </p:nvGrpSpPr>
        <p:grpSpPr>
          <a:xfrm>
            <a:off x="997269" y="1098614"/>
            <a:ext cx="9701210" cy="628751"/>
            <a:chOff x="1362772" y="3114624"/>
            <a:chExt cx="9466456" cy="628751"/>
          </a:xfrm>
        </p:grpSpPr>
        <p:grpSp>
          <p:nvGrpSpPr>
            <p:cNvPr id="4" name="Groupe 3"/>
            <p:cNvGrpSpPr/>
            <p:nvPr/>
          </p:nvGrpSpPr>
          <p:grpSpPr>
            <a:xfrm>
              <a:off x="1677148" y="3177499"/>
              <a:ext cx="9152080" cy="503001"/>
              <a:chOff x="823517" y="1759861"/>
              <a:chExt cx="9152080" cy="5030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23517" y="1759861"/>
                <a:ext cx="9152080" cy="50300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ZoneTexte 6"/>
              <p:cNvSpPr txBox="1"/>
              <p:nvPr/>
            </p:nvSpPr>
            <p:spPr>
              <a:xfrm>
                <a:off x="823517" y="1759861"/>
                <a:ext cx="9152080" cy="5030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9257" tIns="68580" rIns="68580" bIns="68580" numCol="1" spcCol="1270" anchor="ctr" anchorCtr="0">
                <a:noAutofit/>
              </a:bodyPr>
              <a:lstStyle/>
              <a:p>
                <a:pPr lvl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smtClean="0">
                    <a:latin typeface="Arial Narrow" panose="020B0606020202030204" pitchFamily="34" charset="0"/>
                  </a:rPr>
                  <a:t>Person/month contribution corrections</a:t>
                </a:r>
                <a:endParaRPr lang="fr-FR" sz="2700" kern="1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" name="Ellipse 4"/>
            <p:cNvSpPr/>
            <p:nvPr/>
          </p:nvSpPr>
          <p:spPr>
            <a:xfrm>
              <a:off x="1362772" y="3114624"/>
              <a:ext cx="628751" cy="62875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e 18"/>
          <p:cNvGrpSpPr/>
          <p:nvPr/>
        </p:nvGrpSpPr>
        <p:grpSpPr>
          <a:xfrm>
            <a:off x="997269" y="4272849"/>
            <a:ext cx="9701209" cy="628751"/>
            <a:chOff x="1127241" y="3114625"/>
            <a:chExt cx="9937517" cy="628751"/>
          </a:xfrm>
        </p:grpSpPr>
        <p:grpSp>
          <p:nvGrpSpPr>
            <p:cNvPr id="15" name="Groupe 14"/>
            <p:cNvGrpSpPr/>
            <p:nvPr/>
          </p:nvGrpSpPr>
          <p:grpSpPr>
            <a:xfrm>
              <a:off x="1441617" y="3177500"/>
              <a:ext cx="9623141" cy="503001"/>
              <a:chOff x="352456" y="3268383"/>
              <a:chExt cx="9623141" cy="50300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52456" y="3268383"/>
                <a:ext cx="9623141" cy="50300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ZoneTexte 17"/>
              <p:cNvSpPr txBox="1"/>
              <p:nvPr/>
            </p:nvSpPr>
            <p:spPr>
              <a:xfrm>
                <a:off x="352456" y="3268383"/>
                <a:ext cx="9623141" cy="5030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9257" tIns="68580" rIns="68580" bIns="68580" numCol="1" spcCol="1270" anchor="ctr" anchorCtr="0">
                <a:noAutofit/>
              </a:bodyPr>
              <a:lstStyle/>
              <a:p>
                <a:pPr lvl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smtClean="0">
                    <a:latin typeface="Arial Narrow" panose="020B0606020202030204" pitchFamily="34" charset="0"/>
                  </a:rPr>
                  <a:t>Some budget transfers for the concerned WPs </a:t>
                </a:r>
                <a:endParaRPr lang="fr-FR" sz="2700" kern="1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6" name="Ellipse 15"/>
            <p:cNvSpPr/>
            <p:nvPr/>
          </p:nvSpPr>
          <p:spPr>
            <a:xfrm>
              <a:off x="1127241" y="3114625"/>
              <a:ext cx="628751" cy="62875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Espace réservé du contenu 1"/>
          <p:cNvSpPr txBox="1">
            <a:spLocks/>
          </p:cNvSpPr>
          <p:nvPr/>
        </p:nvSpPr>
        <p:spPr>
          <a:xfrm>
            <a:off x="1097280" y="4951886"/>
            <a:ext cx="9601199" cy="460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Budget </a:t>
            </a:r>
            <a:r>
              <a:rPr lang="en-US" dirty="0"/>
              <a:t>modifications resulting from the reassessment of needs by certain </a:t>
            </a:r>
            <a:r>
              <a:rPr lang="en-US" dirty="0" smtClean="0"/>
              <a:t>WPs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997268" y="2596376"/>
            <a:ext cx="9701209" cy="628751"/>
            <a:chOff x="1307460" y="3114624"/>
            <a:chExt cx="9577080" cy="628751"/>
          </a:xfrm>
        </p:grpSpPr>
        <p:grpSp>
          <p:nvGrpSpPr>
            <p:cNvPr id="22" name="Groupe 21"/>
            <p:cNvGrpSpPr/>
            <p:nvPr/>
          </p:nvGrpSpPr>
          <p:grpSpPr>
            <a:xfrm>
              <a:off x="1621836" y="3177499"/>
              <a:ext cx="9262704" cy="503001"/>
              <a:chOff x="712892" y="1005600"/>
              <a:chExt cx="9262704" cy="50300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712892" y="1005600"/>
                <a:ext cx="9262704" cy="50300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ZoneTexte 24"/>
              <p:cNvSpPr txBox="1"/>
              <p:nvPr/>
            </p:nvSpPr>
            <p:spPr>
              <a:xfrm>
                <a:off x="712892" y="1005600"/>
                <a:ext cx="9262704" cy="5030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9257" tIns="68580" rIns="68580" bIns="68580" numCol="1" spcCol="1270" anchor="ctr" anchorCtr="0">
                <a:noAutofit/>
              </a:bodyPr>
              <a:lstStyle/>
              <a:p>
                <a:pPr lvl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smtClean="0">
                    <a:latin typeface="Arial Narrow" panose="020B0606020202030204" pitchFamily="34" charset="0"/>
                  </a:rPr>
                  <a:t>Mid-term reviews new dates (2 reviews </a:t>
                </a:r>
                <a:r>
                  <a:rPr lang="en-US" sz="2700" kern="1200" dirty="0" smtClean="0">
                    <a:latin typeface="Arial Narrow" panose="020B0606020202030204" pitchFamily="34" charset="0"/>
                  </a:rPr>
                  <a:t>during </a:t>
                </a:r>
                <a:r>
                  <a:rPr lang="en-US" sz="2700" kern="1200" dirty="0" smtClean="0">
                    <a:latin typeface="Arial Narrow" panose="020B0606020202030204" pitchFamily="34" charset="0"/>
                  </a:rPr>
                  <a:t>the project)</a:t>
                </a:r>
                <a:endParaRPr lang="fr-FR" sz="2700" kern="1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3" name="Ellipse 22"/>
            <p:cNvSpPr/>
            <p:nvPr/>
          </p:nvSpPr>
          <p:spPr>
            <a:xfrm>
              <a:off x="1307460" y="3114624"/>
              <a:ext cx="628751" cy="62875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Espace réservé du contenu 1"/>
          <p:cNvSpPr txBox="1">
            <a:spLocks/>
          </p:cNvSpPr>
          <p:nvPr/>
        </p:nvSpPr>
        <p:spPr>
          <a:xfrm>
            <a:off x="1158132" y="3346627"/>
            <a:ext cx="9495646" cy="7261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The </a:t>
            </a:r>
            <a:r>
              <a:rPr lang="en-US" dirty="0" smtClean="0"/>
              <a:t>first scheduled project review had to be cancelled (administrative complications and PO change) and the date of the second review is moved to the end of the project</a:t>
            </a:r>
            <a:endParaRPr lang="en-US" sz="24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997270" y="5409361"/>
            <a:ext cx="9701209" cy="628751"/>
            <a:chOff x="1127241" y="3114625"/>
            <a:chExt cx="9937517" cy="628751"/>
          </a:xfrm>
        </p:grpSpPr>
        <p:grpSp>
          <p:nvGrpSpPr>
            <p:cNvPr id="28" name="Groupe 27"/>
            <p:cNvGrpSpPr/>
            <p:nvPr/>
          </p:nvGrpSpPr>
          <p:grpSpPr>
            <a:xfrm>
              <a:off x="1441617" y="3177500"/>
              <a:ext cx="9623141" cy="503001"/>
              <a:chOff x="352456" y="3268383"/>
              <a:chExt cx="9623141" cy="50300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2456" y="3268383"/>
                <a:ext cx="9623141" cy="50300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ZoneTexte 30"/>
              <p:cNvSpPr txBox="1"/>
              <p:nvPr/>
            </p:nvSpPr>
            <p:spPr>
              <a:xfrm>
                <a:off x="352456" y="3268383"/>
                <a:ext cx="9623141" cy="5030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9257" tIns="68580" rIns="68580" bIns="68580" numCol="1" spcCol="1270" anchor="ctr" anchorCtr="0">
                <a:noAutofit/>
              </a:bodyPr>
              <a:lstStyle/>
              <a:p>
                <a:pPr lvl="0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700" kern="1200" dirty="0" smtClean="0">
                    <a:latin typeface="Arial Narrow" panose="020B0606020202030204" pitchFamily="34" charset="0"/>
                  </a:rPr>
                  <a:t>Revised work plans for the concerned WPs </a:t>
                </a:r>
                <a:endParaRPr lang="fr-FR" sz="2700" kern="1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9" name="Ellipse 28"/>
            <p:cNvSpPr/>
            <p:nvPr/>
          </p:nvSpPr>
          <p:spPr>
            <a:xfrm>
              <a:off x="1127241" y="3114625"/>
              <a:ext cx="628751" cy="62875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1158132" y="6038112"/>
            <a:ext cx="9601199" cy="4602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 </a:t>
            </a:r>
            <a:r>
              <a:rPr lang="en-US" dirty="0"/>
              <a:t>new plan of </a:t>
            </a:r>
            <a:r>
              <a:rPr lang="en-US" dirty="0" smtClean="0"/>
              <a:t>the tasks </a:t>
            </a:r>
            <a:r>
              <a:rPr lang="en-US" dirty="0"/>
              <a:t>implementation </a:t>
            </a:r>
            <a:r>
              <a:rPr lang="en-US" dirty="0" smtClean="0"/>
              <a:t>according </a:t>
            </a:r>
            <a:r>
              <a:rPr lang="en-US" dirty="0"/>
              <a:t>to the new duration of the project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963937"/>
              </p:ext>
            </p:extLst>
          </p:nvPr>
        </p:nvGraphicFramePr>
        <p:xfrm>
          <a:off x="1096963" y="1222375"/>
          <a:ext cx="10058400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5469" y="145287"/>
            <a:ext cx="10058400" cy="935368"/>
          </a:xfrm>
        </p:spPr>
        <p:txBody>
          <a:bodyPr/>
          <a:lstStyle/>
          <a:p>
            <a:pPr algn="r"/>
            <a:r>
              <a:rPr lang="en-US" dirty="0" smtClean="0"/>
              <a:t>Some future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7185" y="731520"/>
            <a:ext cx="6795655" cy="5257800"/>
          </a:xfrm>
        </p:spPr>
        <p:txBody>
          <a:bodyPr/>
          <a:lstStyle/>
          <a:p>
            <a:r>
              <a:rPr lang="fr-FR" b="1" dirty="0" smtClean="0"/>
              <a:t>            </a:t>
            </a:r>
            <a:r>
              <a:rPr lang="fr-FR" sz="2800" b="1" dirty="0" err="1" smtClean="0">
                <a:solidFill>
                  <a:srgbClr val="C00000"/>
                </a:solidFill>
              </a:rPr>
              <a:t>Overall</a:t>
            </a:r>
            <a:r>
              <a:rPr lang="fr-FR" sz="2800" b="1" dirty="0" smtClean="0">
                <a:solidFill>
                  <a:srgbClr val="C00000"/>
                </a:solidFill>
              </a:rPr>
              <a:t> </a:t>
            </a:r>
            <a:r>
              <a:rPr lang="fr-FR" sz="2800" b="1" dirty="0" err="1" smtClean="0">
                <a:solidFill>
                  <a:srgbClr val="C00000"/>
                </a:solidFill>
              </a:rPr>
              <a:t>very</a:t>
            </a:r>
            <a:r>
              <a:rPr lang="fr-FR" sz="2800" b="1" dirty="0" smtClean="0">
                <a:solidFill>
                  <a:srgbClr val="C00000"/>
                </a:solidFill>
              </a:rPr>
              <a:t> good </a:t>
            </a:r>
            <a:r>
              <a:rPr lang="fr-FR" sz="2800" b="1" dirty="0" err="1" smtClean="0">
                <a:solidFill>
                  <a:srgbClr val="C00000"/>
                </a:solidFill>
              </a:rPr>
              <a:t>progress</a:t>
            </a:r>
            <a:r>
              <a:rPr lang="fr-FR" sz="2800" b="1" dirty="0" smtClean="0">
                <a:solidFill>
                  <a:srgbClr val="C00000"/>
                </a:solidFill>
              </a:rPr>
              <a:t> </a:t>
            </a:r>
          </a:p>
          <a:p>
            <a:endParaRPr lang="fr-FR" sz="2800" b="1" dirty="0" smtClean="0"/>
          </a:p>
          <a:p>
            <a:r>
              <a:rPr lang="fr-FR" sz="2800" b="1" i="1" dirty="0" err="1" smtClean="0"/>
              <a:t>Highlights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presented</a:t>
            </a:r>
            <a:r>
              <a:rPr lang="fr-FR" sz="2800" b="1" i="1" dirty="0" smtClean="0"/>
              <a:t> </a:t>
            </a:r>
          </a:p>
          <a:p>
            <a:r>
              <a:rPr lang="fr-FR" sz="2800" b="1" dirty="0" smtClean="0"/>
              <a:t>at the </a:t>
            </a:r>
            <a:r>
              <a:rPr lang="fr-FR" sz="2800" b="1" dirty="0" err="1" smtClean="0"/>
              <a:t>NuPECC</a:t>
            </a:r>
            <a:r>
              <a:rPr lang="fr-FR" sz="2800" b="1" dirty="0" smtClean="0"/>
              <a:t> meeting 100 in </a:t>
            </a:r>
            <a:r>
              <a:rPr lang="fr-FR" sz="2800" b="1" dirty="0" err="1" smtClean="0"/>
              <a:t>Venezia</a:t>
            </a:r>
            <a:endParaRPr lang="fr-FR" sz="2800" b="1" dirty="0" smtClean="0"/>
          </a:p>
          <a:p>
            <a:r>
              <a:rPr lang="fr-FR" sz="2800" b="1" dirty="0" smtClean="0"/>
              <a:t>17-18 </a:t>
            </a:r>
            <a:r>
              <a:rPr lang="fr-FR" sz="2800" b="1" dirty="0" err="1" smtClean="0"/>
              <a:t>September</a:t>
            </a:r>
            <a:endParaRPr lang="fr-FR" sz="2800" b="1" dirty="0"/>
          </a:p>
          <a:p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6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2061556"/>
            <a:ext cx="10881360" cy="293439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G</a:t>
            </a:r>
            <a:r>
              <a:rPr lang="en-US" sz="2800" dirty="0" smtClean="0"/>
              <a:t>eneral </a:t>
            </a:r>
            <a:r>
              <a:rPr lang="en-US" sz="2800" dirty="0"/>
              <a:t>i</a:t>
            </a:r>
            <a:r>
              <a:rPr lang="en-US" sz="2800" dirty="0" smtClean="0"/>
              <a:t>nformation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Significant events since the last STRONG-2020 Annual meeting (October 2020)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Second Amendment and main modifications to be introduced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Third Amendment to be prepared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/>
              <a:t>Some future </a:t>
            </a:r>
            <a:r>
              <a:rPr lang="en-US" sz="2800" dirty="0" smtClean="0"/>
              <a:t>actions before the next Annual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77" y="-242997"/>
            <a:ext cx="9385040" cy="1325563"/>
          </a:xfrm>
        </p:spPr>
        <p:txBody>
          <a:bodyPr>
            <a:normAutofit/>
          </a:bodyPr>
          <a:lstStyle/>
          <a:p>
            <a:pPr algn="r"/>
            <a:r>
              <a:rPr lang="fr-FR" sz="4000" dirty="0"/>
              <a:t>Grant Agreement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4771" y="980088"/>
            <a:ext cx="10721801" cy="49219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1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100" b="1" dirty="0" smtClean="0">
                <a:solidFill>
                  <a:srgbClr val="0070C0"/>
                </a:solidFill>
              </a:rPr>
              <a:t>Project duration: </a:t>
            </a:r>
            <a:r>
              <a:rPr lang="fr-FR" sz="3100" b="1" dirty="0" err="1" smtClean="0">
                <a:solidFill>
                  <a:srgbClr val="0070C0"/>
                </a:solidFill>
              </a:rPr>
              <a:t>from</a:t>
            </a:r>
            <a:r>
              <a:rPr lang="fr-FR" sz="3100" b="1" dirty="0" smtClean="0">
                <a:solidFill>
                  <a:srgbClr val="0070C0"/>
                </a:solidFill>
              </a:rPr>
              <a:t> 1 </a:t>
            </a:r>
            <a:r>
              <a:rPr lang="fr-FR" sz="3100" b="1" dirty="0" err="1" smtClean="0">
                <a:solidFill>
                  <a:srgbClr val="0070C0"/>
                </a:solidFill>
              </a:rPr>
              <a:t>June</a:t>
            </a:r>
            <a:r>
              <a:rPr lang="fr-FR" sz="3100" b="1" dirty="0" smtClean="0">
                <a:solidFill>
                  <a:srgbClr val="0070C0"/>
                </a:solidFill>
              </a:rPr>
              <a:t> 2019 </a:t>
            </a:r>
            <a:r>
              <a:rPr lang="fr-FR" sz="3100" b="1" dirty="0">
                <a:solidFill>
                  <a:srgbClr val="0070C0"/>
                </a:solidFill>
              </a:rPr>
              <a:t>to 31 May </a:t>
            </a:r>
            <a:r>
              <a:rPr lang="fr-FR" sz="3100" b="1" dirty="0" smtClean="0">
                <a:solidFill>
                  <a:srgbClr val="0070C0"/>
                </a:solidFill>
              </a:rPr>
              <a:t>2023 (initial)                         Total Budget: 10 </a:t>
            </a:r>
            <a:r>
              <a:rPr lang="fr-FR" sz="3100" b="1" dirty="0">
                <a:solidFill>
                  <a:srgbClr val="0070C0"/>
                </a:solidFill>
              </a:rPr>
              <a:t>M </a:t>
            </a:r>
            <a:r>
              <a:rPr lang="fr-FR" sz="3100" b="1" dirty="0" smtClean="0">
                <a:solidFill>
                  <a:srgbClr val="0070C0"/>
                </a:solidFill>
              </a:rPr>
              <a:t>€</a:t>
            </a:r>
          </a:p>
          <a:p>
            <a:pPr marL="0" indent="0">
              <a:buNone/>
            </a:pPr>
            <a:endParaRPr lang="fr-FR" sz="31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100" b="1" dirty="0" smtClean="0">
                <a:solidFill>
                  <a:srgbClr val="0070C0"/>
                </a:solidFill>
              </a:rPr>
              <a:t>   32 </a:t>
            </a:r>
            <a:r>
              <a:rPr lang="fr-FR" sz="3100" b="1" dirty="0" err="1" smtClean="0">
                <a:solidFill>
                  <a:srgbClr val="0070C0"/>
                </a:solidFill>
              </a:rPr>
              <a:t>Work</a:t>
            </a:r>
            <a:r>
              <a:rPr lang="fr-FR" sz="3100" b="1" dirty="0" smtClean="0">
                <a:solidFill>
                  <a:srgbClr val="0070C0"/>
                </a:solidFill>
              </a:rPr>
              <a:t> Packages (</a:t>
            </a:r>
            <a:r>
              <a:rPr lang="fr-FR" sz="3100" b="1" dirty="0" err="1" smtClean="0">
                <a:solidFill>
                  <a:srgbClr val="0070C0"/>
                </a:solidFill>
              </a:rPr>
              <a:t>WPs</a:t>
            </a:r>
            <a:r>
              <a:rPr lang="fr-FR" sz="3100" b="1" dirty="0" smtClean="0">
                <a:solidFill>
                  <a:srgbClr val="0070C0"/>
                </a:solidFill>
              </a:rPr>
              <a:t>): </a:t>
            </a:r>
            <a:endParaRPr lang="fr-FR" sz="31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rgbClr val="0070C0"/>
                </a:solidFill>
              </a:rPr>
              <a:t>  MAN: </a:t>
            </a:r>
            <a:r>
              <a:rPr lang="fr-FR" sz="2600" dirty="0" smtClean="0"/>
              <a:t>Management and Coordination</a:t>
            </a:r>
            <a:endParaRPr lang="fr-FR" sz="2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rgbClr val="0070C0"/>
                </a:solidFill>
              </a:rPr>
              <a:t>  DISCO: </a:t>
            </a:r>
            <a:r>
              <a:rPr lang="fr-FR" sz="2600" dirty="0" err="1" smtClean="0"/>
              <a:t>Dissemination</a:t>
            </a:r>
            <a:r>
              <a:rPr lang="fr-FR" sz="2600" dirty="0" smtClean="0"/>
              <a:t> and Communication</a:t>
            </a:r>
            <a:endParaRPr lang="fr-FR" sz="2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dirty="0" smtClean="0"/>
              <a:t> 7 </a:t>
            </a:r>
            <a:r>
              <a:rPr lang="fr-FR" sz="2600" dirty="0"/>
              <a:t>Transnational Access </a:t>
            </a:r>
            <a:r>
              <a:rPr lang="fr-FR" sz="2600" dirty="0" smtClean="0"/>
              <a:t>Research Infrastructures (</a:t>
            </a:r>
            <a:r>
              <a:rPr lang="fr-FR" sz="2600" b="1" dirty="0" smtClean="0">
                <a:solidFill>
                  <a:srgbClr val="0070C0"/>
                </a:solidFill>
              </a:rPr>
              <a:t>TA</a:t>
            </a:r>
            <a:r>
              <a:rPr lang="fr-FR" sz="2600" dirty="0" smtClean="0"/>
              <a:t>)</a:t>
            </a:r>
            <a:endParaRPr lang="fr-FR" sz="2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dirty="0" smtClean="0"/>
              <a:t> 2 Virtual Infrastructures (</a:t>
            </a:r>
            <a:r>
              <a:rPr lang="fr-FR" sz="2600" b="1" dirty="0" smtClean="0">
                <a:solidFill>
                  <a:srgbClr val="0070C0"/>
                </a:solidFill>
              </a:rPr>
              <a:t>VA</a:t>
            </a:r>
            <a:r>
              <a:rPr lang="fr-FR" sz="26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600" dirty="0" err="1" smtClean="0"/>
              <a:t>Experimental</a:t>
            </a:r>
            <a:r>
              <a:rPr lang="fr-FR" sz="2600" dirty="0" smtClean="0"/>
              <a:t> /</a:t>
            </a:r>
            <a:r>
              <a:rPr lang="fr-FR" sz="2600" dirty="0" err="1" smtClean="0"/>
              <a:t>Theoretical</a:t>
            </a:r>
            <a:r>
              <a:rPr lang="fr-FR" sz="2600" dirty="0" smtClean="0"/>
              <a:t> /Instrumentation </a:t>
            </a:r>
            <a:r>
              <a:rPr lang="fr-FR" sz="2600" dirty="0" err="1" smtClean="0"/>
              <a:t>Activities</a:t>
            </a:r>
            <a:r>
              <a:rPr lang="fr-FR" sz="2600" dirty="0" smtClean="0"/>
              <a:t>: </a:t>
            </a:r>
            <a:endParaRPr lang="fr-FR" sz="2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dirty="0" smtClean="0"/>
              <a:t> 7 Networking </a:t>
            </a:r>
            <a:r>
              <a:rPr lang="fr-FR" sz="2600" dirty="0" err="1" smtClean="0"/>
              <a:t>Activities</a:t>
            </a:r>
            <a:r>
              <a:rPr lang="fr-FR" sz="2600" dirty="0" smtClean="0"/>
              <a:t> (</a:t>
            </a:r>
            <a:r>
              <a:rPr lang="fr-FR" sz="2600" b="1" dirty="0" smtClean="0">
                <a:solidFill>
                  <a:srgbClr val="0070C0"/>
                </a:solidFill>
              </a:rPr>
              <a:t>NA</a:t>
            </a:r>
            <a:r>
              <a:rPr lang="fr-FR" sz="2600" dirty="0"/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600" dirty="0" smtClean="0"/>
              <a:t> 14 Joint Research </a:t>
            </a:r>
            <a:r>
              <a:rPr lang="fr-FR" sz="2600" dirty="0" err="1" smtClean="0"/>
              <a:t>Activities</a:t>
            </a:r>
            <a:r>
              <a:rPr lang="fr-FR" sz="2600" dirty="0" smtClean="0"/>
              <a:t> (</a:t>
            </a:r>
            <a:r>
              <a:rPr lang="fr-FR" sz="2600" b="1" dirty="0" smtClean="0">
                <a:solidFill>
                  <a:srgbClr val="0070C0"/>
                </a:solidFill>
              </a:rPr>
              <a:t>JRA</a:t>
            </a:r>
            <a:r>
              <a:rPr lang="fr-FR" sz="2600" dirty="0"/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2412930"/>
            <a:ext cx="3764048" cy="2299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2037" y="4753246"/>
            <a:ext cx="3810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Web site: http</a:t>
            </a:r>
            <a:r>
              <a:rPr lang="en-US" dirty="0">
                <a:latin typeface="Arial Narrow" panose="020B0606020202030204" pitchFamily="34" charset="0"/>
              </a:rPr>
              <a:t>://www.strong-2020.eu/</a:t>
            </a:r>
          </a:p>
        </p:txBody>
      </p:sp>
    </p:spTree>
    <p:extLst>
      <p:ext uri="{BB962C8B-B14F-4D97-AF65-F5344CB8AC3E}">
        <p14:creationId xmlns:p14="http://schemas.microsoft.com/office/powerpoint/2010/main" val="7468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6378" y="-224443"/>
            <a:ext cx="6523182" cy="1052946"/>
          </a:xfrm>
        </p:spPr>
        <p:txBody>
          <a:bodyPr>
            <a:normAutofit/>
          </a:bodyPr>
          <a:lstStyle/>
          <a:p>
            <a:pPr algn="r"/>
            <a:r>
              <a:rPr lang="fr-FR" sz="4400" dirty="0"/>
              <a:t>Consortium Agreement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cre 5"/>
              <p14:cNvContentPartPr/>
              <p14:nvPr/>
            </p14:nvContentPartPr>
            <p14:xfrm>
              <a:off x="5661873" y="4341160"/>
              <a:ext cx="360" cy="36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3873" y="4323160"/>
                <a:ext cx="3636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Espace réservé du contenu 2"/>
          <p:cNvSpPr txBox="1">
            <a:spLocks/>
          </p:cNvSpPr>
          <p:nvPr/>
        </p:nvSpPr>
        <p:spPr>
          <a:xfrm>
            <a:off x="6872811" y="1308463"/>
            <a:ext cx="4532680" cy="5482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45 participating institutions </a:t>
            </a:r>
            <a:r>
              <a:rPr lang="en-US" dirty="0" smtClean="0"/>
              <a:t>(beneficiaries) in </a:t>
            </a:r>
          </a:p>
          <a:p>
            <a:pPr algn="just"/>
            <a:r>
              <a:rPr lang="en-US" sz="2400" b="1" dirty="0" smtClean="0"/>
              <a:t>16 countries: </a:t>
            </a:r>
          </a:p>
          <a:p>
            <a:pPr algn="just"/>
            <a:r>
              <a:rPr lang="en-US" sz="2400" dirty="0" smtClean="0"/>
              <a:t>Austria, Belgium, Switzerland, Germany, Spain, Finland, France, Croatia, Ireland, Italy, Montenegro, Netherlands, Poland, Portugal, Sweden, United Kingdom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Location details can be </a:t>
            </a:r>
            <a:r>
              <a:rPr lang="en-US" sz="2400" b="1" dirty="0" smtClean="0">
                <a:solidFill>
                  <a:srgbClr val="FF0000"/>
                </a:solidFill>
              </a:rPr>
              <a:t>found on </a:t>
            </a:r>
            <a:r>
              <a:rPr lang="en-US" sz="2400" b="1" dirty="0">
                <a:solidFill>
                  <a:srgbClr val="FF0000"/>
                </a:solidFill>
              </a:rPr>
              <a:t>online </a:t>
            </a:r>
            <a:r>
              <a:rPr lang="en-US" sz="2400" b="1" dirty="0">
                <a:solidFill>
                  <a:srgbClr val="FF0000"/>
                </a:solidFill>
                <a:hlinkClick r:id="rId5"/>
              </a:rPr>
              <a:t>Google map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134 other Involved Institutions </a:t>
            </a:r>
            <a:r>
              <a:rPr lang="en-US" dirty="0" smtClean="0"/>
              <a:t>(not receiving EU funding)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558742" cy="63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2410" y="980897"/>
            <a:ext cx="5423452" cy="5506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4500" b="1" dirty="0" smtClean="0">
                <a:solidFill>
                  <a:srgbClr val="FF0000"/>
                </a:solidFill>
              </a:rPr>
              <a:t> Research infrastructures:</a:t>
            </a:r>
          </a:p>
          <a:p>
            <a:pPr marL="0" indent="0">
              <a:buNone/>
            </a:pPr>
            <a:r>
              <a:rPr lang="fr-FR" sz="45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Transnational Access</a:t>
            </a:r>
            <a:endParaRPr lang="fr-FR" sz="3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900" b="1" dirty="0" smtClean="0">
                <a:solidFill>
                  <a:srgbClr val="0070C0"/>
                </a:solidFill>
              </a:rPr>
              <a:t>TA1-COSY   </a:t>
            </a:r>
            <a:r>
              <a:rPr lang="fr-FR" sz="2900" b="1" dirty="0">
                <a:solidFill>
                  <a:schemeClr val="tx1"/>
                </a:solidFill>
              </a:rPr>
              <a:t>Dieter </a:t>
            </a:r>
            <a:r>
              <a:rPr lang="fr-FR" sz="2900" b="1" dirty="0" err="1">
                <a:solidFill>
                  <a:schemeClr val="tx1"/>
                </a:solidFill>
              </a:rPr>
              <a:t>Grzonka</a:t>
            </a:r>
            <a:r>
              <a:rPr lang="fr-FR" sz="2900" b="1" dirty="0">
                <a:solidFill>
                  <a:schemeClr val="tx1"/>
                </a:solidFill>
              </a:rPr>
              <a:t> </a:t>
            </a:r>
            <a:r>
              <a:rPr lang="fr-FR" sz="2900" b="1" dirty="0" smtClean="0"/>
              <a:t>(</a:t>
            </a:r>
            <a:r>
              <a:rPr lang="fr-FR" sz="2900" b="1" dirty="0" err="1" smtClean="0"/>
              <a:t>Julich</a:t>
            </a:r>
            <a:r>
              <a:rPr lang="fr-FR" sz="29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fr-FR" sz="2900" b="1" dirty="0" smtClean="0">
                <a:solidFill>
                  <a:srgbClr val="0070C0"/>
                </a:solidFill>
              </a:rPr>
              <a:t>TA2-MAMI   </a:t>
            </a:r>
            <a:r>
              <a:rPr lang="fr-FR" sz="2900" b="1" dirty="0" smtClean="0">
                <a:solidFill>
                  <a:schemeClr val="tx1"/>
                </a:solidFill>
              </a:rPr>
              <a:t>Achim </a:t>
            </a:r>
            <a:r>
              <a:rPr lang="fr-FR" sz="2900" b="1" dirty="0" err="1" smtClean="0">
                <a:solidFill>
                  <a:schemeClr val="tx1"/>
                </a:solidFill>
              </a:rPr>
              <a:t>Denig</a:t>
            </a:r>
            <a:r>
              <a:rPr lang="fr-FR" sz="2900" b="1" dirty="0" smtClean="0">
                <a:solidFill>
                  <a:schemeClr val="tx1"/>
                </a:solidFill>
              </a:rPr>
              <a:t> </a:t>
            </a:r>
            <a:r>
              <a:rPr lang="fr-FR" sz="2900" b="1" dirty="0" smtClean="0"/>
              <a:t>(Mainz)</a:t>
            </a:r>
            <a:endParaRPr lang="fr-FR" sz="29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900" b="1" dirty="0" smtClean="0">
                <a:solidFill>
                  <a:srgbClr val="0070C0"/>
                </a:solidFill>
              </a:rPr>
              <a:t>TA3-LNF </a:t>
            </a:r>
            <a:r>
              <a:rPr lang="it-IT" sz="2900" b="1" dirty="0"/>
              <a:t> Catalina </a:t>
            </a:r>
            <a:r>
              <a:rPr lang="it-IT" sz="2900" b="1" dirty="0" smtClean="0"/>
              <a:t>Curceanu/Carlo Guaraldo (INFN</a:t>
            </a:r>
            <a:r>
              <a:rPr lang="it-IT" sz="2900" b="1" dirty="0"/>
              <a:t>, Frascati</a:t>
            </a:r>
            <a:r>
              <a:rPr lang="it-IT" sz="2900" b="1" dirty="0" smtClean="0"/>
              <a:t>)</a:t>
            </a:r>
            <a:endParaRPr lang="fr-FR" sz="2900" b="1" dirty="0" smtClean="0"/>
          </a:p>
          <a:p>
            <a:pPr>
              <a:lnSpc>
                <a:spcPct val="120000"/>
              </a:lnSpc>
            </a:pPr>
            <a:r>
              <a:rPr lang="fr-FR" sz="2900" b="1" dirty="0" smtClean="0">
                <a:solidFill>
                  <a:srgbClr val="0070C0"/>
                </a:solidFill>
              </a:rPr>
              <a:t>TA4-FTD/ELSA  Hartmut </a:t>
            </a:r>
            <a:r>
              <a:rPr lang="fr-FR" sz="2900" b="1" dirty="0" err="1" smtClean="0">
                <a:solidFill>
                  <a:srgbClr val="0070C0"/>
                </a:solidFill>
              </a:rPr>
              <a:t>Schmieden</a:t>
            </a:r>
            <a:r>
              <a:rPr lang="fr-FR" sz="2900" b="1" dirty="0" smtClean="0"/>
              <a:t> (Bonn)</a:t>
            </a:r>
            <a:endParaRPr lang="fr-FR" sz="29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900" b="1" dirty="0" smtClean="0">
                <a:solidFill>
                  <a:srgbClr val="0070C0"/>
                </a:solidFill>
              </a:rPr>
              <a:t>TA5-GSI </a:t>
            </a:r>
            <a:r>
              <a:rPr lang="fr-FR" sz="2900" b="1" dirty="0"/>
              <a:t> </a:t>
            </a:r>
            <a:r>
              <a:rPr lang="fr-FR" sz="2900" b="1" dirty="0" smtClean="0"/>
              <a:t> </a:t>
            </a:r>
            <a:r>
              <a:rPr lang="fr-FR" sz="2900" b="1" dirty="0"/>
              <a:t>Yvonne </a:t>
            </a:r>
            <a:r>
              <a:rPr lang="fr-FR" sz="2900" b="1" dirty="0" err="1" smtClean="0"/>
              <a:t>Leifels</a:t>
            </a:r>
            <a:r>
              <a:rPr lang="fr-FR" sz="2900" b="1" dirty="0" smtClean="0"/>
              <a:t>  </a:t>
            </a:r>
            <a:r>
              <a:rPr lang="fr-FR" sz="2900" b="1" dirty="0"/>
              <a:t>(GSI, Darmstadt</a:t>
            </a:r>
            <a:r>
              <a:rPr lang="fr-FR" sz="2900" b="1" dirty="0" smtClean="0"/>
              <a:t>)</a:t>
            </a:r>
            <a:endParaRPr lang="fr-FR" sz="29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900" b="1" dirty="0">
                <a:solidFill>
                  <a:srgbClr val="0070C0"/>
                </a:solidFill>
              </a:rPr>
              <a:t>TA6-ECT* </a:t>
            </a:r>
            <a:r>
              <a:rPr lang="fr-FR" sz="2900" b="1" dirty="0" smtClean="0"/>
              <a:t>  </a:t>
            </a:r>
            <a:r>
              <a:rPr lang="fr-FR" sz="2900" b="1" dirty="0" err="1" smtClean="0"/>
              <a:t>Gert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Aarts</a:t>
            </a:r>
            <a:r>
              <a:rPr lang="fr-FR" sz="2900" b="1" dirty="0" smtClean="0"/>
              <a:t> (Trento)</a:t>
            </a:r>
          </a:p>
          <a:p>
            <a:pPr>
              <a:lnSpc>
                <a:spcPct val="120000"/>
              </a:lnSpc>
            </a:pPr>
            <a:r>
              <a:rPr lang="fr-FR" sz="2900" b="1" dirty="0" smtClean="0">
                <a:solidFill>
                  <a:srgbClr val="0070C0"/>
                </a:solidFill>
              </a:rPr>
              <a:t>TA7-CERN </a:t>
            </a:r>
            <a:r>
              <a:rPr lang="fr-FR" sz="2900" b="1" dirty="0" smtClean="0"/>
              <a:t>  David </a:t>
            </a:r>
            <a:r>
              <a:rPr lang="fr-FR" sz="2900" b="1" dirty="0"/>
              <a:t>d'</a:t>
            </a:r>
            <a:r>
              <a:rPr lang="fr-FR" sz="2900" b="1" dirty="0" err="1"/>
              <a:t>Enterria</a:t>
            </a:r>
            <a:r>
              <a:rPr lang="fr-FR" sz="2900" b="1" dirty="0"/>
              <a:t> (CERN, Geneva</a:t>
            </a:r>
            <a:r>
              <a:rPr lang="fr-FR" sz="2900" b="1" dirty="0" smtClean="0"/>
              <a:t>)</a:t>
            </a:r>
          </a:p>
          <a:p>
            <a:endParaRPr lang="fr-FR" sz="2900" b="1" dirty="0" smtClean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69055" y="-80757"/>
            <a:ext cx="10058400" cy="953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 smtClean="0"/>
              <a:t>WP thematic division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985165" y="2653561"/>
            <a:ext cx="6143104" cy="234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defRPr/>
            </a:pPr>
            <a:r>
              <a:rPr lang="fr-FR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Virtual Access</a:t>
            </a:r>
          </a:p>
          <a:p>
            <a:pPr marL="91440" lvl="0" indent="-91440" algn="just" defTabSz="9144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fr-FR" sz="2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VA1-NLOAccess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Jean-Philippe </a:t>
            </a:r>
            <a:r>
              <a:rPr lang="fr-FR" sz="2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Lansberg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</a:p>
          <a:p>
            <a:pPr marL="91440" lvl="0" indent="-91440" algn="just" defTabSz="9144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                             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CNRS, Orsay)</a:t>
            </a:r>
            <a:endParaRPr lang="fr-FR" sz="2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" lvl="0" indent="-91440" algn="just" defTabSz="9144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fr-FR" sz="2200" b="1" dirty="0">
                <a:solidFill>
                  <a:srgbClr val="0070C0"/>
                </a:solidFill>
                <a:latin typeface="Arial Narrow" panose="020B0606020202030204" pitchFamily="34" charset="0"/>
              </a:rPr>
              <a:t>VA2-3DPartons      </a:t>
            </a:r>
            <a:r>
              <a:rPr lang="fr-FR" sz="2200" b="1" dirty="0">
                <a:solidFill>
                  <a:prstClr val="black"/>
                </a:solidFill>
                <a:latin typeface="Arial Narrow" panose="020B0606020202030204" pitchFamily="34" charset="0"/>
              </a:rPr>
              <a:t>Hervé Moutard 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(CEA, Saclay)</a:t>
            </a:r>
          </a:p>
        </p:txBody>
      </p:sp>
    </p:spTree>
    <p:extLst>
      <p:ext uri="{BB962C8B-B14F-4D97-AF65-F5344CB8AC3E}">
        <p14:creationId xmlns:p14="http://schemas.microsoft.com/office/powerpoint/2010/main" val="28258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2627" y="451101"/>
            <a:ext cx="10058400" cy="95358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8" y="1712421"/>
            <a:ext cx="10449099" cy="4779967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Hadron </a:t>
            </a:r>
            <a:r>
              <a:rPr lang="en-US" sz="2400" b="1" dirty="0" smtClean="0">
                <a:solidFill>
                  <a:srgbClr val="FF0000"/>
                </a:solidFill>
              </a:rPr>
              <a:t>Physics: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JRA7-HaSP    </a:t>
            </a:r>
            <a:r>
              <a:rPr lang="it-IT" sz="2400" b="1" dirty="0"/>
              <a:t>Marco Battaglieri (INFN, Genova), Juan Nieves (UVEG, Valencia)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NA1-FAIRnet    </a:t>
            </a:r>
            <a:r>
              <a:rPr lang="en-US" sz="2400" b="1" dirty="0"/>
              <a:t>Fritz-Herbert </a:t>
            </a:r>
            <a:r>
              <a:rPr lang="en-US" sz="2400" b="1" dirty="0" err="1"/>
              <a:t>Heinsius</a:t>
            </a:r>
            <a:r>
              <a:rPr lang="en-US" sz="2400" b="1" dirty="0"/>
              <a:t> (RUB, Bochum)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NA5-THEIA    </a:t>
            </a:r>
            <a:r>
              <a:rPr lang="en-US" sz="2400" b="1" dirty="0"/>
              <a:t>Josef </a:t>
            </a:r>
            <a:r>
              <a:rPr lang="en-US" sz="2400" b="1" dirty="0" err="1"/>
              <a:t>Pochodzalla</a:t>
            </a:r>
            <a:r>
              <a:rPr lang="en-US" sz="2400" b="1" dirty="0"/>
              <a:t> (</a:t>
            </a:r>
            <a:r>
              <a:rPr lang="en-US" sz="2400" b="1" dirty="0" err="1"/>
              <a:t>UMainz</a:t>
            </a:r>
            <a:r>
              <a:rPr lang="en-US" sz="2400" b="1" dirty="0"/>
              <a:t>) 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NA6-LatticeHadrons   </a:t>
            </a:r>
            <a:r>
              <a:rPr lang="en-US" sz="2400" b="1" dirty="0"/>
              <a:t>Michael </a:t>
            </a:r>
            <a:r>
              <a:rPr lang="en-US" sz="2400" b="1" dirty="0" err="1"/>
              <a:t>Peardon</a:t>
            </a:r>
            <a:r>
              <a:rPr lang="en-US" sz="2400" b="1" dirty="0"/>
              <a:t> (TCD, Dublin) </a:t>
            </a:r>
            <a:endParaRPr lang="en-US" sz="2400" b="1" dirty="0" smtClean="0"/>
          </a:p>
          <a:p>
            <a:r>
              <a:rPr lang="fr-FR" sz="2400" b="1" dirty="0" err="1">
                <a:solidFill>
                  <a:srgbClr val="FF0000"/>
                </a:solidFill>
              </a:rPr>
              <a:t>Precision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Physics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NA4-PREN   </a:t>
            </a:r>
            <a:r>
              <a:rPr lang="en-US" sz="2400" b="1" dirty="0"/>
              <a:t>Dominique </a:t>
            </a:r>
            <a:r>
              <a:rPr lang="en-US" sz="2400" b="1" dirty="0" err="1"/>
              <a:t>Marchand</a:t>
            </a:r>
            <a:r>
              <a:rPr lang="en-US" sz="2400" b="1" dirty="0"/>
              <a:t> (CNRS, </a:t>
            </a:r>
            <a:r>
              <a:rPr lang="en-US" sz="2400" b="1" dirty="0" err="1"/>
              <a:t>Orsay</a:t>
            </a:r>
            <a:r>
              <a:rPr lang="en-US" sz="2400" b="1" dirty="0"/>
              <a:t>), </a:t>
            </a:r>
            <a:r>
              <a:rPr lang="en-US" sz="2400" b="1" dirty="0" err="1"/>
              <a:t>Randolf</a:t>
            </a:r>
            <a:r>
              <a:rPr lang="en-US" sz="2400" b="1" dirty="0"/>
              <a:t> Pohl (</a:t>
            </a:r>
            <a:r>
              <a:rPr lang="en-US" sz="2400" b="1" dirty="0" err="1"/>
              <a:t>UMainz</a:t>
            </a:r>
            <a:r>
              <a:rPr lang="en-US" sz="2400" b="1" dirty="0"/>
              <a:t>) 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JRA3-PrecisionSM   </a:t>
            </a:r>
            <a:r>
              <a:rPr lang="en-US" sz="2400" b="1" dirty="0"/>
              <a:t>Mikhail </a:t>
            </a:r>
            <a:r>
              <a:rPr lang="en-US" sz="2400" b="1" dirty="0" err="1"/>
              <a:t>Gorshteyn</a:t>
            </a:r>
            <a:r>
              <a:rPr lang="en-US" sz="2400" b="1" dirty="0"/>
              <a:t> (</a:t>
            </a:r>
            <a:r>
              <a:rPr lang="en-US" sz="2400" b="1" dirty="0" err="1"/>
              <a:t>UMainz</a:t>
            </a:r>
            <a:r>
              <a:rPr lang="en-US" sz="2400" b="1" dirty="0"/>
              <a:t>), Andrzej </a:t>
            </a:r>
            <a:r>
              <a:rPr lang="en-US" sz="2400" b="1" dirty="0" err="1"/>
              <a:t>Kupsc</a:t>
            </a:r>
            <a:r>
              <a:rPr lang="en-US" sz="2400" b="1" dirty="0"/>
              <a:t> (University of Uppsala)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9" y="1770449"/>
            <a:ext cx="10058400" cy="4622037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Heavy </a:t>
            </a:r>
            <a:r>
              <a:rPr lang="en-US" sz="2400" b="1" dirty="0" smtClean="0">
                <a:solidFill>
                  <a:srgbClr val="FF0000"/>
                </a:solidFill>
              </a:rPr>
              <a:t>Ions: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JRA1-LHC-Combine   </a:t>
            </a:r>
            <a:r>
              <a:rPr lang="fr-FR" b="1" dirty="0"/>
              <a:t>Raphaël </a:t>
            </a:r>
            <a:r>
              <a:rPr lang="fr-FR" b="1" dirty="0" err="1"/>
              <a:t>Granier</a:t>
            </a:r>
            <a:r>
              <a:rPr lang="fr-FR" b="1" dirty="0"/>
              <a:t> de Cassagnac (CNRS, Palaiseau)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JRA2-FTE@LHC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it-IT" b="1" dirty="0"/>
              <a:t>Cynthia Hadjidakis (CNRS, Orsay), Pasquale Di Nezza (INFN, Frascati)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NA3-Jet-QGP   </a:t>
            </a:r>
            <a:r>
              <a:rPr lang="nl-NL" b="1" dirty="0"/>
              <a:t>Marco van Leeuwen (</a:t>
            </a:r>
            <a:r>
              <a:rPr lang="nl-NL" b="1" dirty="0" err="1"/>
              <a:t>Nikhef</a:t>
            </a:r>
            <a:r>
              <a:rPr lang="nl-NL" b="1" dirty="0"/>
              <a:t>, Amsterdam), Guilherme Milano (LIP,  Lisbon)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NA7-Hf-QGP 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 err="1"/>
              <a:t>Joerg</a:t>
            </a:r>
            <a:r>
              <a:rPr lang="en-US" b="1" dirty="0"/>
              <a:t> </a:t>
            </a:r>
            <a:r>
              <a:rPr lang="en-US" b="1" dirty="0" err="1"/>
              <a:t>Aichelin</a:t>
            </a:r>
            <a:r>
              <a:rPr lang="en-US" b="1" dirty="0"/>
              <a:t> (CNRS, Nantes), Giuseppe Bruno (INFN, Bari)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GPD/TMD/</a:t>
            </a:r>
            <a:r>
              <a:rPr lang="fr-FR" sz="2400" b="1" dirty="0" err="1" smtClean="0">
                <a:solidFill>
                  <a:srgbClr val="FF0000"/>
                </a:solidFill>
              </a:rPr>
              <a:t>PDFs</a:t>
            </a:r>
            <a:r>
              <a:rPr lang="fr-FR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>
                <a:solidFill>
                  <a:srgbClr val="0070C0"/>
                </a:solidFill>
              </a:rPr>
              <a:t>JRA4-TMD-neXt     </a:t>
            </a:r>
            <a:r>
              <a:rPr lang="en-US" b="1" dirty="0"/>
              <a:t>Alessandro </a:t>
            </a:r>
            <a:r>
              <a:rPr lang="en-US" b="1" dirty="0" err="1"/>
              <a:t>Bacchetta</a:t>
            </a:r>
            <a:r>
              <a:rPr lang="en-US" b="1" dirty="0"/>
              <a:t> (INFN, Pavia</a:t>
            </a:r>
            <a:r>
              <a:rPr lang="en-US" b="1" dirty="0" smtClean="0"/>
              <a:t>)</a:t>
            </a:r>
          </a:p>
          <a:p>
            <a:r>
              <a:rPr lang="en-US" b="1" dirty="0">
                <a:solidFill>
                  <a:srgbClr val="0070C0"/>
                </a:solidFill>
              </a:rPr>
              <a:t>JRA5-GPD-ACT    </a:t>
            </a:r>
            <a:r>
              <a:rPr lang="en-US" b="1" dirty="0"/>
              <a:t>Silvia </a:t>
            </a:r>
            <a:r>
              <a:rPr lang="en-US" b="1" dirty="0" err="1"/>
              <a:t>Niccolai</a:t>
            </a:r>
            <a:r>
              <a:rPr lang="en-US" b="1" dirty="0"/>
              <a:t> (CNRS, </a:t>
            </a:r>
            <a:r>
              <a:rPr lang="en-US" b="1" dirty="0" err="1"/>
              <a:t>Orsay</a:t>
            </a:r>
            <a:r>
              <a:rPr lang="en-US" b="1" dirty="0"/>
              <a:t>), </a:t>
            </a:r>
            <a:r>
              <a:rPr lang="en-US" b="1" dirty="0" err="1"/>
              <a:t>Kresimir</a:t>
            </a:r>
            <a:r>
              <a:rPr lang="en-US" b="1" dirty="0"/>
              <a:t> </a:t>
            </a:r>
            <a:r>
              <a:rPr lang="en-US" b="1" dirty="0" err="1"/>
              <a:t>Kumericki</a:t>
            </a:r>
            <a:r>
              <a:rPr lang="en-US" b="1" dirty="0"/>
              <a:t> (UNIZG, Zagreb)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JRA6-Next-DIS    </a:t>
            </a:r>
            <a:r>
              <a:rPr lang="en-US" b="1" dirty="0"/>
              <a:t>Daria </a:t>
            </a:r>
            <a:r>
              <a:rPr lang="en-US" b="1" dirty="0" err="1"/>
              <a:t>Sokhan</a:t>
            </a:r>
            <a:r>
              <a:rPr lang="en-US" b="1" dirty="0"/>
              <a:t> (</a:t>
            </a:r>
            <a:r>
              <a:rPr lang="en-US" b="1" dirty="0" err="1"/>
              <a:t>UGlasgow</a:t>
            </a:r>
            <a:r>
              <a:rPr lang="en-US" b="1" dirty="0"/>
              <a:t>), Francesco </a:t>
            </a:r>
            <a:r>
              <a:rPr lang="en-US" b="1" dirty="0" err="1"/>
              <a:t>Bossu</a:t>
            </a:r>
            <a:r>
              <a:rPr lang="en-US" b="1" dirty="0"/>
              <a:t> (CEA, </a:t>
            </a:r>
            <a:r>
              <a:rPr lang="en-US" b="1" dirty="0" err="1"/>
              <a:t>Orsay</a:t>
            </a:r>
            <a:r>
              <a:rPr lang="en-US" b="1" dirty="0"/>
              <a:t>)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NA2-Small-x    </a:t>
            </a:r>
            <a:r>
              <a:rPr lang="pt-BR" b="1" dirty="0"/>
              <a:t>Néstor Armesto (USC, Santiago de Compostela), Tuomas Lappi (JYU, Jyväskylä)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6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>
                <a:solidFill>
                  <a:srgbClr val="FF0000"/>
                </a:solidFill>
              </a:rPr>
              <a:t>Instrumentation </a:t>
            </a:r>
            <a:r>
              <a:rPr lang="fr-FR" sz="2400" b="1" dirty="0" err="1" smtClean="0">
                <a:solidFill>
                  <a:srgbClr val="FF0000"/>
                </a:solidFill>
              </a:rPr>
              <a:t>activities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JRA8-ASTRA   </a:t>
            </a:r>
            <a:r>
              <a:rPr lang="en-US" sz="2400" b="1" dirty="0"/>
              <a:t>Johann </a:t>
            </a:r>
            <a:r>
              <a:rPr lang="en-US" sz="2400" b="1" dirty="0" err="1"/>
              <a:t>Zmeskal</a:t>
            </a:r>
            <a:r>
              <a:rPr lang="en-US" sz="2400" b="1" dirty="0"/>
              <a:t> (</a:t>
            </a:r>
            <a:r>
              <a:rPr lang="en-US" sz="2400" b="1" dirty="0" err="1"/>
              <a:t>OeAW</a:t>
            </a:r>
            <a:r>
              <a:rPr lang="en-US" sz="2400" b="1" dirty="0"/>
              <a:t>, Vienna) 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JRA9-TIIMM   </a:t>
            </a:r>
            <a:r>
              <a:rPr lang="en-US" sz="2400" b="1" dirty="0" err="1"/>
              <a:t>Eleuterio</a:t>
            </a:r>
            <a:r>
              <a:rPr lang="en-US" sz="2400" b="1" dirty="0"/>
              <a:t> </a:t>
            </a:r>
            <a:r>
              <a:rPr lang="en-US" sz="2400" b="1" dirty="0" err="1"/>
              <a:t>Spiriti</a:t>
            </a:r>
            <a:r>
              <a:rPr lang="en-US" sz="2400" b="1" dirty="0"/>
              <a:t> (INFN, </a:t>
            </a:r>
            <a:r>
              <a:rPr lang="en-US" sz="2400" b="1" dirty="0" err="1"/>
              <a:t>Frascati</a:t>
            </a:r>
            <a:r>
              <a:rPr lang="en-US" sz="2400" b="1" dirty="0"/>
              <a:t>) 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JRA10-CryPTA    </a:t>
            </a:r>
            <a:r>
              <a:rPr lang="en-US" sz="2400" b="1" dirty="0" err="1"/>
              <a:t>Hartmut</a:t>
            </a:r>
            <a:r>
              <a:rPr lang="en-US" sz="2400" b="1" dirty="0"/>
              <a:t> </a:t>
            </a:r>
            <a:r>
              <a:rPr lang="en-US" sz="2400" b="1" dirty="0" err="1"/>
              <a:t>Dutz</a:t>
            </a:r>
            <a:r>
              <a:rPr lang="en-US" sz="2400" b="1" dirty="0"/>
              <a:t> (UBO, Bonn)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JRA11-CRYOJET    </a:t>
            </a:r>
            <a:r>
              <a:rPr lang="en-US" sz="2400" b="1" dirty="0" err="1"/>
              <a:t>Alfons</a:t>
            </a:r>
            <a:r>
              <a:rPr lang="en-US" sz="2400" b="1" dirty="0"/>
              <a:t> </a:t>
            </a:r>
            <a:r>
              <a:rPr lang="en-US" sz="2400" b="1" dirty="0" err="1"/>
              <a:t>Khoukaz</a:t>
            </a:r>
            <a:r>
              <a:rPr lang="en-US" sz="2400" b="1" dirty="0"/>
              <a:t> (WWU, </a:t>
            </a:r>
            <a:r>
              <a:rPr lang="en-US" sz="2400" b="1" dirty="0" err="1"/>
              <a:t>Münster</a:t>
            </a:r>
            <a:r>
              <a:rPr lang="en-US" sz="2400" b="1" dirty="0"/>
              <a:t>) 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JRA12-SpinForFAIR    </a:t>
            </a:r>
            <a:r>
              <a:rPr lang="en-US" sz="2400" b="1" dirty="0"/>
              <a:t>Paolo </a:t>
            </a:r>
            <a:r>
              <a:rPr lang="en-US" sz="2400" b="1" dirty="0" err="1"/>
              <a:t>Lenisa</a:t>
            </a:r>
            <a:r>
              <a:rPr lang="en-US" sz="2400" b="1" dirty="0"/>
              <a:t> (INFN, </a:t>
            </a:r>
            <a:r>
              <a:rPr lang="en-US" sz="2400" b="1" dirty="0" err="1"/>
              <a:t>Frascati</a:t>
            </a:r>
            <a:r>
              <a:rPr lang="en-US" sz="2400" b="1" dirty="0"/>
              <a:t>) </a:t>
            </a:r>
            <a:endParaRPr lang="en-US" sz="2400" b="1" dirty="0" smtClean="0"/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JRA13-P3E    </a:t>
            </a:r>
            <a:r>
              <a:rPr lang="en-US" sz="2400" b="1" dirty="0"/>
              <a:t>Eric </a:t>
            </a:r>
            <a:r>
              <a:rPr lang="en-US" sz="2400" b="1" dirty="0" err="1"/>
              <a:t>Voutier</a:t>
            </a:r>
            <a:r>
              <a:rPr lang="en-US" sz="2400" b="1" dirty="0"/>
              <a:t> (CNRS, </a:t>
            </a:r>
            <a:r>
              <a:rPr lang="en-US" sz="2400" b="1" dirty="0" err="1"/>
              <a:t>Orsay</a:t>
            </a:r>
            <a:r>
              <a:rPr lang="en-US" sz="2400" b="1" dirty="0"/>
              <a:t>) </a:t>
            </a:r>
            <a:endParaRPr lang="en-US" sz="2400" b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JRA14-MPGD_HP  </a:t>
            </a:r>
            <a:r>
              <a:rPr lang="en-US" sz="2400" b="1" dirty="0"/>
              <a:t>Bernhard </a:t>
            </a:r>
            <a:r>
              <a:rPr lang="en-US" sz="2400" b="1" dirty="0" err="1"/>
              <a:t>Ketzer</a:t>
            </a:r>
            <a:r>
              <a:rPr lang="en-US" sz="2400" b="1" dirty="0"/>
              <a:t> (UBO, Bonn), </a:t>
            </a:r>
            <a:r>
              <a:rPr lang="en-US" sz="2400" b="1" dirty="0" err="1"/>
              <a:t>Fulvio</a:t>
            </a:r>
            <a:r>
              <a:rPr lang="en-US" sz="2400" b="1" dirty="0"/>
              <a:t> </a:t>
            </a:r>
            <a:r>
              <a:rPr lang="en-US" sz="2400" b="1" dirty="0" err="1"/>
              <a:t>Tessarotto</a:t>
            </a:r>
            <a:r>
              <a:rPr lang="en-US" sz="2400" b="1" dirty="0"/>
              <a:t> (INFN, </a:t>
            </a:r>
            <a:r>
              <a:rPr lang="en-US" sz="2400" b="1" dirty="0" err="1"/>
              <a:t>Frascati</a:t>
            </a:r>
            <a:r>
              <a:rPr lang="en-US" sz="2400" b="1" dirty="0"/>
              <a:t>)</a:t>
            </a:r>
          </a:p>
          <a:p>
            <a:pPr algn="just">
              <a:lnSpc>
                <a:spcPct val="8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6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6" y="-41950"/>
            <a:ext cx="5708597" cy="62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54F4B1A-8DCD-40C1-8CC4-2D61BEB6A1E2}" vid="{E11FEE1D-C851-4F69-8338-38B18C8940D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Annual Meeting 2021.2</Template>
  <TotalTime>1672</TotalTime>
  <Words>1235</Words>
  <Application>Microsoft Office PowerPoint</Application>
  <PresentationFormat>Grand écran</PresentationFormat>
  <Paragraphs>173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Wingdings</vt:lpstr>
      <vt:lpstr>Rétrospective</vt:lpstr>
      <vt:lpstr>Status of the Project</vt:lpstr>
      <vt:lpstr>Présentation PowerPoint</vt:lpstr>
      <vt:lpstr>Grant Agreement</vt:lpstr>
      <vt:lpstr>Consortium Agreement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Some important events:</vt:lpstr>
      <vt:lpstr>Présentation PowerPoint</vt:lpstr>
      <vt:lpstr>Présentation PowerPoint</vt:lpstr>
      <vt:lpstr>Présentation PowerPoint</vt:lpstr>
      <vt:lpstr>Présentation PowerPoint</vt:lpstr>
      <vt:lpstr>Project Extension Amendment (N02)</vt:lpstr>
      <vt:lpstr>Amendment with further modifications (N03)</vt:lpstr>
      <vt:lpstr>Some future actions</vt:lpstr>
      <vt:lpstr>Présentation PowerPoint</vt:lpstr>
    </vt:vector>
  </TitlesOfParts>
  <Company>SUBATECH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Emine AMETSHAEVA</dc:creator>
  <cp:lastModifiedBy>Barbara ERAZMUS</cp:lastModifiedBy>
  <cp:revision>59</cp:revision>
  <cp:lastPrinted>2021-10-11T12:08:30Z</cp:lastPrinted>
  <dcterms:created xsi:type="dcterms:W3CDTF">2021-10-04T08:45:03Z</dcterms:created>
  <dcterms:modified xsi:type="dcterms:W3CDTF">2021-11-05T18:00:22Z</dcterms:modified>
</cp:coreProperties>
</file>