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handoutMasterIdLst>
    <p:handoutMasterId r:id="rId7"/>
  </p:handoutMasterIdLst>
  <p:sldIdLst>
    <p:sldId id="257" r:id="rId2"/>
    <p:sldId id="258" r:id="rId3"/>
    <p:sldId id="262" r:id="rId4"/>
    <p:sldId id="261" r:id="rId5"/>
    <p:sldId id="259" r:id="rId6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CC"/>
    <a:srgbClr val="6699FF"/>
    <a:srgbClr val="99CCFF"/>
    <a:srgbClr val="33CCFF"/>
    <a:srgbClr val="3399FF"/>
    <a:srgbClr val="66CCFF"/>
    <a:srgbClr val="FFCC00"/>
    <a:srgbClr val="FFBF61"/>
    <a:srgbClr val="FFB03B"/>
    <a:srgbClr val="FFA7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2544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8C7412-813E-4ABB-9173-907C2887173A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D114CC-1863-4BD5-ABA6-76792C5EC93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1269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682722" cy="1169773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-1" y="4483846"/>
            <a:ext cx="12192000" cy="239886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492222"/>
            <a:ext cx="12126097" cy="854135"/>
          </a:xfrm>
          <a:solidFill>
            <a:schemeClr val="accent2">
              <a:lumMod val="60000"/>
              <a:lumOff val="40000"/>
            </a:schemeClr>
          </a:solidFill>
        </p:spPr>
        <p:txBody>
          <a:bodyPr anchor="b">
            <a:normAutofit/>
          </a:bodyPr>
          <a:lstStyle>
            <a:lvl1pPr algn="r">
              <a:lnSpc>
                <a:spcPct val="85000"/>
              </a:lnSpc>
              <a:defRPr sz="3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3107" y="6369168"/>
            <a:ext cx="1283353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</a:lstStyle>
          <a:p>
            <a:fld id="{96DFF08F-DC6B-4601-B491-B0F83F6DD2DA}" type="datetimeFigureOut">
              <a:rPr lang="en-US" smtClean="0"/>
              <a:pPr/>
              <a:t>10/11/2021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29567" y="6369169"/>
            <a:ext cx="8370891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52886" y="6369167"/>
            <a:ext cx="798611" cy="365125"/>
          </a:xfrm>
        </p:spPr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</a:lstStyle>
          <a:p>
            <a:fld id="{4FAB73BC-B049-4115-A692-8D63A059BFB8}" type="slidenum">
              <a:rPr lang="en-US" smtClean="0"/>
              <a:pPr/>
              <a:t>‹N°›</a:t>
            </a:fld>
            <a:endParaRPr lang="en-US" dirty="0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1029731"/>
            <a:ext cx="12192002" cy="3454116"/>
          </a:xfrm>
          <a:prstGeom prst="rect">
            <a:avLst/>
          </a:prstGeom>
        </p:spPr>
      </p:pic>
      <p:sp>
        <p:nvSpPr>
          <p:cNvPr id="12" name="Rectangle 9"/>
          <p:cNvSpPr>
            <a:spLocks noChangeArrowheads="1"/>
          </p:cNvSpPr>
          <p:nvPr userDrawn="1"/>
        </p:nvSpPr>
        <p:spPr bwMode="auto">
          <a:xfrm>
            <a:off x="1476047" y="6159044"/>
            <a:ext cx="1042611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fr-FR" sz="15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This project has received funding from the European Union</a:t>
            </a:r>
            <a:r>
              <a:rPr kumimoji="0" lang="en-US" altLang="fr-FR" sz="15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’</a:t>
            </a:r>
            <a:r>
              <a:rPr kumimoji="0" lang="en-US" altLang="fr-FR" sz="15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 Horizon 2020 research and innovation </a:t>
            </a:r>
            <a:r>
              <a:rPr kumimoji="0" lang="en-US" altLang="fr-FR" sz="15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programme</a:t>
            </a:r>
            <a:r>
              <a:rPr kumimoji="0" lang="en-US" altLang="fr-FR" sz="15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under grant agreement No 824093</a:t>
            </a:r>
            <a:endParaRPr kumimoji="0" lang="en-US" altLang="fr-FR" sz="15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3" name="Image 35" descr="flag_yellow_low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920" y="6066040"/>
            <a:ext cx="1199540" cy="740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373"/>
            <a:ext cx="1721708" cy="119687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  <a:lvl2pPr>
              <a:defRPr>
                <a:latin typeface="Arial Narrow" panose="020B0606020202030204" pitchFamily="34" charset="0"/>
              </a:defRPr>
            </a:lvl2pPr>
            <a:lvl3pPr>
              <a:defRPr>
                <a:latin typeface="Arial Narrow" panose="020B0606020202030204" pitchFamily="34" charset="0"/>
              </a:defRPr>
            </a:lvl3pPr>
            <a:lvl4pPr>
              <a:defRPr>
                <a:latin typeface="Arial Narrow" panose="020B0606020202030204" pitchFamily="34" charset="0"/>
              </a:defRPr>
            </a:lvl4pPr>
            <a:lvl5pPr>
              <a:defRPr>
                <a:latin typeface="Arial Narrow" panose="020B0606020202030204" pitchFamily="34" charset="0"/>
              </a:defRPr>
            </a:lvl5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</a:lstStyle>
          <a:p>
            <a:fld id="{4CE482DC-2269-4F26-9D2A-7E44B1A4CD85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713470" cy="1191148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  <a:lvl2pPr>
              <a:defRPr>
                <a:latin typeface="Arial Narrow" panose="020B0606020202030204" pitchFamily="34" charset="0"/>
              </a:defRPr>
            </a:lvl2pPr>
            <a:lvl3pPr>
              <a:defRPr>
                <a:latin typeface="Arial Narrow" panose="020B0606020202030204" pitchFamily="34" charset="0"/>
              </a:defRPr>
            </a:lvl3pPr>
            <a:lvl4pPr>
              <a:defRPr>
                <a:latin typeface="Arial Narrow" panose="020B0606020202030204" pitchFamily="34" charset="0"/>
              </a:defRPr>
            </a:lvl4pPr>
            <a:lvl5pPr>
              <a:defRPr>
                <a:latin typeface="Arial Narrow" panose="020B0606020202030204" pitchFamily="34" charset="0"/>
              </a:defRPr>
            </a:lvl5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  <a:lvl2pPr>
              <a:defRPr>
                <a:latin typeface="Arial Narrow" panose="020B0606020202030204" pitchFamily="34" charset="0"/>
              </a:defRPr>
            </a:lvl2pPr>
            <a:lvl3pPr>
              <a:defRPr>
                <a:latin typeface="Arial Narrow" panose="020B0606020202030204" pitchFamily="34" charset="0"/>
              </a:defRPr>
            </a:lvl3pPr>
            <a:lvl4pPr>
              <a:defRPr>
                <a:latin typeface="Arial Narrow" panose="020B0606020202030204" pitchFamily="34" charset="0"/>
              </a:defRPr>
            </a:lvl4pPr>
            <a:lvl5pPr>
              <a:defRPr>
                <a:latin typeface="Arial Narrow" panose="020B0606020202030204" pitchFamily="34" charset="0"/>
              </a:defRPr>
            </a:lvl5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</a:lstStyle>
          <a:p>
            <a:fld id="{4FAB73BC-B049-4115-A692-8D63A059BFB8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7" y="0"/>
            <a:ext cx="3987097" cy="6858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18273" y="-1"/>
            <a:ext cx="45719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  <a:latin typeface="Arial Narrow" panose="020B0606020202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‹N°›</a:t>
            </a:fld>
            <a:endParaRPr lang="en-US" dirty="0"/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" y="-1"/>
            <a:ext cx="1713454" cy="1191138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16" y="6501745"/>
            <a:ext cx="455168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b="1" dirty="0" smtClean="0">
                <a:latin typeface="Arial Narrow" panose="020B0606020202030204" pitchFamily="34" charset="0"/>
              </a:rPr>
              <a:t>STRONG-2020 Annual Meeting, November 8-9, 2021</a:t>
            </a:r>
            <a:endParaRPr lang="en-US" sz="1500" b="1" dirty="0"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13379" y="6459785"/>
            <a:ext cx="409560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‹N°›</a:t>
            </a:fld>
            <a:endParaRPr lang="en-US" dirty="0"/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87786" y="3230863"/>
            <a:ext cx="3816427" cy="3962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6" y="6523793"/>
            <a:ext cx="4074555" cy="33420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" y="6426695"/>
            <a:ext cx="4077730" cy="4571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fr-FR" dirty="0" smtClean="0"/>
              <a:t>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‹N°›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0" y="6536580"/>
            <a:ext cx="4423718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b="1" dirty="0" smtClean="0">
                <a:latin typeface="Arial Narrow" panose="020B0606020202030204" pitchFamily="34" charset="0"/>
              </a:rPr>
              <a:t>STRONG-2020 Annual Meeting, November 8-9, 2021</a:t>
            </a:r>
            <a:endParaRPr lang="en-US" sz="1500" b="1" dirty="0">
              <a:latin typeface="Arial Narrow" panose="020B0606020202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2" r:id="rId3"/>
    <p:sldLayoutId id="2147483656" r:id="rId4"/>
    <p:sldLayoutId id="2147483658" r:id="rId5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Arial Narrow" panose="020B0606020202030204" pitchFamily="34" charset="0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Arial Narrow" panose="020B0606020202030204" pitchFamily="34" charset="0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Arial Narrow" panose="020B0606020202030204" pitchFamily="34" charset="0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Arial Narrow" panose="020B0606020202030204" pitchFamily="34" charset="0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Arial Narrow" panose="020B0606020202030204" pitchFamily="34" charset="0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Arial Narrow" panose="020B0606020202030204" pitchFamily="34" charset="0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  2"/>
          <p:cNvSpPr>
            <a:spLocks noGrp="1"/>
          </p:cNvSpPr>
          <p:nvPr>
            <p:ph type="pic" sz="quarter" idx="4294967295"/>
          </p:nvPr>
        </p:nvSpPr>
        <p:spPr>
          <a:xfrm>
            <a:off x="0" y="1062682"/>
            <a:ext cx="12191999" cy="3429542"/>
          </a:xfrm>
        </p:spPr>
      </p:sp>
      <p:sp>
        <p:nvSpPr>
          <p:cNvPr id="4" name="Titre 3"/>
          <p:cNvSpPr>
            <a:spLocks noGrp="1"/>
          </p:cNvSpPr>
          <p:nvPr>
            <p:ph type="ctrTitle"/>
          </p:nvPr>
        </p:nvSpPr>
        <p:spPr>
          <a:xfrm>
            <a:off x="1" y="4492224"/>
            <a:ext cx="12100560" cy="841776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5" name="Titre 3"/>
          <p:cNvSpPr txBox="1">
            <a:spLocks/>
          </p:cNvSpPr>
          <p:nvPr/>
        </p:nvSpPr>
        <p:spPr>
          <a:xfrm>
            <a:off x="-25536" y="5334000"/>
            <a:ext cx="12126097" cy="9840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2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68409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88473" y="251757"/>
            <a:ext cx="10058400" cy="953589"/>
          </a:xfrm>
        </p:spPr>
        <p:txBody>
          <a:bodyPr/>
          <a:lstStyle/>
          <a:p>
            <a:pPr algn="r"/>
            <a:r>
              <a:rPr lang="fr-FR" dirty="0" smtClean="0"/>
              <a:t>Plan of the </a:t>
            </a:r>
            <a:r>
              <a:rPr lang="fr-FR" dirty="0" err="1" smtClean="0"/>
              <a:t>presentation</a:t>
            </a:r>
            <a:r>
              <a:rPr lang="fr-FR" dirty="0" smtClean="0"/>
              <a:t>: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97280" y="2120054"/>
            <a:ext cx="10058400" cy="4023360"/>
          </a:xfrm>
        </p:spPr>
        <p:txBody>
          <a:bodyPr/>
          <a:lstStyle/>
          <a:p>
            <a:pPr algn="just"/>
            <a:r>
              <a:rPr lang="en-US" b="1" dirty="0" smtClean="0"/>
              <a:t>1. Progress </a:t>
            </a:r>
            <a:r>
              <a:rPr lang="en-US" b="1" dirty="0"/>
              <a:t>made during the year towards the objectives </a:t>
            </a:r>
            <a:endParaRPr lang="en-US" b="1" dirty="0" smtClean="0"/>
          </a:p>
          <a:p>
            <a:pPr algn="just"/>
            <a:r>
              <a:rPr lang="en-US" i="1" dirty="0" smtClean="0"/>
              <a:t>(Provide details for each task)</a:t>
            </a:r>
          </a:p>
          <a:p>
            <a:pPr algn="just"/>
            <a:r>
              <a:rPr lang="en-US" b="1" dirty="0"/>
              <a:t>2. Deviations from planned objectives and tasks, and their impact on the progress of the </a:t>
            </a:r>
            <a:r>
              <a:rPr lang="en-US" b="1" dirty="0" smtClean="0"/>
              <a:t>Work </a:t>
            </a:r>
            <a:r>
              <a:rPr lang="en-US" b="1" dirty="0"/>
              <a:t>P</a:t>
            </a:r>
            <a:r>
              <a:rPr lang="en-US" b="1" dirty="0" smtClean="0"/>
              <a:t>ackage</a:t>
            </a:r>
            <a:endParaRPr lang="en-US" b="1" dirty="0"/>
          </a:p>
          <a:p>
            <a:pPr algn="just"/>
            <a:r>
              <a:rPr lang="en-US" i="1" dirty="0" smtClean="0"/>
              <a:t>(Explain </a:t>
            </a:r>
            <a:r>
              <a:rPr lang="en-US" i="1" dirty="0"/>
              <a:t>the reasons for deviations, the consequences and the proposed corrective </a:t>
            </a:r>
            <a:r>
              <a:rPr lang="en-US" i="1" dirty="0" smtClean="0"/>
              <a:t>actions)</a:t>
            </a:r>
          </a:p>
          <a:p>
            <a:pPr algn="just"/>
            <a:r>
              <a:rPr lang="en-US" b="1" dirty="0" smtClean="0"/>
              <a:t>3. Deliverables </a:t>
            </a:r>
            <a:r>
              <a:rPr lang="en-US" b="1" dirty="0"/>
              <a:t>and milestones </a:t>
            </a:r>
          </a:p>
          <a:p>
            <a:pPr algn="just"/>
            <a:r>
              <a:rPr lang="en-US" i="1" dirty="0"/>
              <a:t>(</a:t>
            </a:r>
            <a:r>
              <a:rPr lang="en-US" i="1" dirty="0" smtClean="0"/>
              <a:t>Please </a:t>
            </a:r>
            <a:r>
              <a:rPr lang="en-US" i="1" dirty="0"/>
              <a:t>list all the deliverables </a:t>
            </a:r>
            <a:r>
              <a:rPr lang="en-US" i="1" dirty="0" smtClean="0"/>
              <a:t>and milestones due </a:t>
            </a:r>
            <a:r>
              <a:rPr lang="en-US" i="1" dirty="0"/>
              <a:t>before the end of October 2021, as indicated in Annex </a:t>
            </a:r>
            <a:r>
              <a:rPr lang="en-US" i="1" dirty="0" smtClean="0"/>
              <a:t>I)</a:t>
            </a:r>
            <a:endParaRPr lang="en-US" i="1" dirty="0"/>
          </a:p>
          <a:p>
            <a:pPr algn="just"/>
            <a:r>
              <a:rPr lang="en-US" b="1" dirty="0" smtClean="0"/>
              <a:t>4. </a:t>
            </a:r>
            <a:r>
              <a:rPr lang="en-US" b="1" dirty="0"/>
              <a:t>O</a:t>
            </a:r>
            <a:r>
              <a:rPr lang="en-US" b="1" dirty="0" smtClean="0"/>
              <a:t>ther significant achievements </a:t>
            </a:r>
            <a:endParaRPr lang="en-US" b="1" dirty="0"/>
          </a:p>
          <a:p>
            <a:pPr marL="0" indent="0" algn="just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32940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290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7649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85664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étrospective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ésentation2" id="{754F4B1A-8DCD-40C1-8CC4-2D61BEB6A1E2}" vid="{E11FEE1D-C851-4F69-8338-38B18C8940DE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Annual Meeting 2021.2</Template>
  <TotalTime>117</TotalTime>
  <Words>88</Words>
  <Application>Microsoft Office PowerPoint</Application>
  <PresentationFormat>Grand écran</PresentationFormat>
  <Paragraphs>8</Paragraphs>
  <Slides>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10" baseType="lpstr">
      <vt:lpstr>Arial</vt:lpstr>
      <vt:lpstr>Arial Narrow</vt:lpstr>
      <vt:lpstr>Calibri</vt:lpstr>
      <vt:lpstr>Times New Roman</vt:lpstr>
      <vt:lpstr>Rétrospective</vt:lpstr>
      <vt:lpstr>Présentation PowerPoint</vt:lpstr>
      <vt:lpstr>Plan of the presentation:</vt:lpstr>
      <vt:lpstr>Présentation PowerPoint</vt:lpstr>
      <vt:lpstr>Présentation PowerPoint</vt:lpstr>
      <vt:lpstr>Présentation PowerPoint</vt:lpstr>
    </vt:vector>
  </TitlesOfParts>
  <Company>SUBATECH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Emine AMETSHAEVA</dc:creator>
  <cp:lastModifiedBy>Emine AMETSHAEVA</cp:lastModifiedBy>
  <cp:revision>5</cp:revision>
  <cp:lastPrinted>2021-10-11T12:08:30Z</cp:lastPrinted>
  <dcterms:created xsi:type="dcterms:W3CDTF">2021-10-04T08:45:03Z</dcterms:created>
  <dcterms:modified xsi:type="dcterms:W3CDTF">2021-10-11T13:33:18Z</dcterms:modified>
</cp:coreProperties>
</file>