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56" r:id="rId2"/>
    <p:sldId id="259" r:id="rId3"/>
    <p:sldId id="269" r:id="rId4"/>
    <p:sldId id="263" r:id="rId5"/>
    <p:sldId id="267" r:id="rId6"/>
    <p:sldId id="268" r:id="rId7"/>
    <p:sldId id="264" r:id="rId8"/>
    <p:sldId id="265" r:id="rId9"/>
    <p:sldId id="257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C1854-781F-437B-AA27-C99F30C478B1}" type="datetimeFigureOut">
              <a:rPr lang="fr-FR" smtClean="0"/>
              <a:pPr/>
              <a:t>24/11/2009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5BDAE-D83F-488E-9F11-84F32FCE8A6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A567E-99B0-404D-8C7B-10889596683C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6E05D3-E152-4ACC-9586-82110E0E9DEB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51F730-251F-4BBE-A58E-6D23D1F2F4D4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23FDC-97E4-4FDA-A11A-475C5105BE4F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F5F42-4557-4EAA-BB6E-1CDD0CAAF779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6555D3-7898-4759-BB3B-97E177D5F97A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B3ECB8-1073-4F41-B0BC-59E3A4BBB8CF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E9B5B-EA83-4BF6-882F-A13D1BDB0280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A424B1-01A7-4FA8-A125-C496899D8A12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A5A5B9-7F9B-45C0-8D54-E917258AB2C4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217193-DFE4-48F0-BAF8-DBB019CAC209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47ABFD6-C84A-4A9C-9993-F035CD62DEF8}" type="datetime1">
              <a:rPr lang="fr-FR" smtClean="0"/>
              <a:t>24/11/2009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A7C7E90-E912-4470-BCA8-5C977FD742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Réunion</a:t>
            </a:r>
            <a:r>
              <a:rPr lang="en-GB" dirty="0" smtClean="0"/>
              <a:t> OPERA </a:t>
            </a:r>
            <a:r>
              <a:rPr lang="en-GB" dirty="0" smtClean="0"/>
              <a:t>24</a:t>
            </a:r>
            <a:r>
              <a:rPr lang="en-GB" dirty="0" smtClean="0"/>
              <a:t>/11/09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dirty="0" smtClean="0"/>
              <a:t>Florian</a:t>
            </a:r>
            <a:r>
              <a:rPr lang="en-GB" sz="2400" dirty="0" smtClean="0"/>
              <a:t> Brunet</a:t>
            </a:r>
            <a:endParaRPr lang="fr-F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Evénements 0mu 2008 disponibles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071538" y="1357298"/>
          <a:ext cx="7929619" cy="511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9121"/>
                <a:gridCol w="1116901"/>
                <a:gridCol w="1064377"/>
                <a:gridCol w="1806494"/>
                <a:gridCol w="2382726"/>
              </a:tblGrid>
              <a:tr h="34412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Evénement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Brique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Labo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OpEmuRec</a:t>
                      </a:r>
                    </a:p>
                    <a:p>
                      <a:pPr algn="ctr"/>
                      <a:r>
                        <a:rPr lang="fr-FR" dirty="0" smtClean="0"/>
                        <a:t>AL/TRK/VTX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412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230769429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1016379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Bari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Tag électron</a:t>
                      </a:r>
                      <a:endParaRPr lang="fr-F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221949167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1017857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Naples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234302273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1023488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Bari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Scanback</a:t>
                      </a:r>
                      <a:r>
                        <a:rPr lang="fr-FR" sz="1400" baseline="0" dirty="0" smtClean="0"/>
                        <a:t> et total scan OK mais pas de vertex </a:t>
                      </a:r>
                      <a:r>
                        <a:rPr lang="fr-FR" sz="1400" baseline="0" dirty="0" smtClean="0">
                          <a:sym typeface="Wingdings" pitchFamily="2" charset="2"/>
                        </a:rPr>
                        <a:t> ?</a:t>
                      </a:r>
                      <a:endParaRPr lang="fr-F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233511709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1024418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Padoue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Scanback</a:t>
                      </a:r>
                      <a:r>
                        <a:rPr lang="fr-FR" sz="1400" baseline="0" dirty="0" smtClean="0"/>
                        <a:t> et total scan OK mais pas de vertex </a:t>
                      </a:r>
                      <a:r>
                        <a:rPr lang="fr-FR" sz="1400" baseline="0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 brique voisine en attente de CS scan</a:t>
                      </a:r>
                      <a:endParaRPr lang="fr-F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222208971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1035540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Bologne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228565893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1037903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Bologne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217982179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1042614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Salerne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31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218228985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1045999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Naples</a:t>
                      </a:r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24/11/09 - Florian Brunet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Evénements 0mu </a:t>
            </a:r>
            <a:r>
              <a:rPr lang="fr-FR" dirty="0" smtClean="0"/>
              <a:t>disponibles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Extraction des données et mise à disposition sur le </a:t>
            </a:r>
            <a:r>
              <a:rPr lang="fr-FR" dirty="0" smtClean="0"/>
              <a:t>ccali</a:t>
            </a:r>
            <a:r>
              <a:rPr lang="fr-FR" dirty="0" smtClean="0"/>
              <a:t> automatisé</a:t>
            </a:r>
          </a:p>
          <a:p>
            <a:r>
              <a:rPr lang="fr-FR" dirty="0" smtClean="0"/>
              <a:t>Démarrage bientôt, quand les modèles de données auront été bien vérifiés et éventuellement les données régénérées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24/11/09 - Florian Brunet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OpEmuRec</a:t>
            </a:r>
            <a:r>
              <a:rPr lang="fr-FR" dirty="0" smtClean="0"/>
              <a:t> Display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428728" y="2000240"/>
            <a:ext cx="7498080" cy="321471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Display </a:t>
            </a:r>
            <a:r>
              <a:rPr lang="fr-FR" dirty="0" smtClean="0"/>
              <a:t>fonctionnel sur les données reconstruites avec </a:t>
            </a:r>
            <a:r>
              <a:rPr lang="fr-FR" dirty="0" smtClean="0"/>
              <a:t>Sysal</a:t>
            </a:r>
            <a:r>
              <a:rPr lang="fr-FR" dirty="0" smtClean="0"/>
              <a:t> </a:t>
            </a:r>
            <a:r>
              <a:rPr lang="fr-FR" dirty="0" smtClean="0"/>
              <a:t>(</a:t>
            </a:r>
            <a:r>
              <a:rPr lang="fr-FR" dirty="0" smtClean="0"/>
              <a:t>ccali</a:t>
            </a:r>
            <a:r>
              <a:rPr lang="fr-FR" dirty="0" smtClean="0"/>
              <a:t>) : </a:t>
            </a:r>
          </a:p>
          <a:p>
            <a:pPr lvl="1"/>
            <a:r>
              <a:rPr lang="fr-FR" dirty="0" smtClean="0"/>
              <a:t>Vertex fit, sélection des traces </a:t>
            </a:r>
            <a:r>
              <a:rPr lang="fr-FR" dirty="0" smtClean="0">
                <a:sym typeface="Wingdings" pitchFamily="2" charset="2"/>
              </a:rPr>
              <a:t> OK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MAIS  Lenteur display, pas de rotation à la souris du display</a:t>
            </a:r>
          </a:p>
          <a:p>
            <a:r>
              <a:rPr lang="fr-FR" i="1" dirty="0" smtClean="0">
                <a:solidFill>
                  <a:srgbClr val="0070C0"/>
                </a:solidFill>
                <a:sym typeface="Wingdings" pitchFamily="2" charset="2"/>
              </a:rPr>
              <a:t>A faire </a:t>
            </a:r>
            <a:r>
              <a:rPr lang="fr-FR" dirty="0" smtClean="0">
                <a:solidFill>
                  <a:srgbClr val="0070C0"/>
                </a:solidFill>
                <a:sym typeface="Wingdings" pitchFamily="2" charset="2"/>
              </a:rPr>
              <a:t>: </a:t>
            </a:r>
            <a:r>
              <a:rPr lang="fr-FR" dirty="0" smtClean="0">
                <a:solidFill>
                  <a:srgbClr val="0070C0"/>
                </a:solidFill>
              </a:rPr>
              <a:t>Calculer impulsion des traces dans le Display</a:t>
            </a:r>
          </a:p>
          <a:p>
            <a:pPr lvl="1"/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24/11/09 - Florian Brunet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Display événement 0mu 221949167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428736"/>
            <a:ext cx="2840556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1428736"/>
            <a:ext cx="455520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Evénement 221949167 </a:t>
            </a:r>
            <a:r>
              <a:rPr lang="el-GR" dirty="0" smtClean="0">
                <a:latin typeface="Times New Roman"/>
                <a:cs typeface="Times New Roman"/>
              </a:rPr>
              <a:t>ν</a:t>
            </a:r>
            <a:r>
              <a:rPr lang="el-GR" baseline="-25000" dirty="0" smtClean="0">
                <a:latin typeface="Times New Roman"/>
                <a:cs typeface="Times New Roman"/>
              </a:rPr>
              <a:t>µ</a:t>
            </a:r>
            <a:r>
              <a:rPr lang="en-GB" baseline="30000" dirty="0" smtClean="0">
                <a:latin typeface="Times New Roman"/>
                <a:cs typeface="Times New Roman"/>
              </a:rPr>
              <a:t>CC</a:t>
            </a:r>
            <a:r>
              <a:rPr lang="en-GB" dirty="0" smtClean="0">
                <a:latin typeface="Times New Roman"/>
                <a:cs typeface="Times New Roman"/>
              </a:rPr>
              <a:t>ou</a:t>
            </a:r>
            <a:r>
              <a:rPr lang="en-GB" dirty="0" smtClean="0">
                <a:latin typeface="Times New Roman"/>
                <a:cs typeface="Times New Roman"/>
              </a:rPr>
              <a:t> </a:t>
            </a:r>
            <a:r>
              <a:rPr lang="el-GR" dirty="0" smtClean="0">
                <a:latin typeface="Times New Roman"/>
                <a:cs typeface="Times New Roman"/>
              </a:rPr>
              <a:t>ν</a:t>
            </a:r>
            <a:r>
              <a:rPr lang="en-GB" baseline="-25000" dirty="0" smtClean="0">
                <a:latin typeface="Times New Roman"/>
                <a:cs typeface="Times New Roman"/>
              </a:rPr>
              <a:t>e</a:t>
            </a:r>
            <a:r>
              <a:rPr lang="en-GB" baseline="30000" dirty="0" smtClean="0">
                <a:latin typeface="Times New Roman"/>
                <a:cs typeface="Times New Roman"/>
              </a:rPr>
              <a:t>CC</a:t>
            </a:r>
            <a:r>
              <a:rPr lang="en-GB" dirty="0" smtClean="0">
                <a:latin typeface="Times New Roman"/>
                <a:cs typeface="Times New Roman"/>
              </a:rPr>
              <a:t>?</a:t>
            </a:r>
            <a:r>
              <a:rPr lang="en-GB" baseline="30000" dirty="0" smtClean="0">
                <a:latin typeface="Times New Roman"/>
                <a:cs typeface="Times New Roman"/>
              </a:rPr>
              <a:t> </a:t>
            </a:r>
            <a:endParaRPr lang="fr-FR" baseline="30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24/11/09 - Florian Brunet 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428736"/>
            <a:ext cx="464574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357298"/>
            <a:ext cx="2846408" cy="48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OpEmuRec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Reconstruction </a:t>
            </a:r>
            <a:r>
              <a:rPr lang="fr-FR" dirty="0" smtClean="0"/>
              <a:t>Sysal</a:t>
            </a:r>
            <a:r>
              <a:rPr lang="fr-FR" dirty="0" smtClean="0"/>
              <a:t> fonctionnelle avec données brutes</a:t>
            </a:r>
          </a:p>
          <a:p>
            <a:r>
              <a:rPr lang="fr-FR" dirty="0" smtClean="0"/>
              <a:t>Reconstruction </a:t>
            </a:r>
            <a:r>
              <a:rPr lang="fr-FR" dirty="0" smtClean="0"/>
              <a:t>Fedra</a:t>
            </a:r>
            <a:r>
              <a:rPr lang="fr-FR" dirty="0" smtClean="0"/>
              <a:t> </a:t>
            </a:r>
            <a:r>
              <a:rPr lang="fr-FR" dirty="0" smtClean="0">
                <a:sym typeface="Wingdings" pitchFamily="2" charset="2"/>
              </a:rPr>
              <a:t> ne marche pas</a:t>
            </a:r>
            <a:endParaRPr lang="fr-FR" dirty="0" smtClean="0"/>
          </a:p>
          <a:p>
            <a:r>
              <a:rPr lang="fr-FR" dirty="0" smtClean="0">
                <a:solidFill>
                  <a:srgbClr val="0070C0"/>
                </a:solidFill>
              </a:rPr>
              <a:t>A faire :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« nourrir » </a:t>
            </a:r>
            <a:r>
              <a:rPr lang="fr-FR" dirty="0" smtClean="0">
                <a:solidFill>
                  <a:srgbClr val="0070C0"/>
                </a:solidFill>
              </a:rPr>
              <a:t>OpEmuRec</a:t>
            </a:r>
            <a:r>
              <a:rPr lang="fr-FR" dirty="0" smtClean="0">
                <a:solidFill>
                  <a:srgbClr val="0070C0"/>
                </a:solidFill>
              </a:rPr>
              <a:t> avec les données de la simulation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24/11/09 - Florian Brunet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24/11/09 - Florian Brunet 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 l’expérience</a:t>
            </a:r>
            <a:r>
              <a:rPr lang="en-GB" dirty="0" smtClean="0"/>
              <a:t>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285852" y="1428736"/>
          <a:ext cx="7499352" cy="455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892"/>
                <a:gridCol w="1249892"/>
                <a:gridCol w="1249892"/>
                <a:gridCol w="1249892"/>
                <a:gridCol w="1249892"/>
                <a:gridCol w="1249892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2008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Database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CCali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0mu</a:t>
                      </a:r>
                      <a:r>
                        <a:rPr lang="en-GB" baseline="0" dirty="0" smtClean="0"/>
                        <a:t> @CCali</a:t>
                      </a:r>
                      <a:endParaRPr lang="fr-FR" dirty="0"/>
                    </a:p>
                  </a:txBody>
                  <a:tcPr anchor="ctr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36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Europe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581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416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80</a:t>
                      </a:r>
                      <a:endParaRPr lang="fr-FR" dirty="0"/>
                    </a:p>
                  </a:txBody>
                  <a:tcPr anchor="ctr"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fr-FR" dirty="0"/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36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Japon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0642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2009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CC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NC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Database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CCali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0mu @CCali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81836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Europe</a:t>
                      </a:r>
                    </a:p>
                    <a:p>
                      <a:pPr algn="ctr"/>
                      <a:r>
                        <a:rPr lang="en-GB" dirty="0" smtClean="0"/>
                        <a:t>(Bern)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fr-FR" dirty="0"/>
                    </a:p>
                  </a:txBody>
                  <a:tcPr anchor="ctr"/>
                </a:tc>
              </a:tr>
              <a:tr h="81836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Japon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Réunion OPERA 24/11/09 - Florian Brunet 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858</TotalTime>
  <Words>269</Words>
  <Application>Microsoft Office PowerPoint</Application>
  <PresentationFormat>Affichage à l'écran (4:3)</PresentationFormat>
  <Paragraphs>98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Solstice</vt:lpstr>
      <vt:lpstr>Réunion OPERA 24/11/09</vt:lpstr>
      <vt:lpstr>Evénements 0mu 2008 disponibles</vt:lpstr>
      <vt:lpstr>Evénements 0mu disponibles ?</vt:lpstr>
      <vt:lpstr>OpEmuRec Display</vt:lpstr>
      <vt:lpstr>Display événement 0mu 221949167 </vt:lpstr>
      <vt:lpstr>Evénement 221949167 νµCCou νeCC? </vt:lpstr>
      <vt:lpstr>OpEmuRec</vt:lpstr>
      <vt:lpstr>Diapositive 8</vt:lpstr>
      <vt:lpstr>Données de l’expérience 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OPERA 12/11/09</dc:title>
  <dc:creator>brunet</dc:creator>
  <cp:lastModifiedBy>brunet</cp:lastModifiedBy>
  <cp:revision>84</cp:revision>
  <dcterms:created xsi:type="dcterms:W3CDTF">2009-11-06T14:51:41Z</dcterms:created>
  <dcterms:modified xsi:type="dcterms:W3CDTF">2009-11-24T09:24:12Z</dcterms:modified>
</cp:coreProperties>
</file>