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5220" r:id="rId2"/>
  </p:sldMasterIdLst>
  <p:notesMasterIdLst>
    <p:notesMasterId r:id="rId8"/>
  </p:notesMasterIdLst>
  <p:sldIdLst>
    <p:sldId id="730" r:id="rId3"/>
    <p:sldId id="732" r:id="rId4"/>
    <p:sldId id="736" r:id="rId5"/>
    <p:sldId id="735" r:id="rId6"/>
    <p:sldId id="734" r:id="rId7"/>
  </p:sldIdLst>
  <p:sldSz cx="9144000" cy="6858000" type="screen4x3"/>
  <p:notesSz cx="6807200" cy="9939338"/>
  <p:defaultTextStyle>
    <a:defPPr>
      <a:defRPr lang="en-GB"/>
    </a:defPPr>
    <a:lvl1pPr algn="l" defTabSz="449263" rtl="0" eaLnBrk="0" fontAlgn="base" hangingPunct="0">
      <a:spcBef>
        <a:spcPct val="0"/>
      </a:spcBef>
      <a:spcAft>
        <a:spcPct val="0"/>
      </a:spcAft>
      <a:defRPr kern="1200">
        <a:solidFill>
          <a:schemeClr val="bg1"/>
        </a:solidFill>
        <a:latin typeface="Verdana" charset="0"/>
        <a:ea typeface="ＭＳ Ｐゴシック" charset="-128"/>
        <a:cs typeface="+mn-cs"/>
      </a:defRPr>
    </a:lvl1pPr>
    <a:lvl2pPr marL="742950" indent="-285750" algn="l" defTabSz="449263" rtl="0" eaLnBrk="0" fontAlgn="base" hangingPunct="0">
      <a:spcBef>
        <a:spcPct val="0"/>
      </a:spcBef>
      <a:spcAft>
        <a:spcPct val="0"/>
      </a:spcAft>
      <a:defRPr kern="1200">
        <a:solidFill>
          <a:schemeClr val="bg1"/>
        </a:solidFill>
        <a:latin typeface="Verdana" charset="0"/>
        <a:ea typeface="ＭＳ Ｐゴシック" charset="-128"/>
        <a:cs typeface="+mn-cs"/>
      </a:defRPr>
    </a:lvl2pPr>
    <a:lvl3pPr marL="1143000" indent="-228600" algn="l" defTabSz="449263" rtl="0" eaLnBrk="0" fontAlgn="base" hangingPunct="0">
      <a:spcBef>
        <a:spcPct val="0"/>
      </a:spcBef>
      <a:spcAft>
        <a:spcPct val="0"/>
      </a:spcAft>
      <a:defRPr kern="1200">
        <a:solidFill>
          <a:schemeClr val="bg1"/>
        </a:solidFill>
        <a:latin typeface="Verdana" charset="0"/>
        <a:ea typeface="ＭＳ Ｐゴシック" charset="-128"/>
        <a:cs typeface="+mn-cs"/>
      </a:defRPr>
    </a:lvl3pPr>
    <a:lvl4pPr marL="1600200" indent="-228600" algn="l" defTabSz="449263" rtl="0" eaLnBrk="0" fontAlgn="base" hangingPunct="0">
      <a:spcBef>
        <a:spcPct val="0"/>
      </a:spcBef>
      <a:spcAft>
        <a:spcPct val="0"/>
      </a:spcAft>
      <a:defRPr kern="1200">
        <a:solidFill>
          <a:schemeClr val="bg1"/>
        </a:solidFill>
        <a:latin typeface="Verdana" charset="0"/>
        <a:ea typeface="ＭＳ Ｐゴシック" charset="-128"/>
        <a:cs typeface="+mn-cs"/>
      </a:defRPr>
    </a:lvl4pPr>
    <a:lvl5pPr marL="2057400" indent="-228600" algn="l" defTabSz="449263" rtl="0" eaLnBrk="0" fontAlgn="base" hangingPunct="0">
      <a:spcBef>
        <a:spcPct val="0"/>
      </a:spcBef>
      <a:spcAft>
        <a:spcPct val="0"/>
      </a:spcAft>
      <a:defRPr kern="1200">
        <a:solidFill>
          <a:schemeClr val="bg1"/>
        </a:solidFill>
        <a:latin typeface="Verdana" charset="0"/>
        <a:ea typeface="ＭＳ Ｐゴシック" charset="-128"/>
        <a:cs typeface="+mn-cs"/>
      </a:defRPr>
    </a:lvl5pPr>
    <a:lvl6pPr marL="2286000" algn="l" defTabSz="914400" rtl="0" eaLnBrk="1" latinLnBrk="0" hangingPunct="1">
      <a:defRPr kern="1200">
        <a:solidFill>
          <a:schemeClr val="bg1"/>
        </a:solidFill>
        <a:latin typeface="Verdana" charset="0"/>
        <a:ea typeface="ＭＳ Ｐゴシック" charset="-128"/>
        <a:cs typeface="+mn-cs"/>
      </a:defRPr>
    </a:lvl6pPr>
    <a:lvl7pPr marL="2743200" algn="l" defTabSz="914400" rtl="0" eaLnBrk="1" latinLnBrk="0" hangingPunct="1">
      <a:defRPr kern="1200">
        <a:solidFill>
          <a:schemeClr val="bg1"/>
        </a:solidFill>
        <a:latin typeface="Verdana" charset="0"/>
        <a:ea typeface="ＭＳ Ｐゴシック" charset="-128"/>
        <a:cs typeface="+mn-cs"/>
      </a:defRPr>
    </a:lvl7pPr>
    <a:lvl8pPr marL="3200400" algn="l" defTabSz="914400" rtl="0" eaLnBrk="1" latinLnBrk="0" hangingPunct="1">
      <a:defRPr kern="1200">
        <a:solidFill>
          <a:schemeClr val="bg1"/>
        </a:solidFill>
        <a:latin typeface="Verdana" charset="0"/>
        <a:ea typeface="ＭＳ Ｐゴシック" charset="-128"/>
        <a:cs typeface="+mn-cs"/>
      </a:defRPr>
    </a:lvl8pPr>
    <a:lvl9pPr marL="3657600" algn="l" defTabSz="914400" rtl="0" eaLnBrk="1" latinLnBrk="0" hangingPunct="1">
      <a:defRPr kern="1200">
        <a:solidFill>
          <a:schemeClr val="bg1"/>
        </a:solidFill>
        <a:latin typeface="Verdana"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E46C0A"/>
    <a:srgbClr val="B85808"/>
    <a:srgbClr val="0070C0"/>
    <a:srgbClr val="1563FF"/>
    <a:srgbClr val="FF9900"/>
    <a:srgbClr val="0033FF"/>
    <a:srgbClr val="FF0000"/>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19" autoAdjust="0"/>
    <p:restoredTop sz="93526" autoAdjust="0"/>
  </p:normalViewPr>
  <p:slideViewPr>
    <p:cSldViewPr>
      <p:cViewPr varScale="1">
        <p:scale>
          <a:sx n="127" d="100"/>
          <a:sy n="127" d="100"/>
        </p:scale>
        <p:origin x="1554" y="150"/>
      </p:cViewPr>
      <p:guideLst>
        <p:guide orient="horz" pos="2160"/>
        <p:guide pos="2880"/>
      </p:guideLst>
    </p:cSldViewPr>
  </p:slideViewPr>
  <p:outlineViewPr>
    <p:cViewPr varScale="1">
      <p:scale>
        <a:sx n="170" d="200"/>
        <a:sy n="170" d="200"/>
      </p:scale>
      <p:origin x="0" y="-14136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AutoShape 1"/>
          <p:cNvSpPr>
            <a:spLocks noChangeArrowheads="1"/>
          </p:cNvSpPr>
          <p:nvPr/>
        </p:nvSpPr>
        <p:spPr bwMode="auto">
          <a:xfrm>
            <a:off x="0" y="0"/>
            <a:ext cx="6807200" cy="9939338"/>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fr-FR" altLang="en-US"/>
          </a:p>
        </p:txBody>
      </p:sp>
      <p:sp>
        <p:nvSpPr>
          <p:cNvPr id="31747" name="Text Box 2"/>
          <p:cNvSpPr txBox="1">
            <a:spLocks noChangeArrowheads="1"/>
          </p:cNvSpPr>
          <p:nvPr/>
        </p:nvSpPr>
        <p:spPr bwMode="auto">
          <a:xfrm>
            <a:off x="0" y="0"/>
            <a:ext cx="2949575"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fr-FR" altLang="en-US"/>
          </a:p>
        </p:txBody>
      </p:sp>
      <p:sp>
        <p:nvSpPr>
          <p:cNvPr id="31748" name="Text Box 3"/>
          <p:cNvSpPr txBox="1">
            <a:spLocks noChangeArrowheads="1"/>
          </p:cNvSpPr>
          <p:nvPr/>
        </p:nvSpPr>
        <p:spPr bwMode="auto">
          <a:xfrm>
            <a:off x="3856038" y="0"/>
            <a:ext cx="2949575"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pPr>
            <a:endParaRPr lang="fr-FR" altLang="en-US"/>
          </a:p>
        </p:txBody>
      </p:sp>
      <p:sp>
        <p:nvSpPr>
          <p:cNvPr id="31749" name="Rectangle 4"/>
          <p:cNvSpPr>
            <a:spLocks noGrp="1" noRot="1" noChangeAspect="1" noChangeArrowheads="1"/>
          </p:cNvSpPr>
          <p:nvPr>
            <p:ph type="sldImg"/>
          </p:nvPr>
        </p:nvSpPr>
        <p:spPr bwMode="auto">
          <a:xfrm>
            <a:off x="922338" y="746125"/>
            <a:ext cx="4965700" cy="3724275"/>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sp>
      <p:sp>
        <p:nvSpPr>
          <p:cNvPr id="2" name="Rectangle 5"/>
          <p:cNvSpPr>
            <a:spLocks noGrp="1" noChangeArrowheads="1"/>
          </p:cNvSpPr>
          <p:nvPr>
            <p:ph type="body"/>
          </p:nvPr>
        </p:nvSpPr>
        <p:spPr bwMode="auto">
          <a:xfrm>
            <a:off x="681038" y="4719638"/>
            <a:ext cx="5443537" cy="44719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fr-FR" altLang="fr-FR" noProof="0"/>
          </a:p>
        </p:txBody>
      </p:sp>
      <p:sp>
        <p:nvSpPr>
          <p:cNvPr id="19462" name="Rectangle 6"/>
          <p:cNvSpPr>
            <a:spLocks noGrp="1" noChangeArrowheads="1"/>
          </p:cNvSpPr>
          <p:nvPr>
            <p:ph type="ftr"/>
          </p:nvPr>
        </p:nvSpPr>
        <p:spPr bwMode="auto">
          <a:xfrm>
            <a:off x="0" y="9440863"/>
            <a:ext cx="2947988" cy="495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n-ea"/>
                <a:cs typeface="Arial" panose="020B0604020202020204" pitchFamily="34" charset="0"/>
              </a:defRPr>
            </a:lvl1pPr>
          </a:lstStyle>
          <a:p>
            <a:pPr>
              <a:defRPr/>
            </a:pPr>
            <a:r>
              <a:rPr lang="fr-FR" altLang="fr-FR"/>
              <a:t>Groupe          Evaluation AERES          13-14 janvier 2011</a:t>
            </a:r>
          </a:p>
        </p:txBody>
      </p:sp>
      <p:sp>
        <p:nvSpPr>
          <p:cNvPr id="19463" name="Rectangle 7"/>
          <p:cNvSpPr>
            <a:spLocks noGrp="1" noChangeArrowheads="1"/>
          </p:cNvSpPr>
          <p:nvPr>
            <p:ph type="sldNum"/>
          </p:nvPr>
        </p:nvSpPr>
        <p:spPr bwMode="auto">
          <a:xfrm>
            <a:off x="3856038" y="9440863"/>
            <a:ext cx="2947987" cy="495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stStyle>
          <a:p>
            <a:pPr>
              <a:defRPr/>
            </a:pPr>
            <a:fld id="{CC47D3DB-D2E3-DC46-A2AB-9484D0453C3E}" type="slidenum">
              <a:rPr lang="fr-FR" altLang="fr-FR"/>
              <a:pPr>
                <a:defRPr/>
              </a:pPr>
              <a:t>‹N°›</a:t>
            </a:fld>
            <a:endParaRPr lang="fr-FR" altLang="fr-FR"/>
          </a:p>
        </p:txBody>
      </p:sp>
    </p:spTree>
    <p:extLst>
      <p:ext uri="{BB962C8B-B14F-4D97-AF65-F5344CB8AC3E}">
        <p14:creationId xmlns:p14="http://schemas.microsoft.com/office/powerpoint/2010/main" val="3764509989"/>
      </p:ext>
    </p:extLst>
  </p:cSld>
  <p:clrMap bg1="lt1" tx1="dk1" bg2="lt2" tx2="dk2" accent1="accent1" accent2="accent2" accent3="accent3" accent4="accent4" accent5="accent5" accent6="accent6" hlink="hlink" folHlink="folHlink"/>
  <p:hf hdr="0" dt="0"/>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Questions sous-jacentes à cette question : qui, quoi, comment, quand, où ?!</a:t>
            </a:r>
          </a:p>
        </p:txBody>
      </p:sp>
      <p:sp>
        <p:nvSpPr>
          <p:cNvPr id="4" name="Espace réservé du pied de page 3"/>
          <p:cNvSpPr>
            <a:spLocks noGrp="1"/>
          </p:cNvSpPr>
          <p:nvPr>
            <p:ph type="ftr"/>
          </p:nvPr>
        </p:nvSpPr>
        <p:spPr/>
        <p:txBody>
          <a:bodyPr/>
          <a:lstStyle/>
          <a:p>
            <a:pPr>
              <a:defRPr/>
            </a:pPr>
            <a:r>
              <a:rPr lang="fr-FR" altLang="fr-FR"/>
              <a:t>Groupe          Evaluation AERES          13-14 janvier 2011</a:t>
            </a:r>
          </a:p>
        </p:txBody>
      </p:sp>
      <p:sp>
        <p:nvSpPr>
          <p:cNvPr id="5" name="Espace réservé du numéro de diapositive 4"/>
          <p:cNvSpPr>
            <a:spLocks noGrp="1"/>
          </p:cNvSpPr>
          <p:nvPr>
            <p:ph type="sldNum"/>
          </p:nvPr>
        </p:nvSpPr>
        <p:spPr/>
        <p:txBody>
          <a:bodyPr/>
          <a:lstStyle/>
          <a:p>
            <a:pPr>
              <a:defRPr/>
            </a:pPr>
            <a:fld id="{CC47D3DB-D2E3-DC46-A2AB-9484D0453C3E}" type="slidenum">
              <a:rPr lang="fr-FR" altLang="fr-FR" smtClean="0"/>
              <a:pPr>
                <a:defRPr/>
              </a:pPr>
              <a:t>1</a:t>
            </a:fld>
            <a:endParaRPr lang="fr-FR" altLang="fr-FR"/>
          </a:p>
        </p:txBody>
      </p:sp>
    </p:spTree>
    <p:extLst>
      <p:ext uri="{BB962C8B-B14F-4D97-AF65-F5344CB8AC3E}">
        <p14:creationId xmlns:p14="http://schemas.microsoft.com/office/powerpoint/2010/main" val="264611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p:nvPr>
        </p:nvSpPr>
        <p:spPr/>
        <p:txBody>
          <a:bodyPr/>
          <a:lstStyle/>
          <a:p>
            <a:pPr>
              <a:defRPr/>
            </a:pPr>
            <a:r>
              <a:rPr lang="fr-FR" altLang="fr-FR"/>
              <a:t>Groupe          Evaluation AERES          13-14 janvier 2011</a:t>
            </a:r>
          </a:p>
        </p:txBody>
      </p:sp>
      <p:sp>
        <p:nvSpPr>
          <p:cNvPr id="5" name="Espace réservé du numéro de diapositive 4"/>
          <p:cNvSpPr>
            <a:spLocks noGrp="1"/>
          </p:cNvSpPr>
          <p:nvPr>
            <p:ph type="sldNum"/>
          </p:nvPr>
        </p:nvSpPr>
        <p:spPr/>
        <p:txBody>
          <a:bodyPr/>
          <a:lstStyle/>
          <a:p>
            <a:pPr>
              <a:defRPr/>
            </a:pPr>
            <a:fld id="{CC47D3DB-D2E3-DC46-A2AB-9484D0453C3E}" type="slidenum">
              <a:rPr lang="fr-FR" altLang="fr-FR" smtClean="0"/>
              <a:pPr>
                <a:defRPr/>
              </a:pPr>
              <a:t>2</a:t>
            </a:fld>
            <a:endParaRPr lang="fr-FR" altLang="fr-FR"/>
          </a:p>
        </p:txBody>
      </p:sp>
    </p:spTree>
    <p:extLst>
      <p:ext uri="{BB962C8B-B14F-4D97-AF65-F5344CB8AC3E}">
        <p14:creationId xmlns:p14="http://schemas.microsoft.com/office/powerpoint/2010/main" val="295525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p:nvPr>
        </p:nvSpPr>
        <p:spPr/>
        <p:txBody>
          <a:bodyPr/>
          <a:lstStyle/>
          <a:p>
            <a:pPr>
              <a:defRPr/>
            </a:pPr>
            <a:r>
              <a:rPr lang="fr-FR" altLang="fr-FR"/>
              <a:t>Groupe          Evaluation AERES          13-14 janvier 2011</a:t>
            </a:r>
          </a:p>
        </p:txBody>
      </p:sp>
      <p:sp>
        <p:nvSpPr>
          <p:cNvPr id="5" name="Espace réservé du numéro de diapositive 4"/>
          <p:cNvSpPr>
            <a:spLocks noGrp="1"/>
          </p:cNvSpPr>
          <p:nvPr>
            <p:ph type="sldNum"/>
          </p:nvPr>
        </p:nvSpPr>
        <p:spPr/>
        <p:txBody>
          <a:bodyPr/>
          <a:lstStyle/>
          <a:p>
            <a:pPr>
              <a:defRPr/>
            </a:pPr>
            <a:fld id="{CC47D3DB-D2E3-DC46-A2AB-9484D0453C3E}" type="slidenum">
              <a:rPr lang="fr-FR" altLang="fr-FR" smtClean="0"/>
              <a:pPr>
                <a:defRPr/>
              </a:pPr>
              <a:t>3</a:t>
            </a:fld>
            <a:endParaRPr lang="fr-FR" altLang="fr-FR"/>
          </a:p>
        </p:txBody>
      </p:sp>
    </p:spTree>
    <p:extLst>
      <p:ext uri="{BB962C8B-B14F-4D97-AF65-F5344CB8AC3E}">
        <p14:creationId xmlns:p14="http://schemas.microsoft.com/office/powerpoint/2010/main" val="153794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p:nvPr>
        </p:nvSpPr>
        <p:spPr/>
        <p:txBody>
          <a:bodyPr/>
          <a:lstStyle/>
          <a:p>
            <a:pPr>
              <a:defRPr/>
            </a:pPr>
            <a:r>
              <a:rPr lang="fr-FR" altLang="fr-FR"/>
              <a:t>Groupe          Evaluation AERES          13-14 janvier 2011</a:t>
            </a:r>
          </a:p>
        </p:txBody>
      </p:sp>
      <p:sp>
        <p:nvSpPr>
          <p:cNvPr id="5" name="Espace réservé du numéro de diapositive 4"/>
          <p:cNvSpPr>
            <a:spLocks noGrp="1"/>
          </p:cNvSpPr>
          <p:nvPr>
            <p:ph type="sldNum"/>
          </p:nvPr>
        </p:nvSpPr>
        <p:spPr/>
        <p:txBody>
          <a:bodyPr/>
          <a:lstStyle/>
          <a:p>
            <a:pPr>
              <a:defRPr/>
            </a:pPr>
            <a:fld id="{CC47D3DB-D2E3-DC46-A2AB-9484D0453C3E}" type="slidenum">
              <a:rPr lang="fr-FR" altLang="fr-FR" smtClean="0"/>
              <a:pPr>
                <a:defRPr/>
              </a:pPr>
              <a:t>4</a:t>
            </a:fld>
            <a:endParaRPr lang="fr-FR" altLang="fr-FR"/>
          </a:p>
        </p:txBody>
      </p:sp>
    </p:spTree>
    <p:extLst>
      <p:ext uri="{BB962C8B-B14F-4D97-AF65-F5344CB8AC3E}">
        <p14:creationId xmlns:p14="http://schemas.microsoft.com/office/powerpoint/2010/main" val="45165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p:nvPr>
        </p:nvSpPr>
        <p:spPr/>
        <p:txBody>
          <a:bodyPr/>
          <a:lstStyle/>
          <a:p>
            <a:pPr>
              <a:defRPr/>
            </a:pPr>
            <a:r>
              <a:rPr lang="fr-FR" altLang="fr-FR"/>
              <a:t>Groupe          Evaluation AERES          13-14 janvier 2011</a:t>
            </a:r>
          </a:p>
        </p:txBody>
      </p:sp>
      <p:sp>
        <p:nvSpPr>
          <p:cNvPr id="5" name="Espace réservé du numéro de diapositive 4"/>
          <p:cNvSpPr>
            <a:spLocks noGrp="1"/>
          </p:cNvSpPr>
          <p:nvPr>
            <p:ph type="sldNum"/>
          </p:nvPr>
        </p:nvSpPr>
        <p:spPr/>
        <p:txBody>
          <a:bodyPr/>
          <a:lstStyle/>
          <a:p>
            <a:pPr>
              <a:defRPr/>
            </a:pPr>
            <a:fld id="{CC47D3DB-D2E3-DC46-A2AB-9484D0453C3E}" type="slidenum">
              <a:rPr lang="fr-FR" altLang="fr-FR" smtClean="0"/>
              <a:pPr>
                <a:defRPr/>
              </a:pPr>
              <a:t>5</a:t>
            </a:fld>
            <a:endParaRPr lang="fr-FR" altLang="fr-FR"/>
          </a:p>
        </p:txBody>
      </p:sp>
    </p:spTree>
    <p:extLst>
      <p:ext uri="{BB962C8B-B14F-4D97-AF65-F5344CB8AC3E}">
        <p14:creationId xmlns:p14="http://schemas.microsoft.com/office/powerpoint/2010/main" val="1685359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5400">
                <a:solidFill>
                  <a:srgbClr val="00B0F0"/>
                </a:solidFill>
              </a:defRPr>
            </a:lvl1pPr>
          </a:lstStyle>
          <a:p>
            <a:r>
              <a:rPr lang="fr-FR"/>
              <a:t>Modifiez le style du titre</a:t>
            </a:r>
            <a:endParaRPr lang="fr-FR" dirty="0"/>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solidFill>
                  <a:schemeClr val="bg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 name="Rectangle 3"/>
          <p:cNvSpPr>
            <a:spLocks noGrp="1" noChangeArrowheads="1"/>
          </p:cNvSpPr>
          <p:nvPr>
            <p:ph type="dt" idx="10"/>
          </p:nvPr>
        </p:nvSpPr>
        <p:spPr>
          <a:ln/>
        </p:spPr>
        <p:txBody>
          <a:bodyPr/>
          <a:lstStyle>
            <a:lvl1pPr>
              <a:defRPr/>
            </a:lvl1pPr>
          </a:lstStyle>
          <a:p>
            <a:pPr>
              <a:defRPr/>
            </a:pPr>
            <a:fld id="{C571EA36-04CD-0A41-ABB3-F0EF1A6AAAFC}" type="datetime1">
              <a:rPr lang="fr-FR" altLang="fr-FR" smtClean="0"/>
              <a:t>07/09/2021</a:t>
            </a:fld>
            <a:endParaRPr lang="fr-FR" altLang="fr-FR" dirty="0"/>
          </a:p>
        </p:txBody>
      </p:sp>
      <p:sp>
        <p:nvSpPr>
          <p:cNvPr id="5" name="Rectangle 4"/>
          <p:cNvSpPr>
            <a:spLocks noGrp="1" noChangeArrowheads="1"/>
          </p:cNvSpPr>
          <p:nvPr>
            <p:ph type="ftr" idx="11"/>
          </p:nvPr>
        </p:nvSpPr>
        <p:spPr>
          <a:ln/>
        </p:spPr>
        <p:txBody>
          <a:bodyPr/>
          <a:lstStyle>
            <a:lvl1pPr>
              <a:defRPr/>
            </a:lvl1pPr>
          </a:lstStyle>
          <a:p>
            <a:pPr>
              <a:defRPr/>
            </a:pPr>
            <a:r>
              <a:rPr lang="fr-FR" altLang="fr-FR"/>
              <a:t>Réunion Générale CPPM</a:t>
            </a:r>
            <a:endParaRPr lang="fr-FR" altLang="fr-FR" dirty="0"/>
          </a:p>
        </p:txBody>
      </p:sp>
      <p:sp>
        <p:nvSpPr>
          <p:cNvPr id="6" name="Rectangle 5"/>
          <p:cNvSpPr>
            <a:spLocks noGrp="1" noChangeArrowheads="1"/>
          </p:cNvSpPr>
          <p:nvPr>
            <p:ph type="sldNum" idx="12"/>
          </p:nvPr>
        </p:nvSpPr>
        <p:spPr>
          <a:ln/>
        </p:spPr>
        <p:txBody>
          <a:bodyPr/>
          <a:lstStyle>
            <a:lvl1pPr>
              <a:defRPr/>
            </a:lvl1pPr>
          </a:lstStyle>
          <a:p>
            <a:pPr>
              <a:defRPr/>
            </a:pPr>
            <a:fld id="{73FCF931-5CF2-7942-92A9-AACEE2BC712C}" type="slidenum">
              <a:rPr lang="fr-FR" altLang="fr-FR"/>
              <a:pPr>
                <a:defRPr/>
              </a:pPr>
              <a:t>‹N°›</a:t>
            </a:fld>
            <a:endParaRPr lang="fr-FR" alt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8138" y="-456406"/>
            <a:ext cx="1454150" cy="20589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8" name="Picture 3"/>
          <p:cNvPicPr>
            <a:picLocks noChangeAspect="1" noChangeArrowheads="1"/>
          </p:cNvPicPr>
          <p:nvPr userDrawn="1"/>
        </p:nvPicPr>
        <p:blipFill>
          <a:blip r:embed="rId3">
            <a:alphaModFix amt="78000"/>
            <a:extLst>
              <a:ext uri="{BEBA8EAE-BF5A-486C-A8C5-ECC9F3942E4B}">
                <a14:imgProps xmlns:a14="http://schemas.microsoft.com/office/drawing/2010/main">
                  <a14:imgLayer r:embed="rId4">
                    <a14:imgEffect>
                      <a14:colorTemperature colorTemp="5964"/>
                    </a14:imgEffect>
                    <a14:imgEffect>
                      <a14:saturation sat="123000"/>
                    </a14:imgEffect>
                  </a14:imgLayer>
                </a14:imgProps>
              </a:ext>
              <a:ext uri="{28A0092B-C50C-407E-A947-70E740481C1C}">
                <a14:useLocalDpi xmlns:a14="http://schemas.microsoft.com/office/drawing/2010/main" val="0"/>
              </a:ext>
            </a:extLst>
          </a:blip>
          <a:srcRect/>
          <a:stretch>
            <a:fillRect/>
          </a:stretch>
        </p:blipFill>
        <p:spPr bwMode="auto">
          <a:xfrm>
            <a:off x="0" y="-1"/>
            <a:ext cx="971600" cy="178978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9" name="Picture 3"/>
          <p:cNvPicPr>
            <a:picLocks noChangeAspect="1" noChangeArrowheads="1"/>
          </p:cNvPicPr>
          <p:nvPr userDrawn="1"/>
        </p:nvPicPr>
        <p:blipFill>
          <a:blip r:embed="rId5">
            <a:extLst>
              <a:ext uri="{BEBA8EAE-BF5A-486C-A8C5-ECC9F3942E4B}">
                <a14:imgProps xmlns:a14="http://schemas.microsoft.com/office/drawing/2010/main">
                  <a14:imgLayer r:embed="rId4">
                    <a14:imgEffect>
                      <a14:colorTemperature colorTemp="4501"/>
                    </a14:imgEffect>
                  </a14:imgLayer>
                </a14:imgProps>
              </a:ext>
              <a:ext uri="{28A0092B-C50C-407E-A947-70E740481C1C}">
                <a14:useLocalDpi xmlns:a14="http://schemas.microsoft.com/office/drawing/2010/main" val="0"/>
              </a:ext>
            </a:extLst>
          </a:blip>
          <a:srcRect/>
          <a:stretch>
            <a:fillRect/>
          </a:stretch>
        </p:blipFill>
        <p:spPr bwMode="auto">
          <a:xfrm>
            <a:off x="0" y="0"/>
            <a:ext cx="723900" cy="13335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0" name="Picture 3"/>
          <p:cNvPicPr>
            <a:picLocks noChangeAspect="1" noChangeArrowheads="1"/>
          </p:cNvPicPr>
          <p:nvPr userDrawn="1"/>
        </p:nvPicPr>
        <p:blipFill>
          <a:blip r:embed="rId6" cstate="print">
            <a:alphaModFix/>
            <a:extLst>
              <a:ext uri="{28A0092B-C50C-407E-A947-70E740481C1C}">
                <a14:useLocalDpi xmlns:a14="http://schemas.microsoft.com/office/drawing/2010/main" val="0"/>
              </a:ext>
            </a:extLst>
          </a:blip>
          <a:srcRect/>
          <a:stretch>
            <a:fillRect/>
          </a:stretch>
        </p:blipFill>
        <p:spPr bwMode="auto">
          <a:xfrm>
            <a:off x="0" y="6003"/>
            <a:ext cx="529136" cy="9747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80104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fld id="{307BC268-8517-3D46-A9B3-DF856594513C}" type="datetime1">
              <a:rPr lang="fr-FR" altLang="fr-FR" smtClean="0"/>
              <a:t>07/09/2021</a:t>
            </a:fld>
            <a:endParaRPr lang="fr-FR" altLang="fr-FR"/>
          </a:p>
        </p:txBody>
      </p:sp>
      <p:sp>
        <p:nvSpPr>
          <p:cNvPr id="5" name="Rectangle 4"/>
          <p:cNvSpPr>
            <a:spLocks noGrp="1" noChangeArrowheads="1"/>
          </p:cNvSpPr>
          <p:nvPr>
            <p:ph type="ftr" idx="11"/>
          </p:nvPr>
        </p:nvSpPr>
        <p:spPr>
          <a:ln/>
        </p:spPr>
        <p:txBody>
          <a:bodyPr/>
          <a:lstStyle>
            <a:lvl1pPr>
              <a:defRPr/>
            </a:lvl1pPr>
          </a:lstStyle>
          <a:p>
            <a:pPr>
              <a:defRPr/>
            </a:pPr>
            <a:r>
              <a:rPr lang="fr-FR" altLang="fr-FR"/>
              <a:t>Réunion Générale CPPM</a:t>
            </a:r>
          </a:p>
        </p:txBody>
      </p:sp>
      <p:sp>
        <p:nvSpPr>
          <p:cNvPr id="6" name="Rectangle 5"/>
          <p:cNvSpPr>
            <a:spLocks noGrp="1" noChangeArrowheads="1"/>
          </p:cNvSpPr>
          <p:nvPr>
            <p:ph type="sldNum" idx="12"/>
          </p:nvPr>
        </p:nvSpPr>
        <p:spPr>
          <a:ln/>
        </p:spPr>
        <p:txBody>
          <a:bodyPr/>
          <a:lstStyle>
            <a:lvl1pPr>
              <a:defRPr/>
            </a:lvl1pPr>
          </a:lstStyle>
          <a:p>
            <a:pPr>
              <a:defRPr/>
            </a:pPr>
            <a:fld id="{F4EFEB23-35BB-B148-8AC1-83B7EBAF10C9}" type="slidenum">
              <a:rPr lang="fr-FR" altLang="fr-FR"/>
              <a:pPr>
                <a:defRPr/>
              </a:pPr>
              <a:t>‹N°›</a:t>
            </a:fld>
            <a:endParaRPr lang="fr-FR" altLang="fr-FR"/>
          </a:p>
        </p:txBody>
      </p:sp>
    </p:spTree>
    <p:extLst>
      <p:ext uri="{BB962C8B-B14F-4D97-AF65-F5344CB8AC3E}">
        <p14:creationId xmlns:p14="http://schemas.microsoft.com/office/powerpoint/2010/main" val="98987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5813" cy="584993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499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fld id="{9881EB52-BD93-F24F-A295-CE6DF0DC7C10}" type="datetime1">
              <a:rPr lang="fr-FR" altLang="fr-FR" smtClean="0"/>
              <a:t>07/09/2021</a:t>
            </a:fld>
            <a:endParaRPr lang="fr-FR" altLang="fr-FR"/>
          </a:p>
        </p:txBody>
      </p:sp>
      <p:sp>
        <p:nvSpPr>
          <p:cNvPr id="5" name="Rectangle 4"/>
          <p:cNvSpPr>
            <a:spLocks noGrp="1" noChangeArrowheads="1"/>
          </p:cNvSpPr>
          <p:nvPr>
            <p:ph type="ftr" idx="11"/>
          </p:nvPr>
        </p:nvSpPr>
        <p:spPr>
          <a:ln/>
        </p:spPr>
        <p:txBody>
          <a:bodyPr/>
          <a:lstStyle>
            <a:lvl1pPr>
              <a:defRPr/>
            </a:lvl1pPr>
          </a:lstStyle>
          <a:p>
            <a:pPr>
              <a:defRPr/>
            </a:pPr>
            <a:r>
              <a:rPr lang="fr-FR" altLang="fr-FR"/>
              <a:t>Réunion Générale CPPM</a:t>
            </a:r>
          </a:p>
        </p:txBody>
      </p:sp>
      <p:sp>
        <p:nvSpPr>
          <p:cNvPr id="6" name="Rectangle 5"/>
          <p:cNvSpPr>
            <a:spLocks noGrp="1" noChangeArrowheads="1"/>
          </p:cNvSpPr>
          <p:nvPr>
            <p:ph type="sldNum" idx="12"/>
          </p:nvPr>
        </p:nvSpPr>
        <p:spPr>
          <a:ln/>
        </p:spPr>
        <p:txBody>
          <a:bodyPr/>
          <a:lstStyle>
            <a:lvl1pPr>
              <a:defRPr/>
            </a:lvl1pPr>
          </a:lstStyle>
          <a:p>
            <a:pPr>
              <a:defRPr/>
            </a:pPr>
            <a:fld id="{6B967219-517C-8B43-BF80-BBAF27F9CA8B}" type="slidenum">
              <a:rPr lang="fr-FR" altLang="fr-FR"/>
              <a:pPr>
                <a:defRPr/>
              </a:pPr>
              <a:t>‹N°›</a:t>
            </a:fld>
            <a:endParaRPr lang="fr-FR" altLang="fr-FR"/>
          </a:p>
        </p:txBody>
      </p:sp>
    </p:spTree>
    <p:extLst>
      <p:ext uri="{BB962C8B-B14F-4D97-AF65-F5344CB8AC3E}">
        <p14:creationId xmlns:p14="http://schemas.microsoft.com/office/powerpoint/2010/main" val="317245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7" name="Image 18" descr="Groupe CPPM complet R.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101" y="2160588"/>
            <a:ext cx="6273800" cy="2260600"/>
          </a:xfrm>
          <a:prstGeom prst="rect">
            <a:avLst/>
          </a:prstGeom>
          <a:noFill/>
          <a:ln w="9525">
            <a:noFill/>
            <a:miter lim="800000"/>
            <a:headEnd/>
            <a:tailEnd/>
          </a:ln>
        </p:spPr>
      </p:pic>
      <p:sp>
        <p:nvSpPr>
          <p:cNvPr id="8" name="Rectangle 19"/>
          <p:cNvSpPr>
            <a:spLocks noChangeArrowheads="1"/>
          </p:cNvSpPr>
          <p:nvPr userDrawn="1"/>
        </p:nvSpPr>
        <p:spPr bwMode="auto">
          <a:xfrm>
            <a:off x="1435101" y="4427539"/>
            <a:ext cx="6273800" cy="346249"/>
          </a:xfrm>
          <a:prstGeom prst="rect">
            <a:avLst/>
          </a:prstGeom>
          <a:noFill/>
          <a:ln w="9525">
            <a:noFill/>
            <a:miter lim="800000"/>
            <a:headEnd/>
            <a:tailEnd/>
          </a:ln>
        </p:spPr>
        <p:txBody>
          <a:bodyPr>
            <a:prstTxWarp prst="textNoShape">
              <a:avLst/>
            </a:prstTxWarp>
            <a:spAutoFit/>
          </a:bodyPr>
          <a:lstStyle/>
          <a:p>
            <a:pPr algn="ctr" defTabSz="342900"/>
            <a:r>
              <a:rPr lang="fr-FR" sz="1650" dirty="0">
                <a:solidFill>
                  <a:srgbClr val="1147AC"/>
                </a:solidFill>
                <a:latin typeface="Colobri" charset="0"/>
                <a:ea typeface="Cabin Bold" charset="0"/>
              </a:rPr>
              <a:t>EVALUATION AERES 12-13-14 JANVIER 2011</a:t>
            </a:r>
          </a:p>
        </p:txBody>
      </p:sp>
      <p:sp>
        <p:nvSpPr>
          <p:cNvPr id="9" name="ZoneTexte 20"/>
          <p:cNvSpPr txBox="1">
            <a:spLocks noChangeArrowheads="1"/>
          </p:cNvSpPr>
          <p:nvPr userDrawn="1"/>
        </p:nvSpPr>
        <p:spPr bwMode="auto">
          <a:xfrm>
            <a:off x="6342062" y="6477002"/>
            <a:ext cx="2657475" cy="209549"/>
          </a:xfrm>
          <a:prstGeom prst="rect">
            <a:avLst/>
          </a:prstGeom>
          <a:noFill/>
          <a:ln w="9525">
            <a:noFill/>
            <a:miter lim="800000"/>
            <a:headEnd/>
            <a:tailEnd/>
          </a:ln>
        </p:spPr>
        <p:txBody>
          <a:bodyPr wrap="none">
            <a:prstTxWarp prst="textNoShape">
              <a:avLst/>
            </a:prstTxWarp>
          </a:bodyPr>
          <a:lstStyle/>
          <a:p>
            <a:pPr algn="r" defTabSz="342900"/>
            <a:r>
              <a:rPr lang="fr-FR" sz="750" dirty="0">
                <a:solidFill>
                  <a:srgbClr val="1147AC"/>
                </a:solidFill>
                <a:latin typeface="Colibri" charset="0"/>
                <a:ea typeface="Cabin Bold" charset="0"/>
              </a:rPr>
              <a:t>Eric KAJFASZ</a:t>
            </a:r>
          </a:p>
        </p:txBody>
      </p:sp>
      <p:pic>
        <p:nvPicPr>
          <p:cNvPr id="10" name="Image 15" descr="cppm RVB.ai"/>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70800" y="-196850"/>
            <a:ext cx="1454150" cy="2058988"/>
          </a:xfrm>
          <a:prstGeom prst="rect">
            <a:avLst/>
          </a:prstGeom>
          <a:noFill/>
          <a:ln w="9525">
            <a:noFill/>
            <a:miter lim="800000"/>
            <a:headEnd/>
            <a:tailEnd/>
          </a:ln>
        </p:spPr>
      </p:pic>
      <p:pic>
        <p:nvPicPr>
          <p:cNvPr id="11" name="Image 11" descr="amu.ai"/>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82701" y="6048375"/>
            <a:ext cx="1593850" cy="622300"/>
          </a:xfrm>
          <a:prstGeom prst="rect">
            <a:avLst/>
          </a:prstGeom>
          <a:noFill/>
          <a:ln w="9525">
            <a:noFill/>
            <a:miter lim="800000"/>
            <a:headEnd/>
            <a:tailEnd/>
          </a:ln>
        </p:spPr>
      </p:pic>
      <p:pic>
        <p:nvPicPr>
          <p:cNvPr id="12" name="Image 12" descr="Logo cnrs.ai"/>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8264" y="6030913"/>
            <a:ext cx="1079500" cy="596900"/>
          </a:xfrm>
          <a:prstGeom prst="rect">
            <a:avLst/>
          </a:prstGeom>
          <a:noFill/>
          <a:ln w="9525">
            <a:noFill/>
            <a:miter lim="800000"/>
            <a:headEnd/>
            <a:tailEnd/>
          </a:ln>
        </p:spPr>
      </p:pic>
    </p:spTree>
    <p:extLst>
      <p:ext uri="{BB962C8B-B14F-4D97-AF65-F5344CB8AC3E}">
        <p14:creationId xmlns:p14="http://schemas.microsoft.com/office/powerpoint/2010/main" val="3742674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Rectangle 2"/>
          <p:cNvSpPr/>
          <p:nvPr userDrawn="1"/>
        </p:nvSpPr>
        <p:spPr>
          <a:xfrm>
            <a:off x="3149601" y="871538"/>
            <a:ext cx="3060700" cy="360362"/>
          </a:xfrm>
          <a:prstGeom prst="rect">
            <a:avLst/>
          </a:prstGeom>
          <a:solidFill>
            <a:srgbClr val="1147AC"/>
          </a:solidFill>
          <a:ln>
            <a:solidFill>
              <a:srgbClr val="1147AC"/>
            </a:solid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342900">
              <a:defRPr/>
            </a:pPr>
            <a:r>
              <a:rPr lang="fr-FR" sz="1650" dirty="0">
                <a:solidFill>
                  <a:prstClr val="white"/>
                </a:solidFill>
                <a:cs typeface="Calibri"/>
              </a:rPr>
              <a:t>PLAN DE PRESENTATION</a:t>
            </a:r>
          </a:p>
        </p:txBody>
      </p:sp>
      <p:pic>
        <p:nvPicPr>
          <p:cNvPr id="4" name="Image 15" descr="cppm RVB.ai"/>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99438" y="-163513"/>
            <a:ext cx="963612" cy="1363663"/>
          </a:xfrm>
          <a:prstGeom prst="rect">
            <a:avLst/>
          </a:prstGeom>
          <a:noFill/>
          <a:ln w="9525">
            <a:noFill/>
            <a:miter lim="800000"/>
            <a:headEnd/>
            <a:tailEnd/>
          </a:ln>
        </p:spPr>
      </p:pic>
      <p:sp>
        <p:nvSpPr>
          <p:cNvPr id="7" name="Rectangle 6"/>
          <p:cNvSpPr/>
          <p:nvPr userDrawn="1"/>
        </p:nvSpPr>
        <p:spPr>
          <a:xfrm>
            <a:off x="1354138" y="1938339"/>
            <a:ext cx="3192462" cy="3158557"/>
          </a:xfrm>
          <a:prstGeom prst="rect">
            <a:avLst/>
          </a:prstGeom>
        </p:spPr>
        <p:txBody>
          <a:bodyPr>
            <a:spAutoFit/>
          </a:bodyPr>
          <a:lstStyle/>
          <a:p>
            <a:pPr defTabSz="342900">
              <a:spcAft>
                <a:spcPts val="450"/>
              </a:spcAft>
              <a:defRPr/>
            </a:pPr>
            <a:r>
              <a:rPr lang="fr-FR" sz="1350" dirty="0">
                <a:solidFill>
                  <a:srgbClr val="1147AC"/>
                </a:solidFill>
                <a:cs typeface="Calibri"/>
              </a:rPr>
              <a:t>1. MISSION DU LABORATOIRE</a:t>
            </a:r>
          </a:p>
          <a:p>
            <a:pPr marL="135000" defTabSz="342900">
              <a:defRPr/>
            </a:pPr>
            <a:r>
              <a:rPr lang="fr-FR" sz="1125" dirty="0">
                <a:solidFill>
                  <a:prstClr val="black"/>
                </a:solidFill>
                <a:cs typeface="Calibri"/>
              </a:rPr>
              <a:t>• L’objectif final</a:t>
            </a:r>
          </a:p>
          <a:p>
            <a:pPr marL="135000" defTabSz="342900">
              <a:defRPr/>
            </a:pPr>
            <a:r>
              <a:rPr lang="fr-FR" sz="1125" dirty="0">
                <a:solidFill>
                  <a:prstClr val="black"/>
                </a:solidFill>
                <a:cs typeface="Calibri"/>
              </a:rPr>
              <a:t>• Relation client offre</a:t>
            </a:r>
          </a:p>
          <a:p>
            <a:pPr marL="135000" defTabSz="342900">
              <a:defRPr/>
            </a:pPr>
            <a:r>
              <a:rPr lang="fr-FR" sz="1125" dirty="0">
                <a:solidFill>
                  <a:prstClr val="black"/>
                </a:solidFill>
                <a:cs typeface="Calibri"/>
              </a:rPr>
              <a:t>• Un exemple concret</a:t>
            </a:r>
          </a:p>
          <a:p>
            <a:pPr marL="135000" defTabSz="342900">
              <a:defRPr/>
            </a:pPr>
            <a:endParaRPr lang="fr-FR" sz="1125" dirty="0">
              <a:solidFill>
                <a:prstClr val="black"/>
              </a:solidFill>
              <a:latin typeface="Cabin Regular"/>
              <a:cs typeface="Cabin Regular"/>
            </a:endParaRPr>
          </a:p>
          <a:p>
            <a:pPr defTabSz="342900">
              <a:spcAft>
                <a:spcPts val="450"/>
              </a:spcAft>
              <a:defRPr/>
            </a:pPr>
            <a:r>
              <a:rPr lang="fr-FR" sz="1350" dirty="0">
                <a:solidFill>
                  <a:srgbClr val="1147AC"/>
                </a:solidFill>
                <a:cs typeface="Calibri"/>
              </a:rPr>
              <a:t>2. ATLAS</a:t>
            </a:r>
          </a:p>
          <a:p>
            <a:pPr marL="135000" defTabSz="342900">
              <a:defRPr/>
            </a:pPr>
            <a:r>
              <a:rPr lang="fr-FR" sz="1125" dirty="0">
                <a:solidFill>
                  <a:prstClr val="black"/>
                </a:solidFill>
                <a:cs typeface="Calibri"/>
              </a:rPr>
              <a:t>• L’objectif final</a:t>
            </a:r>
          </a:p>
          <a:p>
            <a:pPr marL="135000" defTabSz="342900">
              <a:defRPr/>
            </a:pPr>
            <a:r>
              <a:rPr lang="fr-FR" sz="1125" dirty="0">
                <a:solidFill>
                  <a:prstClr val="black"/>
                </a:solidFill>
                <a:cs typeface="Calibri"/>
              </a:rPr>
              <a:t>• Relation client offre</a:t>
            </a:r>
          </a:p>
          <a:p>
            <a:pPr marL="135000" defTabSz="342900">
              <a:defRPr/>
            </a:pPr>
            <a:r>
              <a:rPr lang="fr-FR" sz="1125" dirty="0">
                <a:solidFill>
                  <a:prstClr val="black"/>
                </a:solidFill>
                <a:cs typeface="Calibri"/>
              </a:rPr>
              <a:t>• Un exemple concret</a:t>
            </a:r>
          </a:p>
          <a:p>
            <a:pPr marL="135000" defTabSz="342900">
              <a:defRPr/>
            </a:pPr>
            <a:endParaRPr lang="fr-FR" sz="1125" dirty="0">
              <a:solidFill>
                <a:prstClr val="black"/>
              </a:solidFill>
              <a:latin typeface="Cabin Regular"/>
              <a:cs typeface="Cabin Regular"/>
            </a:endParaRPr>
          </a:p>
          <a:p>
            <a:pPr defTabSz="342900">
              <a:spcAft>
                <a:spcPts val="450"/>
              </a:spcAft>
              <a:defRPr/>
            </a:pPr>
            <a:r>
              <a:rPr lang="fr-FR" sz="1350" dirty="0">
                <a:solidFill>
                  <a:srgbClr val="1147AC"/>
                </a:solidFill>
                <a:cs typeface="Calibri"/>
              </a:rPr>
              <a:t>3. RENOIR</a:t>
            </a:r>
          </a:p>
          <a:p>
            <a:pPr marL="135000" defTabSz="342900">
              <a:defRPr/>
            </a:pPr>
            <a:r>
              <a:rPr lang="fr-FR" sz="1125" dirty="0">
                <a:solidFill>
                  <a:prstClr val="black"/>
                </a:solidFill>
                <a:cs typeface="Calibri"/>
              </a:rPr>
              <a:t>• L’objectif final</a:t>
            </a:r>
          </a:p>
          <a:p>
            <a:pPr marL="135000" defTabSz="342900">
              <a:defRPr/>
            </a:pPr>
            <a:r>
              <a:rPr lang="fr-FR" sz="1125" dirty="0">
                <a:solidFill>
                  <a:prstClr val="black"/>
                </a:solidFill>
                <a:cs typeface="Calibri"/>
              </a:rPr>
              <a:t>• Relation client offre</a:t>
            </a:r>
          </a:p>
          <a:p>
            <a:pPr marL="135000" defTabSz="342900">
              <a:defRPr/>
            </a:pPr>
            <a:r>
              <a:rPr lang="fr-FR" sz="1125" dirty="0">
                <a:solidFill>
                  <a:prstClr val="black"/>
                </a:solidFill>
                <a:cs typeface="Calibri"/>
              </a:rPr>
              <a:t>• Un exemple concret</a:t>
            </a:r>
          </a:p>
          <a:p>
            <a:pPr marL="135000" defTabSz="342900">
              <a:defRPr/>
            </a:pPr>
            <a:endParaRPr lang="fr-FR" sz="1125" dirty="0">
              <a:solidFill>
                <a:prstClr val="black"/>
              </a:solidFill>
              <a:latin typeface="Cabin Regular"/>
              <a:cs typeface="Cabin Regular"/>
            </a:endParaRPr>
          </a:p>
          <a:p>
            <a:pPr marL="135000" defTabSz="342900">
              <a:defRPr/>
            </a:pPr>
            <a:endParaRPr lang="fr-FR" sz="1125" dirty="0">
              <a:solidFill>
                <a:prstClr val="black"/>
              </a:solidFill>
              <a:latin typeface="Cabin Regular"/>
              <a:cs typeface="Cabin Regular"/>
            </a:endParaRPr>
          </a:p>
        </p:txBody>
      </p:sp>
      <p:sp>
        <p:nvSpPr>
          <p:cNvPr id="8" name="Rectangle 7"/>
          <p:cNvSpPr/>
          <p:nvPr userDrawn="1"/>
        </p:nvSpPr>
        <p:spPr>
          <a:xfrm>
            <a:off x="5006976" y="1938338"/>
            <a:ext cx="3192463" cy="3158557"/>
          </a:xfrm>
          <a:prstGeom prst="rect">
            <a:avLst/>
          </a:prstGeom>
        </p:spPr>
        <p:txBody>
          <a:bodyPr>
            <a:spAutoFit/>
          </a:bodyPr>
          <a:lstStyle/>
          <a:p>
            <a:pPr defTabSz="342900">
              <a:spcAft>
                <a:spcPts val="450"/>
              </a:spcAft>
              <a:defRPr/>
            </a:pPr>
            <a:r>
              <a:rPr lang="fr-FR" sz="1350" dirty="0">
                <a:solidFill>
                  <a:srgbClr val="1147AC"/>
                </a:solidFill>
                <a:cs typeface="Calibri"/>
              </a:rPr>
              <a:t>4. IMXGAM</a:t>
            </a:r>
          </a:p>
          <a:p>
            <a:pPr marL="135000" defTabSz="342900">
              <a:defRPr/>
            </a:pPr>
            <a:r>
              <a:rPr lang="fr-FR" sz="1125" dirty="0">
                <a:solidFill>
                  <a:prstClr val="black"/>
                </a:solidFill>
                <a:cs typeface="Calibri"/>
              </a:rPr>
              <a:t>• L’objectif final</a:t>
            </a:r>
          </a:p>
          <a:p>
            <a:pPr marL="135000" defTabSz="342900">
              <a:defRPr/>
            </a:pPr>
            <a:r>
              <a:rPr lang="fr-FR" sz="1125" dirty="0">
                <a:solidFill>
                  <a:prstClr val="black"/>
                </a:solidFill>
                <a:cs typeface="Calibri"/>
              </a:rPr>
              <a:t>• Relation client offre</a:t>
            </a:r>
          </a:p>
          <a:p>
            <a:pPr marL="135000" defTabSz="342900">
              <a:defRPr/>
            </a:pPr>
            <a:r>
              <a:rPr lang="fr-FR" sz="1125" dirty="0">
                <a:solidFill>
                  <a:prstClr val="black"/>
                </a:solidFill>
                <a:cs typeface="Calibri"/>
              </a:rPr>
              <a:t>• Un exemple concret</a:t>
            </a:r>
          </a:p>
          <a:p>
            <a:pPr marL="135000" defTabSz="342900">
              <a:defRPr/>
            </a:pPr>
            <a:endParaRPr lang="fr-FR" sz="1125" dirty="0">
              <a:solidFill>
                <a:prstClr val="black"/>
              </a:solidFill>
              <a:latin typeface="Cabin Regular"/>
              <a:cs typeface="Cabin Regular"/>
            </a:endParaRPr>
          </a:p>
          <a:p>
            <a:pPr defTabSz="342900">
              <a:spcAft>
                <a:spcPts val="450"/>
              </a:spcAft>
              <a:defRPr/>
            </a:pPr>
            <a:r>
              <a:rPr lang="fr-FR" sz="1350" dirty="0">
                <a:solidFill>
                  <a:srgbClr val="1147AC"/>
                </a:solidFill>
                <a:cs typeface="Calibri"/>
              </a:rPr>
              <a:t>5. GRILLE DE CALCUL</a:t>
            </a:r>
          </a:p>
          <a:p>
            <a:pPr marL="135000" defTabSz="342900">
              <a:defRPr/>
            </a:pPr>
            <a:r>
              <a:rPr lang="fr-FR" sz="1125" dirty="0">
                <a:solidFill>
                  <a:prstClr val="black"/>
                </a:solidFill>
                <a:cs typeface="Calibri"/>
              </a:rPr>
              <a:t>• L’objectif final</a:t>
            </a:r>
          </a:p>
          <a:p>
            <a:pPr marL="135000" defTabSz="342900">
              <a:defRPr/>
            </a:pPr>
            <a:r>
              <a:rPr lang="fr-FR" sz="1125" dirty="0">
                <a:solidFill>
                  <a:prstClr val="black"/>
                </a:solidFill>
                <a:cs typeface="Calibri"/>
              </a:rPr>
              <a:t>• Relation client offre</a:t>
            </a:r>
          </a:p>
          <a:p>
            <a:pPr marL="135000" defTabSz="342900">
              <a:defRPr/>
            </a:pPr>
            <a:r>
              <a:rPr lang="fr-FR" sz="1125" dirty="0">
                <a:solidFill>
                  <a:prstClr val="black"/>
                </a:solidFill>
                <a:cs typeface="Calibri"/>
              </a:rPr>
              <a:t>• Un exemple concret</a:t>
            </a:r>
          </a:p>
          <a:p>
            <a:pPr marL="135000" defTabSz="342900">
              <a:defRPr/>
            </a:pPr>
            <a:endParaRPr lang="fr-FR" sz="1125" dirty="0">
              <a:solidFill>
                <a:prstClr val="black"/>
              </a:solidFill>
              <a:latin typeface="Cabin Regular"/>
              <a:cs typeface="Cabin Regular"/>
            </a:endParaRPr>
          </a:p>
          <a:p>
            <a:pPr defTabSz="342900">
              <a:spcAft>
                <a:spcPts val="450"/>
              </a:spcAft>
              <a:defRPr/>
            </a:pPr>
            <a:r>
              <a:rPr lang="fr-FR" sz="1350" dirty="0">
                <a:solidFill>
                  <a:srgbClr val="1147AC"/>
                </a:solidFill>
                <a:cs typeface="Calibri"/>
              </a:rPr>
              <a:t>6. SUPERNEMO</a:t>
            </a:r>
          </a:p>
          <a:p>
            <a:pPr marL="135000" defTabSz="342900">
              <a:defRPr/>
            </a:pPr>
            <a:r>
              <a:rPr lang="fr-FR" sz="1125" dirty="0">
                <a:solidFill>
                  <a:prstClr val="black"/>
                </a:solidFill>
                <a:cs typeface="Calibri"/>
              </a:rPr>
              <a:t>• L’objectif final</a:t>
            </a:r>
          </a:p>
          <a:p>
            <a:pPr marL="135000" defTabSz="342900">
              <a:defRPr/>
            </a:pPr>
            <a:r>
              <a:rPr lang="fr-FR" sz="1125" dirty="0">
                <a:solidFill>
                  <a:prstClr val="black"/>
                </a:solidFill>
                <a:cs typeface="Calibri"/>
              </a:rPr>
              <a:t>• Relation client offre</a:t>
            </a:r>
          </a:p>
          <a:p>
            <a:pPr marL="135000" defTabSz="342900">
              <a:defRPr/>
            </a:pPr>
            <a:r>
              <a:rPr lang="fr-FR" sz="1125" dirty="0">
                <a:solidFill>
                  <a:prstClr val="black"/>
                </a:solidFill>
                <a:cs typeface="Calibri"/>
              </a:rPr>
              <a:t>• Un exemple concret</a:t>
            </a:r>
          </a:p>
          <a:p>
            <a:pPr marL="135000" defTabSz="342900">
              <a:defRPr/>
            </a:pPr>
            <a:endParaRPr lang="fr-FR" sz="1125" dirty="0">
              <a:solidFill>
                <a:prstClr val="black"/>
              </a:solidFill>
              <a:latin typeface="Cabin Regular"/>
              <a:cs typeface="Cabin Regular"/>
            </a:endParaRPr>
          </a:p>
          <a:p>
            <a:pPr marL="135000" defTabSz="342900">
              <a:defRPr/>
            </a:pPr>
            <a:endParaRPr lang="fr-FR" sz="1125" dirty="0">
              <a:solidFill>
                <a:prstClr val="black"/>
              </a:solidFill>
              <a:latin typeface="Cabin Regular"/>
              <a:cs typeface="Cabin Regular"/>
            </a:endParaRPr>
          </a:p>
        </p:txBody>
      </p:sp>
    </p:spTree>
    <p:extLst>
      <p:ext uri="{BB962C8B-B14F-4D97-AF65-F5344CB8AC3E}">
        <p14:creationId xmlns:p14="http://schemas.microsoft.com/office/powerpoint/2010/main" val="3053829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p:cNvSpPr/>
          <p:nvPr userDrawn="1"/>
        </p:nvSpPr>
        <p:spPr>
          <a:xfrm>
            <a:off x="1354138" y="871538"/>
            <a:ext cx="2646362" cy="360362"/>
          </a:xfrm>
          <a:prstGeom prst="rect">
            <a:avLst/>
          </a:prstGeom>
          <a:solidFill>
            <a:srgbClr val="1147AC"/>
          </a:solidFill>
          <a:ln>
            <a:solidFill>
              <a:srgbClr val="1147AC"/>
            </a:solidFill>
          </a:ln>
          <a:effectLst/>
        </p:spPr>
        <p:style>
          <a:lnRef idx="1">
            <a:schemeClr val="accent1"/>
          </a:lnRef>
          <a:fillRef idx="3">
            <a:schemeClr val="accent1"/>
          </a:fillRef>
          <a:effectRef idx="2">
            <a:schemeClr val="accent1"/>
          </a:effectRef>
          <a:fontRef idx="minor">
            <a:schemeClr val="lt1"/>
          </a:fontRef>
        </p:style>
        <p:txBody>
          <a:bodyPr wrap="none" anchor="ctr"/>
          <a:lstStyle/>
          <a:p>
            <a:pPr defTabSz="342900">
              <a:defRPr/>
            </a:pPr>
            <a:r>
              <a:rPr lang="fr-FR" sz="1200" dirty="0">
                <a:solidFill>
                  <a:prstClr val="white"/>
                </a:solidFill>
                <a:cs typeface="Calibri"/>
              </a:rPr>
              <a:t>1. MISSION DU LABORATOIRE</a:t>
            </a:r>
          </a:p>
        </p:txBody>
      </p:sp>
      <p:sp>
        <p:nvSpPr>
          <p:cNvPr id="4" name="ZoneTexte 13"/>
          <p:cNvSpPr txBox="1">
            <a:spLocks noChangeArrowheads="1"/>
          </p:cNvSpPr>
          <p:nvPr userDrawn="1"/>
        </p:nvSpPr>
        <p:spPr bwMode="auto">
          <a:xfrm>
            <a:off x="1354139" y="1303340"/>
            <a:ext cx="7129462" cy="815975"/>
          </a:xfrm>
          <a:prstGeom prst="rect">
            <a:avLst/>
          </a:prstGeom>
          <a:noFill/>
          <a:ln w="9525">
            <a:noFill/>
            <a:miter lim="800000"/>
            <a:headEnd/>
            <a:tailEnd/>
          </a:ln>
        </p:spPr>
        <p:txBody>
          <a:bodyPr wrap="none">
            <a:prstTxWarp prst="textNoShape">
              <a:avLst/>
            </a:prstTxWarp>
          </a:bodyPr>
          <a:lstStyle/>
          <a:p>
            <a:pPr defTabSz="342900">
              <a:spcAft>
                <a:spcPts val="900"/>
              </a:spcAft>
            </a:pPr>
            <a:r>
              <a:rPr lang="fr-FR" sz="1200">
                <a:solidFill>
                  <a:prstClr val="black"/>
                </a:solidFill>
                <a:ea typeface="Cabin Medium" charset="0"/>
              </a:rPr>
              <a:t>L’OBJECTIF FINAL</a:t>
            </a:r>
          </a:p>
          <a:p>
            <a:pPr defTabSz="342900"/>
            <a:r>
              <a:rPr lang="fr-FR" sz="1200">
                <a:solidFill>
                  <a:srgbClr val="1147AC"/>
                </a:solidFill>
                <a:ea typeface="Cabin Medium" charset="0"/>
              </a:rPr>
              <a:t>De l’infiniment petit à l’infiniment grand, comprendre notre Univers,</a:t>
            </a:r>
          </a:p>
          <a:p>
            <a:pPr defTabSz="342900"/>
            <a:r>
              <a:rPr lang="fr-FR" sz="1200">
                <a:solidFill>
                  <a:srgbClr val="1147AC"/>
                </a:solidFill>
                <a:ea typeface="Cabin Medium" charset="0"/>
              </a:rPr>
              <a:t>De quoi il est fait et comment il évolue… </a:t>
            </a:r>
          </a:p>
        </p:txBody>
      </p:sp>
      <p:pic>
        <p:nvPicPr>
          <p:cNvPr id="5" name="Image 7" descr="Sans titre-1.psd"/>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28638" y="2455863"/>
            <a:ext cx="4800600" cy="3962400"/>
          </a:xfrm>
          <a:prstGeom prst="rect">
            <a:avLst/>
          </a:prstGeom>
          <a:noFill/>
          <a:ln w="9525">
            <a:noFill/>
            <a:miter lim="800000"/>
            <a:headEnd/>
            <a:tailEnd/>
          </a:ln>
        </p:spPr>
      </p:pic>
      <p:pic>
        <p:nvPicPr>
          <p:cNvPr id="6" name="Image 8" descr="BULLES.pd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481638" y="3009900"/>
            <a:ext cx="3314700" cy="2768600"/>
          </a:xfrm>
          <a:prstGeom prst="rect">
            <a:avLst/>
          </a:prstGeom>
          <a:noFill/>
          <a:ln w="9525">
            <a:noFill/>
            <a:miter lim="800000"/>
            <a:headEnd/>
            <a:tailEnd/>
          </a:ln>
        </p:spPr>
      </p:pic>
      <p:pic>
        <p:nvPicPr>
          <p:cNvPr id="7" name="Image 15" descr="cppm RVB.ai"/>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199438" y="-163513"/>
            <a:ext cx="963612" cy="1363663"/>
          </a:xfrm>
          <a:prstGeom prst="rect">
            <a:avLst/>
          </a:prstGeom>
          <a:noFill/>
          <a:ln w="9525">
            <a:noFill/>
            <a:miter lim="800000"/>
            <a:headEnd/>
            <a:tailEnd/>
          </a:ln>
        </p:spPr>
      </p:pic>
    </p:spTree>
    <p:extLst>
      <p:ext uri="{BB962C8B-B14F-4D97-AF65-F5344CB8AC3E}">
        <p14:creationId xmlns:p14="http://schemas.microsoft.com/office/powerpoint/2010/main" val="96590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pic>
        <p:nvPicPr>
          <p:cNvPr id="8" name="Image 15" descr="cppm RVB.ai"/>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99438" y="-163513"/>
            <a:ext cx="963612" cy="1363663"/>
          </a:xfrm>
          <a:prstGeom prst="rect">
            <a:avLst/>
          </a:prstGeom>
          <a:noFill/>
          <a:ln w="9525">
            <a:noFill/>
            <a:miter lim="800000"/>
            <a:headEnd/>
            <a:tailEnd/>
          </a:ln>
        </p:spPr>
      </p:pic>
    </p:spTree>
    <p:extLst>
      <p:ext uri="{BB962C8B-B14F-4D97-AF65-F5344CB8AC3E}">
        <p14:creationId xmlns:p14="http://schemas.microsoft.com/office/powerpoint/2010/main" val="256246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15" descr="cppm RVB.ai"/>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99438" y="-163513"/>
            <a:ext cx="963612" cy="1363663"/>
          </a:xfrm>
          <a:prstGeom prst="rect">
            <a:avLst/>
          </a:prstGeom>
          <a:noFill/>
          <a:ln w="9525">
            <a:noFill/>
            <a:miter lim="800000"/>
            <a:headEnd/>
            <a:tailEnd/>
          </a:ln>
        </p:spPr>
      </p:pic>
    </p:spTree>
    <p:extLst>
      <p:ext uri="{BB962C8B-B14F-4D97-AF65-F5344CB8AC3E}">
        <p14:creationId xmlns:p14="http://schemas.microsoft.com/office/powerpoint/2010/main" val="107297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4C17B10E-FD15-4710-84D0-704ADE2554B6}" type="datetimeFigureOut">
              <a:rPr lang="fr-FR" smtClean="0"/>
              <a:t>07/09/2021</a:t>
            </a:fld>
            <a:endParaRPr lang="fr-F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01ECAA13-4B49-4B2B-B39F-C228BAAF6A40}" type="slidenum">
              <a:rPr lang="fr-FR" smtClean="0"/>
              <a:t>‹N°›</a:t>
            </a:fld>
            <a:endParaRPr lang="fr-FR"/>
          </a:p>
        </p:txBody>
      </p:sp>
    </p:spTree>
    <p:extLst>
      <p:ext uri="{BB962C8B-B14F-4D97-AF65-F5344CB8AC3E}">
        <p14:creationId xmlns:p14="http://schemas.microsoft.com/office/powerpoint/2010/main" val="16833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712968" cy="706090"/>
          </a:xfrm>
        </p:spPr>
        <p:txBody>
          <a:bodyPr/>
          <a:lstStyle>
            <a:lvl1pPr>
              <a:defRPr sz="3600" b="0">
                <a:solidFill>
                  <a:srgbClr val="00B0F0"/>
                </a:solidFill>
              </a:defRPr>
            </a:lvl1pPr>
          </a:lstStyle>
          <a:p>
            <a:r>
              <a:rPr lang="fr-FR"/>
              <a:t>Modifiez le style du titre</a:t>
            </a:r>
            <a:endParaRPr lang="fr-FR" dirty="0"/>
          </a:p>
        </p:txBody>
      </p:sp>
      <p:sp>
        <p:nvSpPr>
          <p:cNvPr id="3" name="Espace réservé du contenu 2"/>
          <p:cNvSpPr>
            <a:spLocks noGrp="1"/>
          </p:cNvSpPr>
          <p:nvPr>
            <p:ph idx="1"/>
          </p:nvPr>
        </p:nvSpPr>
        <p:spPr>
          <a:xfrm>
            <a:off x="251520" y="1124744"/>
            <a:ext cx="8712968" cy="4999831"/>
          </a:xfrm>
        </p:spPr>
        <p:txBody>
          <a:bodyPr>
            <a:normAutofit/>
          </a:bodyPr>
          <a:lstStyle>
            <a:lvl1pPr marL="457200" indent="-457200">
              <a:buFont typeface="Courier New" charset="0"/>
              <a:buChar char="o"/>
              <a:defRPr sz="2800">
                <a:solidFill>
                  <a:srgbClr val="0070C0"/>
                </a:solidFill>
              </a:defRPr>
            </a:lvl1pPr>
            <a:lvl2pPr marL="800100" indent="-342900">
              <a:buFont typeface="Courier New" charset="0"/>
              <a:buChar char="o"/>
              <a:defRPr sz="2400">
                <a:solidFill>
                  <a:schemeClr val="accent6">
                    <a:lumMod val="60000"/>
                    <a:lumOff val="40000"/>
                  </a:schemeClr>
                </a:solidFill>
              </a:defRPr>
            </a:lvl2pPr>
            <a:lvl3pPr marL="1257300" indent="-342900">
              <a:buFont typeface="Courier New" charset="0"/>
              <a:buChar char="o"/>
              <a:defRPr sz="2000">
                <a:solidFill>
                  <a:schemeClr val="accent6">
                    <a:lumMod val="75000"/>
                  </a:schemeClr>
                </a:solidFill>
              </a:defRPr>
            </a:lvl3pPr>
            <a:lvl4pPr marL="1714500" indent="-342900">
              <a:buFont typeface="Courier New" charset="0"/>
              <a:buChar char="o"/>
              <a:defRPr/>
            </a:lvl4pPr>
            <a:lvl5pPr marL="2171700" indent="-342900">
              <a:buFont typeface="Courier New" charset="0"/>
              <a:buChar cha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3"/>
          <p:cNvSpPr>
            <a:spLocks noGrp="1" noChangeArrowheads="1"/>
          </p:cNvSpPr>
          <p:nvPr>
            <p:ph type="dt" idx="10"/>
          </p:nvPr>
        </p:nvSpPr>
        <p:spPr>
          <a:ln/>
        </p:spPr>
        <p:txBody>
          <a:bodyPr/>
          <a:lstStyle>
            <a:lvl1pPr>
              <a:defRPr/>
            </a:lvl1pPr>
          </a:lstStyle>
          <a:p>
            <a:pPr>
              <a:defRPr/>
            </a:pPr>
            <a:fld id="{66F84FB0-82FB-F24A-A6B9-24EF0D8BB04B}" type="datetime1">
              <a:rPr lang="fr-FR" altLang="fr-FR" smtClean="0"/>
              <a:t>07/09/2021</a:t>
            </a:fld>
            <a:endParaRPr lang="fr-FR" altLang="fr-FR" dirty="0"/>
          </a:p>
        </p:txBody>
      </p:sp>
      <p:sp>
        <p:nvSpPr>
          <p:cNvPr id="5" name="Rectangle 4"/>
          <p:cNvSpPr>
            <a:spLocks noGrp="1" noChangeArrowheads="1"/>
          </p:cNvSpPr>
          <p:nvPr>
            <p:ph type="ftr" idx="11"/>
          </p:nvPr>
        </p:nvSpPr>
        <p:spPr>
          <a:xfrm>
            <a:off x="3263837" y="6356350"/>
            <a:ext cx="2894013" cy="363538"/>
          </a:xfrm>
          <a:ln/>
        </p:spPr>
        <p:txBody>
          <a:bodyPr/>
          <a:lstStyle>
            <a:lvl1pPr>
              <a:defRPr/>
            </a:lvl1pPr>
          </a:lstStyle>
          <a:p>
            <a:pPr>
              <a:defRPr/>
            </a:pPr>
            <a:r>
              <a:rPr lang="fr-FR" altLang="fr-FR" dirty="0"/>
              <a:t>Réunion Générale CPPM</a:t>
            </a:r>
          </a:p>
        </p:txBody>
      </p:sp>
      <p:sp>
        <p:nvSpPr>
          <p:cNvPr id="6" name="Rectangle 5"/>
          <p:cNvSpPr>
            <a:spLocks noGrp="1" noChangeArrowheads="1"/>
          </p:cNvSpPr>
          <p:nvPr>
            <p:ph type="sldNum" idx="12"/>
          </p:nvPr>
        </p:nvSpPr>
        <p:spPr>
          <a:xfrm>
            <a:off x="6832475" y="6356350"/>
            <a:ext cx="2132013" cy="363538"/>
          </a:xfrm>
          <a:ln/>
        </p:spPr>
        <p:txBody>
          <a:bodyPr/>
          <a:lstStyle>
            <a:lvl1pPr>
              <a:defRPr/>
            </a:lvl1pPr>
          </a:lstStyle>
          <a:p>
            <a:pPr>
              <a:defRPr/>
            </a:pPr>
            <a:fld id="{0A0FB817-97B8-4046-A94F-3C4AD34C55D3}" type="slidenum">
              <a:rPr lang="fr-FR" altLang="fr-FR" smtClean="0"/>
              <a:pPr>
                <a:defRPr/>
              </a:pPr>
              <a:t>‹N°›</a:t>
            </a:fld>
            <a:endParaRPr lang="fr-FR" altLang="fr-FR"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6416" y="-315416"/>
            <a:ext cx="978478" cy="138546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9" name="Picture 3"/>
          <p:cNvPicPr>
            <a:picLocks noChangeAspect="1" noChangeArrowheads="1"/>
          </p:cNvPicPr>
          <p:nvPr userDrawn="1"/>
        </p:nvPicPr>
        <p:blipFill>
          <a:blip r:embed="rId3">
            <a:alphaModFix amt="96000"/>
            <a:extLst>
              <a:ext uri="{BEBA8EAE-BF5A-486C-A8C5-ECC9F3942E4B}">
                <a14:imgProps xmlns:a14="http://schemas.microsoft.com/office/drawing/2010/main">
                  <a14:imgLayer r:embed="rId4">
                    <a14:imgEffect>
                      <a14:colorTemperature colorTemp="5964"/>
                    </a14:imgEffect>
                    <a14:imgEffect>
                      <a14:saturation sat="123000"/>
                    </a14:imgEffect>
                  </a14:imgLayer>
                </a14:imgProps>
              </a:ext>
              <a:ext uri="{28A0092B-C50C-407E-A947-70E740481C1C}">
                <a14:useLocalDpi xmlns:a14="http://schemas.microsoft.com/office/drawing/2010/main" val="0"/>
              </a:ext>
            </a:extLst>
          </a:blip>
          <a:srcRect/>
          <a:stretch>
            <a:fillRect/>
          </a:stretch>
        </p:blipFill>
        <p:spPr bwMode="auto">
          <a:xfrm>
            <a:off x="0" y="0"/>
            <a:ext cx="723900" cy="13335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33900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fld id="{44EFFD7E-2DC1-CF49-BC91-32CFEA0E0A6D}" type="datetime1">
              <a:rPr lang="fr-FR" altLang="fr-FR" smtClean="0"/>
              <a:t>07/09/2021</a:t>
            </a:fld>
            <a:endParaRPr lang="fr-FR" altLang="fr-FR"/>
          </a:p>
        </p:txBody>
      </p:sp>
      <p:sp>
        <p:nvSpPr>
          <p:cNvPr id="5" name="Rectangle 4"/>
          <p:cNvSpPr>
            <a:spLocks noGrp="1" noChangeArrowheads="1"/>
          </p:cNvSpPr>
          <p:nvPr>
            <p:ph type="ftr" idx="11"/>
          </p:nvPr>
        </p:nvSpPr>
        <p:spPr>
          <a:ln/>
        </p:spPr>
        <p:txBody>
          <a:bodyPr/>
          <a:lstStyle>
            <a:lvl1pPr>
              <a:defRPr/>
            </a:lvl1pPr>
          </a:lstStyle>
          <a:p>
            <a:pPr>
              <a:defRPr/>
            </a:pPr>
            <a:r>
              <a:rPr lang="fr-FR" altLang="fr-FR"/>
              <a:t>Réunion Générale CPPM</a:t>
            </a:r>
          </a:p>
        </p:txBody>
      </p:sp>
      <p:sp>
        <p:nvSpPr>
          <p:cNvPr id="6" name="Rectangle 5"/>
          <p:cNvSpPr>
            <a:spLocks noGrp="1" noChangeArrowheads="1"/>
          </p:cNvSpPr>
          <p:nvPr>
            <p:ph type="sldNum" idx="12"/>
          </p:nvPr>
        </p:nvSpPr>
        <p:spPr>
          <a:ln/>
        </p:spPr>
        <p:txBody>
          <a:bodyPr/>
          <a:lstStyle>
            <a:lvl1pPr>
              <a:defRPr/>
            </a:lvl1pPr>
          </a:lstStyle>
          <a:p>
            <a:pPr>
              <a:defRPr/>
            </a:pPr>
            <a:fld id="{0CDD00AC-05A8-1545-A319-FF77EB831705}" type="slidenum">
              <a:rPr lang="fr-FR" altLang="fr-FR"/>
              <a:pPr>
                <a:defRPr/>
              </a:pPr>
              <a:t>‹N°›</a:t>
            </a:fld>
            <a:endParaRPr lang="fr-FR" altLang="fr-FR"/>
          </a:p>
        </p:txBody>
      </p:sp>
    </p:spTree>
    <p:extLst>
      <p:ext uri="{BB962C8B-B14F-4D97-AF65-F5344CB8AC3E}">
        <p14:creationId xmlns:p14="http://schemas.microsoft.com/office/powerpoint/2010/main" val="121482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7013" cy="452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0200"/>
            <a:ext cx="4038600" cy="452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dt" idx="10"/>
          </p:nvPr>
        </p:nvSpPr>
        <p:spPr>
          <a:ln/>
        </p:spPr>
        <p:txBody>
          <a:bodyPr/>
          <a:lstStyle>
            <a:lvl1pPr>
              <a:defRPr/>
            </a:lvl1pPr>
          </a:lstStyle>
          <a:p>
            <a:pPr>
              <a:defRPr/>
            </a:pPr>
            <a:fld id="{AA7FD742-4D8F-C149-9DCF-E26C8242717D}" type="datetime1">
              <a:rPr lang="fr-FR" altLang="fr-FR" smtClean="0"/>
              <a:t>07/09/2021</a:t>
            </a:fld>
            <a:endParaRPr lang="fr-FR" altLang="fr-FR"/>
          </a:p>
        </p:txBody>
      </p:sp>
      <p:sp>
        <p:nvSpPr>
          <p:cNvPr id="6" name="Rectangle 4"/>
          <p:cNvSpPr>
            <a:spLocks noGrp="1" noChangeArrowheads="1"/>
          </p:cNvSpPr>
          <p:nvPr>
            <p:ph type="ftr" idx="11"/>
          </p:nvPr>
        </p:nvSpPr>
        <p:spPr>
          <a:ln/>
        </p:spPr>
        <p:txBody>
          <a:bodyPr/>
          <a:lstStyle>
            <a:lvl1pPr>
              <a:defRPr/>
            </a:lvl1pPr>
          </a:lstStyle>
          <a:p>
            <a:pPr>
              <a:defRPr/>
            </a:pPr>
            <a:r>
              <a:rPr lang="fr-FR" altLang="fr-FR"/>
              <a:t>Réunion Générale CPPM</a:t>
            </a:r>
          </a:p>
        </p:txBody>
      </p:sp>
      <p:sp>
        <p:nvSpPr>
          <p:cNvPr id="7" name="Rectangle 5"/>
          <p:cNvSpPr>
            <a:spLocks noGrp="1" noChangeArrowheads="1"/>
          </p:cNvSpPr>
          <p:nvPr>
            <p:ph type="sldNum" idx="12"/>
          </p:nvPr>
        </p:nvSpPr>
        <p:spPr>
          <a:ln/>
        </p:spPr>
        <p:txBody>
          <a:bodyPr/>
          <a:lstStyle>
            <a:lvl1pPr>
              <a:defRPr/>
            </a:lvl1pPr>
          </a:lstStyle>
          <a:p>
            <a:pPr>
              <a:defRPr/>
            </a:pPr>
            <a:fld id="{BFFF0E30-3EBC-C545-850C-E4B0FF2B8AE2}" type="slidenum">
              <a:rPr lang="fr-FR" altLang="fr-FR"/>
              <a:pPr>
                <a:defRPr/>
              </a:pPr>
              <a:t>‹N°›</a:t>
            </a:fld>
            <a:endParaRPr lang="fr-FR" altLang="fr-FR"/>
          </a:p>
        </p:txBody>
      </p:sp>
    </p:spTree>
    <p:extLst>
      <p:ext uri="{BB962C8B-B14F-4D97-AF65-F5344CB8AC3E}">
        <p14:creationId xmlns:p14="http://schemas.microsoft.com/office/powerpoint/2010/main" val="140479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p:cNvSpPr>
            <a:spLocks noGrp="1" noChangeArrowheads="1"/>
          </p:cNvSpPr>
          <p:nvPr>
            <p:ph type="dt" idx="10"/>
          </p:nvPr>
        </p:nvSpPr>
        <p:spPr>
          <a:ln/>
        </p:spPr>
        <p:txBody>
          <a:bodyPr/>
          <a:lstStyle>
            <a:lvl1pPr>
              <a:defRPr/>
            </a:lvl1pPr>
          </a:lstStyle>
          <a:p>
            <a:pPr>
              <a:defRPr/>
            </a:pPr>
            <a:fld id="{8303B775-F352-D348-B4DF-D9440177D5D4}" type="datetime1">
              <a:rPr lang="fr-FR" altLang="fr-FR" smtClean="0"/>
              <a:t>07/09/2021</a:t>
            </a:fld>
            <a:endParaRPr lang="fr-FR" altLang="fr-FR"/>
          </a:p>
        </p:txBody>
      </p:sp>
      <p:sp>
        <p:nvSpPr>
          <p:cNvPr id="8" name="Rectangle 4"/>
          <p:cNvSpPr>
            <a:spLocks noGrp="1" noChangeArrowheads="1"/>
          </p:cNvSpPr>
          <p:nvPr>
            <p:ph type="ftr" idx="11"/>
          </p:nvPr>
        </p:nvSpPr>
        <p:spPr>
          <a:ln/>
        </p:spPr>
        <p:txBody>
          <a:bodyPr/>
          <a:lstStyle>
            <a:lvl1pPr>
              <a:defRPr/>
            </a:lvl1pPr>
          </a:lstStyle>
          <a:p>
            <a:pPr>
              <a:defRPr/>
            </a:pPr>
            <a:r>
              <a:rPr lang="fr-FR" altLang="fr-FR"/>
              <a:t>Réunion Générale CPPM</a:t>
            </a:r>
          </a:p>
        </p:txBody>
      </p:sp>
      <p:sp>
        <p:nvSpPr>
          <p:cNvPr id="9" name="Rectangle 5"/>
          <p:cNvSpPr>
            <a:spLocks noGrp="1" noChangeArrowheads="1"/>
          </p:cNvSpPr>
          <p:nvPr>
            <p:ph type="sldNum" idx="12"/>
          </p:nvPr>
        </p:nvSpPr>
        <p:spPr>
          <a:ln/>
        </p:spPr>
        <p:txBody>
          <a:bodyPr/>
          <a:lstStyle>
            <a:lvl1pPr>
              <a:defRPr/>
            </a:lvl1pPr>
          </a:lstStyle>
          <a:p>
            <a:pPr>
              <a:defRPr/>
            </a:pPr>
            <a:fld id="{9B0F8873-5107-E241-B371-3BD64729BC65}" type="slidenum">
              <a:rPr lang="fr-FR" altLang="fr-FR"/>
              <a:pPr>
                <a:defRPr/>
              </a:pPr>
              <a:t>‹N°›</a:t>
            </a:fld>
            <a:endParaRPr lang="fr-FR" altLang="fr-FR"/>
          </a:p>
        </p:txBody>
      </p:sp>
    </p:spTree>
    <p:extLst>
      <p:ext uri="{BB962C8B-B14F-4D97-AF65-F5344CB8AC3E}">
        <p14:creationId xmlns:p14="http://schemas.microsoft.com/office/powerpoint/2010/main" val="918450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3"/>
          <p:cNvSpPr>
            <a:spLocks noGrp="1" noChangeArrowheads="1"/>
          </p:cNvSpPr>
          <p:nvPr>
            <p:ph type="dt" idx="10"/>
          </p:nvPr>
        </p:nvSpPr>
        <p:spPr>
          <a:ln/>
        </p:spPr>
        <p:txBody>
          <a:bodyPr/>
          <a:lstStyle>
            <a:lvl1pPr>
              <a:defRPr/>
            </a:lvl1pPr>
          </a:lstStyle>
          <a:p>
            <a:pPr>
              <a:defRPr/>
            </a:pPr>
            <a:fld id="{AAAD03CC-1FB6-A646-8720-467DCD0714B6}" type="datetime1">
              <a:rPr lang="fr-FR" altLang="fr-FR" smtClean="0"/>
              <a:t>07/09/2021</a:t>
            </a:fld>
            <a:endParaRPr lang="fr-FR" altLang="fr-FR"/>
          </a:p>
        </p:txBody>
      </p:sp>
      <p:sp>
        <p:nvSpPr>
          <p:cNvPr id="4" name="Rectangle 4"/>
          <p:cNvSpPr>
            <a:spLocks noGrp="1" noChangeArrowheads="1"/>
          </p:cNvSpPr>
          <p:nvPr>
            <p:ph type="ftr" idx="11"/>
          </p:nvPr>
        </p:nvSpPr>
        <p:spPr>
          <a:ln/>
        </p:spPr>
        <p:txBody>
          <a:bodyPr/>
          <a:lstStyle>
            <a:lvl1pPr>
              <a:defRPr/>
            </a:lvl1pPr>
          </a:lstStyle>
          <a:p>
            <a:pPr>
              <a:defRPr/>
            </a:pPr>
            <a:r>
              <a:rPr lang="fr-FR" altLang="fr-FR"/>
              <a:t>Réunion Générale CPPM</a:t>
            </a:r>
          </a:p>
        </p:txBody>
      </p:sp>
      <p:sp>
        <p:nvSpPr>
          <p:cNvPr id="5" name="Rectangle 5"/>
          <p:cNvSpPr>
            <a:spLocks noGrp="1" noChangeArrowheads="1"/>
          </p:cNvSpPr>
          <p:nvPr>
            <p:ph type="sldNum" idx="12"/>
          </p:nvPr>
        </p:nvSpPr>
        <p:spPr>
          <a:ln/>
        </p:spPr>
        <p:txBody>
          <a:bodyPr/>
          <a:lstStyle>
            <a:lvl1pPr>
              <a:defRPr/>
            </a:lvl1pPr>
          </a:lstStyle>
          <a:p>
            <a:pPr>
              <a:defRPr/>
            </a:pPr>
            <a:fld id="{FB50C567-9CEF-0D40-A839-2618B7CD0E7F}" type="slidenum">
              <a:rPr lang="fr-FR" altLang="fr-FR"/>
              <a:pPr>
                <a:defRPr/>
              </a:pPr>
              <a:t>‹N°›</a:t>
            </a:fld>
            <a:endParaRPr lang="fr-FR" altLang="fr-FR"/>
          </a:p>
        </p:txBody>
      </p:sp>
    </p:spTree>
    <p:extLst>
      <p:ext uri="{BB962C8B-B14F-4D97-AF65-F5344CB8AC3E}">
        <p14:creationId xmlns:p14="http://schemas.microsoft.com/office/powerpoint/2010/main" val="27888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BCF94073-366E-544E-8293-4FB98C4F4328}" type="datetime1">
              <a:rPr lang="fr-FR" altLang="fr-FR" smtClean="0"/>
              <a:t>07/09/2021</a:t>
            </a:fld>
            <a:endParaRPr lang="fr-FR" altLang="fr-FR"/>
          </a:p>
        </p:txBody>
      </p:sp>
      <p:sp>
        <p:nvSpPr>
          <p:cNvPr id="3" name="Rectangle 4"/>
          <p:cNvSpPr>
            <a:spLocks noGrp="1" noChangeArrowheads="1"/>
          </p:cNvSpPr>
          <p:nvPr>
            <p:ph type="ftr" idx="11"/>
          </p:nvPr>
        </p:nvSpPr>
        <p:spPr>
          <a:ln/>
        </p:spPr>
        <p:txBody>
          <a:bodyPr/>
          <a:lstStyle>
            <a:lvl1pPr>
              <a:defRPr/>
            </a:lvl1pPr>
          </a:lstStyle>
          <a:p>
            <a:pPr>
              <a:defRPr/>
            </a:pPr>
            <a:r>
              <a:rPr lang="fr-FR" altLang="fr-FR"/>
              <a:t>Réunion Générale CPPM</a:t>
            </a:r>
          </a:p>
        </p:txBody>
      </p:sp>
      <p:sp>
        <p:nvSpPr>
          <p:cNvPr id="4" name="Rectangle 5"/>
          <p:cNvSpPr>
            <a:spLocks noGrp="1" noChangeArrowheads="1"/>
          </p:cNvSpPr>
          <p:nvPr>
            <p:ph type="sldNum" idx="12"/>
          </p:nvPr>
        </p:nvSpPr>
        <p:spPr>
          <a:ln/>
        </p:spPr>
        <p:txBody>
          <a:bodyPr/>
          <a:lstStyle>
            <a:lvl1pPr>
              <a:defRPr/>
            </a:lvl1pPr>
          </a:lstStyle>
          <a:p>
            <a:pPr>
              <a:defRPr/>
            </a:pPr>
            <a:fld id="{E1B8C222-AA39-464A-AA8F-5BAC51779525}" type="slidenum">
              <a:rPr lang="fr-FR" altLang="fr-FR"/>
              <a:pPr>
                <a:defRPr/>
              </a:pPr>
              <a:t>‹N°›</a:t>
            </a:fld>
            <a:endParaRPr lang="fr-FR" altLang="fr-FR"/>
          </a:p>
        </p:txBody>
      </p:sp>
    </p:spTree>
    <p:extLst>
      <p:ext uri="{BB962C8B-B14F-4D97-AF65-F5344CB8AC3E}">
        <p14:creationId xmlns:p14="http://schemas.microsoft.com/office/powerpoint/2010/main" val="133144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fld id="{C746BED1-56D6-C74E-A44E-FD9922ABC228}" type="datetime1">
              <a:rPr lang="fr-FR" altLang="fr-FR" smtClean="0"/>
              <a:t>07/09/2021</a:t>
            </a:fld>
            <a:endParaRPr lang="fr-FR" altLang="fr-FR"/>
          </a:p>
        </p:txBody>
      </p:sp>
      <p:sp>
        <p:nvSpPr>
          <p:cNvPr id="6" name="Rectangle 4"/>
          <p:cNvSpPr>
            <a:spLocks noGrp="1" noChangeArrowheads="1"/>
          </p:cNvSpPr>
          <p:nvPr>
            <p:ph type="ftr" idx="11"/>
          </p:nvPr>
        </p:nvSpPr>
        <p:spPr>
          <a:ln/>
        </p:spPr>
        <p:txBody>
          <a:bodyPr/>
          <a:lstStyle>
            <a:lvl1pPr>
              <a:defRPr/>
            </a:lvl1pPr>
          </a:lstStyle>
          <a:p>
            <a:pPr>
              <a:defRPr/>
            </a:pPr>
            <a:r>
              <a:rPr lang="fr-FR" altLang="fr-FR"/>
              <a:t>Réunion Générale CPPM</a:t>
            </a:r>
          </a:p>
        </p:txBody>
      </p:sp>
      <p:sp>
        <p:nvSpPr>
          <p:cNvPr id="7" name="Rectangle 5"/>
          <p:cNvSpPr>
            <a:spLocks noGrp="1" noChangeArrowheads="1"/>
          </p:cNvSpPr>
          <p:nvPr>
            <p:ph type="sldNum" idx="12"/>
          </p:nvPr>
        </p:nvSpPr>
        <p:spPr>
          <a:ln/>
        </p:spPr>
        <p:txBody>
          <a:bodyPr/>
          <a:lstStyle>
            <a:lvl1pPr>
              <a:defRPr/>
            </a:lvl1pPr>
          </a:lstStyle>
          <a:p>
            <a:pPr>
              <a:defRPr/>
            </a:pPr>
            <a:fld id="{AAF28459-E296-BF42-BF65-D00BCD71F7D5}" type="slidenum">
              <a:rPr lang="fr-FR" altLang="fr-FR"/>
              <a:pPr>
                <a:defRPr/>
              </a:pPr>
              <a:t>‹N°›</a:t>
            </a:fld>
            <a:endParaRPr lang="fr-FR" altLang="fr-FR"/>
          </a:p>
        </p:txBody>
      </p:sp>
    </p:spTree>
    <p:extLst>
      <p:ext uri="{BB962C8B-B14F-4D97-AF65-F5344CB8AC3E}">
        <p14:creationId xmlns:p14="http://schemas.microsoft.com/office/powerpoint/2010/main" val="85624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fld id="{E38E5FBB-F1D1-9F49-BA7F-8B9DD581525B}" type="datetime1">
              <a:rPr lang="fr-FR" altLang="fr-FR" smtClean="0"/>
              <a:t>07/09/2021</a:t>
            </a:fld>
            <a:endParaRPr lang="fr-FR" altLang="fr-FR"/>
          </a:p>
        </p:txBody>
      </p:sp>
      <p:sp>
        <p:nvSpPr>
          <p:cNvPr id="6" name="Rectangle 4"/>
          <p:cNvSpPr>
            <a:spLocks noGrp="1" noChangeArrowheads="1"/>
          </p:cNvSpPr>
          <p:nvPr>
            <p:ph type="ftr" idx="11"/>
          </p:nvPr>
        </p:nvSpPr>
        <p:spPr>
          <a:ln/>
        </p:spPr>
        <p:txBody>
          <a:bodyPr/>
          <a:lstStyle>
            <a:lvl1pPr>
              <a:defRPr/>
            </a:lvl1pPr>
          </a:lstStyle>
          <a:p>
            <a:pPr>
              <a:defRPr/>
            </a:pPr>
            <a:r>
              <a:rPr lang="fr-FR" altLang="fr-FR"/>
              <a:t>Réunion Générale CPPM</a:t>
            </a:r>
          </a:p>
        </p:txBody>
      </p:sp>
      <p:sp>
        <p:nvSpPr>
          <p:cNvPr id="7" name="Rectangle 5"/>
          <p:cNvSpPr>
            <a:spLocks noGrp="1" noChangeArrowheads="1"/>
          </p:cNvSpPr>
          <p:nvPr>
            <p:ph type="sldNum" idx="12"/>
          </p:nvPr>
        </p:nvSpPr>
        <p:spPr>
          <a:ln/>
        </p:spPr>
        <p:txBody>
          <a:bodyPr/>
          <a:lstStyle>
            <a:lvl1pPr>
              <a:defRPr/>
            </a:lvl1pPr>
          </a:lstStyle>
          <a:p>
            <a:pPr>
              <a:defRPr/>
            </a:pPr>
            <a:fld id="{F028CEE5-50A9-864A-B6CB-77AC2447C907}" type="slidenum">
              <a:rPr lang="fr-FR" altLang="fr-FR"/>
              <a:pPr>
                <a:defRPr/>
              </a:pPr>
              <a:t>‹N°›</a:t>
            </a:fld>
            <a:endParaRPr lang="fr-FR" altLang="fr-FR"/>
          </a:p>
        </p:txBody>
      </p:sp>
    </p:spTree>
    <p:extLst>
      <p:ext uri="{BB962C8B-B14F-4D97-AF65-F5344CB8AC3E}">
        <p14:creationId xmlns:p14="http://schemas.microsoft.com/office/powerpoint/2010/main" val="62193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Verdana" panose="020B0604030504040204" pitchFamily="34" charset="0"/>
                <a:ea typeface="+mn-ea"/>
                <a:cs typeface="Arial" panose="020B0604020202020204" pitchFamily="34" charset="0"/>
              </a:defRPr>
            </a:lvl1pPr>
          </a:lstStyle>
          <a:p>
            <a:pPr>
              <a:defRPr/>
            </a:pPr>
            <a:fld id="{182BE35E-C4FF-BC4F-9E6E-90FD933D42F2}" type="datetime1">
              <a:rPr lang="fr-FR" altLang="fr-FR" smtClean="0"/>
              <a:t>07/09/2021</a:t>
            </a:fld>
            <a:endParaRPr lang="fr-FR" altLang="fr-FR"/>
          </a:p>
        </p:txBody>
      </p:sp>
      <p:sp>
        <p:nvSpPr>
          <p:cNvPr id="1028" name="Rectangle 4"/>
          <p:cNvSpPr>
            <a:spLocks noGrp="1" noChangeArrowheads="1"/>
          </p:cNvSpPr>
          <p:nvPr>
            <p:ph type="ftr"/>
          </p:nvPr>
        </p:nvSpPr>
        <p:spPr bwMode="auto">
          <a:xfrm>
            <a:off x="3124200" y="6356350"/>
            <a:ext cx="28940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Verdana" panose="020B0604030504040204" pitchFamily="34" charset="0"/>
                <a:ea typeface="+mn-ea"/>
                <a:cs typeface="Arial" panose="020B0604020202020204" pitchFamily="34" charset="0"/>
              </a:defRPr>
            </a:lvl1pPr>
          </a:lstStyle>
          <a:p>
            <a:pPr>
              <a:defRPr/>
            </a:pPr>
            <a:r>
              <a:rPr lang="fr-FR" altLang="fr-FR"/>
              <a:t>Réunion Générale CPPM</a:t>
            </a:r>
          </a:p>
        </p:txBody>
      </p:sp>
      <p:sp>
        <p:nvSpPr>
          <p:cNvPr id="1029"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Verdana" panose="020B0604030504040204" pitchFamily="34" charset="0"/>
                <a:ea typeface="ＭＳ Ｐゴシック" panose="020B0600070205080204" pitchFamily="34" charset="-128"/>
                <a:cs typeface="Arial" panose="020B0604020202020204" pitchFamily="34" charset="0"/>
              </a:defRPr>
            </a:lvl1pPr>
          </a:lstStyle>
          <a:p>
            <a:pPr>
              <a:defRPr/>
            </a:pPr>
            <a:fld id="{B509A75C-F33C-8E45-BE88-C5A5866D98C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5207" r:id="rId1"/>
    <p:sldLayoutId id="2147485208" r:id="rId2"/>
    <p:sldLayoutId id="2147485209" r:id="rId3"/>
    <p:sldLayoutId id="2147485210" r:id="rId4"/>
    <p:sldLayoutId id="2147485211" r:id="rId5"/>
    <p:sldLayoutId id="2147485212" r:id="rId6"/>
    <p:sldLayoutId id="2147485213" r:id="rId7"/>
    <p:sldLayoutId id="2147485214" r:id="rId8"/>
    <p:sldLayoutId id="2147485215" r:id="rId9"/>
    <p:sldLayoutId id="2147485216" r:id="rId10"/>
    <p:sldLayoutId id="2147485217" r:id="rId11"/>
  </p:sldLayoutIdLst>
  <p:hf sldNum="0" hdr="0"/>
  <p:txStyles>
    <p:titleStyle>
      <a:lvl1pPr algn="ctr" defTabSz="449263" rtl="0" eaLnBrk="1" fontAlgn="base" hangingPunct="1">
        <a:spcBef>
          <a:spcPct val="0"/>
        </a:spcBef>
        <a:spcAft>
          <a:spcPct val="0"/>
        </a:spcAft>
        <a:buClr>
          <a:srgbClr val="000000"/>
        </a:buClr>
        <a:buSzPct val="100000"/>
        <a:buFont typeface="Times New Roman" charset="0"/>
        <a:defRPr sz="4400" kern="1200">
          <a:solidFill>
            <a:srgbClr val="0000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charset="0"/>
        <a:defRPr sz="4400">
          <a:solidFill>
            <a:srgbClr val="000000"/>
          </a:solidFill>
          <a:latin typeface="Calibri" panose="020F0502020204030204" pitchFamily="34" charset="0"/>
          <a:ea typeface="ＭＳ Ｐゴシック" panose="020B0600070205080204" pitchFamily="34" charset="-128"/>
        </a:defRPr>
      </a:lvl2pPr>
      <a:lvl3pPr algn="ctr" defTabSz="449263" rtl="0" eaLnBrk="1" fontAlgn="base" hangingPunct="1">
        <a:spcBef>
          <a:spcPct val="0"/>
        </a:spcBef>
        <a:spcAft>
          <a:spcPct val="0"/>
        </a:spcAft>
        <a:buClr>
          <a:srgbClr val="000000"/>
        </a:buClr>
        <a:buSzPct val="100000"/>
        <a:buFont typeface="Times New Roman" charset="0"/>
        <a:defRPr sz="4400">
          <a:solidFill>
            <a:srgbClr val="000000"/>
          </a:solidFill>
          <a:latin typeface="Calibri" panose="020F0502020204030204" pitchFamily="34" charset="0"/>
          <a:ea typeface="ＭＳ Ｐゴシック" panose="020B0600070205080204" pitchFamily="34" charset="-128"/>
        </a:defRPr>
      </a:lvl3pPr>
      <a:lvl4pPr algn="ctr" defTabSz="449263" rtl="0" eaLnBrk="1" fontAlgn="base" hangingPunct="1">
        <a:spcBef>
          <a:spcPct val="0"/>
        </a:spcBef>
        <a:spcAft>
          <a:spcPct val="0"/>
        </a:spcAft>
        <a:buClr>
          <a:srgbClr val="000000"/>
        </a:buClr>
        <a:buSzPct val="100000"/>
        <a:buFont typeface="Times New Roman" charset="0"/>
        <a:defRPr sz="4400">
          <a:solidFill>
            <a:srgbClr val="000000"/>
          </a:solidFill>
          <a:latin typeface="Calibri" panose="020F0502020204030204" pitchFamily="34" charset="0"/>
          <a:ea typeface="ＭＳ Ｐゴシック" panose="020B0600070205080204" pitchFamily="34" charset="-128"/>
        </a:defRPr>
      </a:lvl4pPr>
      <a:lvl5pPr algn="ctr" defTabSz="449263" rtl="0" eaLnBrk="1" fontAlgn="base" hangingPunct="1">
        <a:spcBef>
          <a:spcPct val="0"/>
        </a:spcBef>
        <a:spcAft>
          <a:spcPct val="0"/>
        </a:spcAft>
        <a:buClr>
          <a:srgbClr val="000000"/>
        </a:buClr>
        <a:buSzPct val="100000"/>
        <a:buFont typeface="Times New Roman" charset="0"/>
        <a:defRPr sz="4400">
          <a:solidFill>
            <a:srgbClr val="000000"/>
          </a:solidFill>
          <a:latin typeface="Calibri" panose="020F0502020204030204" pitchFamily="34" charset="0"/>
          <a:ea typeface="ＭＳ Ｐゴシック" panose="020B0600070205080204" pitchFamily="34" charset="-128"/>
        </a:defRPr>
      </a:lvl5pPr>
      <a:lvl6pPr marL="25146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6pPr>
      <a:lvl7pPr marL="29718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7pPr>
      <a:lvl8pPr marL="34290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8pPr>
      <a:lvl9pPr marL="38862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ZoneTexte 11"/>
          <p:cNvSpPr txBox="1">
            <a:spLocks noChangeArrowheads="1"/>
          </p:cNvSpPr>
          <p:nvPr userDrawn="1"/>
        </p:nvSpPr>
        <p:spPr bwMode="auto">
          <a:xfrm>
            <a:off x="6224588" y="6678613"/>
            <a:ext cx="2809875" cy="214312"/>
          </a:xfrm>
          <a:prstGeom prst="rect">
            <a:avLst/>
          </a:prstGeom>
          <a:noFill/>
          <a:ln w="9525">
            <a:noFill/>
            <a:miter lim="800000"/>
            <a:headEnd/>
            <a:tailEnd/>
          </a:ln>
        </p:spPr>
        <p:txBody>
          <a:bodyPr wrap="none">
            <a:prstTxWarp prst="textNoShape">
              <a:avLst/>
            </a:prstTxWarp>
          </a:bodyPr>
          <a:lstStyle/>
          <a:p>
            <a:pPr algn="r" defTabSz="342900"/>
            <a:r>
              <a:rPr lang="fr-FR" sz="525" i="1">
                <a:solidFill>
                  <a:prstClr val="white"/>
                </a:solidFill>
                <a:ea typeface="Cabin Bold" charset="0"/>
              </a:rPr>
              <a:t>EVALUATION AERES 12-13-14 JANVIER 2011 # 01</a:t>
            </a:r>
            <a:endParaRPr lang="fr-FR" sz="525">
              <a:solidFill>
                <a:prstClr val="white"/>
              </a:solidFill>
              <a:ea typeface="Cabin Bold" charset="0"/>
            </a:endParaRPr>
          </a:p>
        </p:txBody>
      </p:sp>
      <p:pic>
        <p:nvPicPr>
          <p:cNvPr id="9" name="Image 17" descr="Coin.ai"/>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0" y="0"/>
            <a:ext cx="723900" cy="1333500"/>
          </a:xfrm>
          <a:prstGeom prst="rect">
            <a:avLst/>
          </a:prstGeom>
          <a:noFill/>
          <a:ln w="9525">
            <a:noFill/>
            <a:miter lim="800000"/>
            <a:headEnd/>
            <a:tailEnd/>
          </a:ln>
        </p:spPr>
      </p:pic>
      <p:sp>
        <p:nvSpPr>
          <p:cNvPr id="15" name="Rectangle 14"/>
          <p:cNvSpPr/>
          <p:nvPr userDrawn="1"/>
        </p:nvSpPr>
        <p:spPr>
          <a:xfrm>
            <a:off x="0" y="6692900"/>
            <a:ext cx="9144000" cy="179388"/>
          </a:xfrm>
          <a:prstGeom prst="rect">
            <a:avLst/>
          </a:prstGeom>
          <a:solidFill>
            <a:srgbClr val="1147AC"/>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r>
              <a:rPr lang="fr-FR" sz="1350" dirty="0">
                <a:solidFill>
                  <a:prstClr val="white"/>
                </a:solidFill>
              </a:rPr>
              <a:t>  </a:t>
            </a:r>
          </a:p>
        </p:txBody>
      </p:sp>
      <p:sp>
        <p:nvSpPr>
          <p:cNvPr id="16" name="ZoneTexte 11"/>
          <p:cNvSpPr txBox="1">
            <a:spLocks noChangeArrowheads="1"/>
          </p:cNvSpPr>
          <p:nvPr userDrawn="1"/>
        </p:nvSpPr>
        <p:spPr bwMode="auto">
          <a:xfrm>
            <a:off x="6224588" y="6675438"/>
            <a:ext cx="2809875" cy="214312"/>
          </a:xfrm>
          <a:prstGeom prst="rect">
            <a:avLst/>
          </a:prstGeom>
          <a:noFill/>
          <a:ln w="9525">
            <a:noFill/>
            <a:miter lim="800000"/>
            <a:headEnd/>
            <a:tailEnd/>
          </a:ln>
        </p:spPr>
        <p:txBody>
          <a:bodyPr wrap="none">
            <a:prstTxWarp prst="textNoShape">
              <a:avLst/>
            </a:prstTxWarp>
          </a:bodyPr>
          <a:lstStyle/>
          <a:p>
            <a:pPr algn="r" defTabSz="342900"/>
            <a:r>
              <a:rPr lang="fr-FR" sz="800" baseline="0" dirty="0">
                <a:solidFill>
                  <a:prstClr val="white"/>
                </a:solidFill>
                <a:latin typeface="Tahoma" panose="020B0604030504040204" pitchFamily="34" charset="0"/>
                <a:ea typeface="Tahoma" panose="020B0604030504040204" pitchFamily="34" charset="0"/>
                <a:cs typeface="Tahoma" panose="020B0604030504040204" pitchFamily="34" charset="0"/>
              </a:rPr>
              <a:t>Mercredi 6 juillet 2016 – Page </a:t>
            </a:r>
            <a:fld id="{603EE76A-6AFC-4ABB-911C-A01F2316BFFB}" type="slidenum">
              <a:rPr lang="fr-FR" sz="800" baseline="0" smtClean="0">
                <a:solidFill>
                  <a:prstClr val="white"/>
                </a:solidFill>
                <a:latin typeface="Tahoma" panose="020B0604030504040204" pitchFamily="34" charset="0"/>
                <a:ea typeface="Tahoma" panose="020B0604030504040204" pitchFamily="34" charset="0"/>
                <a:cs typeface="Tahoma" panose="020B0604030504040204" pitchFamily="34" charset="0"/>
              </a:rPr>
              <a:pPr algn="r" defTabSz="342900"/>
              <a:t>‹N°›</a:t>
            </a:fld>
            <a:r>
              <a:rPr lang="fr-FR" sz="525" baseline="0" dirty="0">
                <a:solidFill>
                  <a:prstClr val="white"/>
                </a:solidFill>
                <a:ea typeface="Cabin Bold" charset="0"/>
              </a:rPr>
              <a:t> </a:t>
            </a:r>
            <a:endParaRPr lang="fr-FR" sz="525" dirty="0">
              <a:solidFill>
                <a:prstClr val="white"/>
              </a:solidFill>
              <a:ea typeface="Cabin Bold" charset="0"/>
            </a:endParaRPr>
          </a:p>
        </p:txBody>
      </p:sp>
    </p:spTree>
    <p:extLst>
      <p:ext uri="{BB962C8B-B14F-4D97-AF65-F5344CB8AC3E}">
        <p14:creationId xmlns:p14="http://schemas.microsoft.com/office/powerpoint/2010/main" val="3415653681"/>
      </p:ext>
    </p:extLst>
  </p:cSld>
  <p:clrMap bg1="lt1" tx1="dk1" bg2="lt2" tx2="dk2" accent1="accent1" accent2="accent2" accent3="accent3" accent4="accent4" accent5="accent5" accent6="accent6" hlink="hlink" folHlink="folHlink"/>
  <p:sldLayoutIdLst>
    <p:sldLayoutId id="2147485221" r:id="rId1"/>
    <p:sldLayoutId id="2147485222" r:id="rId2"/>
    <p:sldLayoutId id="2147485223" r:id="rId3"/>
    <p:sldLayoutId id="2147485224" r:id="rId4"/>
    <p:sldLayoutId id="2147485225" r:id="rId5"/>
    <p:sldLayoutId id="2147485226" r:id="rId6"/>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etedelascience.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villagedessciencessud.f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etedelascience.fr/festival-des-sciences-et-de-l-innovation-de-marseille-202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fetedelascience.fr/exposition-50-ans-de-physique-des-2-infinis-0" TargetMode="External"/><Relationship Id="rId4" Type="http://schemas.openxmlformats.org/officeDocument/2006/relationships/hyperlink" Target="https://www.fetedelascience.fr/le-cppm-et-la-physique-des-deux-infini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9" y="1916832"/>
            <a:ext cx="9099978" cy="2952328"/>
          </a:xfrm>
        </p:spPr>
        <p:txBody>
          <a:bodyPr/>
          <a:lstStyle/>
          <a:p>
            <a:br>
              <a:rPr lang="en-US" sz="2800" b="1" dirty="0">
                <a:solidFill>
                  <a:srgbClr val="B85808"/>
                </a:solidFill>
              </a:rPr>
            </a:br>
            <a:r>
              <a:rPr lang="en-US" sz="2800" b="1" dirty="0">
                <a:solidFill>
                  <a:srgbClr val="B85808"/>
                </a:solidFill>
              </a:rPr>
              <a:t>Participation du CPPM </a:t>
            </a:r>
            <a:br>
              <a:rPr lang="en-US" sz="2800" b="1" dirty="0">
                <a:solidFill>
                  <a:srgbClr val="B85808"/>
                </a:solidFill>
              </a:rPr>
            </a:br>
            <a:r>
              <a:rPr lang="en-US" sz="2800" b="1" dirty="0">
                <a:solidFill>
                  <a:srgbClr val="B85808"/>
                </a:solidFill>
              </a:rPr>
              <a:t>à la Fête de la science 2021</a:t>
            </a:r>
            <a:br>
              <a:rPr lang="en-US" sz="2800" b="1" dirty="0">
                <a:solidFill>
                  <a:srgbClr val="B85808"/>
                </a:solidFill>
              </a:rPr>
            </a:br>
            <a:endParaRPr lang="en-US" sz="1800" b="1" dirty="0">
              <a:solidFill>
                <a:srgbClr val="B85808"/>
              </a:solidFill>
            </a:endParaRPr>
          </a:p>
        </p:txBody>
      </p:sp>
      <p:sp>
        <p:nvSpPr>
          <p:cNvPr id="4" name="Date Placeholder 3"/>
          <p:cNvSpPr>
            <a:spLocks noGrp="1"/>
          </p:cNvSpPr>
          <p:nvPr>
            <p:ph type="dt" idx="10"/>
          </p:nvPr>
        </p:nvSpPr>
        <p:spPr>
          <a:xfrm>
            <a:off x="1" y="6472030"/>
            <a:ext cx="971600" cy="385970"/>
          </a:xfrm>
        </p:spPr>
        <p:txBody>
          <a:bodyPr/>
          <a:lstStyle/>
          <a:p>
            <a:pPr>
              <a:defRPr/>
            </a:pPr>
            <a:r>
              <a:rPr lang="fr-FR" altLang="fr-FR" dirty="0"/>
              <a:t>07/09/21</a:t>
            </a:r>
          </a:p>
        </p:txBody>
      </p:sp>
      <p:sp>
        <p:nvSpPr>
          <p:cNvPr id="5" name="Footer Placeholder 4"/>
          <p:cNvSpPr>
            <a:spLocks noGrp="1"/>
          </p:cNvSpPr>
          <p:nvPr>
            <p:ph type="ftr" idx="11"/>
          </p:nvPr>
        </p:nvSpPr>
        <p:spPr>
          <a:xfrm>
            <a:off x="6444208" y="6381328"/>
            <a:ext cx="2678699" cy="454240"/>
          </a:xfrm>
        </p:spPr>
        <p:txBody>
          <a:bodyPr/>
          <a:lstStyle/>
          <a:p>
            <a:pPr>
              <a:defRPr/>
            </a:pPr>
            <a:r>
              <a:rPr lang="fr-FR" altLang="fr-FR" dirty="0"/>
              <a:t>Réunion de finalisation pour la Fête à la science à Marseille</a:t>
            </a:r>
          </a:p>
        </p:txBody>
      </p:sp>
      <p:sp>
        <p:nvSpPr>
          <p:cNvPr id="7" name="Rectangle 6"/>
          <p:cNvSpPr/>
          <p:nvPr/>
        </p:nvSpPr>
        <p:spPr>
          <a:xfrm>
            <a:off x="252745" y="2060848"/>
            <a:ext cx="8879904" cy="615553"/>
          </a:xfrm>
          <a:prstGeom prst="rect">
            <a:avLst/>
          </a:prstGeom>
        </p:spPr>
        <p:txBody>
          <a:bodyPr wrap="square">
            <a:spAutoFit/>
          </a:bodyPr>
          <a:lstStyle/>
          <a:p>
            <a:endParaRPr lang="fr-FR" sz="1600" b="1" dirty="0">
              <a:solidFill>
                <a:srgbClr val="002060"/>
              </a:solidFill>
              <a:latin typeface="+mn-lt"/>
            </a:endParaRPr>
          </a:p>
          <a:p>
            <a:r>
              <a:rPr lang="fr-FR" b="1" dirty="0">
                <a:solidFill>
                  <a:srgbClr val="E46C0A"/>
                </a:solidFill>
                <a:latin typeface="+mn-lt"/>
              </a:rPr>
              <a:t> </a:t>
            </a:r>
          </a:p>
        </p:txBody>
      </p:sp>
      <p:pic>
        <p:nvPicPr>
          <p:cNvPr id="8" name="Image 7">
            <a:extLst>
              <a:ext uri="{FF2B5EF4-FFF2-40B4-BE49-F238E27FC236}">
                <a16:creationId xmlns:a16="http://schemas.microsoft.com/office/drawing/2014/main" id="{0DA729BB-75F5-48D9-AB0F-087E1AABE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5" y="548681"/>
            <a:ext cx="2736304" cy="713222"/>
          </a:xfrm>
          <a:prstGeom prst="rect">
            <a:avLst/>
          </a:prstGeom>
        </p:spPr>
      </p:pic>
    </p:spTree>
    <p:extLst>
      <p:ext uri="{BB962C8B-B14F-4D97-AF65-F5344CB8AC3E}">
        <p14:creationId xmlns:p14="http://schemas.microsoft.com/office/powerpoint/2010/main" val="120687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98"/>
            <a:ext cx="9144000" cy="706090"/>
          </a:xfrm>
        </p:spPr>
        <p:txBody>
          <a:bodyPr/>
          <a:lstStyle/>
          <a:p>
            <a:r>
              <a:rPr lang="en-US" sz="2800" b="1" dirty="0">
                <a:solidFill>
                  <a:srgbClr val="B85808"/>
                </a:solidFill>
              </a:rPr>
              <a:t>Fête de la science 2021</a:t>
            </a:r>
            <a:br>
              <a:rPr lang="en-US" sz="2800" b="1" dirty="0">
                <a:solidFill>
                  <a:srgbClr val="B85808"/>
                </a:solidFill>
              </a:rPr>
            </a:br>
            <a:endParaRPr lang="en-US" sz="1800" b="1" dirty="0">
              <a:solidFill>
                <a:srgbClr val="002060"/>
              </a:solidFill>
            </a:endParaRPr>
          </a:p>
        </p:txBody>
      </p:sp>
      <p:sp>
        <p:nvSpPr>
          <p:cNvPr id="7" name="Rectangle 6"/>
          <p:cNvSpPr/>
          <p:nvPr/>
        </p:nvSpPr>
        <p:spPr>
          <a:xfrm>
            <a:off x="252745" y="2060848"/>
            <a:ext cx="8879904" cy="615553"/>
          </a:xfrm>
          <a:prstGeom prst="rect">
            <a:avLst/>
          </a:prstGeom>
        </p:spPr>
        <p:txBody>
          <a:bodyPr wrap="square">
            <a:spAutoFit/>
          </a:bodyPr>
          <a:lstStyle/>
          <a:p>
            <a:endParaRPr lang="fr-FR" sz="1600" b="1" dirty="0">
              <a:solidFill>
                <a:srgbClr val="002060"/>
              </a:solidFill>
              <a:latin typeface="+mn-lt"/>
            </a:endParaRPr>
          </a:p>
          <a:p>
            <a:r>
              <a:rPr lang="fr-FR" b="1" dirty="0">
                <a:solidFill>
                  <a:srgbClr val="E46C0A"/>
                </a:solidFill>
                <a:latin typeface="+mn-lt"/>
              </a:rPr>
              <a:t> </a:t>
            </a:r>
          </a:p>
        </p:txBody>
      </p:sp>
      <p:sp>
        <p:nvSpPr>
          <p:cNvPr id="3" name="ZoneTexte 2">
            <a:extLst>
              <a:ext uri="{FF2B5EF4-FFF2-40B4-BE49-F238E27FC236}">
                <a16:creationId xmlns:a16="http://schemas.microsoft.com/office/drawing/2014/main" id="{6BAA96ED-062F-4957-99D8-0BD04D9A4C27}"/>
              </a:ext>
            </a:extLst>
          </p:cNvPr>
          <p:cNvSpPr txBox="1"/>
          <p:nvPr/>
        </p:nvSpPr>
        <p:spPr>
          <a:xfrm>
            <a:off x="258417" y="959114"/>
            <a:ext cx="8850088" cy="4185761"/>
          </a:xfrm>
          <a:prstGeom prst="rect">
            <a:avLst/>
          </a:prstGeom>
          <a:noFill/>
        </p:spPr>
        <p:txBody>
          <a:bodyPr wrap="square" rtlCol="0">
            <a:spAutoFit/>
          </a:bodyPr>
          <a:lstStyle/>
          <a:p>
            <a:pPr marL="285750" indent="-285750">
              <a:buFont typeface="Wingdings" panose="05000000000000000000" pitchFamily="2" charset="2"/>
              <a:buChar char="Ø"/>
            </a:pPr>
            <a:r>
              <a:rPr lang="fr-FR" sz="1400" b="1" dirty="0">
                <a:solidFill>
                  <a:srgbClr val="0070C0"/>
                </a:solidFill>
                <a:latin typeface="+mn-lt"/>
              </a:rPr>
              <a:t>Présentation du cadre :</a:t>
            </a:r>
          </a:p>
          <a:p>
            <a:pPr marL="1028700" lvl="1">
              <a:buFont typeface="Wingdings" panose="05000000000000000000" pitchFamily="2" charset="2"/>
              <a:buChar char="Ø"/>
            </a:pPr>
            <a:r>
              <a:rPr lang="fr-FR" sz="1400" dirty="0">
                <a:solidFill>
                  <a:srgbClr val="0070C0"/>
                </a:solidFill>
                <a:latin typeface="+mn-lt"/>
              </a:rPr>
              <a:t>Objectif général de la manifestation nationale : </a:t>
            </a:r>
            <a:r>
              <a:rPr lang="fr-FR" sz="1400" b="1" dirty="0">
                <a:solidFill>
                  <a:srgbClr val="0070C0"/>
                </a:solidFill>
                <a:latin typeface="+mn-lt"/>
              </a:rPr>
              <a:t>promouvoir la culture scientifique et technique </a:t>
            </a:r>
            <a:br>
              <a:rPr lang="fr-FR" sz="1400" b="1" dirty="0">
                <a:solidFill>
                  <a:srgbClr val="0070C0"/>
                </a:solidFill>
                <a:latin typeface="+mn-lt"/>
              </a:rPr>
            </a:br>
            <a:r>
              <a:rPr lang="fr-FR" sz="1400" dirty="0">
                <a:solidFill>
                  <a:srgbClr val="0070C0"/>
                </a:solidFill>
                <a:latin typeface="+mn-lt"/>
              </a:rPr>
              <a:t>auprès du grand public (scolaires, familles)</a:t>
            </a:r>
          </a:p>
          <a:p>
            <a:pPr marL="1028700" lvl="1">
              <a:buFont typeface="Wingdings" panose="05000000000000000000" pitchFamily="2" charset="2"/>
              <a:buChar char="Ø"/>
            </a:pPr>
            <a:r>
              <a:rPr lang="fr-FR" sz="1400" dirty="0">
                <a:solidFill>
                  <a:srgbClr val="0070C0"/>
                </a:solidFill>
                <a:latin typeface="Calibri" panose="020F0502020204030204" pitchFamily="34" charset="0"/>
                <a:cs typeface="Calibri" panose="020F0502020204030204" pitchFamily="34" charset="0"/>
              </a:rPr>
              <a:t>Le ministère de l'Enseignement Supérieur, la Recherche et l'Innovation </a:t>
            </a:r>
            <a:br>
              <a:rPr lang="fr-FR" sz="1400" dirty="0">
                <a:solidFill>
                  <a:srgbClr val="0070C0"/>
                </a:solidFill>
                <a:latin typeface="Calibri" panose="020F0502020204030204" pitchFamily="34" charset="0"/>
                <a:cs typeface="Calibri" panose="020F0502020204030204" pitchFamily="34" charset="0"/>
              </a:rPr>
            </a:br>
            <a:r>
              <a:rPr lang="fr-FR" sz="1400" dirty="0">
                <a:solidFill>
                  <a:srgbClr val="0070C0"/>
                </a:solidFill>
                <a:latin typeface="Calibri" panose="020F0502020204030204" pitchFamily="34" charset="0"/>
                <a:cs typeface="Calibri" panose="020F0502020204030204" pitchFamily="34" charset="0"/>
              </a:rPr>
              <a:t>organise la Fête de la science 2021</a:t>
            </a:r>
            <a:br>
              <a:rPr lang="fr-FR" sz="1400" dirty="0">
                <a:solidFill>
                  <a:srgbClr val="0070C0"/>
                </a:solidFill>
                <a:latin typeface="Calibri" panose="020F0502020204030204" pitchFamily="34" charset="0"/>
                <a:cs typeface="Calibri" panose="020F0502020204030204" pitchFamily="34" charset="0"/>
              </a:rPr>
            </a:br>
            <a:r>
              <a:rPr lang="fr-FR" sz="1400" b="1" dirty="0">
                <a:solidFill>
                  <a:srgbClr val="0070C0"/>
                </a:solidFill>
                <a:latin typeface="+mn-lt"/>
              </a:rPr>
              <a:t>sous réserve du respect des mesures sanitaires en vigueur</a:t>
            </a:r>
            <a:endParaRPr lang="fr-FR" sz="1400" b="1" dirty="0">
              <a:solidFill>
                <a:srgbClr val="0070C0"/>
              </a:solidFill>
              <a:latin typeface="Calibri" panose="020F0502020204030204" pitchFamily="34" charset="0"/>
              <a:cs typeface="Calibri" panose="020F0502020204030204" pitchFamily="34" charset="0"/>
            </a:endParaRPr>
          </a:p>
          <a:p>
            <a:pPr marL="1428750" lvl="2">
              <a:buFont typeface="Wingdings" panose="05000000000000000000" pitchFamily="2" charset="2"/>
              <a:buChar char="Ø"/>
            </a:pPr>
            <a:r>
              <a:rPr lang="fr-FR" sz="1400" dirty="0">
                <a:solidFill>
                  <a:srgbClr val="0070C0"/>
                </a:solidFill>
                <a:latin typeface="+mn-lt"/>
              </a:rPr>
              <a:t>Anniversaire des 30 ans</a:t>
            </a:r>
          </a:p>
          <a:p>
            <a:pPr marL="1428750" lvl="2">
              <a:buFont typeface="Wingdings" panose="05000000000000000000" pitchFamily="2" charset="2"/>
              <a:buChar char="Ø"/>
            </a:pPr>
            <a:r>
              <a:rPr lang="fr-FR" sz="1400" dirty="0">
                <a:solidFill>
                  <a:srgbClr val="E46C0A"/>
                </a:solidFill>
                <a:latin typeface="+mn-lt"/>
              </a:rPr>
              <a:t>L’émotion de la découverte, thématique nationale 2021 </a:t>
            </a:r>
          </a:p>
          <a:p>
            <a:pPr marL="1428750" lvl="2">
              <a:buFont typeface="Wingdings" panose="05000000000000000000" pitchFamily="2" charset="2"/>
              <a:buChar char="Ø"/>
            </a:pPr>
            <a:r>
              <a:rPr lang="fr-FR" sz="1400" dirty="0">
                <a:solidFill>
                  <a:srgbClr val="0070C0"/>
                </a:solidFill>
                <a:latin typeface="+mn-lt"/>
              </a:rPr>
              <a:t>Sciences participatives </a:t>
            </a:r>
          </a:p>
          <a:p>
            <a:pPr marL="1028700" lvl="1">
              <a:buFont typeface="Wingdings" panose="05000000000000000000" pitchFamily="2" charset="2"/>
              <a:buChar char="Ø"/>
            </a:pPr>
            <a:r>
              <a:rPr lang="fr-FR" sz="1400" b="1" dirty="0">
                <a:solidFill>
                  <a:srgbClr val="0070C0"/>
                </a:solidFill>
                <a:latin typeface="+mn-lt"/>
              </a:rPr>
              <a:t>Du 1</a:t>
            </a:r>
            <a:r>
              <a:rPr lang="fr-FR" sz="1400" b="1" baseline="30000" dirty="0">
                <a:solidFill>
                  <a:srgbClr val="0070C0"/>
                </a:solidFill>
                <a:latin typeface="+mn-lt"/>
              </a:rPr>
              <a:t>er</a:t>
            </a:r>
            <a:r>
              <a:rPr lang="fr-FR" sz="1400" b="1" dirty="0">
                <a:solidFill>
                  <a:srgbClr val="0070C0"/>
                </a:solidFill>
                <a:latin typeface="+mn-lt"/>
              </a:rPr>
              <a:t> 11 octobre 2021</a:t>
            </a:r>
          </a:p>
          <a:p>
            <a:pPr marL="1028700" lvl="1">
              <a:buFont typeface="Wingdings" panose="05000000000000000000" pitchFamily="2" charset="2"/>
              <a:buChar char="Ø"/>
            </a:pPr>
            <a:r>
              <a:rPr lang="fr-FR" sz="1400" dirty="0">
                <a:solidFill>
                  <a:srgbClr val="0070C0"/>
                </a:solidFill>
                <a:latin typeface="+mn-lt"/>
                <a:cs typeface="Calibri" panose="020F0502020204030204" pitchFamily="34" charset="0"/>
              </a:rPr>
              <a:t>Coordination régionale PACA : association des Petits Débrouillards</a:t>
            </a:r>
          </a:p>
          <a:p>
            <a:pPr marL="1028700" lvl="1">
              <a:buFont typeface="Wingdings" panose="05000000000000000000" pitchFamily="2" charset="2"/>
              <a:buChar char="Ø"/>
            </a:pPr>
            <a:r>
              <a:rPr lang="en-US" sz="1400" b="1" dirty="0" err="1">
                <a:solidFill>
                  <a:srgbClr val="0070C0"/>
                </a:solidFill>
                <a:latin typeface="Calibri" panose="020F0502020204030204" pitchFamily="34" charset="0"/>
                <a:cs typeface="Calibri" panose="020F0502020204030204" pitchFamily="34" charset="0"/>
              </a:rPr>
              <a:t>Programme</a:t>
            </a:r>
            <a:r>
              <a:rPr lang="en-US" sz="1400" b="1" dirty="0">
                <a:solidFill>
                  <a:srgbClr val="0070C0"/>
                </a:solidFill>
                <a:latin typeface="Calibri" panose="020F0502020204030204" pitchFamily="34" charset="0"/>
                <a:cs typeface="Calibri" panose="020F0502020204030204" pitchFamily="34" charset="0"/>
              </a:rPr>
              <a:t> des </a:t>
            </a:r>
            <a:r>
              <a:rPr lang="en-US" sz="1400" b="1" dirty="0" err="1">
                <a:solidFill>
                  <a:srgbClr val="0070C0"/>
                </a:solidFill>
                <a:latin typeface="Calibri" panose="020F0502020204030204" pitchFamily="34" charset="0"/>
                <a:cs typeface="Calibri" panose="020F0502020204030204" pitchFamily="34" charset="0"/>
              </a:rPr>
              <a:t>événements</a:t>
            </a:r>
            <a:r>
              <a:rPr lang="en-US" sz="1400" b="1" dirty="0">
                <a:solidFill>
                  <a:srgbClr val="0070C0"/>
                </a:solidFill>
                <a:latin typeface="Calibri" panose="020F0502020204030204" pitchFamily="34" charset="0"/>
                <a:cs typeface="Calibri" panose="020F0502020204030204" pitchFamily="34" charset="0"/>
              </a:rPr>
              <a:t> </a:t>
            </a:r>
            <a:r>
              <a:rPr lang="en-US" sz="1400" b="1" dirty="0" err="1">
                <a:solidFill>
                  <a:srgbClr val="0070C0"/>
                </a:solidFill>
                <a:latin typeface="Calibri" panose="020F0502020204030204" pitchFamily="34" charset="0"/>
                <a:cs typeface="Calibri" panose="020F0502020204030204" pitchFamily="34" charset="0"/>
              </a:rPr>
              <a:t>en</a:t>
            </a:r>
            <a:r>
              <a:rPr lang="en-US" sz="1400" b="1" dirty="0">
                <a:solidFill>
                  <a:srgbClr val="0070C0"/>
                </a:solidFill>
                <a:latin typeface="Calibri" panose="020F0502020204030204" pitchFamily="34" charset="0"/>
                <a:cs typeface="Calibri" panose="020F0502020204030204" pitchFamily="34" charset="0"/>
              </a:rPr>
              <a:t> </a:t>
            </a:r>
            <a:r>
              <a:rPr lang="en-US" sz="1400" b="1" dirty="0" err="1">
                <a:solidFill>
                  <a:srgbClr val="0070C0"/>
                </a:solidFill>
                <a:latin typeface="Calibri" panose="020F0502020204030204" pitchFamily="34" charset="0"/>
                <a:cs typeface="Calibri" panose="020F0502020204030204" pitchFamily="34" charset="0"/>
              </a:rPr>
              <a:t>présentiel</a:t>
            </a:r>
            <a:r>
              <a:rPr lang="en-US" sz="1400" b="1" dirty="0">
                <a:solidFill>
                  <a:srgbClr val="0070C0"/>
                </a:solidFill>
                <a:latin typeface="Calibri" panose="020F0502020204030204" pitchFamily="34" charset="0"/>
                <a:cs typeface="Calibri" panose="020F0502020204030204" pitchFamily="34" charset="0"/>
              </a:rPr>
              <a:t> : </a:t>
            </a:r>
            <a:r>
              <a:rPr lang="en-US" sz="1400" dirty="0">
                <a:solidFill>
                  <a:srgbClr val="0070C0"/>
                </a:solidFill>
                <a:latin typeface="Calibri" panose="020F0502020204030204" pitchFamily="34" charset="0"/>
                <a:cs typeface="Calibri" panose="020F0502020204030204" pitchFamily="34" charset="0"/>
                <a:hlinkClick r:id="rId3"/>
              </a:rPr>
              <a:t>https://www.fetedelascience.fr/</a:t>
            </a:r>
            <a:endParaRPr lang="en-US" sz="1400" dirty="0">
              <a:solidFill>
                <a:srgbClr val="0070C0"/>
              </a:solidFill>
              <a:latin typeface="Calibri" panose="020F0502020204030204" pitchFamily="34" charset="0"/>
              <a:cs typeface="Calibri" panose="020F0502020204030204" pitchFamily="34" charset="0"/>
            </a:endParaRPr>
          </a:p>
          <a:p>
            <a:pPr marL="1028700" lvl="1">
              <a:buFont typeface="Wingdings" panose="05000000000000000000" pitchFamily="2" charset="2"/>
              <a:buChar char="Ø"/>
            </a:pPr>
            <a:r>
              <a:rPr lang="en-US" sz="1400" b="1" dirty="0">
                <a:solidFill>
                  <a:srgbClr val="0070C0"/>
                </a:solidFill>
                <a:latin typeface="Calibri" panose="020F0502020204030204" pitchFamily="34" charset="0"/>
                <a:cs typeface="Calibri" panose="020F0502020204030204" pitchFamily="34" charset="0"/>
              </a:rPr>
              <a:t>Site des </a:t>
            </a:r>
            <a:r>
              <a:rPr lang="en-US" sz="1400" b="1" dirty="0" err="1">
                <a:solidFill>
                  <a:srgbClr val="0070C0"/>
                </a:solidFill>
                <a:latin typeface="Calibri" panose="020F0502020204030204" pitchFamily="34" charset="0"/>
                <a:cs typeface="Calibri" panose="020F0502020204030204" pitchFamily="34" charset="0"/>
              </a:rPr>
              <a:t>ressources</a:t>
            </a:r>
            <a:r>
              <a:rPr lang="en-US" sz="1400" b="1" dirty="0">
                <a:solidFill>
                  <a:srgbClr val="0070C0"/>
                </a:solidFill>
                <a:latin typeface="Calibri" panose="020F0502020204030204" pitchFamily="34" charset="0"/>
                <a:cs typeface="Calibri" panose="020F0502020204030204" pitchFamily="34" charset="0"/>
              </a:rPr>
              <a:t> </a:t>
            </a:r>
            <a:r>
              <a:rPr lang="en-US" sz="1400" b="1" dirty="0" err="1">
                <a:solidFill>
                  <a:srgbClr val="0070C0"/>
                </a:solidFill>
                <a:latin typeface="Calibri" panose="020F0502020204030204" pitchFamily="34" charset="0"/>
                <a:cs typeface="Calibri" panose="020F0502020204030204" pitchFamily="34" charset="0"/>
              </a:rPr>
              <a:t>virtuelles</a:t>
            </a:r>
            <a:r>
              <a:rPr lang="en-US" sz="1400" b="1" dirty="0">
                <a:solidFill>
                  <a:srgbClr val="0070C0"/>
                </a:solidFill>
                <a:latin typeface="Calibri" panose="020F0502020204030204" pitchFamily="34" charset="0"/>
                <a:cs typeface="Calibri" panose="020F0502020204030204" pitchFamily="34" charset="0"/>
              </a:rPr>
              <a:t> : </a:t>
            </a:r>
            <a:r>
              <a:rPr lang="en-US" sz="1400" dirty="0">
                <a:solidFill>
                  <a:srgbClr val="0070C0"/>
                </a:solidFill>
                <a:latin typeface="Calibri" panose="020F0502020204030204" pitchFamily="34" charset="0"/>
                <a:cs typeface="Calibri" panose="020F0502020204030204" pitchFamily="34" charset="0"/>
                <a:hlinkClick r:id="rId4"/>
              </a:rPr>
              <a:t>https://www.villagedessciencessud.fr/</a:t>
            </a:r>
            <a:endParaRPr lang="en-US" sz="1400" dirty="0">
              <a:solidFill>
                <a:srgbClr val="0070C0"/>
              </a:solidFill>
              <a:latin typeface="Calibri" panose="020F0502020204030204" pitchFamily="34" charset="0"/>
              <a:cs typeface="Calibri" panose="020F0502020204030204" pitchFamily="34" charset="0"/>
            </a:endParaRPr>
          </a:p>
          <a:p>
            <a:pPr marL="1028700" lvl="1">
              <a:buFont typeface="Wingdings" panose="05000000000000000000" pitchFamily="2" charset="2"/>
              <a:buChar char="Ø"/>
            </a:pPr>
            <a:endParaRPr lang="fr-FR" sz="1400" dirty="0">
              <a:solidFill>
                <a:srgbClr val="0070C0"/>
              </a:solidFill>
              <a:latin typeface="+mn-lt"/>
              <a:cs typeface="Calibri" panose="020F0502020204030204" pitchFamily="34" charset="0"/>
            </a:endParaRPr>
          </a:p>
          <a:p>
            <a:pPr marL="285750" lvl="1">
              <a:buFont typeface="Wingdings" panose="05000000000000000000" pitchFamily="2" charset="2"/>
              <a:buChar char="Ø"/>
            </a:pPr>
            <a:r>
              <a:rPr lang="fr-FR" sz="1400" b="1" dirty="0">
                <a:solidFill>
                  <a:srgbClr val="0070C0"/>
                </a:solidFill>
                <a:latin typeface="+mn-lt"/>
                <a:cs typeface="Calibri" panose="020F0502020204030204" pitchFamily="34" charset="0"/>
              </a:rPr>
              <a:t>Participation du CPPM :</a:t>
            </a:r>
          </a:p>
          <a:p>
            <a:pPr marL="1428750" lvl="2">
              <a:buFont typeface="Wingdings" panose="05000000000000000000" pitchFamily="2" charset="2"/>
              <a:buChar char="Ø"/>
            </a:pPr>
            <a:r>
              <a:rPr lang="fr-FR" sz="1400" b="1" dirty="0">
                <a:solidFill>
                  <a:srgbClr val="0070C0"/>
                </a:solidFill>
                <a:latin typeface="Calibri" panose="020F0502020204030204" pitchFamily="34" charset="0"/>
                <a:cs typeface="Calibri" panose="020F0502020204030204" pitchFamily="34" charset="0"/>
              </a:rPr>
              <a:t>Les 1</a:t>
            </a:r>
            <a:r>
              <a:rPr lang="fr-FR" sz="1400" b="1" baseline="30000" dirty="0">
                <a:solidFill>
                  <a:srgbClr val="0070C0"/>
                </a:solidFill>
                <a:latin typeface="Calibri" panose="020F0502020204030204" pitchFamily="34" charset="0"/>
                <a:cs typeface="Calibri" panose="020F0502020204030204" pitchFamily="34" charset="0"/>
              </a:rPr>
              <a:t>er</a:t>
            </a:r>
            <a:r>
              <a:rPr lang="fr-FR" sz="1400" b="1" dirty="0">
                <a:solidFill>
                  <a:srgbClr val="0070C0"/>
                </a:solidFill>
                <a:latin typeface="Calibri" panose="020F0502020204030204" pitchFamily="34" charset="0"/>
                <a:cs typeface="Calibri" panose="020F0502020204030204" pitchFamily="34" charset="0"/>
              </a:rPr>
              <a:t> et 2 octobre</a:t>
            </a:r>
            <a:r>
              <a:rPr lang="fr-FR" sz="1400" dirty="0">
                <a:solidFill>
                  <a:srgbClr val="0070C0"/>
                </a:solidFill>
                <a:latin typeface="Calibri" panose="020F0502020204030204" pitchFamily="34" charset="0"/>
                <a:cs typeface="Calibri" panose="020F0502020204030204" pitchFamily="34" charset="0"/>
              </a:rPr>
              <a:t>, à La Seyne-sur-Mer : la municipalité </a:t>
            </a:r>
            <a:r>
              <a:rPr lang="fr-FR" sz="1400" dirty="0" err="1">
                <a:solidFill>
                  <a:srgbClr val="0070C0"/>
                </a:solidFill>
                <a:latin typeface="Calibri" panose="020F0502020204030204" pitchFamily="34" charset="0"/>
                <a:cs typeface="Calibri" panose="020F0502020204030204" pitchFamily="34" charset="0"/>
              </a:rPr>
              <a:t>co-organise</a:t>
            </a:r>
            <a:r>
              <a:rPr lang="fr-FR" sz="1400" dirty="0">
                <a:solidFill>
                  <a:srgbClr val="0070C0"/>
                </a:solidFill>
                <a:latin typeface="Calibri" panose="020F0502020204030204" pitchFamily="34" charset="0"/>
                <a:cs typeface="Calibri" panose="020F0502020204030204" pitchFamily="34" charset="0"/>
              </a:rPr>
              <a:t> le </a:t>
            </a:r>
            <a:r>
              <a:rPr lang="fr-FR" sz="1400" b="1" dirty="0">
                <a:solidFill>
                  <a:srgbClr val="0070C0"/>
                </a:solidFill>
                <a:latin typeface="Calibri" panose="020F0502020204030204" pitchFamily="34" charset="0"/>
                <a:cs typeface="Calibri" panose="020F0502020204030204" pitchFamily="34" charset="0"/>
              </a:rPr>
              <a:t>village des sciences</a:t>
            </a:r>
            <a:r>
              <a:rPr lang="fr-FR" sz="1400" dirty="0">
                <a:solidFill>
                  <a:srgbClr val="0070C0"/>
                </a:solidFill>
                <a:latin typeface="Calibri" panose="020F0502020204030204" pitchFamily="34" charset="0"/>
                <a:cs typeface="Calibri" panose="020F0502020204030204" pitchFamily="34" charset="0"/>
              </a:rPr>
              <a:t> avec l’association Gulliver</a:t>
            </a:r>
          </a:p>
          <a:p>
            <a:pPr marL="1428750" lvl="2">
              <a:buFont typeface="Wingdings" panose="05000000000000000000" pitchFamily="2" charset="2"/>
              <a:buChar char="Ø"/>
            </a:pPr>
            <a:r>
              <a:rPr lang="fr-FR" sz="1400" b="1" dirty="0">
                <a:solidFill>
                  <a:srgbClr val="0070C0"/>
                </a:solidFill>
                <a:latin typeface="Calibri" panose="020F0502020204030204" pitchFamily="34" charset="0"/>
                <a:cs typeface="Calibri" panose="020F0502020204030204" pitchFamily="34" charset="0"/>
              </a:rPr>
              <a:t>Du 8 au 10 octobre</a:t>
            </a:r>
            <a:r>
              <a:rPr lang="fr-FR" sz="1400" dirty="0">
                <a:solidFill>
                  <a:srgbClr val="0070C0"/>
                </a:solidFill>
                <a:latin typeface="Calibri" panose="020F0502020204030204" pitchFamily="34" charset="0"/>
                <a:cs typeface="Calibri" panose="020F0502020204030204" pitchFamily="34" charset="0"/>
              </a:rPr>
              <a:t>, à Marseille : la municipalité </a:t>
            </a:r>
            <a:r>
              <a:rPr lang="fr-FR" sz="1400" dirty="0" err="1">
                <a:solidFill>
                  <a:srgbClr val="0070C0"/>
                </a:solidFill>
                <a:latin typeface="Calibri" panose="020F0502020204030204" pitchFamily="34" charset="0"/>
                <a:cs typeface="Calibri" panose="020F0502020204030204" pitchFamily="34" charset="0"/>
              </a:rPr>
              <a:t>co-organise</a:t>
            </a:r>
            <a:r>
              <a:rPr lang="fr-FR" sz="1400" dirty="0">
                <a:solidFill>
                  <a:srgbClr val="0070C0"/>
                </a:solidFill>
                <a:latin typeface="Calibri" panose="020F0502020204030204" pitchFamily="34" charset="0"/>
                <a:cs typeface="Calibri" panose="020F0502020204030204" pitchFamily="34" charset="0"/>
              </a:rPr>
              <a:t> le </a:t>
            </a:r>
            <a:r>
              <a:rPr lang="fr-FR" sz="1400" b="1" dirty="0">
                <a:solidFill>
                  <a:srgbClr val="0070C0"/>
                </a:solidFill>
                <a:latin typeface="+mn-lt"/>
              </a:rPr>
              <a:t>Festival des Sciences et de l'Innovation de Marseille </a:t>
            </a:r>
            <a:r>
              <a:rPr lang="fr-FR" sz="1400" dirty="0">
                <a:solidFill>
                  <a:srgbClr val="0070C0"/>
                </a:solidFill>
                <a:latin typeface="Calibri" panose="020F0502020204030204" pitchFamily="34" charset="0"/>
                <a:cs typeface="Calibri" panose="020F0502020204030204" pitchFamily="34" charset="0"/>
              </a:rPr>
              <a:t>avec l’association des Petits Débrouillards</a:t>
            </a:r>
            <a:endParaRPr lang="fr-FR" sz="1400" dirty="0">
              <a:solidFill>
                <a:srgbClr val="002060"/>
              </a:solidFill>
              <a:latin typeface="Calibri" panose="020F0502020204030204" pitchFamily="34" charset="0"/>
              <a:cs typeface="Calibri" panose="020F0502020204030204" pitchFamily="34" charset="0"/>
            </a:endParaRPr>
          </a:p>
        </p:txBody>
      </p:sp>
      <p:sp>
        <p:nvSpPr>
          <p:cNvPr id="8" name="Date Placeholder 3">
            <a:extLst>
              <a:ext uri="{FF2B5EF4-FFF2-40B4-BE49-F238E27FC236}">
                <a16:creationId xmlns:a16="http://schemas.microsoft.com/office/drawing/2014/main" id="{481E636E-0EFF-4695-9759-4BC6F6F47A0C}"/>
              </a:ext>
            </a:extLst>
          </p:cNvPr>
          <p:cNvSpPr>
            <a:spLocks noGrp="1"/>
          </p:cNvSpPr>
          <p:nvPr>
            <p:ph type="dt" idx="10"/>
          </p:nvPr>
        </p:nvSpPr>
        <p:spPr>
          <a:xfrm>
            <a:off x="1" y="6472030"/>
            <a:ext cx="971600" cy="385970"/>
          </a:xfrm>
        </p:spPr>
        <p:txBody>
          <a:bodyPr/>
          <a:lstStyle/>
          <a:p>
            <a:pPr>
              <a:defRPr/>
            </a:pPr>
            <a:r>
              <a:rPr lang="fr-FR" altLang="fr-FR" dirty="0"/>
              <a:t>07/09/21</a:t>
            </a:r>
          </a:p>
        </p:txBody>
      </p:sp>
      <p:sp>
        <p:nvSpPr>
          <p:cNvPr id="4" name="ZoneTexte 3">
            <a:extLst>
              <a:ext uri="{FF2B5EF4-FFF2-40B4-BE49-F238E27FC236}">
                <a16:creationId xmlns:a16="http://schemas.microsoft.com/office/drawing/2014/main" id="{B7E1AF19-91CA-4495-8300-912192138401}"/>
              </a:ext>
            </a:extLst>
          </p:cNvPr>
          <p:cNvSpPr txBox="1"/>
          <p:nvPr/>
        </p:nvSpPr>
        <p:spPr>
          <a:xfrm>
            <a:off x="1475656" y="5157192"/>
            <a:ext cx="7704857" cy="1169551"/>
          </a:xfrm>
          <a:prstGeom prst="rect">
            <a:avLst/>
          </a:prstGeom>
          <a:noFill/>
        </p:spPr>
        <p:txBody>
          <a:bodyPr wrap="square" rtlCol="0">
            <a:spAutoFit/>
          </a:bodyPr>
          <a:lstStyle/>
          <a:p>
            <a:r>
              <a:rPr lang="fr-FR" sz="1400" b="1" dirty="0">
                <a:solidFill>
                  <a:srgbClr val="0070C0"/>
                </a:solidFill>
                <a:latin typeface="Calibri" panose="020F0502020204030204" pitchFamily="34" charset="0"/>
                <a:cs typeface="Calibri" panose="020F0502020204030204" pitchFamily="34" charset="0"/>
              </a:rPr>
              <a:t>Et aussi :</a:t>
            </a:r>
          </a:p>
          <a:p>
            <a:pPr marL="285750" lvl="0" indent="-285750">
              <a:buFont typeface="Wingdings" panose="05000000000000000000" pitchFamily="2" charset="2"/>
              <a:buChar char="Ø"/>
            </a:pPr>
            <a:r>
              <a:rPr lang="fr-FR" sz="1400" b="1" dirty="0">
                <a:solidFill>
                  <a:srgbClr val="0070C0"/>
                </a:solidFill>
                <a:latin typeface="Calibri" panose="020F0502020204030204" pitchFamily="34" charset="0"/>
                <a:cs typeface="Calibri" panose="020F0502020204030204" pitchFamily="34" charset="0"/>
              </a:rPr>
              <a:t>Le 8 octobre, à 14h et à 16h</a:t>
            </a:r>
            <a:r>
              <a:rPr lang="fr-FR" sz="1400" dirty="0">
                <a:solidFill>
                  <a:srgbClr val="0070C0"/>
                </a:solidFill>
                <a:latin typeface="Calibri" panose="020F0502020204030204" pitchFamily="34" charset="0"/>
                <a:cs typeface="Calibri" panose="020F0502020204030204" pitchFamily="34" charset="0"/>
              </a:rPr>
              <a:t>, </a:t>
            </a:r>
            <a:r>
              <a:rPr lang="fr-FR" sz="1400" dirty="0" err="1">
                <a:solidFill>
                  <a:srgbClr val="0070C0"/>
                </a:solidFill>
                <a:latin typeface="Calibri" panose="020F0502020204030204" pitchFamily="34" charset="0"/>
                <a:cs typeface="Calibri" panose="020F0502020204030204" pitchFamily="34" charset="0"/>
              </a:rPr>
              <a:t>Cosmophonie</a:t>
            </a:r>
            <a:r>
              <a:rPr lang="fr-FR" sz="1400" dirty="0">
                <a:solidFill>
                  <a:srgbClr val="0070C0"/>
                </a:solidFill>
                <a:latin typeface="Calibri" panose="020F0502020204030204" pitchFamily="34" charset="0"/>
                <a:cs typeface="Calibri" panose="020F0502020204030204" pitchFamily="34" charset="0"/>
              </a:rPr>
              <a:t> : immersion sonore dans le rayonnement cosmique galactique, dans le cadre des Visites !</a:t>
            </a:r>
            <a:r>
              <a:rPr lang="fr-FR" sz="1400" dirty="0" err="1">
                <a:solidFill>
                  <a:srgbClr val="0070C0"/>
                </a:solidFill>
                <a:latin typeface="Calibri" panose="020F0502020204030204" pitchFamily="34" charset="0"/>
                <a:cs typeface="Calibri" panose="020F0502020204030204" pitchFamily="34" charset="0"/>
              </a:rPr>
              <a:t>nsolites</a:t>
            </a:r>
            <a:r>
              <a:rPr lang="fr-FR" sz="1400" dirty="0">
                <a:solidFill>
                  <a:srgbClr val="0070C0"/>
                </a:solidFill>
                <a:latin typeface="Calibri" panose="020F0502020204030204" pitchFamily="34" charset="0"/>
                <a:cs typeface="Calibri" panose="020F0502020204030204" pitchFamily="34" charset="0"/>
              </a:rPr>
              <a:t> du CNRS, pour les familles</a:t>
            </a:r>
          </a:p>
          <a:p>
            <a:pPr marL="285750" lvl="0" indent="-285750">
              <a:buFont typeface="Wingdings" panose="05000000000000000000" pitchFamily="2" charset="2"/>
              <a:buChar char="Ø"/>
            </a:pPr>
            <a:r>
              <a:rPr lang="fr-FR" sz="1400" b="1" dirty="0">
                <a:solidFill>
                  <a:srgbClr val="0070C0"/>
                </a:solidFill>
                <a:latin typeface="Calibri" panose="020F0502020204030204" pitchFamily="34" charset="0"/>
                <a:cs typeface="Calibri" panose="020F0502020204030204" pitchFamily="34" charset="0"/>
              </a:rPr>
              <a:t>Le 11 octobre</a:t>
            </a:r>
            <a:r>
              <a:rPr lang="fr-FR" sz="1400" dirty="0">
                <a:solidFill>
                  <a:srgbClr val="0070C0"/>
                </a:solidFill>
                <a:latin typeface="Calibri" panose="020F0502020204030204" pitchFamily="34" charset="0"/>
                <a:cs typeface="Calibri" panose="020F0502020204030204" pitchFamily="34" charset="0"/>
              </a:rPr>
              <a:t>, duplex à l’Observatoire de Haute Provence et de l’Observatoire du Pic du Midi , pour les scolaires et le grand public</a:t>
            </a:r>
            <a:endParaRPr lang="fr-FR" dirty="0"/>
          </a:p>
        </p:txBody>
      </p:sp>
    </p:spTree>
    <p:extLst>
      <p:ext uri="{BB962C8B-B14F-4D97-AF65-F5344CB8AC3E}">
        <p14:creationId xmlns:p14="http://schemas.microsoft.com/office/powerpoint/2010/main" val="108975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98"/>
            <a:ext cx="9144000" cy="706090"/>
          </a:xfrm>
        </p:spPr>
        <p:txBody>
          <a:bodyPr/>
          <a:lstStyle/>
          <a:p>
            <a:r>
              <a:rPr lang="en-US" sz="2800" b="1" dirty="0">
                <a:solidFill>
                  <a:srgbClr val="B85808"/>
                </a:solidFill>
              </a:rPr>
              <a:t>Fête de la science 2021</a:t>
            </a:r>
            <a:br>
              <a:rPr lang="en-US" sz="2800" b="1" dirty="0">
                <a:solidFill>
                  <a:srgbClr val="B85808"/>
                </a:solidFill>
              </a:rPr>
            </a:br>
            <a:r>
              <a:rPr lang="en-US" sz="2800" b="1" dirty="0">
                <a:solidFill>
                  <a:srgbClr val="B85808"/>
                </a:solidFill>
              </a:rPr>
              <a:t>à Marseille</a:t>
            </a:r>
          </a:p>
        </p:txBody>
      </p:sp>
      <p:sp>
        <p:nvSpPr>
          <p:cNvPr id="7" name="Rectangle 6"/>
          <p:cNvSpPr/>
          <p:nvPr/>
        </p:nvSpPr>
        <p:spPr>
          <a:xfrm>
            <a:off x="252745" y="2060848"/>
            <a:ext cx="8879904" cy="615553"/>
          </a:xfrm>
          <a:prstGeom prst="rect">
            <a:avLst/>
          </a:prstGeom>
        </p:spPr>
        <p:txBody>
          <a:bodyPr wrap="square">
            <a:spAutoFit/>
          </a:bodyPr>
          <a:lstStyle/>
          <a:p>
            <a:endParaRPr lang="fr-FR" sz="1600" b="1" dirty="0">
              <a:solidFill>
                <a:srgbClr val="002060"/>
              </a:solidFill>
              <a:latin typeface="+mn-lt"/>
            </a:endParaRPr>
          </a:p>
          <a:p>
            <a:r>
              <a:rPr lang="fr-FR" b="1" dirty="0">
                <a:solidFill>
                  <a:srgbClr val="E46C0A"/>
                </a:solidFill>
                <a:latin typeface="+mn-lt"/>
              </a:rPr>
              <a:t> </a:t>
            </a:r>
          </a:p>
        </p:txBody>
      </p:sp>
      <p:sp>
        <p:nvSpPr>
          <p:cNvPr id="3" name="ZoneTexte 2">
            <a:extLst>
              <a:ext uri="{FF2B5EF4-FFF2-40B4-BE49-F238E27FC236}">
                <a16:creationId xmlns:a16="http://schemas.microsoft.com/office/drawing/2014/main" id="{6BAA96ED-062F-4957-99D8-0BD04D9A4C27}"/>
              </a:ext>
            </a:extLst>
          </p:cNvPr>
          <p:cNvSpPr txBox="1"/>
          <p:nvPr/>
        </p:nvSpPr>
        <p:spPr>
          <a:xfrm>
            <a:off x="243003" y="1289953"/>
            <a:ext cx="8879904" cy="4770537"/>
          </a:xfrm>
          <a:prstGeom prst="rect">
            <a:avLst/>
          </a:prstGeom>
          <a:noFill/>
        </p:spPr>
        <p:txBody>
          <a:bodyPr wrap="square" rtlCol="0">
            <a:spAutoFit/>
          </a:bodyPr>
          <a:lstStyle/>
          <a:p>
            <a:pPr lvl="1">
              <a:buFont typeface="Wingdings" panose="05000000000000000000" pitchFamily="2" charset="2"/>
              <a:buChar char="Ø"/>
            </a:pPr>
            <a:r>
              <a:rPr lang="fr-FR" sz="1600" b="1" dirty="0">
                <a:solidFill>
                  <a:srgbClr val="0070C0"/>
                </a:solidFill>
                <a:latin typeface="Calibri" panose="020F0502020204030204" pitchFamily="34" charset="0"/>
                <a:cs typeface="Calibri" panose="020F0502020204030204" pitchFamily="34" charset="0"/>
              </a:rPr>
              <a:t>Festival des Sciences et de l'Innovation de Marseille 2021, </a:t>
            </a:r>
            <a:r>
              <a:rPr lang="fr-FR" sz="1600" dirty="0">
                <a:solidFill>
                  <a:srgbClr val="0070C0"/>
                </a:solidFill>
                <a:latin typeface="Calibri" panose="020F0502020204030204" pitchFamily="34" charset="0"/>
                <a:cs typeface="Calibri" panose="020F0502020204030204" pitchFamily="34" charset="0"/>
              </a:rPr>
              <a:t>du 8 au 10 octobre, près d </a:t>
            </a:r>
            <a:r>
              <a:rPr lang="fr-FR" sz="1600" dirty="0" err="1">
                <a:solidFill>
                  <a:srgbClr val="0070C0"/>
                </a:solidFill>
                <a:latin typeface="Calibri" panose="020F0502020204030204" pitchFamily="34" charset="0"/>
                <a:cs typeface="Calibri" panose="020F0502020204030204" pitchFamily="34" charset="0"/>
              </a:rPr>
              <a:t>el’Hôtel</a:t>
            </a:r>
            <a:r>
              <a:rPr lang="fr-FR" sz="1600" dirty="0">
                <a:solidFill>
                  <a:srgbClr val="0070C0"/>
                </a:solidFill>
                <a:latin typeface="Calibri" panose="020F0502020204030204" pitchFamily="34" charset="0"/>
                <a:cs typeface="Calibri" panose="020F0502020204030204" pitchFamily="34" charset="0"/>
              </a:rPr>
              <a:t> de Ville de Marseille</a:t>
            </a:r>
          </a:p>
          <a:p>
            <a:pPr marL="457200" lvl="1" indent="0"/>
            <a:endParaRPr lang="fr-FR" sz="1600" b="1" dirty="0">
              <a:solidFill>
                <a:srgbClr val="0070C0"/>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fr-FR" sz="1600" b="1" dirty="0">
                <a:solidFill>
                  <a:srgbClr val="0070C0"/>
                </a:solidFill>
                <a:latin typeface="Calibri" panose="020F0502020204030204" pitchFamily="34" charset="0"/>
                <a:cs typeface="Calibri" panose="020F0502020204030204" pitchFamily="34" charset="0"/>
              </a:rPr>
              <a:t>Programme accessible par le grand public : </a:t>
            </a:r>
          </a:p>
          <a:p>
            <a:pPr lvl="1"/>
            <a:r>
              <a:rPr lang="fr-FR" sz="1600" dirty="0">
                <a:solidFill>
                  <a:srgbClr val="0070C0"/>
                </a:solidFill>
                <a:latin typeface="Calibri" panose="020F0502020204030204" pitchFamily="34" charset="0"/>
                <a:cs typeface="Calibri" panose="020F0502020204030204" pitchFamily="34" charset="0"/>
                <a:hlinkClick r:id="rId3"/>
              </a:rPr>
              <a:t>https://www.fetedelascience.fr/festival-des-sciences-et-de-l-innovation-de-marseille-2021</a:t>
            </a:r>
            <a:endParaRPr lang="fr-FR" sz="1600" dirty="0">
              <a:solidFill>
                <a:srgbClr val="0070C0"/>
              </a:solidFill>
              <a:latin typeface="Calibri" panose="020F0502020204030204" pitchFamily="34" charset="0"/>
              <a:cs typeface="Calibri" panose="020F0502020204030204" pitchFamily="34" charset="0"/>
            </a:endParaRPr>
          </a:p>
          <a:p>
            <a:pPr lvl="1"/>
            <a:endParaRPr lang="fr-FR" sz="1600" b="1" dirty="0">
              <a:solidFill>
                <a:srgbClr val="0070C0"/>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fr-FR" sz="1600" b="1" dirty="0">
                <a:solidFill>
                  <a:srgbClr val="0070C0"/>
                </a:solidFill>
                <a:latin typeface="Calibri" panose="020F0502020204030204" pitchFamily="34" charset="0"/>
                <a:cs typeface="Calibri" panose="020F0502020204030204" pitchFamily="34" charset="0"/>
              </a:rPr>
              <a:t>Horaires :</a:t>
            </a:r>
          </a:p>
          <a:p>
            <a:pPr marL="982663" lvl="1" indent="-355600">
              <a:buFont typeface="Wingdings" panose="05000000000000000000" pitchFamily="2" charset="2"/>
              <a:buChar char="Ø"/>
              <a:tabLst>
                <a:tab pos="1254125" algn="l"/>
              </a:tabLst>
            </a:pPr>
            <a:r>
              <a:rPr lang="fr-FR" sz="1600" dirty="0">
                <a:solidFill>
                  <a:srgbClr val="0070C0"/>
                </a:solidFill>
                <a:latin typeface="Calibri" panose="020F0502020204030204" pitchFamily="34" charset="0"/>
                <a:cs typeface="Calibri" panose="020F0502020204030204" pitchFamily="34" charset="0"/>
              </a:rPr>
              <a:t>Vendredi 8 octobre (9h - 17h) : scolaires</a:t>
            </a:r>
          </a:p>
          <a:p>
            <a:pPr marL="982663" lvl="1" indent="-355600">
              <a:buFont typeface="Wingdings" panose="05000000000000000000" pitchFamily="2" charset="2"/>
              <a:buChar char="Ø"/>
              <a:tabLst>
                <a:tab pos="1254125" algn="l"/>
              </a:tabLst>
            </a:pPr>
            <a:r>
              <a:rPr lang="fr-FR" sz="1600" dirty="0">
                <a:solidFill>
                  <a:srgbClr val="0070C0"/>
                </a:solidFill>
                <a:latin typeface="Calibri" panose="020F0502020204030204" pitchFamily="34" charset="0"/>
                <a:cs typeface="Calibri" panose="020F0502020204030204" pitchFamily="34" charset="0"/>
              </a:rPr>
              <a:t>Samedi 9 octobre (9h - 18h30) : familles</a:t>
            </a:r>
          </a:p>
          <a:p>
            <a:pPr marL="982663" lvl="1" indent="-355600">
              <a:buFont typeface="Wingdings" panose="05000000000000000000" pitchFamily="2" charset="2"/>
              <a:buChar char="Ø"/>
              <a:tabLst>
                <a:tab pos="1254125" algn="l"/>
              </a:tabLst>
            </a:pPr>
            <a:r>
              <a:rPr lang="fr-FR" sz="1600" dirty="0">
                <a:solidFill>
                  <a:srgbClr val="0070C0"/>
                </a:solidFill>
                <a:latin typeface="Calibri" panose="020F0502020204030204" pitchFamily="34" charset="0"/>
                <a:cs typeface="Calibri" panose="020F0502020204030204" pitchFamily="34" charset="0"/>
              </a:rPr>
              <a:t>Dimanche 10 octobre (9h - 18h) : familles</a:t>
            </a:r>
          </a:p>
          <a:p>
            <a:pPr lvl="1"/>
            <a:endParaRPr lang="fr-FR" sz="1600" dirty="0">
              <a:solidFill>
                <a:srgbClr val="0070C0"/>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fr-FR" sz="1600" b="1" dirty="0">
                <a:solidFill>
                  <a:srgbClr val="0070C0"/>
                </a:solidFill>
                <a:latin typeface="Calibri" panose="020F0502020204030204" pitchFamily="34" charset="0"/>
                <a:cs typeface="Calibri" panose="020F0502020204030204" pitchFamily="34" charset="0"/>
              </a:rPr>
              <a:t>Stand CPPM, </a:t>
            </a:r>
            <a:r>
              <a:rPr lang="fr-FR" sz="1600" dirty="0">
                <a:solidFill>
                  <a:srgbClr val="0070C0"/>
                </a:solidFill>
                <a:latin typeface="Calibri" panose="020F0502020204030204" pitchFamily="34" charset="0"/>
                <a:cs typeface="Calibri" panose="020F0502020204030204" pitchFamily="34" charset="0"/>
                <a:hlinkClick r:id="rId4"/>
              </a:rPr>
              <a:t>https://www.fetedelascience.fr/le-cppm-et-la-physique-des-deux-infinis</a:t>
            </a:r>
            <a:endParaRPr lang="fr-FR" sz="1600" dirty="0">
              <a:solidFill>
                <a:srgbClr val="0070C0"/>
              </a:solidFill>
              <a:latin typeface="Calibri" panose="020F0502020204030204" pitchFamily="34" charset="0"/>
              <a:cs typeface="Calibri" panose="020F0502020204030204" pitchFamily="34" charset="0"/>
            </a:endParaRPr>
          </a:p>
          <a:p>
            <a:pPr marL="457200" lvl="1" indent="0"/>
            <a:r>
              <a:rPr lang="fr-FR" sz="1600" b="1" dirty="0">
                <a:solidFill>
                  <a:srgbClr val="0070C0"/>
                </a:solidFill>
                <a:latin typeface="Calibri" panose="020F0502020204030204" pitchFamily="34" charset="0"/>
                <a:cs typeface="Calibri" panose="020F0502020204030204" pitchFamily="34" charset="0"/>
              </a:rPr>
              <a:t> + exposition « 50 ans de l’IN2P3 », </a:t>
            </a:r>
            <a:r>
              <a:rPr lang="fr-FR" sz="1600" dirty="0">
                <a:solidFill>
                  <a:srgbClr val="0070C0"/>
                </a:solidFill>
                <a:latin typeface="Calibri" panose="020F0502020204030204" pitchFamily="34" charset="0"/>
                <a:cs typeface="Calibri" panose="020F0502020204030204" pitchFamily="34" charset="0"/>
                <a:hlinkClick r:id="rId5"/>
              </a:rPr>
              <a:t>https://www.fetedelascience.fr/exposition-50-ans-de-physique-des-2-infinis-0</a:t>
            </a:r>
            <a:endParaRPr lang="fr-FR" sz="1600" dirty="0">
              <a:solidFill>
                <a:srgbClr val="0070C0"/>
              </a:solidFill>
              <a:latin typeface="Calibri" panose="020F0502020204030204" pitchFamily="34" charset="0"/>
              <a:cs typeface="Calibri" panose="020F0502020204030204" pitchFamily="34" charset="0"/>
            </a:endParaRPr>
          </a:p>
          <a:p>
            <a:pPr lvl="1">
              <a:buFont typeface="Wingdings" panose="05000000000000000000" pitchFamily="2" charset="2"/>
              <a:buChar char="Ø"/>
            </a:pPr>
            <a:endParaRPr lang="fr-FR" sz="1600" b="1" dirty="0">
              <a:solidFill>
                <a:srgbClr val="0070C0"/>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fr-FR" sz="1600" b="1" dirty="0">
                <a:solidFill>
                  <a:srgbClr val="0070C0"/>
                </a:solidFill>
                <a:latin typeface="Calibri" panose="020F0502020204030204" pitchFamily="34" charset="0"/>
                <a:cs typeface="Calibri" panose="020F0502020204030204" pitchFamily="34" charset="0"/>
              </a:rPr>
              <a:t>Permanences :</a:t>
            </a:r>
            <a:r>
              <a:rPr lang="fr-FR" sz="1600" dirty="0">
                <a:solidFill>
                  <a:srgbClr val="0070C0"/>
                </a:solidFill>
                <a:latin typeface="Calibri" panose="020F0502020204030204" pitchFamily="34" charset="0"/>
                <a:cs typeface="Calibri" panose="020F0502020204030204" pitchFamily="34" charset="0"/>
              </a:rPr>
              <a:t> Qui ? Quand ?</a:t>
            </a:r>
          </a:p>
          <a:p>
            <a:pPr lvl="1"/>
            <a:endParaRPr lang="fr-FR" sz="1600" dirty="0">
              <a:solidFill>
                <a:srgbClr val="0070C0"/>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fr-FR" sz="1600" b="1" dirty="0">
                <a:solidFill>
                  <a:srgbClr val="0070C0"/>
                </a:solidFill>
                <a:latin typeface="Calibri" panose="020F0502020204030204" pitchFamily="34" charset="0"/>
                <a:cs typeface="Calibri" panose="020F0502020204030204" pitchFamily="34" charset="0"/>
              </a:rPr>
              <a:t>Coordination pour les jours J : </a:t>
            </a:r>
            <a:r>
              <a:rPr lang="fr-FR" sz="1600" dirty="0">
                <a:solidFill>
                  <a:srgbClr val="0070C0"/>
                </a:solidFill>
                <a:latin typeface="Calibri" panose="020F0502020204030204" pitchFamily="34" charset="0"/>
                <a:cs typeface="Calibri" panose="020F0502020204030204" pitchFamily="34" charset="0"/>
              </a:rPr>
              <a:t>?</a:t>
            </a:r>
          </a:p>
          <a:p>
            <a:endParaRPr lang="fr-FR" sz="1600" b="1" dirty="0">
              <a:solidFill>
                <a:srgbClr val="0070C0"/>
              </a:solidFill>
              <a:latin typeface="+mn-lt"/>
            </a:endParaRPr>
          </a:p>
        </p:txBody>
      </p:sp>
      <p:sp>
        <p:nvSpPr>
          <p:cNvPr id="8" name="Date Placeholder 3">
            <a:extLst>
              <a:ext uri="{FF2B5EF4-FFF2-40B4-BE49-F238E27FC236}">
                <a16:creationId xmlns:a16="http://schemas.microsoft.com/office/drawing/2014/main" id="{481E636E-0EFF-4695-9759-4BC6F6F47A0C}"/>
              </a:ext>
            </a:extLst>
          </p:cNvPr>
          <p:cNvSpPr>
            <a:spLocks noGrp="1"/>
          </p:cNvSpPr>
          <p:nvPr>
            <p:ph type="dt" idx="10"/>
          </p:nvPr>
        </p:nvSpPr>
        <p:spPr>
          <a:xfrm>
            <a:off x="1" y="6472030"/>
            <a:ext cx="971600" cy="385970"/>
          </a:xfrm>
        </p:spPr>
        <p:txBody>
          <a:bodyPr/>
          <a:lstStyle/>
          <a:p>
            <a:pPr>
              <a:defRPr/>
            </a:pPr>
            <a:r>
              <a:rPr lang="fr-FR" altLang="fr-FR" dirty="0"/>
              <a:t>07/09/21</a:t>
            </a:r>
          </a:p>
        </p:txBody>
      </p:sp>
      <p:sp>
        <p:nvSpPr>
          <p:cNvPr id="10" name="Footer Placeholder 4">
            <a:extLst>
              <a:ext uri="{FF2B5EF4-FFF2-40B4-BE49-F238E27FC236}">
                <a16:creationId xmlns:a16="http://schemas.microsoft.com/office/drawing/2014/main" id="{1DFDA6D9-D344-464F-8D8A-34D859936C34}"/>
              </a:ext>
            </a:extLst>
          </p:cNvPr>
          <p:cNvSpPr>
            <a:spLocks noGrp="1"/>
          </p:cNvSpPr>
          <p:nvPr>
            <p:ph type="ftr" idx="11"/>
          </p:nvPr>
        </p:nvSpPr>
        <p:spPr>
          <a:xfrm>
            <a:off x="6804248" y="6381328"/>
            <a:ext cx="2318659" cy="454240"/>
          </a:xfrm>
        </p:spPr>
        <p:txBody>
          <a:bodyPr/>
          <a:lstStyle/>
          <a:p>
            <a:pPr>
              <a:defRPr/>
            </a:pPr>
            <a:r>
              <a:rPr lang="fr-FR" altLang="fr-FR" dirty="0"/>
              <a:t>Discussion générale</a:t>
            </a:r>
          </a:p>
        </p:txBody>
      </p:sp>
    </p:spTree>
    <p:extLst>
      <p:ext uri="{BB962C8B-B14F-4D97-AF65-F5344CB8AC3E}">
        <p14:creationId xmlns:p14="http://schemas.microsoft.com/office/powerpoint/2010/main" val="123141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98"/>
            <a:ext cx="9144000" cy="706090"/>
          </a:xfrm>
        </p:spPr>
        <p:txBody>
          <a:bodyPr/>
          <a:lstStyle/>
          <a:p>
            <a:r>
              <a:rPr lang="en-US" sz="2800" b="1" dirty="0">
                <a:solidFill>
                  <a:srgbClr val="B85808"/>
                </a:solidFill>
              </a:rPr>
              <a:t>Fête de la science 2021</a:t>
            </a:r>
            <a:br>
              <a:rPr lang="en-US" sz="2800" b="1" dirty="0">
                <a:solidFill>
                  <a:srgbClr val="B85808"/>
                </a:solidFill>
              </a:rPr>
            </a:br>
            <a:r>
              <a:rPr lang="en-US" sz="2800" b="1" dirty="0">
                <a:solidFill>
                  <a:srgbClr val="B85808"/>
                </a:solidFill>
              </a:rPr>
              <a:t>à Marseille</a:t>
            </a:r>
          </a:p>
        </p:txBody>
      </p:sp>
      <p:sp>
        <p:nvSpPr>
          <p:cNvPr id="7" name="Rectangle 6"/>
          <p:cNvSpPr/>
          <p:nvPr/>
        </p:nvSpPr>
        <p:spPr>
          <a:xfrm>
            <a:off x="252745" y="2060848"/>
            <a:ext cx="8879904" cy="615553"/>
          </a:xfrm>
          <a:prstGeom prst="rect">
            <a:avLst/>
          </a:prstGeom>
        </p:spPr>
        <p:txBody>
          <a:bodyPr wrap="square">
            <a:spAutoFit/>
          </a:bodyPr>
          <a:lstStyle/>
          <a:p>
            <a:endParaRPr lang="fr-FR" sz="1600" b="1" dirty="0">
              <a:solidFill>
                <a:srgbClr val="002060"/>
              </a:solidFill>
              <a:latin typeface="+mn-lt"/>
            </a:endParaRPr>
          </a:p>
          <a:p>
            <a:r>
              <a:rPr lang="fr-FR" b="1" dirty="0">
                <a:solidFill>
                  <a:srgbClr val="E46C0A"/>
                </a:solidFill>
                <a:latin typeface="+mn-lt"/>
              </a:rPr>
              <a:t> </a:t>
            </a:r>
          </a:p>
        </p:txBody>
      </p:sp>
      <p:sp>
        <p:nvSpPr>
          <p:cNvPr id="8" name="Date Placeholder 3">
            <a:extLst>
              <a:ext uri="{FF2B5EF4-FFF2-40B4-BE49-F238E27FC236}">
                <a16:creationId xmlns:a16="http://schemas.microsoft.com/office/drawing/2014/main" id="{481E636E-0EFF-4695-9759-4BC6F6F47A0C}"/>
              </a:ext>
            </a:extLst>
          </p:cNvPr>
          <p:cNvSpPr>
            <a:spLocks noGrp="1"/>
          </p:cNvSpPr>
          <p:nvPr>
            <p:ph type="dt" idx="10"/>
          </p:nvPr>
        </p:nvSpPr>
        <p:spPr>
          <a:xfrm>
            <a:off x="1" y="6472030"/>
            <a:ext cx="971600" cy="385970"/>
          </a:xfrm>
        </p:spPr>
        <p:txBody>
          <a:bodyPr/>
          <a:lstStyle/>
          <a:p>
            <a:pPr>
              <a:defRPr/>
            </a:pPr>
            <a:r>
              <a:rPr lang="fr-FR" altLang="fr-FR" dirty="0"/>
              <a:t>07/09/21</a:t>
            </a:r>
          </a:p>
        </p:txBody>
      </p:sp>
      <p:sp>
        <p:nvSpPr>
          <p:cNvPr id="4" name="ZoneTexte 3">
            <a:extLst>
              <a:ext uri="{FF2B5EF4-FFF2-40B4-BE49-F238E27FC236}">
                <a16:creationId xmlns:a16="http://schemas.microsoft.com/office/drawing/2014/main" id="{2DD60BC9-0D9B-499F-B909-C4534652304D}"/>
              </a:ext>
            </a:extLst>
          </p:cNvPr>
          <p:cNvSpPr txBox="1"/>
          <p:nvPr/>
        </p:nvSpPr>
        <p:spPr>
          <a:xfrm>
            <a:off x="755576" y="1045844"/>
            <a:ext cx="7272808" cy="5724644"/>
          </a:xfrm>
          <a:prstGeom prst="rect">
            <a:avLst/>
          </a:prstGeom>
          <a:noFill/>
        </p:spPr>
        <p:txBody>
          <a:bodyPr wrap="square" rtlCol="0">
            <a:spAutoFit/>
          </a:bodyPr>
          <a:lstStyle/>
          <a:p>
            <a:pPr marL="285750" indent="-285750">
              <a:buFont typeface="Wingdings" panose="05000000000000000000" pitchFamily="2" charset="2"/>
              <a:buChar char="Ø"/>
            </a:pPr>
            <a:r>
              <a:rPr lang="fr-FR" sz="1400" b="1" dirty="0">
                <a:solidFill>
                  <a:srgbClr val="0070C0"/>
                </a:solidFill>
                <a:latin typeface="+mn-lt"/>
                <a:cs typeface="Calibri" panose="020F0502020204030204" pitchFamily="34" charset="0"/>
              </a:rPr>
              <a:t>Titre du stand : </a:t>
            </a:r>
            <a:r>
              <a:rPr lang="fr-FR" sz="1400" dirty="0">
                <a:solidFill>
                  <a:srgbClr val="0070C0"/>
                </a:solidFill>
                <a:latin typeface="+mn-lt"/>
                <a:cs typeface="Calibri" panose="020F0502020204030204" pitchFamily="34" charset="0"/>
              </a:rPr>
              <a:t>Le CPPM et la physique des deux infinis</a:t>
            </a:r>
          </a:p>
          <a:p>
            <a:endParaRPr lang="fr-FR" sz="1400" b="1" dirty="0">
              <a:solidFill>
                <a:srgbClr val="0070C0"/>
              </a:solidFill>
              <a:latin typeface="+mn-lt"/>
            </a:endParaRPr>
          </a:p>
          <a:p>
            <a:pPr marL="285750" indent="-285750">
              <a:buFont typeface="Wingdings" panose="05000000000000000000" pitchFamily="2" charset="2"/>
              <a:buChar char="Ø"/>
            </a:pPr>
            <a:r>
              <a:rPr lang="fr-FR" sz="1400" b="1" dirty="0">
                <a:solidFill>
                  <a:srgbClr val="0070C0"/>
                </a:solidFill>
                <a:latin typeface="+mn-lt"/>
              </a:rPr>
              <a:t>Descriptif précis</a:t>
            </a:r>
            <a:r>
              <a:rPr lang="fr-FR" sz="1400" dirty="0">
                <a:solidFill>
                  <a:srgbClr val="0070C0"/>
                </a:solidFill>
                <a:latin typeface="+mn-lt"/>
              </a:rPr>
              <a:t> : Vous vous êtes toujours demandés de quoi notre Univers est fait, quels en sont ses constituants élémentaires ? Pour le découvrir, les chercheurs et ingénieurs du CPPM vous invite à un voyage à la vitesse de la lumière au cœur de la matière pour découvrir protons, neutrons, quarks et gluons… Des scientifiques du laboratoire vous présenteront avec des documents multimédias pédagogiques (quizz, réalité virtuelle, chambre à brouillard…) certains de leurs sujets de recherche et répondront à vos questions. Ce sera aussi l’occasion de discuter sur les défis technologiques et les métiers de la recherche.</a:t>
            </a:r>
          </a:p>
          <a:p>
            <a:endParaRPr lang="fr-FR" sz="1400" dirty="0">
              <a:solidFill>
                <a:srgbClr val="0070C0"/>
              </a:solidFill>
              <a:latin typeface="+mn-lt"/>
            </a:endParaRPr>
          </a:p>
          <a:p>
            <a:pPr marL="285750" indent="-285750">
              <a:buFont typeface="Wingdings" panose="05000000000000000000" pitchFamily="2" charset="2"/>
              <a:buChar char="Ø"/>
            </a:pPr>
            <a:r>
              <a:rPr lang="fr-FR" sz="1400" b="1" dirty="0">
                <a:solidFill>
                  <a:srgbClr val="0070C0"/>
                </a:solidFill>
                <a:latin typeface="+mn-lt"/>
              </a:rPr>
              <a:t>Quelles équipes / services ? </a:t>
            </a:r>
            <a:r>
              <a:rPr lang="fr-FR" sz="1400" dirty="0">
                <a:solidFill>
                  <a:srgbClr val="0070C0"/>
                </a:solidFill>
                <a:latin typeface="+mn-lt"/>
              </a:rPr>
              <a:t>: ATLAS, Renoir, imagerie biomédicale</a:t>
            </a:r>
          </a:p>
          <a:p>
            <a:endParaRPr lang="fr-FR" sz="1400" dirty="0">
              <a:solidFill>
                <a:srgbClr val="0070C0"/>
              </a:solidFill>
              <a:latin typeface="+mn-lt"/>
            </a:endParaRPr>
          </a:p>
          <a:p>
            <a:pPr marL="285750" indent="-285750">
              <a:buFont typeface="Wingdings" panose="05000000000000000000" pitchFamily="2" charset="2"/>
              <a:buChar char="Ø"/>
            </a:pPr>
            <a:r>
              <a:rPr lang="fr-FR" sz="1400" b="1" dirty="0">
                <a:solidFill>
                  <a:srgbClr val="0070C0"/>
                </a:solidFill>
                <a:latin typeface="+mn-lt"/>
              </a:rPr>
              <a:t>Ressources :</a:t>
            </a:r>
          </a:p>
          <a:p>
            <a:pPr marL="536575" indent="-180975">
              <a:buFont typeface="Wingdings" panose="05000000000000000000" pitchFamily="2" charset="2"/>
              <a:buChar char="Ø"/>
            </a:pPr>
            <a:r>
              <a:rPr lang="fr-FR" sz="1400" dirty="0">
                <a:solidFill>
                  <a:srgbClr val="0070C0"/>
                </a:solidFill>
                <a:latin typeface="+mn-lt"/>
              </a:rPr>
              <a:t>Escape Game IN2P3 ?</a:t>
            </a:r>
          </a:p>
          <a:p>
            <a:pPr marL="536575" indent="-180975">
              <a:buFont typeface="Wingdings" panose="05000000000000000000" pitchFamily="2" charset="2"/>
              <a:buChar char="Ø"/>
            </a:pPr>
            <a:r>
              <a:rPr lang="fr-FR" sz="1400" dirty="0">
                <a:solidFill>
                  <a:srgbClr val="0070C0"/>
                </a:solidFill>
                <a:latin typeface="+mn-lt"/>
              </a:rPr>
              <a:t>Animations (quoi ?)</a:t>
            </a:r>
          </a:p>
          <a:p>
            <a:pPr marL="536575" indent="-180975">
              <a:buFont typeface="Wingdings" panose="05000000000000000000" pitchFamily="2" charset="2"/>
              <a:buChar char="Ø"/>
            </a:pPr>
            <a:r>
              <a:rPr lang="fr-FR" sz="1400" dirty="0">
                <a:solidFill>
                  <a:srgbClr val="0070C0"/>
                </a:solidFill>
                <a:latin typeface="+mn-lt"/>
              </a:rPr>
              <a:t>Quelques posters (2 max par projet + poster CPPM) </a:t>
            </a:r>
          </a:p>
          <a:p>
            <a:pPr marL="536575" indent="-180975">
              <a:buFont typeface="Wingdings" panose="05000000000000000000" pitchFamily="2" charset="2"/>
              <a:buChar char="Ø"/>
            </a:pPr>
            <a:r>
              <a:rPr lang="fr-FR" sz="1400" dirty="0">
                <a:solidFill>
                  <a:srgbClr val="0070C0"/>
                </a:solidFill>
                <a:latin typeface="+mn-lt"/>
              </a:rPr>
              <a:t>Télévision (Vidéos (lesquelles ?)</a:t>
            </a:r>
          </a:p>
          <a:p>
            <a:pPr marL="536575" indent="-180975">
              <a:buFont typeface="Wingdings" panose="05000000000000000000" pitchFamily="2" charset="2"/>
              <a:buChar char="Ø"/>
            </a:pPr>
            <a:r>
              <a:rPr lang="fr-FR" sz="1400" dirty="0">
                <a:solidFill>
                  <a:srgbClr val="0070C0"/>
                </a:solidFill>
                <a:latin typeface="+mn-lt"/>
              </a:rPr>
              <a:t>Portables (quoi ?)</a:t>
            </a:r>
          </a:p>
          <a:p>
            <a:r>
              <a:rPr lang="fr-FR" sz="1400" dirty="0">
                <a:solidFill>
                  <a:srgbClr val="0070C0"/>
                </a:solidFill>
                <a:latin typeface="+mn-lt"/>
              </a:rPr>
              <a:t> </a:t>
            </a:r>
          </a:p>
          <a:p>
            <a:pPr marL="285750" indent="-285750">
              <a:buFont typeface="Wingdings" panose="05000000000000000000" pitchFamily="2" charset="2"/>
              <a:buChar char="Ø"/>
            </a:pPr>
            <a:r>
              <a:rPr lang="fr-FR" sz="1400" b="1" dirty="0">
                <a:solidFill>
                  <a:srgbClr val="0070C0"/>
                </a:solidFill>
                <a:latin typeface="+mn-lt"/>
              </a:rPr>
              <a:t>Surface idéale :</a:t>
            </a:r>
            <a:r>
              <a:rPr lang="fr-FR" sz="1400" dirty="0">
                <a:solidFill>
                  <a:srgbClr val="0070C0"/>
                </a:solidFill>
                <a:latin typeface="+mn-lt"/>
              </a:rPr>
              <a:t> 40 m2 ? (soit la valeur de 4 stands (3x3)+ chambre à brouillard) </a:t>
            </a:r>
          </a:p>
          <a:p>
            <a:endParaRPr lang="fr-FR" sz="1400" dirty="0">
              <a:solidFill>
                <a:srgbClr val="0070C0"/>
              </a:solidFill>
              <a:latin typeface="+mn-lt"/>
            </a:endParaRPr>
          </a:p>
          <a:p>
            <a:pPr marL="285750" indent="-285750">
              <a:buFont typeface="Wingdings" panose="05000000000000000000" pitchFamily="2" charset="2"/>
              <a:buChar char="Ø"/>
            </a:pPr>
            <a:r>
              <a:rPr lang="fr-FR" sz="1400" b="1" dirty="0">
                <a:solidFill>
                  <a:srgbClr val="0070C0"/>
                </a:solidFill>
                <a:latin typeface="+mn-lt"/>
              </a:rPr>
              <a:t>Valeur du matériel pour l’assurance :</a:t>
            </a:r>
            <a:r>
              <a:rPr lang="fr-FR" sz="1400" dirty="0">
                <a:solidFill>
                  <a:srgbClr val="0070C0"/>
                </a:solidFill>
                <a:latin typeface="+mn-lt"/>
              </a:rPr>
              <a:t> ?</a:t>
            </a:r>
          </a:p>
          <a:p>
            <a:endParaRPr lang="fr-FR" sz="1400" b="1" dirty="0">
              <a:solidFill>
                <a:srgbClr val="0070C0"/>
              </a:solidFill>
              <a:latin typeface="+mn-lt"/>
              <a:cs typeface="Calibri" panose="020F0502020204030204" pitchFamily="34" charset="0"/>
            </a:endParaRPr>
          </a:p>
          <a:p>
            <a:pPr marL="285750" indent="-285750">
              <a:buFont typeface="Wingdings" panose="05000000000000000000" pitchFamily="2" charset="2"/>
              <a:buChar char="Ø"/>
            </a:pPr>
            <a:r>
              <a:rPr lang="fr-FR" sz="1400" b="1" dirty="0">
                <a:solidFill>
                  <a:srgbClr val="0070C0"/>
                </a:solidFill>
                <a:latin typeface="+mn-lt"/>
                <a:cs typeface="Calibri" panose="020F0502020204030204" pitchFamily="34" charset="0"/>
              </a:rPr>
              <a:t>Matériel nécessaire pour le stand : </a:t>
            </a:r>
            <a:r>
              <a:rPr lang="fr-FR" sz="1400" dirty="0">
                <a:solidFill>
                  <a:srgbClr val="0070C0"/>
                </a:solidFill>
                <a:latin typeface="+mn-lt"/>
                <a:cs typeface="Calibri" panose="020F0502020204030204" pitchFamily="34" charset="0"/>
              </a:rPr>
              <a:t>4-8 tables, 8 chaises, 2 grilles d'exposition ? Autre ?</a:t>
            </a:r>
          </a:p>
          <a:p>
            <a:endParaRPr lang="fr-FR" sz="16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923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98"/>
            <a:ext cx="9144000" cy="706090"/>
          </a:xfrm>
        </p:spPr>
        <p:txBody>
          <a:bodyPr/>
          <a:lstStyle/>
          <a:p>
            <a:r>
              <a:rPr lang="en-US" sz="2800" b="1" dirty="0">
                <a:solidFill>
                  <a:srgbClr val="B85808"/>
                </a:solidFill>
              </a:rPr>
              <a:t>Fête de la science 2021</a:t>
            </a:r>
          </a:p>
        </p:txBody>
      </p:sp>
      <p:sp>
        <p:nvSpPr>
          <p:cNvPr id="7" name="Rectangle 6"/>
          <p:cNvSpPr/>
          <p:nvPr/>
        </p:nvSpPr>
        <p:spPr>
          <a:xfrm>
            <a:off x="252745" y="2060848"/>
            <a:ext cx="8879904" cy="615553"/>
          </a:xfrm>
          <a:prstGeom prst="rect">
            <a:avLst/>
          </a:prstGeom>
        </p:spPr>
        <p:txBody>
          <a:bodyPr wrap="square">
            <a:spAutoFit/>
          </a:bodyPr>
          <a:lstStyle/>
          <a:p>
            <a:endParaRPr lang="fr-FR" sz="1600" b="1" dirty="0">
              <a:solidFill>
                <a:srgbClr val="002060"/>
              </a:solidFill>
              <a:latin typeface="+mn-lt"/>
            </a:endParaRPr>
          </a:p>
          <a:p>
            <a:r>
              <a:rPr lang="fr-FR" b="1" dirty="0">
                <a:solidFill>
                  <a:srgbClr val="E46C0A"/>
                </a:solidFill>
                <a:latin typeface="+mn-lt"/>
              </a:rPr>
              <a:t> </a:t>
            </a:r>
          </a:p>
        </p:txBody>
      </p:sp>
      <p:sp>
        <p:nvSpPr>
          <p:cNvPr id="3" name="ZoneTexte 2">
            <a:extLst>
              <a:ext uri="{FF2B5EF4-FFF2-40B4-BE49-F238E27FC236}">
                <a16:creationId xmlns:a16="http://schemas.microsoft.com/office/drawing/2014/main" id="{6BAA96ED-062F-4957-99D8-0BD04D9A4C27}"/>
              </a:ext>
            </a:extLst>
          </p:cNvPr>
          <p:cNvSpPr txBox="1"/>
          <p:nvPr/>
        </p:nvSpPr>
        <p:spPr>
          <a:xfrm>
            <a:off x="252745" y="1928968"/>
            <a:ext cx="8879904" cy="2062103"/>
          </a:xfrm>
          <a:prstGeom prst="rect">
            <a:avLst/>
          </a:prstGeom>
          <a:noFill/>
        </p:spPr>
        <p:txBody>
          <a:bodyPr wrap="square" rtlCol="0">
            <a:spAutoFit/>
          </a:bodyPr>
          <a:lstStyle/>
          <a:p>
            <a:r>
              <a:rPr lang="fr-FR" sz="1600" b="1" dirty="0">
                <a:solidFill>
                  <a:srgbClr val="E46C0A"/>
                </a:solidFill>
                <a:latin typeface="+mn-lt"/>
              </a:rPr>
              <a:t>Rappel :</a:t>
            </a:r>
          </a:p>
          <a:p>
            <a:endParaRPr lang="fr-FR" sz="1600" dirty="0">
              <a:solidFill>
                <a:srgbClr val="0070C0"/>
              </a:solidFill>
              <a:latin typeface="+mn-lt"/>
            </a:endParaRPr>
          </a:p>
          <a:p>
            <a:pPr marL="285750" indent="-285750">
              <a:buFont typeface="Wingdings" panose="05000000000000000000" pitchFamily="2" charset="2"/>
              <a:buChar char="Ø"/>
            </a:pPr>
            <a:r>
              <a:rPr lang="fr-FR" sz="1600" b="1" dirty="0">
                <a:solidFill>
                  <a:srgbClr val="0070C0"/>
                </a:solidFill>
                <a:latin typeface="+mn-lt"/>
              </a:rPr>
              <a:t>1% Loi de Programmation de la Recherche 2021 – 2030 consacré au partage de la Culture Scientifique Technique et Industrielle (CSTI). </a:t>
            </a:r>
          </a:p>
          <a:p>
            <a:endParaRPr lang="fr-FR" sz="1600" dirty="0">
              <a:solidFill>
                <a:srgbClr val="0070C0"/>
              </a:solidFill>
              <a:latin typeface="+mn-lt"/>
            </a:endParaRPr>
          </a:p>
          <a:p>
            <a:r>
              <a:rPr lang="fr-FR" sz="1600" dirty="0">
                <a:solidFill>
                  <a:srgbClr val="0070C0"/>
                </a:solidFill>
                <a:latin typeface="+mn-lt"/>
              </a:rPr>
              <a:t>https://www.enseignementsup-recherche.gouv.fr/cid156999/diffusion-recherche-dans-societe-economie-renforcer-les-relations-entre-les-scientifiques-les-citoyens.html</a:t>
            </a:r>
            <a:endParaRPr lang="fr-FR" sz="1600" b="1" dirty="0">
              <a:solidFill>
                <a:srgbClr val="0070C0"/>
              </a:solidFill>
              <a:latin typeface="+mn-lt"/>
            </a:endParaRPr>
          </a:p>
          <a:p>
            <a:endParaRPr lang="fr-FR" sz="1600" b="1" dirty="0">
              <a:solidFill>
                <a:srgbClr val="0070C0"/>
              </a:solidFill>
              <a:latin typeface="+mn-lt"/>
            </a:endParaRPr>
          </a:p>
        </p:txBody>
      </p:sp>
      <p:sp>
        <p:nvSpPr>
          <p:cNvPr id="8" name="Date Placeholder 3">
            <a:extLst>
              <a:ext uri="{FF2B5EF4-FFF2-40B4-BE49-F238E27FC236}">
                <a16:creationId xmlns:a16="http://schemas.microsoft.com/office/drawing/2014/main" id="{481E636E-0EFF-4695-9759-4BC6F6F47A0C}"/>
              </a:ext>
            </a:extLst>
          </p:cNvPr>
          <p:cNvSpPr>
            <a:spLocks noGrp="1"/>
          </p:cNvSpPr>
          <p:nvPr>
            <p:ph type="dt" idx="10"/>
          </p:nvPr>
        </p:nvSpPr>
        <p:spPr>
          <a:xfrm>
            <a:off x="1" y="6472030"/>
            <a:ext cx="971600" cy="385970"/>
          </a:xfrm>
        </p:spPr>
        <p:txBody>
          <a:bodyPr/>
          <a:lstStyle/>
          <a:p>
            <a:pPr>
              <a:defRPr/>
            </a:pPr>
            <a:r>
              <a:rPr lang="fr-FR" altLang="fr-FR" dirty="0"/>
              <a:t>07/09/21</a:t>
            </a:r>
          </a:p>
        </p:txBody>
      </p:sp>
    </p:spTree>
    <p:extLst>
      <p:ext uri="{BB962C8B-B14F-4D97-AF65-F5344CB8AC3E}">
        <p14:creationId xmlns:p14="http://schemas.microsoft.com/office/powerpoint/2010/main" val="3216776124"/>
      </p:ext>
    </p:extLst>
  </p:cSld>
  <p:clrMapOvr>
    <a:masterClrMapping/>
  </p:clrMapOvr>
</p:sld>
</file>

<file path=ppt/theme/theme1.xml><?xml version="1.0" encoding="utf-8"?>
<a:theme xmlns:a="http://schemas.openxmlformats.org/drawingml/2006/main" name="Thème Offic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42092"/>
      </a:hlink>
      <a:folHlink>
        <a:srgbClr val="B2B2B2"/>
      </a:folHlink>
    </a:clrScheme>
    <a:fontScheme name="Thème Offic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Verdana" panose="020B0604030504040204" pitchFamily="34" charset="0"/>
            <a:cs typeface="Arial" panose="020B0604020202020204" pitchFamily="34"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ACONU_CPPM_RG_20170905" id="{659EF39F-A356-A843-8077-187A89945745}" vid="{427C1CD4-2290-1348-B9E7-23127CC07889}"/>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DIACONU_CPPM_RG_20170905</Template>
  <TotalTime>45820</TotalTime>
  <Words>705</Words>
  <Application>Microsoft Office PowerPoint</Application>
  <PresentationFormat>Affichage à l'écran (4:3)</PresentationFormat>
  <Paragraphs>89</Paragraphs>
  <Slides>5</Slides>
  <Notes>5</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5</vt:i4>
      </vt:variant>
    </vt:vector>
  </HeadingPairs>
  <TitlesOfParts>
    <vt:vector size="20" baseType="lpstr">
      <vt:lpstr>ＭＳ Ｐゴシック</vt:lpstr>
      <vt:lpstr>Arial</vt:lpstr>
      <vt:lpstr>Cabin Bold</vt:lpstr>
      <vt:lpstr>Cabin Medium</vt:lpstr>
      <vt:lpstr>Cabin Regular</vt:lpstr>
      <vt:lpstr>Calibri</vt:lpstr>
      <vt:lpstr>Colibri</vt:lpstr>
      <vt:lpstr>Colobri</vt:lpstr>
      <vt:lpstr>Courier New</vt:lpstr>
      <vt:lpstr>Tahoma</vt:lpstr>
      <vt:lpstr>Times New Roman</vt:lpstr>
      <vt:lpstr>Verdana</vt:lpstr>
      <vt:lpstr>Wingdings</vt:lpstr>
      <vt:lpstr>Thème Office</vt:lpstr>
      <vt:lpstr>1_Thème Office</vt:lpstr>
      <vt:lpstr> Participation du CPPM  à la Fête de la science 2021 </vt:lpstr>
      <vt:lpstr>Fête de la science 2021 </vt:lpstr>
      <vt:lpstr>Fête de la science 2021 à Marseille</vt:lpstr>
      <vt:lpstr>Fête de la science 2021 à Marseille</vt:lpstr>
      <vt:lpstr>Fête de la science 2021</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Générale du Laboratoire</dc:title>
  <dc:creator>Magali Damoiseaux</dc:creator>
  <dc:description>Examen à 4 ans, 1er et 2 février 2007</dc:description>
  <cp:lastModifiedBy>damoiseaux magali</cp:lastModifiedBy>
  <cp:revision>1162</cp:revision>
  <cp:lastPrinted>2019-05-03T13:26:58Z</cp:lastPrinted>
  <dcterms:created xsi:type="dcterms:W3CDTF">2017-09-05T06:23:59Z</dcterms:created>
  <dcterms:modified xsi:type="dcterms:W3CDTF">2021-09-07T11:49:47Z</dcterms:modified>
</cp:coreProperties>
</file>