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29819600" cy="42341800"/>
  <p:defaultTextStyle>
    <a:defPPr>
      <a:defRPr lang="ja-JP"/>
    </a:defPPr>
    <a:lvl1pPr marL="0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1488" y="-150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C18D-5273-4FAD-8580-7BA46918B54D}" type="datetimeFigureOut">
              <a:rPr kumimoji="1" lang="ja-JP" altLang="en-US" smtClean="0"/>
              <a:t>2010/3/3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95E1-9889-48B4-BEA8-AE95A88B6CA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ID_72_paper_ページ_2.png"/>
          <p:cNvPicPr>
            <a:picLocks noChangeAspect="1"/>
          </p:cNvPicPr>
          <p:nvPr/>
        </p:nvPicPr>
        <p:blipFill>
          <a:blip r:embed="rId2" cstate="print"/>
          <a:srcRect l="7141" t="5049" r="7141" b="5049"/>
          <a:stretch>
            <a:fillRect/>
          </a:stretch>
        </p:blipFill>
        <p:spPr>
          <a:xfrm>
            <a:off x="10052912" y="1978668"/>
            <a:ext cx="9722200" cy="14421827"/>
          </a:xfrm>
          <a:prstGeom prst="rect">
            <a:avLst/>
          </a:prstGeom>
          <a:ln w="3175">
            <a:noFill/>
          </a:ln>
        </p:spPr>
      </p:pic>
      <p:pic>
        <p:nvPicPr>
          <p:cNvPr id="7" name="図 6" descr="ID_72_paper_ページ_3.png"/>
          <p:cNvPicPr>
            <a:picLocks noChangeAspect="1"/>
          </p:cNvPicPr>
          <p:nvPr/>
        </p:nvPicPr>
        <p:blipFill>
          <a:blip r:embed="rId3" cstate="print"/>
          <a:srcRect l="7141" t="5049" r="7141" b="5049"/>
          <a:stretch>
            <a:fillRect/>
          </a:stretch>
        </p:blipFill>
        <p:spPr>
          <a:xfrm>
            <a:off x="19888172" y="1937332"/>
            <a:ext cx="9722200" cy="14421827"/>
          </a:xfrm>
          <a:prstGeom prst="rect">
            <a:avLst/>
          </a:prstGeom>
          <a:ln w="3175">
            <a:noFill/>
          </a:ln>
        </p:spPr>
      </p:pic>
      <p:pic>
        <p:nvPicPr>
          <p:cNvPr id="8" name="図 7" descr="ID_72_paper_ページ_4.png"/>
          <p:cNvPicPr>
            <a:picLocks noChangeAspect="1"/>
          </p:cNvPicPr>
          <p:nvPr/>
        </p:nvPicPr>
        <p:blipFill>
          <a:blip r:embed="rId4" cstate="print"/>
          <a:srcRect l="7141" t="5049" r="7141" b="5049"/>
          <a:stretch>
            <a:fillRect/>
          </a:stretch>
        </p:blipFill>
        <p:spPr>
          <a:xfrm>
            <a:off x="31446" y="18534595"/>
            <a:ext cx="9722200" cy="14421827"/>
          </a:xfrm>
          <a:prstGeom prst="rect">
            <a:avLst/>
          </a:prstGeom>
          <a:ln w="3175">
            <a:noFill/>
          </a:ln>
        </p:spPr>
      </p:pic>
      <p:pic>
        <p:nvPicPr>
          <p:cNvPr id="9" name="図 8" descr="ID_72_paper_ページ_5.png"/>
          <p:cNvPicPr>
            <a:picLocks noChangeAspect="1"/>
          </p:cNvPicPr>
          <p:nvPr/>
        </p:nvPicPr>
        <p:blipFill>
          <a:blip r:embed="rId5" cstate="print"/>
          <a:srcRect l="7141" t="5049" r="7141" b="5049"/>
          <a:stretch>
            <a:fillRect/>
          </a:stretch>
        </p:blipFill>
        <p:spPr>
          <a:xfrm>
            <a:off x="9868944" y="18534595"/>
            <a:ext cx="9722200" cy="14421827"/>
          </a:xfrm>
          <a:prstGeom prst="rect">
            <a:avLst/>
          </a:prstGeom>
          <a:ln w="3175">
            <a:noFill/>
          </a:ln>
        </p:spPr>
      </p:pic>
      <p:pic>
        <p:nvPicPr>
          <p:cNvPr id="10" name="図 9" descr="ID_72_paper_ページ_6.png"/>
          <p:cNvPicPr>
            <a:picLocks noChangeAspect="1"/>
          </p:cNvPicPr>
          <p:nvPr/>
        </p:nvPicPr>
        <p:blipFill>
          <a:blip r:embed="rId6" cstate="print"/>
          <a:srcRect l="7141" t="5049" r="7141" b="5049"/>
          <a:stretch>
            <a:fillRect/>
          </a:stretch>
        </p:blipFill>
        <p:spPr>
          <a:xfrm>
            <a:off x="19888172" y="18534595"/>
            <a:ext cx="9722200" cy="14421827"/>
          </a:xfrm>
          <a:prstGeom prst="rect">
            <a:avLst/>
          </a:prstGeom>
          <a:ln w="3175">
            <a:noFill/>
          </a:ln>
        </p:spPr>
      </p:pic>
      <p:pic>
        <p:nvPicPr>
          <p:cNvPr id="13" name="図 12" descr="ID_72_paper_ページ_1.png"/>
          <p:cNvPicPr>
            <a:picLocks noChangeAspect="1"/>
          </p:cNvPicPr>
          <p:nvPr/>
        </p:nvPicPr>
        <p:blipFill>
          <a:blip r:embed="rId7" cstate="print"/>
          <a:srcRect l="7141" t="5049" r="7141" b="5049"/>
          <a:stretch>
            <a:fillRect/>
          </a:stretch>
        </p:blipFill>
        <p:spPr>
          <a:xfrm>
            <a:off x="217651" y="1937332"/>
            <a:ext cx="9722200" cy="14421827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miyamoto</dc:creator>
  <cp:lastModifiedBy>miyamoto</cp:lastModifiedBy>
  <cp:revision>2</cp:revision>
  <dcterms:created xsi:type="dcterms:W3CDTF">2010-03-03T12:17:36Z</dcterms:created>
  <dcterms:modified xsi:type="dcterms:W3CDTF">2010-03-03T12:53:10Z</dcterms:modified>
</cp:coreProperties>
</file>