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0243463" cy="42845038"/>
  <p:notesSz cx="29819600" cy="42341800"/>
  <p:defaultTextStyle>
    <a:defPPr>
      <a:defRPr lang="ja-JP"/>
    </a:defPPr>
    <a:lvl1pPr algn="l" rtl="0" fontAlgn="base">
      <a:spcBef>
        <a:spcPct val="0"/>
      </a:spcBef>
      <a:spcAft>
        <a:spcPct val="0"/>
      </a:spcAft>
      <a:defRPr kumimoji="1" sz="82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82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82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82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8200" kern="1200">
        <a:solidFill>
          <a:schemeClr val="tx1"/>
        </a:solidFill>
        <a:latin typeface="Arial" charset="0"/>
        <a:ea typeface="ＭＳ Ｐゴシック" pitchFamily="50" charset="-128"/>
        <a:cs typeface="+mn-cs"/>
      </a:defRPr>
    </a:lvl5pPr>
    <a:lvl6pPr marL="2286000" algn="l" defTabSz="914400" rtl="0" eaLnBrk="1" latinLnBrk="0" hangingPunct="1">
      <a:defRPr kumimoji="1" sz="8200" kern="1200">
        <a:solidFill>
          <a:schemeClr val="tx1"/>
        </a:solidFill>
        <a:latin typeface="Arial" charset="0"/>
        <a:ea typeface="ＭＳ Ｐゴシック" pitchFamily="50" charset="-128"/>
        <a:cs typeface="+mn-cs"/>
      </a:defRPr>
    </a:lvl6pPr>
    <a:lvl7pPr marL="2743200" algn="l" defTabSz="914400" rtl="0" eaLnBrk="1" latinLnBrk="0" hangingPunct="1">
      <a:defRPr kumimoji="1" sz="8200" kern="1200">
        <a:solidFill>
          <a:schemeClr val="tx1"/>
        </a:solidFill>
        <a:latin typeface="Arial" charset="0"/>
        <a:ea typeface="ＭＳ Ｐゴシック" pitchFamily="50" charset="-128"/>
        <a:cs typeface="+mn-cs"/>
      </a:defRPr>
    </a:lvl7pPr>
    <a:lvl8pPr marL="3200400" algn="l" defTabSz="914400" rtl="0" eaLnBrk="1" latinLnBrk="0" hangingPunct="1">
      <a:defRPr kumimoji="1" sz="8200" kern="1200">
        <a:solidFill>
          <a:schemeClr val="tx1"/>
        </a:solidFill>
        <a:latin typeface="Arial" charset="0"/>
        <a:ea typeface="ＭＳ Ｐゴシック" pitchFamily="50" charset="-128"/>
        <a:cs typeface="+mn-cs"/>
      </a:defRPr>
    </a:lvl8pPr>
    <a:lvl9pPr marL="3657600" algn="l" defTabSz="914400" rtl="0" eaLnBrk="1" latinLnBrk="0" hangingPunct="1">
      <a:defRPr kumimoji="1" sz="8200"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65FF"/>
    <a:srgbClr val="FFFFE5"/>
    <a:srgbClr val="FBF7FF"/>
    <a:srgbClr val="F5EBFF"/>
    <a:srgbClr val="E9F8FB"/>
    <a:srgbClr val="FFFFEF"/>
    <a:srgbClr val="3333CC"/>
    <a:srgbClr val="9966FF"/>
    <a:srgbClr val="CC99FF"/>
    <a:srgbClr val="E0C1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50" d="100"/>
          <a:sy n="50" d="100"/>
        </p:scale>
        <p:origin x="-90" y="8730"/>
      </p:cViewPr>
      <p:guideLst>
        <p:guide orient="horz" pos="13495"/>
        <p:guide pos="952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12921867" cy="2117228"/>
          </a:xfrm>
          <a:prstGeom prst="rect">
            <a:avLst/>
          </a:prstGeom>
        </p:spPr>
        <p:txBody>
          <a:bodyPr vert="horz" lIns="412131" tIns="206065" rIns="412131" bIns="206065" rtlCol="0"/>
          <a:lstStyle>
            <a:lvl1pPr algn="l">
              <a:defRPr sz="5400"/>
            </a:lvl1pPr>
          </a:lstStyle>
          <a:p>
            <a:pPr>
              <a:defRPr/>
            </a:pPr>
            <a:endParaRPr lang="ja-JP" altLang="en-US"/>
          </a:p>
        </p:txBody>
      </p:sp>
      <p:sp>
        <p:nvSpPr>
          <p:cNvPr id="3" name="日付プレースホルダ 2"/>
          <p:cNvSpPr>
            <a:spLocks noGrp="1"/>
          </p:cNvSpPr>
          <p:nvPr>
            <p:ph type="dt" idx="1"/>
          </p:nvPr>
        </p:nvSpPr>
        <p:spPr>
          <a:xfrm>
            <a:off x="16891069" y="0"/>
            <a:ext cx="12921473" cy="2117228"/>
          </a:xfrm>
          <a:prstGeom prst="rect">
            <a:avLst/>
          </a:prstGeom>
        </p:spPr>
        <p:txBody>
          <a:bodyPr vert="horz" lIns="412131" tIns="206065" rIns="412131" bIns="206065" rtlCol="0"/>
          <a:lstStyle>
            <a:lvl1pPr algn="r">
              <a:defRPr sz="5400"/>
            </a:lvl1pPr>
          </a:lstStyle>
          <a:p>
            <a:pPr>
              <a:defRPr/>
            </a:pPr>
            <a:fld id="{60290296-9D56-4017-B90F-4A9174E8CD3A}" type="datetimeFigureOut">
              <a:rPr lang="ja-JP" altLang="en-US"/>
              <a:pPr>
                <a:defRPr/>
              </a:pPr>
              <a:t>2010/3/3</a:t>
            </a:fld>
            <a:endParaRPr lang="ja-JP" altLang="en-US"/>
          </a:p>
        </p:txBody>
      </p:sp>
      <p:sp>
        <p:nvSpPr>
          <p:cNvPr id="4" name="スライド イメージ プレースホルダ 3"/>
          <p:cNvSpPr>
            <a:spLocks noGrp="1" noRot="1" noChangeAspect="1"/>
          </p:cNvSpPr>
          <p:nvPr>
            <p:ph type="sldImg" idx="2"/>
          </p:nvPr>
        </p:nvSpPr>
        <p:spPr>
          <a:xfrm>
            <a:off x="9304338" y="3171825"/>
            <a:ext cx="11210925" cy="15881350"/>
          </a:xfrm>
          <a:prstGeom prst="rect">
            <a:avLst/>
          </a:prstGeom>
          <a:noFill/>
          <a:ln w="12700">
            <a:solidFill>
              <a:prstClr val="black"/>
            </a:solidFill>
          </a:ln>
        </p:spPr>
        <p:txBody>
          <a:bodyPr vert="horz" lIns="412131" tIns="206065" rIns="412131" bIns="206065" rtlCol="0" anchor="ctr"/>
          <a:lstStyle/>
          <a:p>
            <a:pPr lvl="0"/>
            <a:endParaRPr lang="ja-JP" altLang="en-US" noProof="0" smtClean="0"/>
          </a:p>
        </p:txBody>
      </p:sp>
      <p:sp>
        <p:nvSpPr>
          <p:cNvPr id="5" name="ノート プレースホルダ 4"/>
          <p:cNvSpPr>
            <a:spLocks noGrp="1"/>
          </p:cNvSpPr>
          <p:nvPr>
            <p:ph type="body" sz="quarter" idx="3"/>
          </p:nvPr>
        </p:nvSpPr>
        <p:spPr>
          <a:xfrm>
            <a:off x="2982005" y="20112483"/>
            <a:ext cx="23855600" cy="19053869"/>
          </a:xfrm>
          <a:prstGeom prst="rect">
            <a:avLst/>
          </a:prstGeom>
        </p:spPr>
        <p:txBody>
          <a:bodyPr vert="horz" lIns="412131" tIns="206065" rIns="412131" bIns="206065"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2" y="40217487"/>
            <a:ext cx="12921867" cy="2116835"/>
          </a:xfrm>
          <a:prstGeom prst="rect">
            <a:avLst/>
          </a:prstGeom>
        </p:spPr>
        <p:txBody>
          <a:bodyPr vert="horz" lIns="412131" tIns="206065" rIns="412131" bIns="206065" rtlCol="0" anchor="b"/>
          <a:lstStyle>
            <a:lvl1pPr algn="l">
              <a:defRPr sz="5400"/>
            </a:lvl1pPr>
          </a:lstStyle>
          <a:p>
            <a:pPr>
              <a:defRPr/>
            </a:pPr>
            <a:endParaRPr lang="ja-JP" altLang="en-US"/>
          </a:p>
        </p:txBody>
      </p:sp>
      <p:sp>
        <p:nvSpPr>
          <p:cNvPr id="7" name="スライド番号プレースホルダ 6"/>
          <p:cNvSpPr>
            <a:spLocks noGrp="1"/>
          </p:cNvSpPr>
          <p:nvPr>
            <p:ph type="sldNum" sz="quarter" idx="5"/>
          </p:nvPr>
        </p:nvSpPr>
        <p:spPr>
          <a:xfrm>
            <a:off x="16891069" y="40217487"/>
            <a:ext cx="12921473" cy="2116835"/>
          </a:xfrm>
          <a:prstGeom prst="rect">
            <a:avLst/>
          </a:prstGeom>
        </p:spPr>
        <p:txBody>
          <a:bodyPr vert="horz" lIns="412131" tIns="206065" rIns="412131" bIns="206065" rtlCol="0" anchor="b"/>
          <a:lstStyle>
            <a:lvl1pPr algn="r">
              <a:defRPr sz="5400"/>
            </a:lvl1pPr>
          </a:lstStyle>
          <a:p>
            <a:pPr>
              <a:defRPr/>
            </a:pPr>
            <a:fld id="{12470405-A059-47B3-8178-AEDBAFB3C4D4}"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1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17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7238A9-21B3-4DE9-9C9A-77D1297E8BE6}" type="slidenum">
              <a:rPr lang="ja-JP" altLang="en-US" smtClean="0"/>
              <a:pPr/>
              <a:t>1</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1701195" y="33423269"/>
            <a:ext cx="28542268" cy="148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417643" tIns="208822" rIns="417643" bIns="208822" anchor="t" compatLnSpc="1"/>
          <a:lstStyle/>
          <a:p>
            <a:endParaRPr kumimoji="0" lang="en-US"/>
          </a:p>
        </p:txBody>
      </p:sp>
      <p:sp>
        <p:nvSpPr>
          <p:cNvPr id="29" name="タイトル 28"/>
          <p:cNvSpPr>
            <a:spLocks noGrp="1"/>
          </p:cNvSpPr>
          <p:nvPr>
            <p:ph type="ctrTitle"/>
          </p:nvPr>
        </p:nvSpPr>
        <p:spPr>
          <a:xfrm>
            <a:off x="1260144" y="30321464"/>
            <a:ext cx="27975203" cy="7636731"/>
          </a:xfrm>
        </p:spPr>
        <p:txBody>
          <a:bodyPr anchor="t"/>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1260144" y="24278855"/>
            <a:ext cx="27975203" cy="5712672"/>
          </a:xfrm>
        </p:spPr>
        <p:txBody>
          <a:bodyPr anchor="b"/>
          <a:lstStyle>
            <a:lvl1pPr marL="0" indent="0" algn="l">
              <a:buNone/>
              <a:defRPr sz="11000">
                <a:solidFill>
                  <a:schemeClr val="tx2">
                    <a:shade val="75000"/>
                  </a:schemeClr>
                </a:solidFill>
              </a:defRPr>
            </a:lvl1pPr>
            <a:lvl2pPr marL="2088215" indent="0" algn="ctr">
              <a:buNone/>
            </a:lvl2pPr>
            <a:lvl3pPr marL="4176431" indent="0" algn="ctr">
              <a:buNone/>
            </a:lvl3pPr>
            <a:lvl4pPr marL="6264646" indent="0" algn="ctr">
              <a:buNone/>
            </a:lvl4pPr>
            <a:lvl5pPr marL="8352861" indent="0" algn="ctr">
              <a:buNone/>
            </a:lvl5pPr>
            <a:lvl6pPr marL="10441076" indent="0" algn="ctr">
              <a:buNone/>
            </a:lvl6pPr>
            <a:lvl7pPr marL="12529292" indent="0" algn="ctr">
              <a:buNone/>
            </a:lvl7pPr>
            <a:lvl8pPr marL="14617507" indent="0" algn="ctr">
              <a:buNone/>
            </a:lvl8pPr>
            <a:lvl9pPr marL="16705722" indent="0" algn="ctr">
              <a:buNone/>
            </a:lvl9pPr>
          </a:lstStyle>
          <a:p>
            <a:r>
              <a:rPr kumimoji="0" lang="ja-JP" altLang="en-US" smtClean="0"/>
              <a:t>マスタ サブタイトルの書式設定</a:t>
            </a:r>
            <a:endParaRPr kumimoji="0" lang="en-US"/>
          </a:p>
        </p:txBody>
      </p:sp>
      <p:sp>
        <p:nvSpPr>
          <p:cNvPr id="16" name="日付プレースホルダ 15"/>
          <p:cNvSpPr>
            <a:spLocks noGrp="1"/>
          </p:cNvSpPr>
          <p:nvPr>
            <p:ph type="dt" sz="half" idx="10"/>
          </p:nvPr>
        </p:nvSpPr>
        <p:spPr/>
        <p:txBody>
          <a:bodyPr/>
          <a:lstStyle/>
          <a:p>
            <a:pPr>
              <a:defRPr/>
            </a:pPr>
            <a:endParaRPr lang="en-US" altLang="ja-JP"/>
          </a:p>
        </p:txBody>
      </p:sp>
      <p:sp>
        <p:nvSpPr>
          <p:cNvPr id="2" name="フッター プレースホルダ 1"/>
          <p:cNvSpPr>
            <a:spLocks noGrp="1"/>
          </p:cNvSpPr>
          <p:nvPr>
            <p:ph type="ftr" sz="quarter" idx="11"/>
          </p:nvPr>
        </p:nvSpPr>
        <p:spPr/>
        <p:txBody>
          <a:bodyPr/>
          <a:lstStyle/>
          <a:p>
            <a:pPr>
              <a:defRPr/>
            </a:pPr>
            <a:endParaRPr lang="en-US" altLang="ja-JP"/>
          </a:p>
        </p:txBody>
      </p:sp>
      <p:sp>
        <p:nvSpPr>
          <p:cNvPr id="15" name="スライド番号プレースホルダ 14"/>
          <p:cNvSpPr>
            <a:spLocks noGrp="1"/>
          </p:cNvSpPr>
          <p:nvPr>
            <p:ph type="sldNum" sz="quarter" idx="12"/>
          </p:nvPr>
        </p:nvSpPr>
        <p:spPr>
          <a:xfrm>
            <a:off x="27219117" y="40445716"/>
            <a:ext cx="2510207" cy="1542421"/>
          </a:xfrm>
        </p:spPr>
        <p:txBody>
          <a:bodyPr/>
          <a:lstStyle/>
          <a:p>
            <a:pPr>
              <a:defRPr/>
            </a:pPr>
            <a:fld id="{A11FFD17-A077-4E61-B956-CC75E1E908ED}" type="slidenum">
              <a:rPr lang="en-US" altLang="ja-JP" smtClean="0"/>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9B418894-4C07-4180-AEC0-2DEC2BBE364B}" type="slidenum">
              <a:rPr lang="en-US" altLang="ja-JP" smtClean="0"/>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22682597" y="3431580"/>
            <a:ext cx="6048693" cy="36557132"/>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1512173" y="3431580"/>
            <a:ext cx="20666366" cy="36557132"/>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719846CC-1CB1-40C3-8F0A-A8E49F3B0C51}" type="slidenum">
              <a:rPr lang="en-US" altLang="ja-JP" smtClean="0"/>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2" name="タイトル 21"/>
          <p:cNvSpPr>
            <a:spLocks noGrp="1"/>
          </p:cNvSpPr>
          <p:nvPr>
            <p:ph type="title"/>
          </p:nvPr>
        </p:nvSpPr>
        <p:spPr/>
        <p:txBody>
          <a:bodyPr/>
          <a:lstStyle/>
          <a:p>
            <a:r>
              <a:rPr kumimoji="0" lang="ja-JP" altLang="en-US" smtClean="0"/>
              <a:t>マスタ タイトルの書式設定</a:t>
            </a:r>
            <a:endParaRPr kumimoji="0" lang="en-US"/>
          </a:p>
        </p:txBody>
      </p:sp>
      <p:sp>
        <p:nvSpPr>
          <p:cNvPr id="27" name="コンテンツ プレースホルダ 26"/>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5" name="日付プレースホルダ 24"/>
          <p:cNvSpPr>
            <a:spLocks noGrp="1"/>
          </p:cNvSpPr>
          <p:nvPr>
            <p:ph type="dt" sz="half" idx="10"/>
          </p:nvPr>
        </p:nvSpPr>
        <p:spPr/>
        <p:txBody>
          <a:bodyPr/>
          <a:lstStyle/>
          <a:p>
            <a:pPr>
              <a:defRPr/>
            </a:pPr>
            <a:endParaRPr lang="en-US" altLang="ja-JP"/>
          </a:p>
        </p:txBody>
      </p:sp>
      <p:sp>
        <p:nvSpPr>
          <p:cNvPr id="19" name="フッター プレースホルダ 18"/>
          <p:cNvSpPr>
            <a:spLocks noGrp="1"/>
          </p:cNvSpPr>
          <p:nvPr>
            <p:ph type="ftr" sz="quarter" idx="11"/>
          </p:nvPr>
        </p:nvSpPr>
        <p:spPr>
          <a:xfrm>
            <a:off x="11845356" y="476059"/>
            <a:ext cx="9577097" cy="1805046"/>
          </a:xfrm>
        </p:spPr>
        <p:txBody>
          <a:bodyPr/>
          <a:lstStyle/>
          <a:p>
            <a:pPr>
              <a:defRPr/>
            </a:pPr>
            <a:endParaRPr lang="en-US" altLang="ja-JP"/>
          </a:p>
        </p:txBody>
      </p:sp>
      <p:sp>
        <p:nvSpPr>
          <p:cNvPr id="16" name="スライド番号プレースホルダ 15"/>
          <p:cNvSpPr>
            <a:spLocks noGrp="1"/>
          </p:cNvSpPr>
          <p:nvPr>
            <p:ph type="sldNum" sz="quarter" idx="12"/>
          </p:nvPr>
        </p:nvSpPr>
        <p:spPr>
          <a:xfrm>
            <a:off x="27219117" y="40445716"/>
            <a:ext cx="2510207" cy="1542421"/>
          </a:xfrm>
        </p:spPr>
        <p:txBody>
          <a:bodyPr/>
          <a:lstStyle/>
          <a:p>
            <a:pPr>
              <a:defRPr/>
            </a:pPr>
            <a:fld id="{E97962CF-110E-4361-9721-03BF03699F34}" type="slidenum">
              <a:rPr lang="en-US" altLang="ja-JP" smtClean="0"/>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1701195" y="21521869"/>
            <a:ext cx="28542268" cy="148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417643" tIns="208822" rIns="417643" bIns="208822" anchor="t" compatLnSpc="1"/>
          <a:lstStyle/>
          <a:p>
            <a:endParaRPr kumimoji="0" lang="en-US"/>
          </a:p>
        </p:txBody>
      </p:sp>
      <p:sp>
        <p:nvSpPr>
          <p:cNvPr id="6" name="テキスト プレースホルダ 5"/>
          <p:cNvSpPr>
            <a:spLocks noGrp="1"/>
          </p:cNvSpPr>
          <p:nvPr>
            <p:ph type="body" idx="1"/>
          </p:nvPr>
        </p:nvSpPr>
        <p:spPr>
          <a:xfrm>
            <a:off x="1260144" y="10473231"/>
            <a:ext cx="27975203" cy="7616896"/>
          </a:xfrm>
        </p:spPr>
        <p:txBody>
          <a:bodyPr anchor="b"/>
          <a:lstStyle>
            <a:lvl1pPr marL="0" indent="0" algn="r">
              <a:buNone/>
              <a:defRPr sz="9100">
                <a:solidFill>
                  <a:schemeClr val="tx2">
                    <a:shade val="75000"/>
                  </a:schemeClr>
                </a:solidFill>
              </a:defRPr>
            </a:lvl1pPr>
            <a:lvl2pPr>
              <a:buNone/>
              <a:defRPr sz="8200">
                <a:solidFill>
                  <a:schemeClr val="tx1">
                    <a:tint val="75000"/>
                  </a:schemeClr>
                </a:solidFill>
              </a:defRPr>
            </a:lvl2pPr>
            <a:lvl3pPr>
              <a:buNone/>
              <a:defRPr sz="7300">
                <a:solidFill>
                  <a:schemeClr val="tx1">
                    <a:tint val="75000"/>
                  </a:schemeClr>
                </a:solidFill>
              </a:defRPr>
            </a:lvl3pPr>
            <a:lvl4pPr>
              <a:buNone/>
              <a:defRPr sz="6400">
                <a:solidFill>
                  <a:schemeClr val="tx1">
                    <a:tint val="75000"/>
                  </a:schemeClr>
                </a:solidFill>
              </a:defRPr>
            </a:lvl4pPr>
            <a:lvl5pPr>
              <a:buNone/>
              <a:defRPr sz="6400">
                <a:solidFill>
                  <a:schemeClr val="tx1">
                    <a:tint val="75000"/>
                  </a:schemeClr>
                </a:solidFill>
              </a:defRPr>
            </a:lvl5pPr>
          </a:lstStyle>
          <a:p>
            <a:pPr lvl="0" eaLnBrk="1" latinLnBrk="0" hangingPunct="1"/>
            <a:r>
              <a:rPr kumimoji="0" lang="ja-JP" altLang="en-US" smtClean="0"/>
              <a:t>マスタ テキストの書式設定</a:t>
            </a:r>
          </a:p>
        </p:txBody>
      </p:sp>
      <p:sp>
        <p:nvSpPr>
          <p:cNvPr id="19" name="日付プレースホルダ 18"/>
          <p:cNvSpPr>
            <a:spLocks noGrp="1"/>
          </p:cNvSpPr>
          <p:nvPr>
            <p:ph type="dt" sz="half" idx="10"/>
          </p:nvPr>
        </p:nvSpPr>
        <p:spPr/>
        <p:txBody>
          <a:bodyPr/>
          <a:lstStyle/>
          <a:p>
            <a:pPr>
              <a:defRPr/>
            </a:pPr>
            <a:endParaRPr lang="en-US" altLang="ja-JP"/>
          </a:p>
        </p:txBody>
      </p:sp>
      <p:sp>
        <p:nvSpPr>
          <p:cNvPr id="11" name="フッター プレースホルダ 10"/>
          <p:cNvSpPr>
            <a:spLocks noGrp="1"/>
          </p:cNvSpPr>
          <p:nvPr>
            <p:ph type="ftr" sz="quarter" idx="11"/>
          </p:nvPr>
        </p:nvSpPr>
        <p:spPr/>
        <p:txBody>
          <a:bodyPr/>
          <a:lstStyle/>
          <a:p>
            <a:pPr>
              <a:defRPr/>
            </a:pPr>
            <a:endParaRPr lang="en-US" altLang="ja-JP"/>
          </a:p>
        </p:txBody>
      </p:sp>
      <p:sp>
        <p:nvSpPr>
          <p:cNvPr id="16" name="スライド番号プレースホルダ 15"/>
          <p:cNvSpPr>
            <a:spLocks noGrp="1"/>
          </p:cNvSpPr>
          <p:nvPr>
            <p:ph type="sldNum" sz="quarter" idx="12"/>
          </p:nvPr>
        </p:nvSpPr>
        <p:spPr/>
        <p:txBody>
          <a:bodyPr/>
          <a:lstStyle/>
          <a:p>
            <a:pPr>
              <a:defRPr/>
            </a:pPr>
            <a:fld id="{0D4CA3D7-4F8B-423C-8DCF-BBEC5289CD22}" type="slidenum">
              <a:rPr lang="en-US" altLang="ja-JP" smtClean="0"/>
              <a:pPr>
                <a:defRPr/>
              </a:pPr>
              <a:t>&lt;#&gt;</a:t>
            </a:fld>
            <a:endParaRPr lang="en-US" altLang="ja-JP"/>
          </a:p>
        </p:txBody>
      </p:sp>
      <p:sp>
        <p:nvSpPr>
          <p:cNvPr id="8" name="タイトル 7"/>
          <p:cNvSpPr>
            <a:spLocks noGrp="1"/>
          </p:cNvSpPr>
          <p:nvPr>
            <p:ph type="title"/>
          </p:nvPr>
        </p:nvSpPr>
        <p:spPr>
          <a:xfrm>
            <a:off x="596915" y="18411781"/>
            <a:ext cx="28731290" cy="7402139"/>
          </a:xfrm>
        </p:spPr>
        <p:txBody>
          <a:bodyPr rtlCol="0" anchor="t"/>
          <a:lstStyle>
            <a:lvl1pPr algn="r">
              <a:defRPr/>
            </a:lvl1pPr>
          </a:lstStyle>
          <a:p>
            <a:r>
              <a:rPr kumimoji="0" lang="ja-JP" altLang="en-US" smtClean="0"/>
              <a:t>マスタ タイトルの書式設定</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0" name="タイトル 19"/>
          <p:cNvSpPr>
            <a:spLocks noGrp="1"/>
          </p:cNvSpPr>
          <p:nvPr>
            <p:ph type="title"/>
          </p:nvPr>
        </p:nvSpPr>
        <p:spPr>
          <a:xfrm>
            <a:off x="998034" y="2856336"/>
            <a:ext cx="28731290" cy="5255658"/>
          </a:xfrm>
        </p:spPr>
        <p:txBody>
          <a:bodyPr/>
          <a:lstStyle/>
          <a:p>
            <a:r>
              <a:rPr kumimoji="0" lang="ja-JP" altLang="en-US" smtClean="0"/>
              <a:t>マスタ タイトルの書式設定</a:t>
            </a:r>
            <a:endParaRPr kumimoji="0" lang="en-US"/>
          </a:p>
        </p:txBody>
      </p:sp>
      <p:sp>
        <p:nvSpPr>
          <p:cNvPr id="14" name="コンテンツ プレースホルダ 13"/>
          <p:cNvSpPr>
            <a:spLocks noGrp="1"/>
          </p:cNvSpPr>
          <p:nvPr>
            <p:ph sz="half" idx="1"/>
          </p:nvPr>
        </p:nvSpPr>
        <p:spPr>
          <a:xfrm>
            <a:off x="1008116" y="9997175"/>
            <a:ext cx="13861587" cy="29515471"/>
          </a:xfrm>
        </p:spPr>
        <p:txBody>
          <a:bodyPr/>
          <a:lstStyle>
            <a:lvl1pPr>
              <a:defRPr sz="12800"/>
            </a:lvl1pPr>
            <a:lvl2pPr>
              <a:defRPr sz="11000"/>
            </a:lvl2pPr>
            <a:lvl3pPr>
              <a:defRPr sz="9100"/>
            </a:lvl3pPr>
            <a:lvl4pPr>
              <a:defRPr sz="8200"/>
            </a:lvl4pPr>
            <a:lvl5pPr>
              <a:defRPr sz="82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half" idx="2"/>
          </p:nvPr>
        </p:nvSpPr>
        <p:spPr>
          <a:xfrm>
            <a:off x="15373760" y="9997175"/>
            <a:ext cx="14365645" cy="29515471"/>
          </a:xfrm>
        </p:spPr>
        <p:txBody>
          <a:bodyPr/>
          <a:lstStyle>
            <a:lvl1pPr>
              <a:defRPr sz="12800"/>
            </a:lvl1pPr>
            <a:lvl2pPr>
              <a:defRPr sz="11000"/>
            </a:lvl2pPr>
            <a:lvl3pPr>
              <a:defRPr sz="9100"/>
            </a:lvl3pPr>
            <a:lvl4pPr>
              <a:defRPr sz="8200"/>
            </a:lvl4pPr>
            <a:lvl5pPr>
              <a:defRPr sz="82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 20"/>
          <p:cNvSpPr>
            <a:spLocks noGrp="1"/>
          </p:cNvSpPr>
          <p:nvPr>
            <p:ph type="dt" sz="half" idx="10"/>
          </p:nvPr>
        </p:nvSpPr>
        <p:spPr/>
        <p:txBody>
          <a:bodyPr/>
          <a:lstStyle/>
          <a:p>
            <a:pPr>
              <a:defRPr/>
            </a:pPr>
            <a:endParaRPr lang="en-US" altLang="ja-JP"/>
          </a:p>
        </p:txBody>
      </p:sp>
      <p:sp>
        <p:nvSpPr>
          <p:cNvPr id="10" name="フッター プレースホルダ 9"/>
          <p:cNvSpPr>
            <a:spLocks noGrp="1"/>
          </p:cNvSpPr>
          <p:nvPr>
            <p:ph type="ftr" sz="quarter" idx="11"/>
          </p:nvPr>
        </p:nvSpPr>
        <p:spPr/>
        <p:txBody>
          <a:bodyPr/>
          <a:lstStyle/>
          <a:p>
            <a:pPr>
              <a:defRPr/>
            </a:pPr>
            <a:endParaRPr lang="en-US" altLang="ja-JP"/>
          </a:p>
        </p:txBody>
      </p:sp>
      <p:sp>
        <p:nvSpPr>
          <p:cNvPr id="31" name="スライド番号プレースホルダ 30"/>
          <p:cNvSpPr>
            <a:spLocks noGrp="1"/>
          </p:cNvSpPr>
          <p:nvPr>
            <p:ph type="sldNum" sz="quarter" idx="12"/>
          </p:nvPr>
        </p:nvSpPr>
        <p:spPr/>
        <p:txBody>
          <a:bodyPr/>
          <a:lstStyle/>
          <a:p>
            <a:pPr>
              <a:defRPr/>
            </a:pPr>
            <a:fld id="{A75E4D7C-ECED-49B7-8858-9429733A7081}" type="slidenum">
              <a:rPr lang="en-US" altLang="ja-JP" smtClean="0"/>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9" name="タイトル 28"/>
          <p:cNvSpPr>
            <a:spLocks noGrp="1"/>
          </p:cNvSpPr>
          <p:nvPr>
            <p:ph type="title"/>
          </p:nvPr>
        </p:nvSpPr>
        <p:spPr>
          <a:xfrm>
            <a:off x="1008115" y="33799974"/>
            <a:ext cx="28479261" cy="5514315"/>
          </a:xfrm>
        </p:spPr>
        <p:txBody>
          <a:bodyPr anchor="ctr"/>
          <a:lstStyle>
            <a:lvl1pPr>
              <a:defRPr/>
            </a:lvl1p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930866" y="4165490"/>
            <a:ext cx="14190865" cy="3996884"/>
          </a:xfrm>
        </p:spPr>
        <p:txBody>
          <a:bodyPr anchor="ctr"/>
          <a:lstStyle>
            <a:lvl1pPr marL="0" indent="0">
              <a:buNone/>
              <a:defRPr sz="8200" b="0" cap="all" baseline="0">
                <a:solidFill>
                  <a:schemeClr val="accent1">
                    <a:shade val="50000"/>
                  </a:schemeClr>
                </a:solidFill>
                <a:latin typeface="+mj-lt"/>
                <a:ea typeface="+mj-ea"/>
                <a:cs typeface="+mj-cs"/>
              </a:defRPr>
            </a:lvl1pPr>
            <a:lvl2pPr>
              <a:buNone/>
              <a:defRPr sz="9100" b="1"/>
            </a:lvl2pPr>
            <a:lvl3pPr>
              <a:buNone/>
              <a:defRPr sz="8200" b="1"/>
            </a:lvl3pPr>
            <a:lvl4pPr>
              <a:buNone/>
              <a:defRPr sz="7300" b="1"/>
            </a:lvl4pPr>
            <a:lvl5pPr>
              <a:buNone/>
              <a:defRPr sz="7300" b="1"/>
            </a:lvl5pPr>
          </a:lstStyle>
          <a:p>
            <a:pPr lvl="0" eaLnBrk="1" latinLnBrk="0" hangingPunct="1"/>
            <a:r>
              <a:rPr kumimoji="0" lang="ja-JP" altLang="en-US" smtClean="0"/>
              <a:t>マスタ テキストの書式設定</a:t>
            </a:r>
          </a:p>
        </p:txBody>
      </p:sp>
      <p:sp>
        <p:nvSpPr>
          <p:cNvPr id="25" name="テキスト プレースホルダ 24"/>
          <p:cNvSpPr>
            <a:spLocks noGrp="1"/>
          </p:cNvSpPr>
          <p:nvPr>
            <p:ph type="body" sz="half" idx="3"/>
          </p:nvPr>
        </p:nvSpPr>
        <p:spPr>
          <a:xfrm>
            <a:off x="15363261" y="4165490"/>
            <a:ext cx="14196438" cy="3996884"/>
          </a:xfrm>
        </p:spPr>
        <p:txBody>
          <a:bodyPr anchor="ctr"/>
          <a:lstStyle>
            <a:lvl1pPr marL="0" indent="0">
              <a:buNone/>
              <a:defRPr sz="8200" b="0" cap="all" baseline="0">
                <a:solidFill>
                  <a:schemeClr val="accent1">
                    <a:shade val="50000"/>
                  </a:schemeClr>
                </a:solidFill>
                <a:latin typeface="+mj-lt"/>
                <a:ea typeface="+mj-ea"/>
                <a:cs typeface="+mj-cs"/>
              </a:defRPr>
            </a:lvl1pPr>
            <a:lvl2pPr>
              <a:buNone/>
              <a:defRPr sz="9100" b="1"/>
            </a:lvl2pPr>
            <a:lvl3pPr>
              <a:buNone/>
              <a:defRPr sz="8200" b="1"/>
            </a:lvl3pPr>
            <a:lvl4pPr>
              <a:buNone/>
              <a:defRPr sz="7300" b="1"/>
            </a:lvl4pPr>
            <a:lvl5pPr>
              <a:buNone/>
              <a:defRPr sz="7300" b="1"/>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quarter" idx="2"/>
          </p:nvPr>
        </p:nvSpPr>
        <p:spPr>
          <a:xfrm>
            <a:off x="930866" y="8221884"/>
            <a:ext cx="14190865" cy="24625982"/>
          </a:xfrm>
        </p:spPr>
        <p:txBody>
          <a:bodyPr/>
          <a:lstStyle>
            <a:lvl1pPr>
              <a:defRPr sz="11000"/>
            </a:lvl1pPr>
            <a:lvl2pPr>
              <a:defRPr sz="9100"/>
            </a:lvl2pPr>
            <a:lvl3pPr>
              <a:defRPr sz="8200"/>
            </a:lvl3pPr>
            <a:lvl4pPr>
              <a:defRPr sz="7300"/>
            </a:lvl4pPr>
            <a:lvl5pPr>
              <a:defRPr sz="73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8" name="コンテンツ プレースホルダ 27"/>
          <p:cNvSpPr>
            <a:spLocks noGrp="1"/>
          </p:cNvSpPr>
          <p:nvPr>
            <p:ph sz="quarter" idx="4"/>
          </p:nvPr>
        </p:nvSpPr>
        <p:spPr>
          <a:xfrm>
            <a:off x="15375513" y="8221884"/>
            <a:ext cx="14184184" cy="24625982"/>
          </a:xfrm>
        </p:spPr>
        <p:txBody>
          <a:bodyPr/>
          <a:lstStyle>
            <a:lvl1pPr>
              <a:defRPr sz="11000"/>
            </a:lvl1pPr>
            <a:lvl2pPr>
              <a:defRPr sz="9100"/>
            </a:lvl2pPr>
            <a:lvl3pPr>
              <a:defRPr sz="8200"/>
            </a:lvl3pPr>
            <a:lvl4pPr>
              <a:defRPr sz="7300"/>
            </a:lvl4pPr>
            <a:lvl5pPr>
              <a:defRPr sz="73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 name="日付プレースホルダ 9"/>
          <p:cNvSpPr>
            <a:spLocks noGrp="1"/>
          </p:cNvSpPr>
          <p:nvPr>
            <p:ph type="dt" sz="half" idx="10"/>
          </p:nvPr>
        </p:nvSpPr>
        <p:spPr/>
        <p:txBody>
          <a:bodyPr/>
          <a:lstStyle/>
          <a:p>
            <a:pPr>
              <a:defRPr/>
            </a:pPr>
            <a:endParaRPr lang="en-US" altLang="ja-JP"/>
          </a:p>
        </p:txBody>
      </p:sp>
      <p:sp>
        <p:nvSpPr>
          <p:cNvPr id="6" name="フッター プレースホルダ 5"/>
          <p:cNvSpPr>
            <a:spLocks noGrp="1"/>
          </p:cNvSpPr>
          <p:nvPr>
            <p:ph type="ftr" sz="quarter" idx="11"/>
          </p:nvPr>
        </p:nvSpPr>
        <p:spPr/>
        <p:txBody>
          <a:bodyPr/>
          <a:lstStyle/>
          <a:p>
            <a:pPr>
              <a:defRPr/>
            </a:pPr>
            <a:endParaRPr lang="en-US" altLang="ja-JP"/>
          </a:p>
        </p:txBody>
      </p:sp>
      <p:sp>
        <p:nvSpPr>
          <p:cNvPr id="7" name="スライド番号プレースホルダ 6"/>
          <p:cNvSpPr>
            <a:spLocks noGrp="1"/>
          </p:cNvSpPr>
          <p:nvPr>
            <p:ph type="sldNum" sz="quarter" idx="12"/>
          </p:nvPr>
        </p:nvSpPr>
        <p:spPr>
          <a:xfrm>
            <a:off x="27219116" y="40464758"/>
            <a:ext cx="2520289" cy="1542421"/>
          </a:xfrm>
        </p:spPr>
        <p:txBody>
          <a:bodyPr/>
          <a:lstStyle/>
          <a:p>
            <a:pPr>
              <a:defRPr/>
            </a:pPr>
            <a:fld id="{7162F670-6098-49A5-8FE2-302FCEB3702B}" type="slidenum">
              <a:rPr lang="en-US" altLang="ja-JP" smtClean="0"/>
              <a:pPr>
                <a:defRPr/>
              </a:pPr>
              <a:t>&lt;#&gt;</a:t>
            </a:fld>
            <a:endParaRPr lang="en-US" altLang="ja-JP"/>
          </a:p>
        </p:txBody>
      </p:sp>
      <p:sp>
        <p:nvSpPr>
          <p:cNvPr id="11" name="直線コネクタ 10"/>
          <p:cNvSpPr>
            <a:spLocks noChangeShapeType="1"/>
          </p:cNvSpPr>
          <p:nvPr/>
        </p:nvSpPr>
        <p:spPr bwMode="auto">
          <a:xfrm>
            <a:off x="1701195" y="37608425"/>
            <a:ext cx="28542268" cy="148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417643" tIns="208822" rIns="417643" bIns="208822"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0" name="タイトル 29"/>
          <p:cNvSpPr>
            <a:spLocks noGrp="1"/>
          </p:cNvSpPr>
          <p:nvPr>
            <p:ph type="title"/>
          </p:nvPr>
        </p:nvSpPr>
        <p:spPr>
          <a:xfrm>
            <a:off x="998034" y="2856336"/>
            <a:ext cx="28731290" cy="5255658"/>
          </a:xfrm>
        </p:spPr>
        <p:txBody>
          <a:bodyPr/>
          <a:lstStyle/>
          <a:p>
            <a:r>
              <a:rPr kumimoji="0" lang="ja-JP" altLang="en-US" smtClean="0"/>
              <a:t>マスタ タイトルの書式設定</a:t>
            </a:r>
            <a:endParaRPr kumimoji="0" lang="en-US"/>
          </a:p>
        </p:txBody>
      </p:sp>
      <p:sp>
        <p:nvSpPr>
          <p:cNvPr id="12" name="日付プレースホルダ 11"/>
          <p:cNvSpPr>
            <a:spLocks noGrp="1"/>
          </p:cNvSpPr>
          <p:nvPr>
            <p:ph type="dt" sz="half" idx="10"/>
          </p:nvPr>
        </p:nvSpPr>
        <p:spPr/>
        <p:txBody>
          <a:bodyPr/>
          <a:lstStyle/>
          <a:p>
            <a:pPr>
              <a:defRPr/>
            </a:pPr>
            <a:endParaRPr lang="en-US" altLang="ja-JP"/>
          </a:p>
        </p:txBody>
      </p:sp>
      <p:sp>
        <p:nvSpPr>
          <p:cNvPr id="21" name="フッター プレースホルダ 20"/>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20C14D3F-066F-4BE7-9EC5-9C36C577A84F}" type="slidenum">
              <a:rPr lang="en-US" altLang="ja-JP" smtClean="0"/>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3" name="日付プレースホルダ 2"/>
          <p:cNvSpPr>
            <a:spLocks noGrp="1"/>
          </p:cNvSpPr>
          <p:nvPr>
            <p:ph type="dt" sz="half" idx="10"/>
          </p:nvPr>
        </p:nvSpPr>
        <p:spPr/>
        <p:txBody>
          <a:bodyPr/>
          <a:lstStyle/>
          <a:p>
            <a:pPr>
              <a:defRPr/>
            </a:pPr>
            <a:endParaRPr lang="en-US" altLang="ja-JP"/>
          </a:p>
        </p:txBody>
      </p:sp>
      <p:sp>
        <p:nvSpPr>
          <p:cNvPr id="24" name="フッター プレースホルダ 23"/>
          <p:cNvSpPr>
            <a:spLocks noGrp="1"/>
          </p:cNvSpPr>
          <p:nvPr>
            <p:ph type="ftr" sz="quarter" idx="11"/>
          </p:nvPr>
        </p:nvSpPr>
        <p:spPr/>
        <p:txBody>
          <a:bodyPr/>
          <a:lstStyle/>
          <a:p>
            <a:pPr>
              <a:defRPr/>
            </a:pPr>
            <a:endParaRPr lang="en-US" altLang="ja-JP"/>
          </a:p>
        </p:txBody>
      </p:sp>
      <p:sp>
        <p:nvSpPr>
          <p:cNvPr id="7" name="スライド番号プレースホルダ 6"/>
          <p:cNvSpPr>
            <a:spLocks noGrp="1"/>
          </p:cNvSpPr>
          <p:nvPr>
            <p:ph type="sldNum" sz="quarter" idx="12"/>
          </p:nvPr>
        </p:nvSpPr>
        <p:spPr/>
        <p:txBody>
          <a:bodyPr/>
          <a:lstStyle/>
          <a:p>
            <a:pPr>
              <a:defRPr/>
            </a:pPr>
            <a:fld id="{CF61AC60-4D94-4051-A657-6C63530BF0C7}" type="slidenum">
              <a:rPr lang="en-US" altLang="ja-JP" smtClean="0"/>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直線コネクタ 7"/>
          <p:cNvSpPr>
            <a:spLocks noChangeShapeType="1"/>
          </p:cNvSpPr>
          <p:nvPr/>
        </p:nvSpPr>
        <p:spPr bwMode="auto">
          <a:xfrm>
            <a:off x="1701195" y="36542091"/>
            <a:ext cx="28542268" cy="148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417643" tIns="208822" rIns="417643" bIns="208822" anchor="t" compatLnSpc="1"/>
          <a:lstStyle/>
          <a:p>
            <a:endParaRPr kumimoji="0" lang="en-US"/>
          </a:p>
        </p:txBody>
      </p:sp>
      <p:sp>
        <p:nvSpPr>
          <p:cNvPr id="12" name="タイトル 11"/>
          <p:cNvSpPr>
            <a:spLocks noGrp="1"/>
          </p:cNvSpPr>
          <p:nvPr>
            <p:ph type="title"/>
          </p:nvPr>
        </p:nvSpPr>
        <p:spPr>
          <a:xfrm>
            <a:off x="1512173" y="34276030"/>
            <a:ext cx="27975203" cy="3253049"/>
          </a:xfrm>
        </p:spPr>
        <p:txBody>
          <a:bodyPr anchor="ctr"/>
          <a:lstStyle>
            <a:lvl1pPr algn="l">
              <a:buNone/>
              <a:defRPr sz="9100" b="1"/>
            </a:lvl1pPr>
          </a:lstStyle>
          <a:p>
            <a:r>
              <a:rPr kumimoji="0" lang="ja-JP" altLang="en-US" smtClean="0"/>
              <a:t>マスタ タイトルの書式設定</a:t>
            </a:r>
            <a:endParaRPr kumimoji="0" lang="en-US"/>
          </a:p>
        </p:txBody>
      </p:sp>
      <p:sp>
        <p:nvSpPr>
          <p:cNvPr id="26" name="テキスト プレースホルダ 25"/>
          <p:cNvSpPr>
            <a:spLocks noGrp="1"/>
          </p:cNvSpPr>
          <p:nvPr>
            <p:ph type="body" idx="2"/>
          </p:nvPr>
        </p:nvSpPr>
        <p:spPr>
          <a:xfrm>
            <a:off x="1512175" y="3808448"/>
            <a:ext cx="9949891" cy="29991527"/>
          </a:xfrm>
        </p:spPr>
        <p:txBody>
          <a:bodyPr/>
          <a:lstStyle>
            <a:lvl1pPr marL="0" indent="0">
              <a:buNone/>
              <a:defRPr sz="6400"/>
            </a:lvl1pPr>
            <a:lvl2pPr>
              <a:buNone/>
              <a:defRPr sz="5500"/>
            </a:lvl2pPr>
            <a:lvl3pPr>
              <a:buNone/>
              <a:defRPr sz="4600"/>
            </a:lvl3pPr>
            <a:lvl4pPr>
              <a:buNone/>
              <a:defRPr sz="4100"/>
            </a:lvl4pPr>
            <a:lvl5pPr>
              <a:buNone/>
              <a:defRPr sz="4100"/>
            </a:lvl5pPr>
          </a:lstStyle>
          <a:p>
            <a:pPr lvl="0" eaLnBrk="1" latinLnBrk="0" hangingPunct="1"/>
            <a:r>
              <a:rPr kumimoji="0" lang="ja-JP" altLang="en-US" smtClean="0"/>
              <a:t>マスタ テキストの書式設定</a:t>
            </a:r>
          </a:p>
        </p:txBody>
      </p:sp>
      <p:sp>
        <p:nvSpPr>
          <p:cNvPr id="14" name="コンテンツ プレースホルダ 13"/>
          <p:cNvSpPr>
            <a:spLocks noGrp="1"/>
          </p:cNvSpPr>
          <p:nvPr>
            <p:ph sz="half" idx="1"/>
          </p:nvPr>
        </p:nvSpPr>
        <p:spPr>
          <a:xfrm>
            <a:off x="11824354" y="3808448"/>
            <a:ext cx="17663022" cy="29991527"/>
          </a:xfrm>
        </p:spPr>
        <p:txBody>
          <a:bodyPr/>
          <a:lstStyle>
            <a:lvl1pPr>
              <a:defRPr sz="14600"/>
            </a:lvl1pPr>
            <a:lvl2pPr>
              <a:defRPr sz="12800"/>
            </a:lvl2pPr>
            <a:lvl3pPr>
              <a:defRPr sz="11000"/>
            </a:lvl3pPr>
            <a:lvl4pPr>
              <a:defRPr sz="9100"/>
            </a:lvl4pPr>
            <a:lvl5pPr>
              <a:defRPr sz="91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5" name="日付プレースホルダ 24"/>
          <p:cNvSpPr>
            <a:spLocks noGrp="1"/>
          </p:cNvSpPr>
          <p:nvPr>
            <p:ph type="dt" sz="half" idx="10"/>
          </p:nvPr>
        </p:nvSpPr>
        <p:spPr/>
        <p:txBody>
          <a:bodyPr/>
          <a:lstStyle/>
          <a:p>
            <a:pPr>
              <a:defRPr/>
            </a:pPr>
            <a:endParaRPr lang="en-US" altLang="ja-JP"/>
          </a:p>
        </p:txBody>
      </p:sp>
      <p:sp>
        <p:nvSpPr>
          <p:cNvPr id="29" name="フッター プレースホルダ 28"/>
          <p:cNvSpPr>
            <a:spLocks noGrp="1"/>
          </p:cNvSpPr>
          <p:nvPr>
            <p:ph type="ftr" sz="quarter" idx="11"/>
          </p:nvPr>
        </p:nvSpPr>
        <p:spPr/>
        <p:txBody>
          <a:bodyPr/>
          <a:lstStyle/>
          <a:p>
            <a:pPr>
              <a:defRPr/>
            </a:pPr>
            <a:endParaRPr lang="en-US" altLang="ja-JP"/>
          </a:p>
        </p:txBody>
      </p:sp>
      <p:sp>
        <p:nvSpPr>
          <p:cNvPr id="7" name="スライド番号プレースホルダ 6"/>
          <p:cNvSpPr>
            <a:spLocks noGrp="1"/>
          </p:cNvSpPr>
          <p:nvPr>
            <p:ph type="sldNum" sz="quarter" idx="12"/>
          </p:nvPr>
        </p:nvSpPr>
        <p:spPr/>
        <p:txBody>
          <a:bodyPr/>
          <a:lstStyle/>
          <a:p>
            <a:pPr>
              <a:defRPr/>
            </a:pPr>
            <a:fld id="{5B4D580A-D221-4965-94FF-A1C7DBD2EA80}" type="slidenum">
              <a:rPr lang="en-US" altLang="ja-JP" smtClean="0"/>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3" name="図プレースホルダ 12"/>
          <p:cNvSpPr>
            <a:spLocks noGrp="1"/>
          </p:cNvSpPr>
          <p:nvPr>
            <p:ph type="pic" idx="1"/>
          </p:nvPr>
        </p:nvSpPr>
        <p:spPr>
          <a:xfrm>
            <a:off x="11593327" y="3852392"/>
            <a:ext cx="16633905" cy="22850687"/>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14600"/>
            </a:lvl1pPr>
          </a:lstStyle>
          <a:p>
            <a:r>
              <a:rPr kumimoji="0" lang="ja-JP" altLang="en-US" smtClean="0"/>
              <a:t>アイコンをクリックして図を追加</a:t>
            </a:r>
            <a:endParaRPr kumimoji="0" lang="en-US" dirty="0"/>
          </a:p>
        </p:txBody>
      </p:sp>
      <p:sp>
        <p:nvSpPr>
          <p:cNvPr id="7" name="日付プレースホルダ 6"/>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31" name="スライド番号プレースホルダ 30"/>
          <p:cNvSpPr>
            <a:spLocks noGrp="1"/>
          </p:cNvSpPr>
          <p:nvPr>
            <p:ph type="sldNum" sz="quarter" idx="12"/>
          </p:nvPr>
        </p:nvSpPr>
        <p:spPr/>
        <p:txBody>
          <a:bodyPr/>
          <a:lstStyle/>
          <a:p>
            <a:pPr>
              <a:defRPr/>
            </a:pPr>
            <a:fld id="{DAE51674-7E1B-4894-8EF1-968FA6AB01A6}" type="slidenum">
              <a:rPr lang="en-US" altLang="ja-JP" smtClean="0"/>
              <a:pPr>
                <a:defRPr/>
              </a:pPr>
              <a:t>&lt;#&gt;</a:t>
            </a:fld>
            <a:endParaRPr lang="en-US" altLang="ja-JP"/>
          </a:p>
        </p:txBody>
      </p:sp>
      <p:sp>
        <p:nvSpPr>
          <p:cNvPr id="17" name="タイトル 16"/>
          <p:cNvSpPr>
            <a:spLocks noGrp="1"/>
          </p:cNvSpPr>
          <p:nvPr>
            <p:ph type="title"/>
          </p:nvPr>
        </p:nvSpPr>
        <p:spPr>
          <a:xfrm>
            <a:off x="1260144" y="31198285"/>
            <a:ext cx="19406222" cy="3262970"/>
          </a:xfrm>
        </p:spPr>
        <p:txBody>
          <a:bodyPr anchor="ctr"/>
          <a:lstStyle>
            <a:lvl1pPr algn="l">
              <a:buNone/>
              <a:defRPr sz="9100" b="1"/>
            </a:lvl1pPr>
          </a:lstStyle>
          <a:p>
            <a:r>
              <a:rPr kumimoji="0" lang="ja-JP" altLang="en-US" smtClean="0"/>
              <a:t>マスタ タイトルの書式設定</a:t>
            </a:r>
            <a:endParaRPr kumimoji="0" lang="en-US"/>
          </a:p>
        </p:txBody>
      </p:sp>
      <p:sp>
        <p:nvSpPr>
          <p:cNvPr id="26" name="テキスト プレースホルダ 25"/>
          <p:cNvSpPr>
            <a:spLocks noGrp="1"/>
          </p:cNvSpPr>
          <p:nvPr>
            <p:ph type="body" sz="half" idx="2"/>
          </p:nvPr>
        </p:nvSpPr>
        <p:spPr>
          <a:xfrm>
            <a:off x="1260144" y="34568524"/>
            <a:ext cx="19406222" cy="4800231"/>
          </a:xfrm>
        </p:spPr>
        <p:txBody>
          <a:bodyPr lIns="501172" tIns="0"/>
          <a:lstStyle>
            <a:lvl1pPr marL="0" indent="0">
              <a:buNone/>
              <a:defRPr sz="6400"/>
            </a:lvl1pPr>
            <a:lvl2pPr>
              <a:defRPr sz="5500"/>
            </a:lvl2pPr>
            <a:lvl3pPr>
              <a:defRPr sz="4600"/>
            </a:lvl3pPr>
            <a:lvl4pPr>
              <a:defRPr sz="4100"/>
            </a:lvl4pPr>
            <a:lvl5pPr>
              <a:defRPr sz="4100"/>
            </a:lvl5pPr>
          </a:lstStyle>
          <a:p>
            <a:pPr lvl="0" eaLnBrk="1" latinLnBrk="0" hangingPunct="1"/>
            <a:r>
              <a:rPr kumimoji="0"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1701195" y="6565440"/>
            <a:ext cx="28542268" cy="148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417643" tIns="208822" rIns="417643" bIns="208822" anchor="t" compatLnSpc="1"/>
          <a:lstStyle/>
          <a:p>
            <a:endParaRPr kumimoji="0" lang="en-US"/>
          </a:p>
        </p:txBody>
      </p:sp>
      <p:sp>
        <p:nvSpPr>
          <p:cNvPr id="8" name="テキスト プレースホルダ 7"/>
          <p:cNvSpPr>
            <a:spLocks noGrp="1"/>
          </p:cNvSpPr>
          <p:nvPr>
            <p:ph type="body" idx="1"/>
          </p:nvPr>
        </p:nvSpPr>
        <p:spPr>
          <a:xfrm>
            <a:off x="1008115" y="9709558"/>
            <a:ext cx="28731290" cy="28275745"/>
          </a:xfrm>
          <a:prstGeom prst="rect">
            <a:avLst/>
          </a:prstGeom>
        </p:spPr>
        <p:txBody>
          <a:bodyPr vert="horz" lIns="417643" tIns="208822" rIns="417643" bIns="208822">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1" name="日付プレースホルダ 10"/>
          <p:cNvSpPr>
            <a:spLocks noGrp="1"/>
          </p:cNvSpPr>
          <p:nvPr>
            <p:ph type="dt" sz="half" idx="2"/>
          </p:nvPr>
        </p:nvSpPr>
        <p:spPr>
          <a:xfrm>
            <a:off x="21422453" y="476059"/>
            <a:ext cx="8316952" cy="1805046"/>
          </a:xfrm>
          <a:prstGeom prst="rect">
            <a:avLst/>
          </a:prstGeom>
        </p:spPr>
        <p:txBody>
          <a:bodyPr vert="horz" lIns="417643" tIns="208822" rIns="417643" bIns="208822"/>
          <a:lstStyle>
            <a:lvl1pPr algn="l" eaLnBrk="1" latinLnBrk="0" hangingPunct="1">
              <a:defRPr kumimoji="0" sz="5500">
                <a:solidFill>
                  <a:schemeClr val="accent1">
                    <a:shade val="75000"/>
                  </a:schemeClr>
                </a:solidFill>
              </a:defRPr>
            </a:lvl1pPr>
          </a:lstStyle>
          <a:p>
            <a:pPr>
              <a:defRPr/>
            </a:pPr>
            <a:endParaRPr lang="en-US" altLang="ja-JP"/>
          </a:p>
        </p:txBody>
      </p:sp>
      <p:sp>
        <p:nvSpPr>
          <p:cNvPr id="28" name="フッター プレースホルダ 27"/>
          <p:cNvSpPr>
            <a:spLocks noGrp="1"/>
          </p:cNvSpPr>
          <p:nvPr>
            <p:ph type="ftr" sz="quarter" idx="3"/>
          </p:nvPr>
        </p:nvSpPr>
        <p:spPr>
          <a:xfrm>
            <a:off x="10333183" y="476059"/>
            <a:ext cx="11089270" cy="1805046"/>
          </a:xfrm>
          <a:prstGeom prst="rect">
            <a:avLst/>
          </a:prstGeom>
        </p:spPr>
        <p:txBody>
          <a:bodyPr vert="horz" lIns="417643" tIns="208822" rIns="417643" bIns="208822"/>
          <a:lstStyle>
            <a:lvl1pPr algn="r" eaLnBrk="1" latinLnBrk="0" hangingPunct="1">
              <a:defRPr kumimoji="0" sz="5500">
                <a:solidFill>
                  <a:schemeClr val="accent1">
                    <a:shade val="75000"/>
                  </a:schemeClr>
                </a:solidFill>
              </a:defRPr>
            </a:lvl1pPr>
          </a:lstStyle>
          <a:p>
            <a:pPr>
              <a:defRPr/>
            </a:pPr>
            <a:endParaRPr lang="en-US" altLang="ja-JP"/>
          </a:p>
        </p:txBody>
      </p:sp>
      <p:sp>
        <p:nvSpPr>
          <p:cNvPr id="5" name="スライド番号プレースホルダ 4"/>
          <p:cNvSpPr>
            <a:spLocks noGrp="1"/>
          </p:cNvSpPr>
          <p:nvPr>
            <p:ph type="sldNum" sz="quarter" idx="4"/>
          </p:nvPr>
        </p:nvSpPr>
        <p:spPr>
          <a:xfrm>
            <a:off x="27219116" y="40464761"/>
            <a:ext cx="2520289" cy="1527346"/>
          </a:xfrm>
          <a:prstGeom prst="rect">
            <a:avLst/>
          </a:prstGeom>
        </p:spPr>
        <p:txBody>
          <a:bodyPr vert="horz" lIns="417643" tIns="208822" rIns="417643" bIns="208822"/>
          <a:lstStyle>
            <a:lvl1pPr algn="r" eaLnBrk="1" latinLnBrk="0" hangingPunct="1">
              <a:defRPr kumimoji="0" sz="5500">
                <a:solidFill>
                  <a:schemeClr val="accent1">
                    <a:shade val="75000"/>
                  </a:schemeClr>
                </a:solidFill>
              </a:defRPr>
            </a:lvl1pPr>
          </a:lstStyle>
          <a:p>
            <a:pPr>
              <a:defRPr/>
            </a:pPr>
            <a:fld id="{C6B0C894-478E-4587-84E7-957D50371178}" type="slidenum">
              <a:rPr lang="en-US" altLang="ja-JP" smtClean="0"/>
              <a:pPr>
                <a:defRPr/>
              </a:pPr>
              <a:t>&lt;#&gt;</a:t>
            </a:fld>
            <a:endParaRPr lang="en-US" altLang="ja-JP"/>
          </a:p>
        </p:txBody>
      </p:sp>
      <p:sp>
        <p:nvSpPr>
          <p:cNvPr id="10" name="タイトル プレースホルダ 9"/>
          <p:cNvSpPr>
            <a:spLocks noGrp="1"/>
          </p:cNvSpPr>
          <p:nvPr>
            <p:ph type="title"/>
          </p:nvPr>
        </p:nvSpPr>
        <p:spPr>
          <a:xfrm>
            <a:off x="1008115" y="2856336"/>
            <a:ext cx="28731290" cy="5236616"/>
          </a:xfrm>
          <a:prstGeom prst="rect">
            <a:avLst/>
          </a:prstGeom>
        </p:spPr>
        <p:txBody>
          <a:bodyPr vert="horz" lIns="417643" tIns="208822" rIns="417643" bIns="208822" anchor="ctr">
            <a:normAutofit/>
          </a:bodyPr>
          <a:lstStyle/>
          <a:p>
            <a:r>
              <a:rPr kumimoji="0" lang="ja-JP" altLang="en-US" smtClean="0"/>
              <a:t>マスタ タイトルの書式設定</a:t>
            </a:r>
            <a:endParaRPr kumimoji="0" lang="en-US"/>
          </a:p>
        </p:txBody>
      </p:sp>
      <p:sp>
        <p:nvSpPr>
          <p:cNvPr id="9" name="直線コネクタ 8"/>
          <p:cNvSpPr>
            <a:spLocks noChangeShapeType="1"/>
          </p:cNvSpPr>
          <p:nvPr/>
        </p:nvSpPr>
        <p:spPr bwMode="auto">
          <a:xfrm>
            <a:off x="1701195" y="6565440"/>
            <a:ext cx="28542268" cy="148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417643" tIns="208822" rIns="417643" bIns="208822" anchor="t" compatLnSpc="1"/>
          <a:lstStyle/>
          <a:p>
            <a:endParaRPr kumimoji="0" lang="en-US"/>
          </a:p>
        </p:txBody>
      </p:sp>
      <p:sp>
        <p:nvSpPr>
          <p:cNvPr id="12" name="直線コネクタ 11"/>
          <p:cNvSpPr>
            <a:spLocks noChangeShapeType="1"/>
          </p:cNvSpPr>
          <p:nvPr/>
        </p:nvSpPr>
        <p:spPr bwMode="auto">
          <a:xfrm>
            <a:off x="1701195" y="6609722"/>
            <a:ext cx="28542268" cy="148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417643" tIns="208822" rIns="417643" bIns="208822"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164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1566161" indent="-1566161" algn="l" rtl="0" eaLnBrk="1" latinLnBrk="0" hangingPunct="1">
        <a:spcBef>
          <a:spcPct val="20000"/>
        </a:spcBef>
        <a:buClr>
          <a:schemeClr val="accent1"/>
        </a:buClr>
        <a:buSzPct val="70000"/>
        <a:buFont typeface="Wingdings 2"/>
        <a:buChar char=""/>
        <a:defRPr kumimoji="1" sz="14600" kern="1200">
          <a:solidFill>
            <a:schemeClr val="tx2"/>
          </a:solidFill>
          <a:latin typeface="+mn-lt"/>
          <a:ea typeface="+mn-ea"/>
          <a:cs typeface="+mn-cs"/>
        </a:defRPr>
      </a:lvl1pPr>
      <a:lvl2pPr marL="3393350" indent="-1305135" algn="l" rtl="0" eaLnBrk="1" latinLnBrk="0" hangingPunct="1">
        <a:spcBef>
          <a:spcPct val="20000"/>
        </a:spcBef>
        <a:buClr>
          <a:schemeClr val="accent1"/>
        </a:buClr>
        <a:buSzPct val="70000"/>
        <a:buFont typeface="Wingdings 2"/>
        <a:buChar char=""/>
        <a:defRPr kumimoji="1" sz="12800" kern="1200">
          <a:solidFill>
            <a:schemeClr val="tx2"/>
          </a:solidFill>
          <a:latin typeface="+mn-lt"/>
          <a:ea typeface="+mn-ea"/>
          <a:cs typeface="+mn-cs"/>
        </a:defRPr>
      </a:lvl2pPr>
      <a:lvl3pPr marL="5220538" indent="-1044108" algn="l" rtl="0" eaLnBrk="1" latinLnBrk="0" hangingPunct="1">
        <a:spcBef>
          <a:spcPct val="20000"/>
        </a:spcBef>
        <a:buClr>
          <a:schemeClr val="accent1"/>
        </a:buClr>
        <a:buSzPct val="70000"/>
        <a:buFont typeface="Wingdings 2"/>
        <a:buChar char=""/>
        <a:defRPr kumimoji="1" sz="11000" kern="1200">
          <a:solidFill>
            <a:schemeClr val="tx2"/>
          </a:solidFill>
          <a:latin typeface="+mn-lt"/>
          <a:ea typeface="+mn-ea"/>
          <a:cs typeface="+mn-cs"/>
        </a:defRPr>
      </a:lvl3pPr>
      <a:lvl4pPr marL="7308753" indent="-1044108" algn="l" rtl="0" eaLnBrk="1" latinLnBrk="0" hangingPunct="1">
        <a:spcBef>
          <a:spcPct val="20000"/>
        </a:spcBef>
        <a:buClr>
          <a:schemeClr val="accent1"/>
        </a:buClr>
        <a:buSzPct val="70000"/>
        <a:buFont typeface="Wingdings 2"/>
        <a:buChar char=""/>
        <a:defRPr kumimoji="1" sz="9100" kern="1200">
          <a:solidFill>
            <a:schemeClr val="tx2"/>
          </a:solidFill>
          <a:latin typeface="+mn-lt"/>
          <a:ea typeface="+mn-ea"/>
          <a:cs typeface="+mn-cs"/>
        </a:defRPr>
      </a:lvl4pPr>
      <a:lvl5pPr marL="9396969" indent="-1044108" algn="l" rtl="0" eaLnBrk="1" latinLnBrk="0" hangingPunct="1">
        <a:spcBef>
          <a:spcPct val="20000"/>
        </a:spcBef>
        <a:buClr>
          <a:schemeClr val="accent1"/>
        </a:buClr>
        <a:buSzPct val="60000"/>
        <a:buFont typeface="Wingdings 2"/>
        <a:buChar char=""/>
        <a:defRPr kumimoji="1" sz="8200" kern="1200">
          <a:solidFill>
            <a:schemeClr val="tx2"/>
          </a:solidFill>
          <a:latin typeface="+mn-lt"/>
          <a:ea typeface="+mn-ea"/>
          <a:cs typeface="+mn-cs"/>
        </a:defRPr>
      </a:lvl5pPr>
      <a:lvl6pPr marL="11485184" indent="-1044108" algn="l" rtl="0" eaLnBrk="1" latinLnBrk="0" hangingPunct="1">
        <a:spcBef>
          <a:spcPct val="20000"/>
        </a:spcBef>
        <a:buClr>
          <a:schemeClr val="accent1"/>
        </a:buClr>
        <a:buSzPct val="60000"/>
        <a:buFont typeface="Wingdings 2"/>
        <a:buChar char=""/>
        <a:defRPr kumimoji="1" sz="8200" kern="1200">
          <a:solidFill>
            <a:schemeClr val="tx2"/>
          </a:solidFill>
          <a:latin typeface="+mn-lt"/>
          <a:ea typeface="+mn-ea"/>
          <a:cs typeface="+mn-cs"/>
        </a:defRPr>
      </a:lvl6pPr>
      <a:lvl7pPr marL="13573399" indent="-1044108" algn="l" rtl="0" eaLnBrk="1" latinLnBrk="0" hangingPunct="1">
        <a:spcBef>
          <a:spcPct val="20000"/>
        </a:spcBef>
        <a:buClr>
          <a:schemeClr val="accent1"/>
        </a:buClr>
        <a:buSzPct val="60000"/>
        <a:buFont typeface="Wingdings 2"/>
        <a:buChar char=""/>
        <a:defRPr kumimoji="1" sz="7300" kern="1200">
          <a:solidFill>
            <a:schemeClr val="tx2"/>
          </a:solidFill>
          <a:latin typeface="+mn-lt"/>
          <a:ea typeface="+mn-ea"/>
          <a:cs typeface="+mn-cs"/>
        </a:defRPr>
      </a:lvl7pPr>
      <a:lvl8pPr marL="15661615" indent="-1044108" algn="l" rtl="0" eaLnBrk="1" latinLnBrk="0" hangingPunct="1">
        <a:spcBef>
          <a:spcPct val="20000"/>
        </a:spcBef>
        <a:buClr>
          <a:schemeClr val="accent1"/>
        </a:buClr>
        <a:buSzPct val="60000"/>
        <a:buFont typeface="Wingdings 2"/>
        <a:buChar char=""/>
        <a:defRPr kumimoji="1" sz="7300" kern="1200" baseline="0">
          <a:solidFill>
            <a:schemeClr val="tx2"/>
          </a:solidFill>
          <a:latin typeface="+mn-lt"/>
          <a:ea typeface="+mn-ea"/>
          <a:cs typeface="+mn-cs"/>
        </a:defRPr>
      </a:lvl8pPr>
      <a:lvl9pPr marL="17749830" indent="-1044108" algn="l" rtl="0" eaLnBrk="1" latinLnBrk="0" hangingPunct="1">
        <a:spcBef>
          <a:spcPct val="20000"/>
        </a:spcBef>
        <a:buClr>
          <a:schemeClr val="accent1"/>
        </a:buClr>
        <a:buSzPct val="60000"/>
        <a:buFont typeface="Wingdings 2"/>
        <a:buChar char=""/>
        <a:defRPr kumimoji="1" sz="6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2088215" algn="l" rtl="0" eaLnBrk="1" latinLnBrk="0" hangingPunct="1">
        <a:defRPr kumimoji="1" kern="1200">
          <a:solidFill>
            <a:schemeClr val="tx1"/>
          </a:solidFill>
          <a:latin typeface="+mn-lt"/>
          <a:ea typeface="+mn-ea"/>
          <a:cs typeface="+mn-cs"/>
        </a:defRPr>
      </a:lvl2pPr>
      <a:lvl3pPr marL="4176431" algn="l" rtl="0" eaLnBrk="1" latinLnBrk="0" hangingPunct="1">
        <a:defRPr kumimoji="1" kern="1200">
          <a:solidFill>
            <a:schemeClr val="tx1"/>
          </a:solidFill>
          <a:latin typeface="+mn-lt"/>
          <a:ea typeface="+mn-ea"/>
          <a:cs typeface="+mn-cs"/>
        </a:defRPr>
      </a:lvl3pPr>
      <a:lvl4pPr marL="6264646" algn="l" rtl="0" eaLnBrk="1" latinLnBrk="0" hangingPunct="1">
        <a:defRPr kumimoji="1" kern="1200">
          <a:solidFill>
            <a:schemeClr val="tx1"/>
          </a:solidFill>
          <a:latin typeface="+mn-lt"/>
          <a:ea typeface="+mn-ea"/>
          <a:cs typeface="+mn-cs"/>
        </a:defRPr>
      </a:lvl4pPr>
      <a:lvl5pPr marL="8352861" algn="l" rtl="0" eaLnBrk="1" latinLnBrk="0" hangingPunct="1">
        <a:defRPr kumimoji="1" kern="1200">
          <a:solidFill>
            <a:schemeClr val="tx1"/>
          </a:solidFill>
          <a:latin typeface="+mn-lt"/>
          <a:ea typeface="+mn-ea"/>
          <a:cs typeface="+mn-cs"/>
        </a:defRPr>
      </a:lvl5pPr>
      <a:lvl6pPr marL="10441076" algn="l" rtl="0" eaLnBrk="1" latinLnBrk="0" hangingPunct="1">
        <a:defRPr kumimoji="1" kern="1200">
          <a:solidFill>
            <a:schemeClr val="tx1"/>
          </a:solidFill>
          <a:latin typeface="+mn-lt"/>
          <a:ea typeface="+mn-ea"/>
          <a:cs typeface="+mn-cs"/>
        </a:defRPr>
      </a:lvl6pPr>
      <a:lvl7pPr marL="12529292" algn="l" rtl="0" eaLnBrk="1" latinLnBrk="0" hangingPunct="1">
        <a:defRPr kumimoji="1" kern="1200">
          <a:solidFill>
            <a:schemeClr val="tx1"/>
          </a:solidFill>
          <a:latin typeface="+mn-lt"/>
          <a:ea typeface="+mn-ea"/>
          <a:cs typeface="+mn-cs"/>
        </a:defRPr>
      </a:lvl7pPr>
      <a:lvl8pPr marL="14617507" algn="l" rtl="0" eaLnBrk="1" latinLnBrk="0" hangingPunct="1">
        <a:defRPr kumimoji="1" kern="1200">
          <a:solidFill>
            <a:schemeClr val="tx1"/>
          </a:solidFill>
          <a:latin typeface="+mn-lt"/>
          <a:ea typeface="+mn-ea"/>
          <a:cs typeface="+mn-cs"/>
        </a:defRPr>
      </a:lvl8pPr>
      <a:lvl9pPr marL="16705722"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notesSlide" Target="../notesSlides/notesSlide1.xml"/><Relationship Id="rId21" Type="http://schemas.openxmlformats.org/officeDocument/2006/relationships/image" Target="../media/image21.png"/><Relationship Id="rId7" Type="http://schemas.openxmlformats.org/officeDocument/2006/relationships/image" Target="../media/image9.jpeg"/><Relationship Id="rId12" Type="http://schemas.openxmlformats.org/officeDocument/2006/relationships/image" Target="../media/image13.png"/><Relationship Id="rId17" Type="http://schemas.openxmlformats.org/officeDocument/2006/relationships/image" Target="../media/image18.wmf"/><Relationship Id="rId2" Type="http://schemas.openxmlformats.org/officeDocument/2006/relationships/slideLayout" Target="../slideLayouts/slideLayout1.xml"/><Relationship Id="rId16" Type="http://schemas.openxmlformats.org/officeDocument/2006/relationships/image" Target="../media/image17.png"/><Relationship Id="rId20" Type="http://schemas.openxmlformats.org/officeDocument/2006/relationships/image" Target="../media/image20.pn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2.bin"/><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2.png"/><Relationship Id="rId19" Type="http://schemas.openxmlformats.org/officeDocument/2006/relationships/oleObject" Target="../embeddings/oleObject3.bin"/><Relationship Id="rId4" Type="http://schemas.openxmlformats.org/officeDocument/2006/relationships/image" Target="../media/image7.emf"/><Relationship Id="rId9" Type="http://schemas.openxmlformats.org/officeDocument/2006/relationships/image" Target="../media/image11.png"/><Relationship Id="rId14" Type="http://schemas.openxmlformats.org/officeDocument/2006/relationships/image" Target="../media/image15.png"/><Relationship Id="rId22"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pic>
        <p:nvPicPr>
          <p:cNvPr id="19" name="Picture 26"/>
          <p:cNvPicPr>
            <a:picLocks noChangeAspect="1" noChangeArrowheads="1"/>
          </p:cNvPicPr>
          <p:nvPr/>
        </p:nvPicPr>
        <p:blipFill>
          <a:blip r:embed="rId4" cstate="print"/>
          <a:srcRect/>
          <a:stretch>
            <a:fillRect/>
          </a:stretch>
        </p:blipFill>
        <p:spPr bwMode="auto">
          <a:xfrm>
            <a:off x="0" y="13064273"/>
            <a:ext cx="30288494" cy="29780765"/>
          </a:xfrm>
          <a:prstGeom prst="rect">
            <a:avLst/>
          </a:prstGeom>
          <a:solidFill>
            <a:srgbClr val="CCECFF"/>
          </a:solidFill>
          <a:ln w="9525">
            <a:noFill/>
            <a:miter lim="800000"/>
            <a:headEnd/>
            <a:tailEnd/>
          </a:ln>
          <a:effectLst/>
          <a:scene3d>
            <a:camera prst="orthographicFront">
              <a:rot lat="0" lon="0" rev="10800000"/>
            </a:camera>
            <a:lightRig rig="threePt" dir="t"/>
          </a:scene3d>
        </p:spPr>
      </p:pic>
      <p:sp>
        <p:nvSpPr>
          <p:cNvPr id="5179" name="角丸四角形 5178"/>
          <p:cNvSpPr/>
          <p:nvPr/>
        </p:nvSpPr>
        <p:spPr>
          <a:xfrm>
            <a:off x="0" y="40139275"/>
            <a:ext cx="30243463" cy="2491449"/>
          </a:xfrm>
          <a:prstGeom prst="roundRect">
            <a:avLst/>
          </a:prstGeom>
          <a:solidFill>
            <a:srgbClr val="B26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78" name="角丸四角形 5177"/>
          <p:cNvSpPr/>
          <p:nvPr/>
        </p:nvSpPr>
        <p:spPr bwMode="auto">
          <a:xfrm>
            <a:off x="0" y="15207413"/>
            <a:ext cx="30243463" cy="5572164"/>
          </a:xfrm>
          <a:prstGeom prst="roundRect">
            <a:avLst/>
          </a:prstGeom>
          <a:solidFill>
            <a:srgbClr val="F5EB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1" lang="ja-JP" altLang="en-US" sz="8200" b="0" i="0" u="none" strike="noStrike" cap="none" normalizeH="0" baseline="0" smtClean="0">
              <a:ln>
                <a:noFill/>
              </a:ln>
              <a:solidFill>
                <a:schemeClr val="tx1"/>
              </a:solidFill>
              <a:effectLst/>
              <a:latin typeface="Arial" charset="0"/>
              <a:ea typeface="ＭＳ Ｐゴシック" pitchFamily="50" charset="-128"/>
            </a:endParaRPr>
          </a:p>
        </p:txBody>
      </p:sp>
      <p:sp>
        <p:nvSpPr>
          <p:cNvPr id="5177" name="角丸四角形 5176"/>
          <p:cNvSpPr/>
          <p:nvPr/>
        </p:nvSpPr>
        <p:spPr bwMode="auto">
          <a:xfrm>
            <a:off x="0" y="20922453"/>
            <a:ext cx="30243463" cy="10644262"/>
          </a:xfrm>
          <a:prstGeom prst="roundRect">
            <a:avLst/>
          </a:prstGeom>
          <a:solidFill>
            <a:srgbClr val="E0C1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1" lang="ja-JP" altLang="en-US" sz="8200" b="0" i="0" u="none" strike="noStrike" cap="none" normalizeH="0" baseline="0" smtClean="0">
              <a:ln>
                <a:noFill/>
              </a:ln>
              <a:solidFill>
                <a:schemeClr val="tx1"/>
              </a:solidFill>
              <a:effectLst/>
              <a:latin typeface="Arial" charset="0"/>
              <a:ea typeface="ＭＳ Ｐゴシック" pitchFamily="50" charset="-128"/>
            </a:endParaRPr>
          </a:p>
        </p:txBody>
      </p:sp>
      <p:sp>
        <p:nvSpPr>
          <p:cNvPr id="1058" name="角丸四角形 5166"/>
          <p:cNvSpPr>
            <a:spLocks noChangeArrowheads="1"/>
          </p:cNvSpPr>
          <p:nvPr/>
        </p:nvSpPr>
        <p:spPr bwMode="auto">
          <a:xfrm>
            <a:off x="16621929" y="15278851"/>
            <a:ext cx="13358812" cy="5357812"/>
          </a:xfrm>
          <a:prstGeom prst="roundRect">
            <a:avLst>
              <a:gd name="adj" fmla="val 16667"/>
            </a:avLst>
          </a:prstGeom>
          <a:solidFill>
            <a:schemeClr val="bg1"/>
          </a:solidFill>
          <a:ln w="25400" algn="ctr">
            <a:solidFill>
              <a:schemeClr val="tx1"/>
            </a:solidFill>
            <a:prstDash val="lgDashDot"/>
            <a:round/>
            <a:headEnd/>
            <a:tailEnd/>
          </a:ln>
        </p:spPr>
        <p:txBody>
          <a:bodyPr/>
          <a:lstStyle/>
          <a:p>
            <a:pPr defTabSz="4176713"/>
            <a:endParaRPr lang="ja-JP" altLang="en-US"/>
          </a:p>
        </p:txBody>
      </p:sp>
      <p:sp>
        <p:nvSpPr>
          <p:cNvPr id="1032" name="Text Box 4"/>
          <p:cNvSpPr txBox="1">
            <a:spLocks noChangeArrowheads="1"/>
          </p:cNvSpPr>
          <p:nvPr/>
        </p:nvSpPr>
        <p:spPr bwMode="auto">
          <a:xfrm>
            <a:off x="4608513" y="422275"/>
            <a:ext cx="23763287" cy="1569660"/>
          </a:xfrm>
          <a:prstGeom prst="rect">
            <a:avLst/>
          </a:prstGeom>
          <a:noFill/>
          <a:ln w="9525">
            <a:noFill/>
            <a:miter lim="800000"/>
            <a:headEnd/>
            <a:tailEnd/>
          </a:ln>
        </p:spPr>
        <p:txBody>
          <a:bodyPr>
            <a:spAutoFit/>
          </a:bodyPr>
          <a:lstStyle/>
          <a:p>
            <a:pPr defTabSz="4176713"/>
            <a:r>
              <a:rPr lang="en-US" altLang="ja-JP" sz="9600" b="1" dirty="0"/>
              <a:t>Are spin-polarized atoms clustering ?</a:t>
            </a:r>
          </a:p>
        </p:txBody>
      </p:sp>
      <p:sp>
        <p:nvSpPr>
          <p:cNvPr id="1033" name="Text Box 5"/>
          <p:cNvSpPr txBox="1">
            <a:spLocks noChangeArrowheads="1"/>
          </p:cNvSpPr>
          <p:nvPr/>
        </p:nvSpPr>
        <p:spPr bwMode="auto">
          <a:xfrm>
            <a:off x="1619250" y="2419350"/>
            <a:ext cx="27790775" cy="2062163"/>
          </a:xfrm>
          <a:prstGeom prst="rect">
            <a:avLst/>
          </a:prstGeom>
          <a:noFill/>
          <a:ln w="9525">
            <a:noFill/>
            <a:miter lim="800000"/>
            <a:headEnd/>
            <a:tailEnd/>
          </a:ln>
        </p:spPr>
        <p:txBody>
          <a:bodyPr>
            <a:spAutoFit/>
          </a:bodyPr>
          <a:lstStyle/>
          <a:p>
            <a:pPr algn="ctr" defTabSz="4176713"/>
            <a:r>
              <a:rPr lang="en-US" altLang="ja-JP" sz="3200" b="1" dirty="0"/>
              <a:t>TANAKA, </a:t>
            </a:r>
            <a:r>
              <a:rPr lang="en-US" altLang="ja-JP" sz="3200" b="1" dirty="0" err="1"/>
              <a:t>Masamitsu</a:t>
            </a:r>
            <a:r>
              <a:rPr lang="en-US" altLang="ja-JP" sz="3200" b="1" dirty="0"/>
              <a:t>,  KOBAYASHI, </a:t>
            </a:r>
            <a:r>
              <a:rPr lang="en-US" altLang="ja-JP" sz="3200" b="1" dirty="0" err="1"/>
              <a:t>Yukiharu</a:t>
            </a:r>
            <a:r>
              <a:rPr lang="en-US" altLang="ja-JP" sz="3200" b="1" dirty="0"/>
              <a:t>,  HASHIMOTO, </a:t>
            </a:r>
            <a:r>
              <a:rPr lang="en-US" altLang="ja-JP" sz="3200" b="1" dirty="0" err="1"/>
              <a:t>Tomohiko</a:t>
            </a:r>
            <a:r>
              <a:rPr lang="en-US" altLang="ja-JP" sz="3200" b="1" dirty="0"/>
              <a:t>,  NOZAWA, Takeshi,  WATANABE, </a:t>
            </a:r>
            <a:r>
              <a:rPr lang="en-US" altLang="ja-JP" sz="3200" b="1" dirty="0" err="1"/>
              <a:t>Ryoji</a:t>
            </a:r>
            <a:r>
              <a:rPr lang="en-US" altLang="ja-JP" sz="3200" b="1" dirty="0"/>
              <a:t>,  NAKASHIMA, </a:t>
            </a:r>
            <a:r>
              <a:rPr lang="en-US" altLang="ja-JP" sz="3200" b="1" dirty="0" err="1"/>
              <a:t>Natsuki</a:t>
            </a:r>
            <a:r>
              <a:rPr lang="en-US" altLang="ja-JP" sz="3200" b="1" dirty="0"/>
              <a:t>,</a:t>
            </a:r>
          </a:p>
          <a:p>
            <a:pPr algn="ctr" defTabSz="4176713"/>
            <a:r>
              <a:rPr lang="en-US" altLang="ja-JP" sz="3200" b="1" dirty="0"/>
              <a:t>SHIRAKI, Ichiro, YAMADA, </a:t>
            </a:r>
            <a:r>
              <a:rPr lang="en-US" altLang="ja-JP" sz="3200" b="1" dirty="0" err="1"/>
              <a:t>Shungo</a:t>
            </a:r>
            <a:r>
              <a:rPr lang="en-US" altLang="ja-JP" sz="3200" b="1" baseline="30000" dirty="0" err="1"/>
              <a:t>a</a:t>
            </a:r>
            <a:r>
              <a:rPr lang="en-US" altLang="ja-JP" sz="3200" b="1" baseline="30000" dirty="0"/>
              <a:t>)</a:t>
            </a:r>
            <a:r>
              <a:rPr lang="en-US" altLang="ja-JP" sz="3200" b="1" dirty="0"/>
              <a:t>,  SATO, </a:t>
            </a:r>
            <a:r>
              <a:rPr lang="en-US" altLang="ja-JP" sz="3200" b="1" dirty="0" err="1"/>
              <a:t>Tomohiro</a:t>
            </a:r>
            <a:r>
              <a:rPr lang="en-US" altLang="ja-JP" sz="3200" b="1" baseline="30000" dirty="0" err="1"/>
              <a:t>a</a:t>
            </a:r>
            <a:r>
              <a:rPr lang="en-US" altLang="ja-JP" sz="3200" b="1" baseline="30000" dirty="0"/>
              <a:t>)</a:t>
            </a:r>
            <a:r>
              <a:rPr lang="en-US" altLang="ja-JP" sz="3200" b="1" dirty="0"/>
              <a:t>,  ITO, Haruhiko </a:t>
            </a:r>
            <a:r>
              <a:rPr lang="en-US" altLang="ja-JP" sz="3200" b="1" baseline="30000" dirty="0"/>
              <a:t>a)</a:t>
            </a:r>
            <a:r>
              <a:rPr lang="en-US" altLang="ja-JP" sz="3200" b="1" dirty="0"/>
              <a:t>,  and TORIKAI, </a:t>
            </a:r>
            <a:r>
              <a:rPr lang="en-US" altLang="ja-JP" sz="3200" b="1" dirty="0" err="1"/>
              <a:t>Eiko</a:t>
            </a:r>
            <a:endParaRPr lang="en-US" altLang="ja-JP" sz="3200" b="1" dirty="0"/>
          </a:p>
          <a:p>
            <a:pPr algn="ctr" defTabSz="4176713"/>
            <a:r>
              <a:rPr lang="en-US" altLang="ja-JP" sz="3200" b="1" dirty="0"/>
              <a:t>Interdisciplinary Graduate School of Medicine and Engineering, University of Yamanashi,</a:t>
            </a:r>
          </a:p>
          <a:p>
            <a:pPr algn="ctr" defTabSz="4176713"/>
            <a:r>
              <a:rPr lang="en-US" altLang="ja-JP" sz="3200" b="1" dirty="0"/>
              <a:t>  </a:t>
            </a:r>
            <a:r>
              <a:rPr lang="en-US" altLang="ja-JP" sz="3200" b="1" baseline="30000" dirty="0"/>
              <a:t>a)</a:t>
            </a:r>
            <a:r>
              <a:rPr lang="en-US" altLang="ja-JP" sz="3200" b="1" dirty="0"/>
              <a:t> Interdisciplinary Graduate School of Science and Engineering, Tokyo Institute of Technology</a:t>
            </a:r>
          </a:p>
        </p:txBody>
      </p:sp>
      <p:sp>
        <p:nvSpPr>
          <p:cNvPr id="1034" name="Rectangle 6"/>
          <p:cNvSpPr>
            <a:spLocks noChangeArrowheads="1"/>
          </p:cNvSpPr>
          <p:nvPr/>
        </p:nvSpPr>
        <p:spPr bwMode="auto">
          <a:xfrm>
            <a:off x="0" y="2197100"/>
            <a:ext cx="30243463" cy="287338"/>
          </a:xfrm>
          <a:prstGeom prst="rect">
            <a:avLst/>
          </a:prstGeom>
          <a:gradFill rotWithShape="1">
            <a:gsLst>
              <a:gs pos="0">
                <a:srgbClr val="9900CC"/>
              </a:gs>
              <a:gs pos="50000">
                <a:srgbClr val="FFFFFF"/>
              </a:gs>
              <a:gs pos="100000">
                <a:srgbClr val="9900CC"/>
              </a:gs>
            </a:gsLst>
            <a:lin ang="0" scaled="1"/>
          </a:gradFill>
          <a:ln w="9525">
            <a:noFill/>
            <a:miter lim="800000"/>
            <a:headEnd/>
            <a:tailEnd/>
          </a:ln>
        </p:spPr>
        <p:txBody>
          <a:bodyPr wrap="none" anchor="ctr"/>
          <a:lstStyle/>
          <a:p>
            <a:endParaRPr lang="ja-JP" altLang="en-US"/>
          </a:p>
        </p:txBody>
      </p:sp>
      <p:sp>
        <p:nvSpPr>
          <p:cNvPr id="1035" name="Rectangle 7"/>
          <p:cNvSpPr>
            <a:spLocks noChangeArrowheads="1"/>
          </p:cNvSpPr>
          <p:nvPr/>
        </p:nvSpPr>
        <p:spPr bwMode="auto">
          <a:xfrm>
            <a:off x="0" y="4500563"/>
            <a:ext cx="30243463" cy="287337"/>
          </a:xfrm>
          <a:prstGeom prst="rect">
            <a:avLst/>
          </a:prstGeom>
          <a:gradFill rotWithShape="1">
            <a:gsLst>
              <a:gs pos="0">
                <a:srgbClr val="9900CC"/>
              </a:gs>
              <a:gs pos="50000">
                <a:srgbClr val="FFFFFF"/>
              </a:gs>
              <a:gs pos="100000">
                <a:srgbClr val="9900CC"/>
              </a:gs>
            </a:gsLst>
            <a:lin ang="0" scaled="1"/>
          </a:gradFill>
          <a:ln w="9525">
            <a:noFill/>
            <a:miter lim="800000"/>
            <a:headEnd/>
            <a:tailEnd/>
          </a:ln>
        </p:spPr>
        <p:txBody>
          <a:bodyPr wrap="none" anchor="ctr"/>
          <a:lstStyle/>
          <a:p>
            <a:endParaRPr lang="ja-JP" altLang="en-US"/>
          </a:p>
        </p:txBody>
      </p:sp>
      <p:sp>
        <p:nvSpPr>
          <p:cNvPr id="1036" name="Rectangle 3093"/>
          <p:cNvSpPr>
            <a:spLocks noChangeArrowheads="1"/>
          </p:cNvSpPr>
          <p:nvPr/>
        </p:nvSpPr>
        <p:spPr bwMode="auto">
          <a:xfrm>
            <a:off x="936625" y="5005388"/>
            <a:ext cx="28514675" cy="5908675"/>
          </a:xfrm>
          <a:prstGeom prst="rect">
            <a:avLst/>
          </a:prstGeom>
          <a:noFill/>
          <a:ln w="9525">
            <a:noFill/>
            <a:miter lim="800000"/>
            <a:headEnd/>
            <a:tailEnd/>
          </a:ln>
        </p:spPr>
        <p:txBody>
          <a:bodyPr>
            <a:spAutoFit/>
          </a:bodyPr>
          <a:lstStyle/>
          <a:p>
            <a:pPr defTabSz="4176713"/>
            <a:r>
              <a:rPr lang="en-US" altLang="ja-JP" sz="5400" b="1" dirty="0"/>
              <a:t>1. Introduction</a:t>
            </a:r>
          </a:p>
          <a:p>
            <a:pPr defTabSz="4176713"/>
            <a:r>
              <a:rPr lang="en-US" altLang="en-US" sz="3600" b="1" dirty="0"/>
              <a:t>   The interplay between spin and structure is a problem of interest in the field </a:t>
            </a:r>
            <a:r>
              <a:rPr lang="en-US" altLang="ja-JP" sz="3600" b="1" dirty="0"/>
              <a:t>of </a:t>
            </a:r>
            <a:r>
              <a:rPr lang="en-US" altLang="ja-JP" sz="3600" b="1" dirty="0" err="1"/>
              <a:t>nanomagnetism</a:t>
            </a:r>
            <a:r>
              <a:rPr lang="en-US" altLang="en-US" sz="3600" b="1" dirty="0"/>
              <a:t> and cluster/surface physics. While this effect is less dominant in </a:t>
            </a:r>
            <a:r>
              <a:rPr lang="en-US" altLang="ja-JP" sz="3600" b="1" dirty="0"/>
              <a:t>bulk materials</a:t>
            </a:r>
            <a:r>
              <a:rPr lang="en-US" altLang="en-US" sz="3600" b="1" dirty="0"/>
              <a:t>, the ground state physical properties (including the geometry) of finite</a:t>
            </a:r>
            <a:r>
              <a:rPr lang="en-US" altLang="ja-JP" sz="3600" b="1" dirty="0"/>
              <a:t> </a:t>
            </a:r>
            <a:r>
              <a:rPr lang="en-US" altLang="en-US" sz="3600" b="1" dirty="0"/>
              <a:t>systems like clusters are strongly influenced by the spin, and different optimal</a:t>
            </a:r>
            <a:r>
              <a:rPr lang="en-US" altLang="ja-JP" sz="3600" b="1" dirty="0"/>
              <a:t> </a:t>
            </a:r>
            <a:r>
              <a:rPr lang="en-US" altLang="en-US" sz="3600" b="1" dirty="0"/>
              <a:t>ground state geometries are possible for different spin states of size-specific</a:t>
            </a:r>
            <a:r>
              <a:rPr lang="en-US" altLang="ja-JP" sz="3600" b="1" dirty="0"/>
              <a:t> </a:t>
            </a:r>
            <a:r>
              <a:rPr lang="en-US" altLang="en-US" sz="3600" b="1" dirty="0"/>
              <a:t>clusters (spin isomers). Further, the nature of bonding in finite systems is strongly</a:t>
            </a:r>
            <a:r>
              <a:rPr lang="en-US" altLang="ja-JP" sz="3600" b="1" dirty="0"/>
              <a:t> </a:t>
            </a:r>
            <a:r>
              <a:rPr lang="en-US" altLang="en-US" sz="3600" b="1" dirty="0"/>
              <a:t>influenced by the spin states of the constituent atoms. Of particular interest in</a:t>
            </a:r>
            <a:r>
              <a:rPr lang="en-US" altLang="ja-JP" sz="3600" b="1" dirty="0"/>
              <a:t> </a:t>
            </a:r>
            <a:r>
              <a:rPr lang="en-US" altLang="en-US" sz="3600" b="1" dirty="0"/>
              <a:t>finite systems is the question of what we can expect if a small number of spin-polarized</a:t>
            </a:r>
            <a:r>
              <a:rPr lang="en-US" altLang="ja-JP" sz="3600" b="1" dirty="0"/>
              <a:t> </a:t>
            </a:r>
            <a:r>
              <a:rPr lang="en-US" altLang="en-US" sz="3600" b="1" dirty="0"/>
              <a:t>atoms are placed on a plane, and allowed to assemble (or disassemble). </a:t>
            </a:r>
            <a:r>
              <a:rPr lang="en-US" altLang="ja-JP" sz="3600" b="1" dirty="0"/>
              <a:t>Would clustering or self-assembling occur?</a:t>
            </a:r>
          </a:p>
          <a:p>
            <a:pPr defTabSz="4176713"/>
            <a:r>
              <a:rPr lang="en-US" altLang="ja-JP" sz="3600" b="1" dirty="0"/>
              <a:t>   If spin-polarized atoms are clustering, they will exhibit a spin-dependent functional property which is applicable for a quantum device. In such a system, observation of the atomic arrangement will give information on spin arrangement and vice versa.</a:t>
            </a:r>
          </a:p>
        </p:txBody>
      </p:sp>
      <p:pic>
        <p:nvPicPr>
          <p:cNvPr id="1037" name="Picture 3098" descr="Y"/>
          <p:cNvPicPr>
            <a:picLocks noChangeAspect="1" noChangeArrowheads="1"/>
          </p:cNvPicPr>
          <p:nvPr/>
        </p:nvPicPr>
        <p:blipFill>
          <a:blip r:embed="rId5" cstate="print"/>
          <a:srcRect/>
          <a:stretch>
            <a:fillRect/>
          </a:stretch>
        </p:blipFill>
        <p:spPr bwMode="auto">
          <a:xfrm>
            <a:off x="692150" y="107950"/>
            <a:ext cx="1468438" cy="1946275"/>
          </a:xfrm>
          <a:prstGeom prst="rect">
            <a:avLst/>
          </a:prstGeom>
          <a:noFill/>
          <a:ln w="9525">
            <a:noFill/>
            <a:miter lim="800000"/>
            <a:headEnd/>
            <a:tailEnd/>
          </a:ln>
        </p:spPr>
      </p:pic>
      <p:sp>
        <p:nvSpPr>
          <p:cNvPr id="1038" name="AutoShape 3111"/>
          <p:cNvSpPr>
            <a:spLocks noChangeArrowheads="1"/>
          </p:cNvSpPr>
          <p:nvPr/>
        </p:nvSpPr>
        <p:spPr bwMode="auto">
          <a:xfrm>
            <a:off x="0" y="31638153"/>
            <a:ext cx="30243464" cy="8358246"/>
          </a:xfrm>
          <a:prstGeom prst="flowChartAlternateProcess">
            <a:avLst/>
          </a:prstGeom>
          <a:solidFill>
            <a:srgbClr val="CC99FF"/>
          </a:solidFill>
          <a:ln w="9525">
            <a:noFill/>
            <a:miter lim="800000"/>
            <a:headEnd/>
            <a:tailEnd/>
          </a:ln>
        </p:spPr>
        <p:txBody>
          <a:bodyPr wrap="none" anchor="ctr"/>
          <a:lstStyle/>
          <a:p>
            <a:pPr algn="ctr" defTabSz="4176713"/>
            <a:endParaRPr lang="ja-JP" altLang="ja-JP"/>
          </a:p>
        </p:txBody>
      </p:sp>
      <p:grpSp>
        <p:nvGrpSpPr>
          <p:cNvPr id="1039" name="Group 3119"/>
          <p:cNvGrpSpPr>
            <a:grpSpLocks/>
          </p:cNvGrpSpPr>
          <p:nvPr/>
        </p:nvGrpSpPr>
        <p:grpSpPr bwMode="auto">
          <a:xfrm>
            <a:off x="11835583" y="32209657"/>
            <a:ext cx="6770688" cy="3338513"/>
            <a:chOff x="13925" y="17123"/>
            <a:chExt cx="3621" cy="1450"/>
          </a:xfrm>
        </p:grpSpPr>
        <p:graphicFrame>
          <p:nvGraphicFramePr>
            <p:cNvPr id="1030" name="Object 3103"/>
            <p:cNvGraphicFramePr>
              <a:graphicFrameLocks noChangeAspect="1"/>
            </p:cNvGraphicFramePr>
            <p:nvPr/>
          </p:nvGraphicFramePr>
          <p:xfrm>
            <a:off x="13963" y="17309"/>
            <a:ext cx="3583" cy="1264"/>
          </p:xfrm>
          <a:graphic>
            <a:graphicData uri="http://schemas.openxmlformats.org/presentationml/2006/ole">
              <p:oleObj spid="_x0000_s1030" name="Image" r:id="rId6" imgW="6647701" imgH="2345441" progId="">
                <p:embed/>
              </p:oleObj>
            </a:graphicData>
          </a:graphic>
        </p:graphicFrame>
        <p:sp>
          <p:nvSpPr>
            <p:cNvPr id="5156" name="Text Box 3114"/>
            <p:cNvSpPr txBox="1">
              <a:spLocks noChangeArrowheads="1"/>
            </p:cNvSpPr>
            <p:nvPr/>
          </p:nvSpPr>
          <p:spPr bwMode="auto">
            <a:xfrm>
              <a:off x="13925" y="17123"/>
              <a:ext cx="99" cy="174"/>
            </a:xfrm>
            <a:prstGeom prst="rect">
              <a:avLst/>
            </a:prstGeom>
            <a:noFill/>
            <a:ln w="9525">
              <a:noFill/>
              <a:miter lim="800000"/>
              <a:headEnd/>
              <a:tailEnd/>
            </a:ln>
          </p:spPr>
          <p:txBody>
            <a:bodyPr wrap="none">
              <a:spAutoFit/>
            </a:bodyPr>
            <a:lstStyle/>
            <a:p>
              <a:pPr defTabSz="4176713"/>
              <a:endParaRPr lang="en-US" altLang="ja-JP" sz="2000" dirty="0"/>
            </a:p>
          </p:txBody>
        </p:sp>
      </p:grpSp>
      <p:grpSp>
        <p:nvGrpSpPr>
          <p:cNvPr id="1040" name="Group 3110"/>
          <p:cNvGrpSpPr>
            <a:grpSpLocks noChangeAspect="1"/>
          </p:cNvGrpSpPr>
          <p:nvPr/>
        </p:nvGrpSpPr>
        <p:grpSpPr bwMode="auto">
          <a:xfrm>
            <a:off x="977007" y="32566847"/>
            <a:ext cx="3987483" cy="5218113"/>
            <a:chOff x="1633" y="15762"/>
            <a:chExt cx="2359" cy="3383"/>
          </a:xfrm>
        </p:grpSpPr>
        <p:pic>
          <p:nvPicPr>
            <p:cNvPr id="5154" name="Picture 3097" descr="MOT fs"/>
            <p:cNvPicPr>
              <a:picLocks noChangeAspect="1" noChangeArrowheads="1"/>
            </p:cNvPicPr>
            <p:nvPr/>
          </p:nvPicPr>
          <p:blipFill>
            <a:blip r:embed="rId7" cstate="print"/>
            <a:srcRect/>
            <a:stretch>
              <a:fillRect/>
            </a:stretch>
          </p:blipFill>
          <p:spPr bwMode="auto">
            <a:xfrm>
              <a:off x="1633" y="15762"/>
              <a:ext cx="2359" cy="1739"/>
            </a:xfrm>
            <a:prstGeom prst="rect">
              <a:avLst/>
            </a:prstGeom>
            <a:noFill/>
            <a:ln w="9525">
              <a:noFill/>
              <a:miter lim="800000"/>
              <a:headEnd/>
              <a:tailEnd/>
            </a:ln>
          </p:spPr>
        </p:pic>
        <p:pic>
          <p:nvPicPr>
            <p:cNvPr id="5155" name="Picture 3102" descr="輝度山"/>
            <p:cNvPicPr>
              <a:picLocks noChangeAspect="1" noChangeArrowheads="1"/>
            </p:cNvPicPr>
            <p:nvPr/>
          </p:nvPicPr>
          <p:blipFill>
            <a:blip r:embed="rId8" cstate="print"/>
            <a:srcRect/>
            <a:stretch>
              <a:fillRect/>
            </a:stretch>
          </p:blipFill>
          <p:spPr bwMode="auto">
            <a:xfrm>
              <a:off x="1633" y="17577"/>
              <a:ext cx="2359" cy="1568"/>
            </a:xfrm>
            <a:prstGeom prst="rect">
              <a:avLst/>
            </a:prstGeom>
            <a:noFill/>
            <a:ln w="9525">
              <a:noFill/>
              <a:miter lim="800000"/>
              <a:headEnd/>
              <a:tailEnd/>
            </a:ln>
          </p:spPr>
        </p:pic>
      </p:grpSp>
      <p:sp>
        <p:nvSpPr>
          <p:cNvPr id="1043" name="Rectangle 3129"/>
          <p:cNvSpPr>
            <a:spLocks noChangeArrowheads="1"/>
          </p:cNvSpPr>
          <p:nvPr/>
        </p:nvSpPr>
        <p:spPr bwMode="auto">
          <a:xfrm>
            <a:off x="20193829" y="32066781"/>
            <a:ext cx="9359900" cy="8463855"/>
          </a:xfrm>
          <a:prstGeom prst="rect">
            <a:avLst/>
          </a:prstGeom>
          <a:noFill/>
          <a:ln w="9525">
            <a:noFill/>
            <a:miter lim="800000"/>
            <a:headEnd/>
            <a:tailEnd/>
          </a:ln>
        </p:spPr>
        <p:txBody>
          <a:bodyPr wrap="square">
            <a:spAutoFit/>
          </a:bodyPr>
          <a:lstStyle/>
          <a:p>
            <a:pPr defTabSz="4176713">
              <a:defRPr/>
            </a:pPr>
            <a:r>
              <a:rPr lang="en-US" altLang="ja-JP" sz="3600" b="1" dirty="0">
                <a:latin typeface="+mn-lt"/>
              </a:rPr>
              <a:t>● Optimization of laser for higher number density of cold molasses in the 1-st MOT:</a:t>
            </a:r>
          </a:p>
          <a:p>
            <a:pPr defTabSz="4176713">
              <a:defRPr/>
            </a:pPr>
            <a:r>
              <a:rPr lang="en-US" altLang="ja-JP" sz="3600" b="1" dirty="0">
                <a:latin typeface="+mn-lt"/>
              </a:rPr>
              <a:t> </a:t>
            </a:r>
            <a:r>
              <a:rPr lang="ja-JP" altLang="en-US" sz="3600" b="1" dirty="0">
                <a:latin typeface="+mn-lt"/>
              </a:rPr>
              <a:t>　</a:t>
            </a:r>
            <a:r>
              <a:rPr lang="en-US" altLang="ja-JP" sz="3600" b="1" dirty="0">
                <a:latin typeface="+mn-lt"/>
              </a:rPr>
              <a:t>laser power: 10</a:t>
            </a:r>
            <a:r>
              <a:rPr lang="ja-JP" altLang="en-US" sz="3600" b="1" dirty="0">
                <a:latin typeface="+mn-lt"/>
              </a:rPr>
              <a:t>～</a:t>
            </a:r>
            <a:r>
              <a:rPr lang="en-US" altLang="ja-JP" sz="3600" b="1" dirty="0">
                <a:latin typeface="+mn-lt"/>
              </a:rPr>
              <a:t>12mW</a:t>
            </a:r>
            <a:r>
              <a:rPr lang="en-US" altLang="en-US" sz="3600" b="1" dirty="0">
                <a:latin typeface="+mn-lt"/>
              </a:rPr>
              <a:t> </a:t>
            </a:r>
          </a:p>
          <a:p>
            <a:pPr defTabSz="4176713">
              <a:defRPr/>
            </a:pPr>
            <a:r>
              <a:rPr lang="ja-JP" altLang="en-US" sz="3600" b="1" dirty="0">
                <a:latin typeface="+mn-lt"/>
              </a:rPr>
              <a:t>　</a:t>
            </a:r>
            <a:r>
              <a:rPr lang="en-US" altLang="ja-JP" sz="3600" b="1" dirty="0">
                <a:latin typeface="+mn-lt"/>
              </a:rPr>
              <a:t>detuning </a:t>
            </a:r>
            <a:r>
              <a:rPr lang="en-US" altLang="ja-JP" sz="3600" b="1" dirty="0" smtClean="0">
                <a:latin typeface="+mn-lt"/>
              </a:rPr>
              <a:t>:  </a:t>
            </a:r>
            <a:r>
              <a:rPr lang="en-US" altLang="ja-JP" sz="3600" b="1" dirty="0">
                <a:latin typeface="+mn-lt"/>
              </a:rPr>
              <a:t>13 </a:t>
            </a:r>
            <a:r>
              <a:rPr lang="en-US" altLang="ja-JP" sz="3600" b="1" dirty="0" smtClean="0">
                <a:latin typeface="+mn-lt"/>
              </a:rPr>
              <a:t>MHz </a:t>
            </a:r>
            <a:r>
              <a:rPr lang="en-US" altLang="ja-JP" sz="3600" b="1" dirty="0" smtClean="0">
                <a:latin typeface="+mn-lt"/>
              </a:rPr>
              <a:t>on </a:t>
            </a:r>
            <a:r>
              <a:rPr lang="en-US" altLang="ja-JP" sz="3600" b="1" dirty="0" smtClean="0">
                <a:latin typeface="+mn-lt"/>
              </a:rPr>
              <a:t>increasing freq.</a:t>
            </a:r>
            <a:endParaRPr lang="en-US" altLang="ja-JP" sz="3600" b="1" dirty="0">
              <a:latin typeface="+mn-lt"/>
            </a:endParaRPr>
          </a:p>
          <a:p>
            <a:pPr defTabSz="4176713">
              <a:defRPr/>
            </a:pPr>
            <a:r>
              <a:rPr lang="en-US" altLang="ja-JP" sz="3600" b="1" dirty="0">
                <a:latin typeface="+mn-lt"/>
              </a:rPr>
              <a:t>● Cold atoms are trapped successfully in the 2-nd MOT by laser-off, further detuning of laser frequency, or magnetic field turning off in the 1-st MOT after trapping.</a:t>
            </a:r>
          </a:p>
          <a:p>
            <a:pPr defTabSz="4176713">
              <a:defRPr/>
            </a:pPr>
            <a:r>
              <a:rPr lang="en-US" altLang="ja-JP" sz="3600" b="1" dirty="0">
                <a:latin typeface="+mn-lt"/>
              </a:rPr>
              <a:t>● Luminescence of the </a:t>
            </a:r>
            <a:r>
              <a:rPr lang="en-US" altLang="ja-JP" sz="3600" b="1" dirty="0" smtClean="0">
                <a:latin typeface="+mn-lt"/>
              </a:rPr>
              <a:t>2-nd </a:t>
            </a:r>
            <a:r>
              <a:rPr lang="en-US" altLang="ja-JP" sz="3600" b="1" dirty="0">
                <a:latin typeface="+mn-lt"/>
              </a:rPr>
              <a:t>MOT increases by repetition of laser-off in the 1-st MOT after trapping.</a:t>
            </a:r>
          </a:p>
          <a:p>
            <a:pPr defTabSz="4176713">
              <a:defRPr/>
            </a:pPr>
            <a:r>
              <a:rPr lang="en-US" altLang="ja-JP" sz="3600" b="1" dirty="0">
                <a:latin typeface="+mn-lt"/>
              </a:rPr>
              <a:t>●Measurement of the temperature and absolute number densities are now under execution. </a:t>
            </a:r>
          </a:p>
          <a:p>
            <a:pPr defTabSz="4176713">
              <a:defRPr/>
            </a:pPr>
            <a:endParaRPr lang="en-US" altLang="ja-JP" sz="4000" dirty="0"/>
          </a:p>
        </p:txBody>
      </p:sp>
      <p:sp>
        <p:nvSpPr>
          <p:cNvPr id="1042" name="AutoShape 3092"/>
          <p:cNvSpPr>
            <a:spLocks noChangeArrowheads="1"/>
          </p:cNvSpPr>
          <p:nvPr/>
        </p:nvSpPr>
        <p:spPr bwMode="auto">
          <a:xfrm>
            <a:off x="0" y="10923588"/>
            <a:ext cx="30243464" cy="4140200"/>
          </a:xfrm>
          <a:prstGeom prst="flowChartAlternateProcess">
            <a:avLst/>
          </a:prstGeom>
          <a:solidFill>
            <a:srgbClr val="FBF7FF"/>
          </a:solidFill>
          <a:ln w="9525">
            <a:noFill/>
            <a:miter lim="800000"/>
            <a:headEnd/>
            <a:tailEnd/>
          </a:ln>
        </p:spPr>
        <p:txBody>
          <a:bodyPr wrap="none" anchor="ctr"/>
          <a:lstStyle/>
          <a:p>
            <a:endParaRPr lang="ja-JP" altLang="en-US"/>
          </a:p>
        </p:txBody>
      </p:sp>
      <p:sp>
        <p:nvSpPr>
          <p:cNvPr id="2" name="Rectangle 3090"/>
          <p:cNvSpPr>
            <a:spLocks noChangeArrowheads="1"/>
          </p:cNvSpPr>
          <p:nvPr/>
        </p:nvSpPr>
        <p:spPr bwMode="auto">
          <a:xfrm>
            <a:off x="13379450" y="11920538"/>
            <a:ext cx="15592425" cy="1200150"/>
          </a:xfrm>
          <a:prstGeom prst="rect">
            <a:avLst/>
          </a:prstGeom>
          <a:noFill/>
          <a:ln w="9525">
            <a:noFill/>
            <a:miter lim="800000"/>
            <a:headEnd/>
            <a:tailEnd/>
          </a:ln>
        </p:spPr>
        <p:txBody>
          <a:bodyPr>
            <a:spAutoFit/>
          </a:bodyPr>
          <a:lstStyle/>
          <a:p>
            <a:pPr defTabSz="4176713"/>
            <a:r>
              <a:rPr lang="en-US" altLang="ja-JP" sz="3600" b="1"/>
              <a:t>   </a:t>
            </a:r>
          </a:p>
          <a:p>
            <a:pPr defTabSz="4176713"/>
            <a:r>
              <a:rPr lang="en-US" altLang="ja-JP" sz="3600" b="1"/>
              <a:t>  </a:t>
            </a:r>
            <a:endParaRPr lang="en-US" altLang="ja-JP" sz="4000" b="1"/>
          </a:p>
        </p:txBody>
      </p:sp>
      <p:sp>
        <p:nvSpPr>
          <p:cNvPr id="5143" name="Rectangle 3095"/>
          <p:cNvSpPr>
            <a:spLocks noChangeArrowheads="1"/>
          </p:cNvSpPr>
          <p:nvPr/>
        </p:nvSpPr>
        <p:spPr bwMode="auto">
          <a:xfrm>
            <a:off x="976313" y="11349038"/>
            <a:ext cx="15860712" cy="3416320"/>
          </a:xfrm>
          <a:prstGeom prst="rect">
            <a:avLst/>
          </a:prstGeom>
          <a:noFill/>
          <a:ln w="9525">
            <a:noFill/>
            <a:miter lim="800000"/>
            <a:headEnd/>
            <a:tailEnd/>
          </a:ln>
          <a:effectLst/>
        </p:spPr>
        <p:txBody>
          <a:bodyPr>
            <a:spAutoFit/>
          </a:bodyPr>
          <a:lstStyle/>
          <a:p>
            <a:pPr defTabSz="4176713">
              <a:defRPr/>
            </a:pPr>
            <a:r>
              <a:rPr lang="en-US" altLang="ja-JP" sz="3600" b="1" dirty="0">
                <a:latin typeface="+mn-lt"/>
                <a:ea typeface="+mn-ea"/>
              </a:rPr>
              <a:t>  </a:t>
            </a:r>
            <a:r>
              <a:rPr lang="en-US" altLang="ja-JP" sz="3600" b="1" dirty="0">
                <a:latin typeface="Arial Unicode MS" pitchFamily="50" charset="-128"/>
                <a:ea typeface="Arial Unicode MS" pitchFamily="50" charset="-128"/>
                <a:cs typeface="Arial Unicode MS" pitchFamily="50" charset="-128"/>
              </a:rPr>
              <a:t> </a:t>
            </a:r>
            <a:r>
              <a:rPr lang="en-US" altLang="ja-JP" sz="3600" b="1" dirty="0">
                <a:latin typeface="Arial" pitchFamily="34" charset="0"/>
                <a:ea typeface="Arial Unicode MS" pitchFamily="50" charset="-128"/>
                <a:cs typeface="Arial" pitchFamily="34" charset="0"/>
              </a:rPr>
              <a:t>For the experimental clarification, spin-polarized cold atoms of cesium are soft-landed randomly on a van </a:t>
            </a:r>
            <a:r>
              <a:rPr lang="en-US" altLang="ja-JP" sz="3600" b="1" dirty="0" err="1">
                <a:latin typeface="Arial" pitchFamily="34" charset="0"/>
                <a:ea typeface="Arial Unicode MS" pitchFamily="50" charset="-128"/>
                <a:cs typeface="Arial" pitchFamily="34" charset="0"/>
              </a:rPr>
              <a:t>der</a:t>
            </a:r>
            <a:r>
              <a:rPr lang="en-US" altLang="ja-JP" sz="3600" b="1" dirty="0">
                <a:latin typeface="Arial" pitchFamily="34" charset="0"/>
                <a:ea typeface="Arial Unicode MS" pitchFamily="50" charset="-128"/>
                <a:cs typeface="Arial" pitchFamily="34" charset="0"/>
              </a:rPr>
              <a:t> Waals solid and spin clusters of cesium are expected to form through self-assembly. Solid argon is selected as a candidate of the ideal substrate , because  the non-wetting phenomena of argon observed on cesium suggests negligibly small interaction between them.</a:t>
            </a:r>
            <a:endParaRPr lang="en-US" altLang="ja-JP" sz="4400" b="1" dirty="0">
              <a:latin typeface="Arial" pitchFamily="34" charset="0"/>
              <a:ea typeface="Arial Unicode MS" pitchFamily="50" charset="-128"/>
              <a:cs typeface="Arial" pitchFamily="34" charset="0"/>
            </a:endParaRPr>
          </a:p>
        </p:txBody>
      </p:sp>
      <p:sp>
        <p:nvSpPr>
          <p:cNvPr id="1045" name="Rectangle 1499"/>
          <p:cNvSpPr>
            <a:spLocks noChangeArrowheads="1"/>
          </p:cNvSpPr>
          <p:nvPr/>
        </p:nvSpPr>
        <p:spPr bwMode="auto">
          <a:xfrm>
            <a:off x="17337088" y="13992225"/>
            <a:ext cx="12430125" cy="949325"/>
          </a:xfrm>
          <a:prstGeom prst="rect">
            <a:avLst/>
          </a:prstGeom>
          <a:noFill/>
          <a:ln w="9525">
            <a:noFill/>
            <a:miter lim="800000"/>
            <a:headEnd/>
            <a:tailEnd/>
          </a:ln>
        </p:spPr>
        <p:txBody>
          <a:bodyPr anchor="ctr"/>
          <a:lstStyle/>
          <a:p>
            <a:pPr defTabSz="4176713"/>
            <a:r>
              <a:rPr lang="en-US" altLang="ja-JP" sz="3200" b="1" dirty="0"/>
              <a:t>Fig. 1 Concept of the free clustering of (a) spin-</a:t>
            </a:r>
            <a:r>
              <a:rPr lang="en-US" altLang="ja-JP" sz="3200" b="1" dirty="0" err="1"/>
              <a:t>polarzed</a:t>
            </a:r>
            <a:r>
              <a:rPr lang="en-US" altLang="ja-JP" sz="3200" b="1" dirty="0"/>
              <a:t> atoms, and (b) </a:t>
            </a:r>
            <a:r>
              <a:rPr lang="en-US" altLang="ja-JP" sz="3200" b="1" dirty="0" err="1"/>
              <a:t>unpolarized</a:t>
            </a:r>
            <a:r>
              <a:rPr lang="en-US" altLang="ja-JP" sz="3200" b="1" dirty="0"/>
              <a:t> atoms.</a:t>
            </a:r>
          </a:p>
        </p:txBody>
      </p:sp>
      <p:sp>
        <p:nvSpPr>
          <p:cNvPr id="1046" name="Text Box 3072"/>
          <p:cNvSpPr txBox="1">
            <a:spLocks noChangeArrowheads="1"/>
          </p:cNvSpPr>
          <p:nvPr/>
        </p:nvSpPr>
        <p:spPr bwMode="auto">
          <a:xfrm>
            <a:off x="23623588" y="13563600"/>
            <a:ext cx="4427537" cy="458788"/>
          </a:xfrm>
          <a:prstGeom prst="rect">
            <a:avLst/>
          </a:prstGeom>
          <a:noFill/>
          <a:ln w="12700">
            <a:noFill/>
            <a:miter lim="800000"/>
            <a:headEnd/>
            <a:tailEnd/>
          </a:ln>
        </p:spPr>
        <p:txBody>
          <a:bodyPr>
            <a:spAutoFit/>
          </a:bodyPr>
          <a:lstStyle/>
          <a:p>
            <a:pPr algn="ctr">
              <a:spcBef>
                <a:spcPct val="50000"/>
              </a:spcBef>
            </a:pPr>
            <a:r>
              <a:rPr lang="en-US" altLang="ja-JP" sz="2400" b="1">
                <a:ea typeface="ＭＳ ゴシック" pitchFamily="49" charset="-128"/>
              </a:rPr>
              <a:t>fcc island formation</a:t>
            </a:r>
          </a:p>
        </p:txBody>
      </p:sp>
      <p:sp>
        <p:nvSpPr>
          <p:cNvPr id="1047" name="Text Box 1501"/>
          <p:cNvSpPr txBox="1">
            <a:spLocks noChangeArrowheads="1"/>
          </p:cNvSpPr>
          <p:nvPr/>
        </p:nvSpPr>
        <p:spPr bwMode="auto">
          <a:xfrm>
            <a:off x="24337963" y="13206413"/>
            <a:ext cx="2274887" cy="409575"/>
          </a:xfrm>
          <a:prstGeom prst="rect">
            <a:avLst/>
          </a:prstGeom>
          <a:noFill/>
          <a:ln w="9525">
            <a:noFill/>
            <a:miter lim="800000"/>
            <a:headEnd/>
            <a:tailEnd/>
          </a:ln>
        </p:spPr>
        <p:txBody>
          <a:bodyPr wrap="none">
            <a:spAutoFit/>
          </a:bodyPr>
          <a:lstStyle/>
          <a:p>
            <a:pPr algn="ctr"/>
            <a:r>
              <a:rPr lang="en-US" altLang="ja-JP" sz="2000" b="1">
                <a:solidFill>
                  <a:srgbClr val="FF0000"/>
                </a:solidFill>
                <a:latin typeface="Times New Roman" pitchFamily="18" charset="0"/>
              </a:rPr>
              <a:t>(b) Unpolarized atoms</a:t>
            </a:r>
          </a:p>
        </p:txBody>
      </p:sp>
      <p:sp>
        <p:nvSpPr>
          <p:cNvPr id="1048" name="Text Box 1541"/>
          <p:cNvSpPr txBox="1">
            <a:spLocks noChangeArrowheads="1"/>
          </p:cNvSpPr>
          <p:nvPr/>
        </p:nvSpPr>
        <p:spPr bwMode="auto">
          <a:xfrm>
            <a:off x="19551650" y="13206413"/>
            <a:ext cx="2466975" cy="409575"/>
          </a:xfrm>
          <a:prstGeom prst="rect">
            <a:avLst/>
          </a:prstGeom>
          <a:noFill/>
          <a:ln w="9525">
            <a:noFill/>
            <a:miter lim="800000"/>
            <a:headEnd/>
            <a:tailEnd/>
          </a:ln>
        </p:spPr>
        <p:txBody>
          <a:bodyPr wrap="none">
            <a:spAutoFit/>
          </a:bodyPr>
          <a:lstStyle/>
          <a:p>
            <a:pPr algn="ctr"/>
            <a:r>
              <a:rPr lang="en-US" altLang="ja-JP" sz="2000" b="1">
                <a:solidFill>
                  <a:srgbClr val="FF0000"/>
                </a:solidFill>
                <a:latin typeface="Times New Roman" pitchFamily="18" charset="0"/>
              </a:rPr>
              <a:t>(a) Spin polarized atoms</a:t>
            </a:r>
          </a:p>
        </p:txBody>
      </p:sp>
      <p:sp>
        <p:nvSpPr>
          <p:cNvPr id="103425" name="Text Box 3073"/>
          <p:cNvSpPr txBox="1">
            <a:spLocks noChangeArrowheads="1"/>
          </p:cNvSpPr>
          <p:nvPr/>
        </p:nvSpPr>
        <p:spPr bwMode="auto">
          <a:xfrm>
            <a:off x="17408525" y="13563600"/>
            <a:ext cx="6572250" cy="461963"/>
          </a:xfrm>
          <a:prstGeom prst="rect">
            <a:avLst/>
          </a:prstGeom>
          <a:noFill/>
          <a:ln w="12700">
            <a:noFill/>
            <a:miter lim="800000"/>
            <a:headEnd/>
            <a:tailEnd/>
          </a:ln>
        </p:spPr>
        <p:txBody>
          <a:bodyPr>
            <a:spAutoFit/>
          </a:bodyPr>
          <a:lstStyle/>
          <a:p>
            <a:pPr algn="ctr">
              <a:spcBef>
                <a:spcPct val="50000"/>
              </a:spcBef>
              <a:defRPr/>
            </a:pPr>
            <a:r>
              <a:rPr lang="en-US" altLang="ja-JP" sz="2400" b="1" dirty="0">
                <a:latin typeface="+mn-lt"/>
                <a:ea typeface="ＭＳ ゴシック" pitchFamily="49" charset="-128"/>
                <a:cs typeface="Times New Roman" pitchFamily="18" charset="0"/>
              </a:rPr>
              <a:t>Characteristic molecule?  Spin cluster</a:t>
            </a:r>
          </a:p>
        </p:txBody>
      </p:sp>
      <p:sp>
        <p:nvSpPr>
          <p:cNvPr id="1050" name="Rectangle 3090"/>
          <p:cNvSpPr>
            <a:spLocks noChangeArrowheads="1"/>
          </p:cNvSpPr>
          <p:nvPr/>
        </p:nvSpPr>
        <p:spPr bwMode="auto">
          <a:xfrm>
            <a:off x="1262063" y="20778788"/>
            <a:ext cx="11358562" cy="4864100"/>
          </a:xfrm>
          <a:prstGeom prst="rect">
            <a:avLst/>
          </a:prstGeom>
          <a:noFill/>
          <a:ln w="9525">
            <a:noFill/>
            <a:miter lim="800000"/>
            <a:headEnd/>
            <a:tailEnd/>
          </a:ln>
        </p:spPr>
        <p:txBody>
          <a:bodyPr>
            <a:spAutoFit/>
          </a:bodyPr>
          <a:lstStyle/>
          <a:p>
            <a:pPr defTabSz="4176713"/>
            <a:r>
              <a:rPr lang="en-US" altLang="ja-JP" sz="3600" b="1" dirty="0"/>
              <a:t> </a:t>
            </a:r>
            <a:r>
              <a:rPr lang="en-US" altLang="ja-JP" sz="5400" b="1" dirty="0"/>
              <a:t>3. Experimental Procedure</a:t>
            </a:r>
          </a:p>
          <a:p>
            <a:pPr defTabSz="4176713"/>
            <a:r>
              <a:rPr lang="en-US" altLang="ja-JP" sz="4000" dirty="0"/>
              <a:t>  </a:t>
            </a:r>
            <a:r>
              <a:rPr lang="en-US" altLang="ja-JP" sz="3600" b="1" dirty="0"/>
              <a:t> Cesium atoms are cooled and trapped in the magneto-optical trap(MOT) and spin-polarized by the successive hyperfine and Zeeman pumping method. Spin-polarized molasses are dropped onto the solid argon substrate and form clusters. We used double MOT to increase the number density of the cold atoms of the order of 10</a:t>
            </a:r>
            <a:r>
              <a:rPr lang="en-US" altLang="ja-JP" sz="3600" b="1" baseline="30000" dirty="0"/>
              <a:t>10 </a:t>
            </a:r>
            <a:r>
              <a:rPr lang="en-US" altLang="ja-JP" sz="3600" b="1" dirty="0"/>
              <a:t>[cm</a:t>
            </a:r>
            <a:r>
              <a:rPr lang="en-US" altLang="ja-JP" sz="3600" b="1" baseline="30000" dirty="0"/>
              <a:t>-3</a:t>
            </a:r>
            <a:r>
              <a:rPr lang="en-US" altLang="ja-JP" sz="3600" b="1" dirty="0"/>
              <a:t>]. </a:t>
            </a:r>
          </a:p>
        </p:txBody>
      </p:sp>
      <p:sp>
        <p:nvSpPr>
          <p:cNvPr id="1051" name="テキスト ボックス 3121"/>
          <p:cNvSpPr txBox="1">
            <a:spLocks noChangeArrowheads="1"/>
          </p:cNvSpPr>
          <p:nvPr/>
        </p:nvSpPr>
        <p:spPr bwMode="auto">
          <a:xfrm>
            <a:off x="1262759" y="30780897"/>
            <a:ext cx="8786812" cy="584200"/>
          </a:xfrm>
          <a:prstGeom prst="rect">
            <a:avLst/>
          </a:prstGeom>
          <a:noFill/>
          <a:ln w="9525">
            <a:noFill/>
            <a:miter lim="800000"/>
            <a:headEnd/>
            <a:tailEnd/>
          </a:ln>
        </p:spPr>
        <p:txBody>
          <a:bodyPr>
            <a:spAutoFit/>
          </a:bodyPr>
          <a:lstStyle/>
          <a:p>
            <a:r>
              <a:rPr lang="en-US" altLang="ja-JP" sz="3200" b="1" dirty="0"/>
              <a:t>Fig. 5 Image of the experimental procedure.</a:t>
            </a:r>
            <a:endParaRPr lang="ja-JP" altLang="en-US" sz="3200" b="1" dirty="0"/>
          </a:p>
        </p:txBody>
      </p:sp>
      <p:sp>
        <p:nvSpPr>
          <p:cNvPr id="1052" name="テキスト ボックス 3122"/>
          <p:cNvSpPr txBox="1">
            <a:spLocks noChangeArrowheads="1"/>
          </p:cNvSpPr>
          <p:nvPr/>
        </p:nvSpPr>
        <p:spPr bwMode="auto">
          <a:xfrm>
            <a:off x="12264211" y="30709459"/>
            <a:ext cx="5716588" cy="584775"/>
          </a:xfrm>
          <a:prstGeom prst="rect">
            <a:avLst/>
          </a:prstGeom>
          <a:noFill/>
          <a:ln w="9525">
            <a:noFill/>
            <a:miter lim="800000"/>
            <a:headEnd/>
            <a:tailEnd/>
          </a:ln>
        </p:spPr>
        <p:txBody>
          <a:bodyPr>
            <a:spAutoFit/>
          </a:bodyPr>
          <a:lstStyle/>
          <a:p>
            <a:r>
              <a:rPr lang="en-US" altLang="ja-JP" sz="3200" b="1" dirty="0"/>
              <a:t>Fig. 6  Experimental </a:t>
            </a:r>
            <a:r>
              <a:rPr lang="en-US" altLang="ja-JP" sz="3200" b="1" dirty="0" smtClean="0"/>
              <a:t>Setup.</a:t>
            </a:r>
            <a:endParaRPr lang="ja-JP" altLang="en-US" sz="3200" b="1" dirty="0"/>
          </a:p>
        </p:txBody>
      </p:sp>
      <p:sp>
        <p:nvSpPr>
          <p:cNvPr id="1053" name="Rectangle 3090"/>
          <p:cNvSpPr>
            <a:spLocks noChangeArrowheads="1"/>
          </p:cNvSpPr>
          <p:nvPr/>
        </p:nvSpPr>
        <p:spPr bwMode="auto">
          <a:xfrm>
            <a:off x="548379" y="31709591"/>
            <a:ext cx="28433713" cy="1476375"/>
          </a:xfrm>
          <a:prstGeom prst="rect">
            <a:avLst/>
          </a:prstGeom>
          <a:noFill/>
          <a:ln w="9525">
            <a:noFill/>
            <a:miter lim="800000"/>
            <a:headEnd/>
            <a:tailEnd/>
          </a:ln>
        </p:spPr>
        <p:txBody>
          <a:bodyPr>
            <a:spAutoFit/>
          </a:bodyPr>
          <a:lstStyle/>
          <a:p>
            <a:pPr defTabSz="4176713"/>
            <a:r>
              <a:rPr lang="en-US" altLang="ja-JP" sz="5400" b="1" dirty="0" smtClean="0"/>
              <a:t>  4</a:t>
            </a:r>
            <a:r>
              <a:rPr lang="en-US" altLang="ja-JP" sz="5400" b="1" dirty="0"/>
              <a:t>. Current Result: Cold Molasses Trapped by Double MOT</a:t>
            </a:r>
          </a:p>
          <a:p>
            <a:pPr defTabSz="4176713"/>
            <a:r>
              <a:rPr lang="en-US" altLang="ja-JP" sz="3600" b="1" dirty="0"/>
              <a:t> </a:t>
            </a:r>
          </a:p>
        </p:txBody>
      </p:sp>
      <p:sp>
        <p:nvSpPr>
          <p:cNvPr id="1054" name="Rectangle 3090"/>
          <p:cNvSpPr>
            <a:spLocks noChangeArrowheads="1"/>
          </p:cNvSpPr>
          <p:nvPr/>
        </p:nvSpPr>
        <p:spPr bwMode="auto">
          <a:xfrm>
            <a:off x="16979119" y="15421727"/>
            <a:ext cx="8501063" cy="4094162"/>
          </a:xfrm>
          <a:prstGeom prst="rect">
            <a:avLst/>
          </a:prstGeom>
          <a:noFill/>
          <a:ln w="9525">
            <a:noFill/>
            <a:miter lim="800000"/>
            <a:headEnd/>
            <a:tailEnd/>
          </a:ln>
        </p:spPr>
        <p:txBody>
          <a:bodyPr>
            <a:spAutoFit/>
          </a:bodyPr>
          <a:lstStyle/>
          <a:p>
            <a:r>
              <a:rPr lang="en-US" altLang="ja-JP" sz="2800" b="1" dirty="0"/>
              <a:t>   * Theoretical modeling of the structures and spin states of </a:t>
            </a:r>
            <a:r>
              <a:rPr lang="en-US" altLang="ja-JP" sz="2800" b="1" dirty="0" err="1"/>
              <a:t>Cs</a:t>
            </a:r>
            <a:r>
              <a:rPr lang="en-US" altLang="ja-JP" sz="2800" b="1" baseline="-25000" dirty="0" err="1"/>
              <a:t>n</a:t>
            </a:r>
            <a:r>
              <a:rPr lang="en-US" altLang="ja-JP" sz="2800" b="1" dirty="0"/>
              <a:t> clusters suggests that low-and high-spin states are competitive for n . 4, 5 and 6. For these sizes, planar geometries are favored for the low-spin states, while compact 3-D geometries are favorable for the high-spin states of Cs</a:t>
            </a:r>
            <a:r>
              <a:rPr lang="en-US" altLang="ja-JP" sz="2800" b="1" baseline="-25000" dirty="0"/>
              <a:t>5</a:t>
            </a:r>
            <a:r>
              <a:rPr lang="en-US" altLang="ja-JP" sz="2800" b="1" dirty="0"/>
              <a:t> and Cs</a:t>
            </a:r>
            <a:r>
              <a:rPr lang="en-US" altLang="ja-JP" sz="2800" b="1" baseline="-25000" dirty="0"/>
              <a:t>6</a:t>
            </a:r>
            <a:r>
              <a:rPr lang="en-US" altLang="ja-JP" sz="2800" b="1" dirty="0"/>
              <a:t>. Spin states higher than the triplet are not energetically favorable. High spin states are not favored for Cs</a:t>
            </a:r>
            <a:r>
              <a:rPr lang="en-US" altLang="ja-JP" sz="2800" b="1" baseline="-25000" dirty="0"/>
              <a:t>2</a:t>
            </a:r>
            <a:r>
              <a:rPr lang="en-US" altLang="ja-JP" sz="2800" b="1" dirty="0"/>
              <a:t> and Cs</a:t>
            </a:r>
            <a:r>
              <a:rPr lang="en-US" altLang="ja-JP" sz="2800" b="1" baseline="-25000" dirty="0"/>
              <a:t>3</a:t>
            </a:r>
            <a:r>
              <a:rPr lang="en-US" altLang="ja-JP" sz="2800" b="1" dirty="0"/>
              <a:t>.   </a:t>
            </a:r>
          </a:p>
        </p:txBody>
      </p:sp>
      <p:sp>
        <p:nvSpPr>
          <p:cNvPr id="1055" name="Rectangle 3168"/>
          <p:cNvSpPr>
            <a:spLocks noChangeArrowheads="1"/>
          </p:cNvSpPr>
          <p:nvPr/>
        </p:nvSpPr>
        <p:spPr bwMode="auto">
          <a:xfrm>
            <a:off x="17121995" y="19636569"/>
            <a:ext cx="12644438" cy="955675"/>
          </a:xfrm>
          <a:prstGeom prst="rect">
            <a:avLst/>
          </a:prstGeom>
          <a:noFill/>
          <a:ln w="9525">
            <a:noFill/>
            <a:miter lim="800000"/>
            <a:headEnd/>
            <a:tailEnd/>
          </a:ln>
        </p:spPr>
        <p:txBody>
          <a:bodyPr>
            <a:spAutoFit/>
          </a:bodyPr>
          <a:lstStyle/>
          <a:p>
            <a:pPr defTabSz="4176713"/>
            <a:r>
              <a:rPr lang="en-US" altLang="ja-JP" sz="2800" b="1" dirty="0"/>
              <a:t>Fig. 2 Examples of the low-lying structures of </a:t>
            </a:r>
            <a:r>
              <a:rPr lang="en-US" altLang="ja-JP" sz="2800" b="1" dirty="0" err="1"/>
              <a:t>Cs</a:t>
            </a:r>
            <a:r>
              <a:rPr lang="en-US" altLang="ja-JP" sz="2800" b="1" baseline="-25000" dirty="0" err="1"/>
              <a:t>n</a:t>
            </a:r>
            <a:r>
              <a:rPr lang="en-US" altLang="ja-JP" sz="2800" b="1" dirty="0"/>
              <a:t> clusters predicted by the density functional model. (J.M.M.M 310(2007) 2390.)</a:t>
            </a:r>
          </a:p>
        </p:txBody>
      </p:sp>
      <p:pic>
        <p:nvPicPr>
          <p:cNvPr id="1056" name="Picture 3116"/>
          <p:cNvPicPr>
            <a:picLocks noChangeAspect="1" noChangeArrowheads="1"/>
          </p:cNvPicPr>
          <p:nvPr/>
        </p:nvPicPr>
        <p:blipFill>
          <a:blip r:embed="rId9" cstate="print"/>
          <a:srcRect/>
          <a:stretch>
            <a:fillRect/>
          </a:stretch>
        </p:blipFill>
        <p:spPr bwMode="auto">
          <a:xfrm>
            <a:off x="25675466" y="15421727"/>
            <a:ext cx="3625888" cy="1428760"/>
          </a:xfrm>
          <a:prstGeom prst="rect">
            <a:avLst/>
          </a:prstGeom>
          <a:noFill/>
          <a:ln w="9525">
            <a:noFill/>
            <a:miter lim="800000"/>
            <a:headEnd/>
            <a:tailEnd/>
          </a:ln>
        </p:spPr>
      </p:pic>
      <p:pic>
        <p:nvPicPr>
          <p:cNvPr id="1057" name="Picture 3117"/>
          <p:cNvPicPr>
            <a:picLocks noChangeAspect="1" noChangeArrowheads="1"/>
          </p:cNvPicPr>
          <p:nvPr/>
        </p:nvPicPr>
        <p:blipFill>
          <a:blip r:embed="rId10" cstate="print"/>
          <a:srcRect/>
          <a:stretch>
            <a:fillRect/>
          </a:stretch>
        </p:blipFill>
        <p:spPr bwMode="auto">
          <a:xfrm>
            <a:off x="25694555" y="16779049"/>
            <a:ext cx="3538266" cy="2928958"/>
          </a:xfrm>
          <a:prstGeom prst="rect">
            <a:avLst/>
          </a:prstGeom>
          <a:noFill/>
          <a:ln w="9525">
            <a:noFill/>
            <a:miter lim="800000"/>
            <a:headEnd/>
            <a:tailEnd/>
          </a:ln>
        </p:spPr>
      </p:pic>
      <p:graphicFrame>
        <p:nvGraphicFramePr>
          <p:cNvPr id="1026" name="Object 6245"/>
          <p:cNvGraphicFramePr>
            <a:graphicFrameLocks noChangeAspect="1"/>
          </p:cNvGraphicFramePr>
          <p:nvPr/>
        </p:nvGraphicFramePr>
        <p:xfrm>
          <a:off x="2395398" y="25566688"/>
          <a:ext cx="7634427" cy="5357085"/>
        </p:xfrm>
        <a:graphic>
          <a:graphicData uri="http://schemas.openxmlformats.org/presentationml/2006/ole">
            <p:oleObj spid="_x0000_s1026" name="Image" r:id="rId11" imgW="3794768" imgH="2212571" progId="">
              <p:embed/>
            </p:oleObj>
          </a:graphicData>
        </a:graphic>
      </p:graphicFrame>
      <p:pic>
        <p:nvPicPr>
          <p:cNvPr id="1059" name="Picture 3120"/>
          <p:cNvPicPr>
            <a:picLocks noChangeAspect="1" noChangeArrowheads="1"/>
          </p:cNvPicPr>
          <p:nvPr/>
        </p:nvPicPr>
        <p:blipFill>
          <a:blip r:embed="rId12" cstate="print"/>
          <a:srcRect/>
          <a:stretch>
            <a:fillRect/>
          </a:stretch>
        </p:blipFill>
        <p:spPr bwMode="auto">
          <a:xfrm>
            <a:off x="21765465" y="25637361"/>
            <a:ext cx="6838948" cy="4888195"/>
          </a:xfrm>
          <a:prstGeom prst="rect">
            <a:avLst/>
          </a:prstGeom>
          <a:noFill/>
          <a:ln w="9525">
            <a:noFill/>
            <a:miter lim="800000"/>
            <a:headEnd/>
            <a:tailEnd/>
          </a:ln>
        </p:spPr>
      </p:pic>
      <p:sp>
        <p:nvSpPr>
          <p:cNvPr id="1060" name="テキスト ボックス 3121"/>
          <p:cNvSpPr txBox="1">
            <a:spLocks noChangeArrowheads="1"/>
          </p:cNvSpPr>
          <p:nvPr/>
        </p:nvSpPr>
        <p:spPr bwMode="auto">
          <a:xfrm>
            <a:off x="8905875" y="19707225"/>
            <a:ext cx="7288213" cy="585788"/>
          </a:xfrm>
          <a:prstGeom prst="rect">
            <a:avLst/>
          </a:prstGeom>
          <a:noFill/>
          <a:ln w="9525">
            <a:noFill/>
            <a:miter lim="800000"/>
            <a:headEnd/>
            <a:tailEnd/>
          </a:ln>
        </p:spPr>
        <p:txBody>
          <a:bodyPr>
            <a:spAutoFit/>
          </a:bodyPr>
          <a:lstStyle/>
          <a:p>
            <a:r>
              <a:rPr lang="en-US" altLang="ja-JP" sz="3200" b="1" dirty="0"/>
              <a:t>Fig. 4 Energy Scheme of Cs-D2 Line.</a:t>
            </a:r>
            <a:endParaRPr lang="ja-JP" altLang="en-US" sz="3200" b="1" dirty="0"/>
          </a:p>
        </p:txBody>
      </p:sp>
      <p:sp>
        <p:nvSpPr>
          <p:cNvPr id="1061" name="Rectangle 3090"/>
          <p:cNvSpPr>
            <a:spLocks noChangeArrowheads="1"/>
          </p:cNvSpPr>
          <p:nvPr/>
        </p:nvSpPr>
        <p:spPr bwMode="auto">
          <a:xfrm>
            <a:off x="1119188" y="15135225"/>
            <a:ext cx="15717837" cy="923925"/>
          </a:xfrm>
          <a:prstGeom prst="rect">
            <a:avLst/>
          </a:prstGeom>
          <a:noFill/>
          <a:ln w="9525">
            <a:noFill/>
            <a:miter lim="800000"/>
            <a:headEnd/>
            <a:tailEnd/>
          </a:ln>
        </p:spPr>
        <p:txBody>
          <a:bodyPr>
            <a:spAutoFit/>
          </a:bodyPr>
          <a:lstStyle/>
          <a:p>
            <a:pPr defTabSz="4176713"/>
            <a:r>
              <a:rPr lang="en-US" altLang="ja-JP" sz="3600" b="1" dirty="0"/>
              <a:t> </a:t>
            </a:r>
            <a:r>
              <a:rPr lang="en-US" altLang="ja-JP" sz="5400" b="1" dirty="0"/>
              <a:t>2. Magneto-optical Trapping of Cold Cs Atoms</a:t>
            </a:r>
            <a:r>
              <a:rPr lang="en-US" altLang="ja-JP" sz="4000" dirty="0"/>
              <a:t>  </a:t>
            </a:r>
            <a:r>
              <a:rPr lang="en-US" altLang="ja-JP" sz="3600" b="1" dirty="0"/>
              <a:t> </a:t>
            </a:r>
          </a:p>
        </p:txBody>
      </p:sp>
      <p:pic>
        <p:nvPicPr>
          <p:cNvPr id="1062" name="Picture 3119"/>
          <p:cNvPicPr>
            <a:picLocks noChangeAspect="1" noChangeArrowheads="1"/>
          </p:cNvPicPr>
          <p:nvPr/>
        </p:nvPicPr>
        <p:blipFill>
          <a:blip r:embed="rId13" cstate="print"/>
          <a:srcRect/>
          <a:stretch>
            <a:fillRect/>
          </a:stretch>
        </p:blipFill>
        <p:spPr bwMode="auto">
          <a:xfrm>
            <a:off x="9120188" y="16278225"/>
            <a:ext cx="4000500" cy="3294063"/>
          </a:xfrm>
          <a:prstGeom prst="rect">
            <a:avLst/>
          </a:prstGeom>
          <a:noFill/>
          <a:ln w="9525">
            <a:noFill/>
            <a:miter lim="800000"/>
            <a:headEnd/>
            <a:tailEnd/>
          </a:ln>
        </p:spPr>
      </p:pic>
      <p:sp>
        <p:nvSpPr>
          <p:cNvPr id="1063" name="テキスト ボックス 3123"/>
          <p:cNvSpPr txBox="1">
            <a:spLocks noChangeArrowheads="1"/>
          </p:cNvSpPr>
          <p:nvPr/>
        </p:nvSpPr>
        <p:spPr bwMode="auto">
          <a:xfrm>
            <a:off x="20336705" y="30495145"/>
            <a:ext cx="8786874" cy="1077218"/>
          </a:xfrm>
          <a:prstGeom prst="rect">
            <a:avLst/>
          </a:prstGeom>
          <a:noFill/>
          <a:ln w="9525">
            <a:noFill/>
            <a:miter lim="800000"/>
            <a:headEnd/>
            <a:tailEnd/>
          </a:ln>
        </p:spPr>
        <p:txBody>
          <a:bodyPr wrap="square">
            <a:spAutoFit/>
          </a:bodyPr>
          <a:lstStyle/>
          <a:p>
            <a:r>
              <a:rPr lang="en-US" altLang="ja-JP" sz="3200" b="1" dirty="0" smtClean="0"/>
              <a:t> Fig</a:t>
            </a:r>
            <a:r>
              <a:rPr lang="en-US" altLang="ja-JP" sz="3200" b="1" dirty="0"/>
              <a:t>. 7  Laser system for double MOT and optical pumping</a:t>
            </a:r>
            <a:r>
              <a:rPr lang="en-US" altLang="ja-JP" sz="3200" b="1" dirty="0" smtClean="0"/>
              <a:t>.  </a:t>
            </a:r>
            <a:endParaRPr lang="ja-JP" altLang="en-US" sz="3200" b="1" dirty="0"/>
          </a:p>
        </p:txBody>
      </p:sp>
      <p:sp>
        <p:nvSpPr>
          <p:cNvPr id="1064" name="テキスト ボックス 3121"/>
          <p:cNvSpPr txBox="1">
            <a:spLocks noChangeArrowheads="1"/>
          </p:cNvSpPr>
          <p:nvPr/>
        </p:nvSpPr>
        <p:spPr bwMode="auto">
          <a:xfrm>
            <a:off x="834131" y="37924697"/>
            <a:ext cx="18431697" cy="2062103"/>
          </a:xfrm>
          <a:prstGeom prst="rect">
            <a:avLst/>
          </a:prstGeom>
          <a:noFill/>
          <a:ln w="9525">
            <a:noFill/>
            <a:miter lim="800000"/>
            <a:headEnd/>
            <a:tailEnd/>
          </a:ln>
        </p:spPr>
        <p:txBody>
          <a:bodyPr wrap="square">
            <a:spAutoFit/>
          </a:bodyPr>
          <a:lstStyle/>
          <a:p>
            <a:r>
              <a:rPr lang="en-US" altLang="ja-JP" sz="3200" b="1" dirty="0"/>
              <a:t>Fig. 8  Luminescence of cold Cs atoms trapped in the 1-st MOT observed by the infrared sensitive CCD camera(upper left), and their intensity profiles depending on the cooling laser power(lower left). Laser power </a:t>
            </a:r>
            <a:r>
              <a:rPr lang="en-US" altLang="ja-JP" sz="3200" b="1" dirty="0" smtClean="0"/>
              <a:t>dependence(upper right) and </a:t>
            </a:r>
            <a:r>
              <a:rPr lang="en-US" altLang="ja-JP" sz="3200" b="1" dirty="0" smtClean="0"/>
              <a:t>the detuning-frequency dependence(lower right) </a:t>
            </a:r>
            <a:r>
              <a:rPr lang="en-US" altLang="ja-JP" sz="3200" b="1" dirty="0" smtClean="0"/>
              <a:t>of the number density of atoms trapped in arbitrary units.</a:t>
            </a:r>
            <a:endParaRPr lang="ja-JP" altLang="en-US" sz="3200" b="1" dirty="0"/>
          </a:p>
        </p:txBody>
      </p:sp>
      <p:sp>
        <p:nvSpPr>
          <p:cNvPr id="1066" name="テキスト ボックス 3121"/>
          <p:cNvSpPr txBox="1">
            <a:spLocks noChangeArrowheads="1"/>
          </p:cNvSpPr>
          <p:nvPr/>
        </p:nvSpPr>
        <p:spPr bwMode="auto">
          <a:xfrm>
            <a:off x="1119883" y="19207163"/>
            <a:ext cx="7785992" cy="1077218"/>
          </a:xfrm>
          <a:prstGeom prst="rect">
            <a:avLst/>
          </a:prstGeom>
          <a:noFill/>
          <a:ln w="9525">
            <a:noFill/>
            <a:miter lim="800000"/>
            <a:headEnd/>
            <a:tailEnd/>
          </a:ln>
        </p:spPr>
        <p:txBody>
          <a:bodyPr wrap="square">
            <a:spAutoFit/>
          </a:bodyPr>
          <a:lstStyle/>
          <a:p>
            <a:r>
              <a:rPr lang="en-US" altLang="ja-JP" sz="3200" b="1" dirty="0"/>
              <a:t>Fig</a:t>
            </a:r>
            <a:r>
              <a:rPr lang="en-US" altLang="ja-JP" sz="3200" dirty="0"/>
              <a:t>.</a:t>
            </a:r>
            <a:r>
              <a:rPr lang="en-US" altLang="ja-JP" sz="3200" b="1" dirty="0"/>
              <a:t> 3 Principle of the magneto-optical trapping in the two level system.</a:t>
            </a:r>
            <a:endParaRPr lang="ja-JP" altLang="en-US" sz="3200" b="1" dirty="0"/>
          </a:p>
        </p:txBody>
      </p:sp>
      <p:sp>
        <p:nvSpPr>
          <p:cNvPr id="1069" name="テキスト ボックス 3121"/>
          <p:cNvSpPr txBox="1">
            <a:spLocks noChangeArrowheads="1"/>
          </p:cNvSpPr>
          <p:nvPr/>
        </p:nvSpPr>
        <p:spPr bwMode="auto">
          <a:xfrm>
            <a:off x="11478393" y="35495805"/>
            <a:ext cx="8286808" cy="2554545"/>
          </a:xfrm>
          <a:prstGeom prst="rect">
            <a:avLst/>
          </a:prstGeom>
          <a:noFill/>
          <a:ln w="9525">
            <a:noFill/>
            <a:miter lim="800000"/>
            <a:headEnd/>
            <a:tailEnd/>
          </a:ln>
        </p:spPr>
        <p:txBody>
          <a:bodyPr wrap="square">
            <a:spAutoFit/>
          </a:bodyPr>
          <a:lstStyle/>
          <a:p>
            <a:r>
              <a:rPr lang="en-US" altLang="ja-JP" sz="3200" b="1" dirty="0"/>
              <a:t>Fig. 9  </a:t>
            </a:r>
            <a:r>
              <a:rPr lang="en-US" altLang="ja-JP" sz="3200" b="1" dirty="0" smtClean="0"/>
              <a:t>luminescence </a:t>
            </a:r>
            <a:r>
              <a:rPr lang="en-US" altLang="ja-JP" sz="3200" b="1" dirty="0"/>
              <a:t>of cold Cs atoms trapped in the </a:t>
            </a:r>
            <a:r>
              <a:rPr lang="en-US" altLang="ja-JP" sz="3200" b="1" dirty="0" smtClean="0"/>
              <a:t>2-nd MOT. The intensity increases with repeating drops of molasses from the 1-st MOT.</a:t>
            </a:r>
          </a:p>
          <a:p>
            <a:endParaRPr lang="ja-JP" altLang="en-US" sz="3200" b="1" dirty="0"/>
          </a:p>
        </p:txBody>
      </p:sp>
      <p:sp>
        <p:nvSpPr>
          <p:cNvPr id="1070" name="テキスト ボックス 5184"/>
          <p:cNvSpPr txBox="1">
            <a:spLocks noChangeArrowheads="1"/>
          </p:cNvSpPr>
          <p:nvPr/>
        </p:nvSpPr>
        <p:spPr bwMode="auto">
          <a:xfrm>
            <a:off x="762693" y="40067837"/>
            <a:ext cx="29123579" cy="2585323"/>
          </a:xfrm>
          <a:prstGeom prst="rect">
            <a:avLst/>
          </a:prstGeom>
          <a:noFill/>
          <a:ln w="9525">
            <a:noFill/>
            <a:miter lim="800000"/>
            <a:headEnd/>
            <a:tailEnd/>
          </a:ln>
        </p:spPr>
        <p:txBody>
          <a:bodyPr wrap="square">
            <a:spAutoFit/>
          </a:bodyPr>
          <a:lstStyle/>
          <a:p>
            <a:r>
              <a:rPr lang="en-US" altLang="ja-JP" sz="5400" b="1" dirty="0"/>
              <a:t>5. Summary</a:t>
            </a:r>
          </a:p>
          <a:p>
            <a:r>
              <a:rPr lang="en-US" altLang="ja-JP" sz="3600" b="1" dirty="0"/>
              <a:t>   In order to understand the interplay between spin arrangement and atomic arrangement that are originated from the exchange interaction,  we are performing the experimental study on the nature of clustering of spin-polarized Cs atoms. Cold atoms are trapped successfully and ready for the experiment for free clustering. </a:t>
            </a:r>
            <a:endParaRPr lang="ja-JP" altLang="en-US" dirty="0"/>
          </a:p>
        </p:txBody>
      </p:sp>
      <p:grpSp>
        <p:nvGrpSpPr>
          <p:cNvPr id="1071" name="グループ化 59"/>
          <p:cNvGrpSpPr>
            <a:grpSpLocks noChangeAspect="1"/>
          </p:cNvGrpSpPr>
          <p:nvPr/>
        </p:nvGrpSpPr>
        <p:grpSpPr bwMode="auto">
          <a:xfrm>
            <a:off x="18694400" y="11134725"/>
            <a:ext cx="9605963" cy="2159000"/>
            <a:chOff x="2291072" y="12471845"/>
            <a:chExt cx="9606792" cy="2657705"/>
          </a:xfrm>
        </p:grpSpPr>
        <p:sp>
          <p:nvSpPr>
            <p:cNvPr id="1079" name="Oval 4"/>
            <p:cNvSpPr>
              <a:spLocks noChangeArrowheads="1"/>
            </p:cNvSpPr>
            <p:nvPr/>
          </p:nvSpPr>
          <p:spPr bwMode="auto">
            <a:xfrm>
              <a:off x="9865277" y="133842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080" name="Arc 5"/>
            <p:cNvSpPr>
              <a:spLocks/>
            </p:cNvSpPr>
            <p:nvPr/>
          </p:nvSpPr>
          <p:spPr bwMode="auto">
            <a:xfrm>
              <a:off x="9865277" y="133842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081" name="Oval 6"/>
            <p:cNvSpPr>
              <a:spLocks noChangeArrowheads="1"/>
            </p:cNvSpPr>
            <p:nvPr/>
          </p:nvSpPr>
          <p:spPr bwMode="auto">
            <a:xfrm>
              <a:off x="10089258" y="13384287"/>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082" name="Arc 7"/>
            <p:cNvSpPr>
              <a:spLocks/>
            </p:cNvSpPr>
            <p:nvPr/>
          </p:nvSpPr>
          <p:spPr bwMode="auto">
            <a:xfrm>
              <a:off x="10089258" y="13384287"/>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083" name="Oval 8"/>
            <p:cNvSpPr>
              <a:spLocks noChangeArrowheads="1"/>
            </p:cNvSpPr>
            <p:nvPr/>
          </p:nvSpPr>
          <p:spPr bwMode="auto">
            <a:xfrm>
              <a:off x="10304096" y="133842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084" name="Arc 9"/>
            <p:cNvSpPr>
              <a:spLocks/>
            </p:cNvSpPr>
            <p:nvPr/>
          </p:nvSpPr>
          <p:spPr bwMode="auto">
            <a:xfrm>
              <a:off x="10304096" y="133842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085" name="Oval 10"/>
            <p:cNvSpPr>
              <a:spLocks noChangeArrowheads="1"/>
            </p:cNvSpPr>
            <p:nvPr/>
          </p:nvSpPr>
          <p:spPr bwMode="auto">
            <a:xfrm>
              <a:off x="10535695" y="13384287"/>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086" name="Arc 11"/>
            <p:cNvSpPr>
              <a:spLocks/>
            </p:cNvSpPr>
            <p:nvPr/>
          </p:nvSpPr>
          <p:spPr bwMode="auto">
            <a:xfrm>
              <a:off x="10535695" y="13384287"/>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087" name="Oval 12"/>
            <p:cNvSpPr>
              <a:spLocks noChangeArrowheads="1"/>
            </p:cNvSpPr>
            <p:nvPr/>
          </p:nvSpPr>
          <p:spPr bwMode="auto">
            <a:xfrm>
              <a:off x="10758152" y="133842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088" name="Arc 13"/>
            <p:cNvSpPr>
              <a:spLocks/>
            </p:cNvSpPr>
            <p:nvPr/>
          </p:nvSpPr>
          <p:spPr bwMode="auto">
            <a:xfrm>
              <a:off x="10758152" y="133842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089" name="Oval 14"/>
            <p:cNvSpPr>
              <a:spLocks noChangeArrowheads="1"/>
            </p:cNvSpPr>
            <p:nvPr/>
          </p:nvSpPr>
          <p:spPr bwMode="auto">
            <a:xfrm>
              <a:off x="10982133" y="13384287"/>
              <a:ext cx="237694"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090" name="Arc 15"/>
            <p:cNvSpPr>
              <a:spLocks/>
            </p:cNvSpPr>
            <p:nvPr/>
          </p:nvSpPr>
          <p:spPr bwMode="auto">
            <a:xfrm>
              <a:off x="10982133" y="13384287"/>
              <a:ext cx="237694"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091" name="Oval 16"/>
            <p:cNvSpPr>
              <a:spLocks noChangeArrowheads="1"/>
            </p:cNvSpPr>
            <p:nvPr/>
          </p:nvSpPr>
          <p:spPr bwMode="auto">
            <a:xfrm>
              <a:off x="11212208" y="133842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092" name="Arc 17"/>
            <p:cNvSpPr>
              <a:spLocks/>
            </p:cNvSpPr>
            <p:nvPr/>
          </p:nvSpPr>
          <p:spPr bwMode="auto">
            <a:xfrm>
              <a:off x="11212208" y="133842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093" name="Oval 18"/>
            <p:cNvSpPr>
              <a:spLocks noChangeArrowheads="1"/>
            </p:cNvSpPr>
            <p:nvPr/>
          </p:nvSpPr>
          <p:spPr bwMode="auto">
            <a:xfrm>
              <a:off x="11436189" y="13384287"/>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094" name="Arc 19"/>
            <p:cNvSpPr>
              <a:spLocks/>
            </p:cNvSpPr>
            <p:nvPr/>
          </p:nvSpPr>
          <p:spPr bwMode="auto">
            <a:xfrm>
              <a:off x="11436189" y="13384287"/>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095" name="Oval 20"/>
            <p:cNvSpPr>
              <a:spLocks noChangeArrowheads="1"/>
            </p:cNvSpPr>
            <p:nvPr/>
          </p:nvSpPr>
          <p:spPr bwMode="auto">
            <a:xfrm>
              <a:off x="11658646" y="133842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096" name="Arc 21"/>
            <p:cNvSpPr>
              <a:spLocks/>
            </p:cNvSpPr>
            <p:nvPr/>
          </p:nvSpPr>
          <p:spPr bwMode="auto">
            <a:xfrm>
              <a:off x="11658646" y="133842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097" name="Oval 22"/>
            <p:cNvSpPr>
              <a:spLocks noChangeArrowheads="1"/>
            </p:cNvSpPr>
            <p:nvPr/>
          </p:nvSpPr>
          <p:spPr bwMode="auto">
            <a:xfrm>
              <a:off x="9635201" y="133842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098" name="Arc 23"/>
            <p:cNvSpPr>
              <a:spLocks/>
            </p:cNvSpPr>
            <p:nvPr/>
          </p:nvSpPr>
          <p:spPr bwMode="auto">
            <a:xfrm>
              <a:off x="9635201" y="133842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099" name="Oval 24"/>
            <p:cNvSpPr>
              <a:spLocks noChangeArrowheads="1"/>
            </p:cNvSpPr>
            <p:nvPr/>
          </p:nvSpPr>
          <p:spPr bwMode="auto">
            <a:xfrm>
              <a:off x="9411221" y="133842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00" name="Arc 25"/>
            <p:cNvSpPr>
              <a:spLocks/>
            </p:cNvSpPr>
            <p:nvPr/>
          </p:nvSpPr>
          <p:spPr bwMode="auto">
            <a:xfrm>
              <a:off x="9411221" y="133842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01" name="Oval 26"/>
            <p:cNvSpPr>
              <a:spLocks noChangeArrowheads="1"/>
            </p:cNvSpPr>
            <p:nvPr/>
          </p:nvSpPr>
          <p:spPr bwMode="auto">
            <a:xfrm>
              <a:off x="9188764" y="13384287"/>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02" name="Arc 27"/>
            <p:cNvSpPr>
              <a:spLocks/>
            </p:cNvSpPr>
            <p:nvPr/>
          </p:nvSpPr>
          <p:spPr bwMode="auto">
            <a:xfrm>
              <a:off x="9188764" y="13384287"/>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03" name="Oval 28"/>
            <p:cNvSpPr>
              <a:spLocks noChangeArrowheads="1"/>
            </p:cNvSpPr>
            <p:nvPr/>
          </p:nvSpPr>
          <p:spPr bwMode="auto">
            <a:xfrm>
              <a:off x="8957164" y="133842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04" name="Arc 29"/>
            <p:cNvSpPr>
              <a:spLocks/>
            </p:cNvSpPr>
            <p:nvPr/>
          </p:nvSpPr>
          <p:spPr bwMode="auto">
            <a:xfrm>
              <a:off x="8957164" y="133842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05" name="Oval 30"/>
            <p:cNvSpPr>
              <a:spLocks noChangeArrowheads="1"/>
            </p:cNvSpPr>
            <p:nvPr/>
          </p:nvSpPr>
          <p:spPr bwMode="auto">
            <a:xfrm>
              <a:off x="9746430" y="135307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06" name="Arc 31"/>
            <p:cNvSpPr>
              <a:spLocks/>
            </p:cNvSpPr>
            <p:nvPr/>
          </p:nvSpPr>
          <p:spPr bwMode="auto">
            <a:xfrm>
              <a:off x="9746430" y="135307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07" name="Oval 32"/>
            <p:cNvSpPr>
              <a:spLocks noChangeArrowheads="1"/>
            </p:cNvSpPr>
            <p:nvPr/>
          </p:nvSpPr>
          <p:spPr bwMode="auto">
            <a:xfrm>
              <a:off x="9978029" y="13530787"/>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08" name="Arc 33"/>
            <p:cNvSpPr>
              <a:spLocks/>
            </p:cNvSpPr>
            <p:nvPr/>
          </p:nvSpPr>
          <p:spPr bwMode="auto">
            <a:xfrm>
              <a:off x="9978029" y="13530787"/>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09" name="Oval 34"/>
            <p:cNvSpPr>
              <a:spLocks noChangeArrowheads="1"/>
            </p:cNvSpPr>
            <p:nvPr/>
          </p:nvSpPr>
          <p:spPr bwMode="auto">
            <a:xfrm>
              <a:off x="10200486" y="13530787"/>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10" name="Arc 35"/>
            <p:cNvSpPr>
              <a:spLocks/>
            </p:cNvSpPr>
            <p:nvPr/>
          </p:nvSpPr>
          <p:spPr bwMode="auto">
            <a:xfrm>
              <a:off x="10200486" y="13530787"/>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11" name="Oval 36"/>
            <p:cNvSpPr>
              <a:spLocks noChangeArrowheads="1"/>
            </p:cNvSpPr>
            <p:nvPr/>
          </p:nvSpPr>
          <p:spPr bwMode="auto">
            <a:xfrm>
              <a:off x="10415325" y="13530787"/>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12" name="Arc 37"/>
            <p:cNvSpPr>
              <a:spLocks/>
            </p:cNvSpPr>
            <p:nvPr/>
          </p:nvSpPr>
          <p:spPr bwMode="auto">
            <a:xfrm>
              <a:off x="10415325" y="13530787"/>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13" name="Oval 38"/>
            <p:cNvSpPr>
              <a:spLocks noChangeArrowheads="1"/>
            </p:cNvSpPr>
            <p:nvPr/>
          </p:nvSpPr>
          <p:spPr bwMode="auto">
            <a:xfrm>
              <a:off x="10646924" y="13530787"/>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14" name="Arc 39"/>
            <p:cNvSpPr>
              <a:spLocks/>
            </p:cNvSpPr>
            <p:nvPr/>
          </p:nvSpPr>
          <p:spPr bwMode="auto">
            <a:xfrm>
              <a:off x="10646924" y="13530787"/>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15" name="Oval 40"/>
            <p:cNvSpPr>
              <a:spLocks noChangeArrowheads="1"/>
            </p:cNvSpPr>
            <p:nvPr/>
          </p:nvSpPr>
          <p:spPr bwMode="auto">
            <a:xfrm>
              <a:off x="10869381" y="13530787"/>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16" name="Arc 41"/>
            <p:cNvSpPr>
              <a:spLocks/>
            </p:cNvSpPr>
            <p:nvPr/>
          </p:nvSpPr>
          <p:spPr bwMode="auto">
            <a:xfrm>
              <a:off x="10869381" y="13530787"/>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17" name="Oval 42"/>
            <p:cNvSpPr>
              <a:spLocks noChangeArrowheads="1"/>
            </p:cNvSpPr>
            <p:nvPr/>
          </p:nvSpPr>
          <p:spPr bwMode="auto">
            <a:xfrm>
              <a:off x="11100980" y="13530787"/>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18" name="Arc 43"/>
            <p:cNvSpPr>
              <a:spLocks/>
            </p:cNvSpPr>
            <p:nvPr/>
          </p:nvSpPr>
          <p:spPr bwMode="auto">
            <a:xfrm>
              <a:off x="11100980" y="13530787"/>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19" name="Oval 44"/>
            <p:cNvSpPr>
              <a:spLocks noChangeArrowheads="1"/>
            </p:cNvSpPr>
            <p:nvPr/>
          </p:nvSpPr>
          <p:spPr bwMode="auto">
            <a:xfrm>
              <a:off x="11323437" y="13530787"/>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20" name="Arc 45"/>
            <p:cNvSpPr>
              <a:spLocks/>
            </p:cNvSpPr>
            <p:nvPr/>
          </p:nvSpPr>
          <p:spPr bwMode="auto">
            <a:xfrm>
              <a:off x="11323437" y="13530787"/>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21" name="Oval 46"/>
            <p:cNvSpPr>
              <a:spLocks noChangeArrowheads="1"/>
            </p:cNvSpPr>
            <p:nvPr/>
          </p:nvSpPr>
          <p:spPr bwMode="auto">
            <a:xfrm>
              <a:off x="11547418" y="13530787"/>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22" name="Arc 47"/>
            <p:cNvSpPr>
              <a:spLocks/>
            </p:cNvSpPr>
            <p:nvPr/>
          </p:nvSpPr>
          <p:spPr bwMode="auto">
            <a:xfrm>
              <a:off x="11547418" y="13530787"/>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23" name="Oval 48"/>
            <p:cNvSpPr>
              <a:spLocks noChangeArrowheads="1"/>
            </p:cNvSpPr>
            <p:nvPr/>
          </p:nvSpPr>
          <p:spPr bwMode="auto">
            <a:xfrm>
              <a:off x="9522449" y="135307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24" name="Arc 49"/>
            <p:cNvSpPr>
              <a:spLocks/>
            </p:cNvSpPr>
            <p:nvPr/>
          </p:nvSpPr>
          <p:spPr bwMode="auto">
            <a:xfrm>
              <a:off x="9522449" y="135307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25" name="Oval 50"/>
            <p:cNvSpPr>
              <a:spLocks noChangeArrowheads="1"/>
            </p:cNvSpPr>
            <p:nvPr/>
          </p:nvSpPr>
          <p:spPr bwMode="auto">
            <a:xfrm>
              <a:off x="9299992" y="135307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26" name="Arc 51"/>
            <p:cNvSpPr>
              <a:spLocks/>
            </p:cNvSpPr>
            <p:nvPr/>
          </p:nvSpPr>
          <p:spPr bwMode="auto">
            <a:xfrm>
              <a:off x="9299992" y="135307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27" name="Oval 52"/>
            <p:cNvSpPr>
              <a:spLocks noChangeArrowheads="1"/>
            </p:cNvSpPr>
            <p:nvPr/>
          </p:nvSpPr>
          <p:spPr bwMode="auto">
            <a:xfrm>
              <a:off x="9068393" y="135307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28" name="Arc 53"/>
            <p:cNvSpPr>
              <a:spLocks/>
            </p:cNvSpPr>
            <p:nvPr/>
          </p:nvSpPr>
          <p:spPr bwMode="auto">
            <a:xfrm>
              <a:off x="9068393" y="135307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29" name="Oval 54"/>
            <p:cNvSpPr>
              <a:spLocks noChangeArrowheads="1"/>
            </p:cNvSpPr>
            <p:nvPr/>
          </p:nvSpPr>
          <p:spPr bwMode="auto">
            <a:xfrm>
              <a:off x="8845936" y="135307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30" name="Arc 55"/>
            <p:cNvSpPr>
              <a:spLocks/>
            </p:cNvSpPr>
            <p:nvPr/>
          </p:nvSpPr>
          <p:spPr bwMode="auto">
            <a:xfrm>
              <a:off x="8845936" y="135307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31" name="Oval 56"/>
            <p:cNvSpPr>
              <a:spLocks noChangeArrowheads="1"/>
            </p:cNvSpPr>
            <p:nvPr/>
          </p:nvSpPr>
          <p:spPr bwMode="auto">
            <a:xfrm>
              <a:off x="9635201" y="136756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32" name="Arc 57"/>
            <p:cNvSpPr>
              <a:spLocks/>
            </p:cNvSpPr>
            <p:nvPr/>
          </p:nvSpPr>
          <p:spPr bwMode="auto">
            <a:xfrm>
              <a:off x="9635201" y="136756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33" name="Oval 58"/>
            <p:cNvSpPr>
              <a:spLocks noChangeArrowheads="1"/>
            </p:cNvSpPr>
            <p:nvPr/>
          </p:nvSpPr>
          <p:spPr bwMode="auto">
            <a:xfrm>
              <a:off x="9865277" y="136756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34" name="Arc 59"/>
            <p:cNvSpPr>
              <a:spLocks/>
            </p:cNvSpPr>
            <p:nvPr/>
          </p:nvSpPr>
          <p:spPr bwMode="auto">
            <a:xfrm>
              <a:off x="9865277" y="136756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35" name="Oval 60"/>
            <p:cNvSpPr>
              <a:spLocks noChangeArrowheads="1"/>
            </p:cNvSpPr>
            <p:nvPr/>
          </p:nvSpPr>
          <p:spPr bwMode="auto">
            <a:xfrm>
              <a:off x="10089258" y="13675695"/>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36" name="Arc 61"/>
            <p:cNvSpPr>
              <a:spLocks/>
            </p:cNvSpPr>
            <p:nvPr/>
          </p:nvSpPr>
          <p:spPr bwMode="auto">
            <a:xfrm>
              <a:off x="10089258" y="13675695"/>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37" name="Oval 62"/>
            <p:cNvSpPr>
              <a:spLocks noChangeArrowheads="1"/>
            </p:cNvSpPr>
            <p:nvPr/>
          </p:nvSpPr>
          <p:spPr bwMode="auto">
            <a:xfrm>
              <a:off x="10304096" y="13675695"/>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38" name="Arc 63"/>
            <p:cNvSpPr>
              <a:spLocks/>
            </p:cNvSpPr>
            <p:nvPr/>
          </p:nvSpPr>
          <p:spPr bwMode="auto">
            <a:xfrm>
              <a:off x="10304096" y="13675695"/>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39" name="Oval 64"/>
            <p:cNvSpPr>
              <a:spLocks noChangeArrowheads="1"/>
            </p:cNvSpPr>
            <p:nvPr/>
          </p:nvSpPr>
          <p:spPr bwMode="auto">
            <a:xfrm>
              <a:off x="10535695" y="13675695"/>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40" name="Arc 65"/>
            <p:cNvSpPr>
              <a:spLocks/>
            </p:cNvSpPr>
            <p:nvPr/>
          </p:nvSpPr>
          <p:spPr bwMode="auto">
            <a:xfrm>
              <a:off x="10535695" y="13675695"/>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41" name="Oval 66"/>
            <p:cNvSpPr>
              <a:spLocks noChangeArrowheads="1"/>
            </p:cNvSpPr>
            <p:nvPr/>
          </p:nvSpPr>
          <p:spPr bwMode="auto">
            <a:xfrm>
              <a:off x="10758152" y="13675695"/>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42" name="Arc 67"/>
            <p:cNvSpPr>
              <a:spLocks/>
            </p:cNvSpPr>
            <p:nvPr/>
          </p:nvSpPr>
          <p:spPr bwMode="auto">
            <a:xfrm>
              <a:off x="10758152" y="13675695"/>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43" name="Oval 68"/>
            <p:cNvSpPr>
              <a:spLocks noChangeArrowheads="1"/>
            </p:cNvSpPr>
            <p:nvPr/>
          </p:nvSpPr>
          <p:spPr bwMode="auto">
            <a:xfrm>
              <a:off x="10982133" y="13675695"/>
              <a:ext cx="237694"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44" name="Arc 69"/>
            <p:cNvSpPr>
              <a:spLocks/>
            </p:cNvSpPr>
            <p:nvPr/>
          </p:nvSpPr>
          <p:spPr bwMode="auto">
            <a:xfrm>
              <a:off x="10982133" y="13675695"/>
              <a:ext cx="237694"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45" name="Oval 70"/>
            <p:cNvSpPr>
              <a:spLocks noChangeArrowheads="1"/>
            </p:cNvSpPr>
            <p:nvPr/>
          </p:nvSpPr>
          <p:spPr bwMode="auto">
            <a:xfrm>
              <a:off x="11212208" y="13675695"/>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46" name="Arc 71"/>
            <p:cNvSpPr>
              <a:spLocks/>
            </p:cNvSpPr>
            <p:nvPr/>
          </p:nvSpPr>
          <p:spPr bwMode="auto">
            <a:xfrm>
              <a:off x="11212208" y="13675695"/>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47" name="Oval 72"/>
            <p:cNvSpPr>
              <a:spLocks noChangeArrowheads="1"/>
            </p:cNvSpPr>
            <p:nvPr/>
          </p:nvSpPr>
          <p:spPr bwMode="auto">
            <a:xfrm>
              <a:off x="11436189" y="13675695"/>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48" name="Arc 73"/>
            <p:cNvSpPr>
              <a:spLocks/>
            </p:cNvSpPr>
            <p:nvPr/>
          </p:nvSpPr>
          <p:spPr bwMode="auto">
            <a:xfrm>
              <a:off x="11436189" y="13675695"/>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49" name="Oval 74"/>
            <p:cNvSpPr>
              <a:spLocks noChangeArrowheads="1"/>
            </p:cNvSpPr>
            <p:nvPr/>
          </p:nvSpPr>
          <p:spPr bwMode="auto">
            <a:xfrm>
              <a:off x="9411221" y="136756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50" name="Arc 75"/>
            <p:cNvSpPr>
              <a:spLocks/>
            </p:cNvSpPr>
            <p:nvPr/>
          </p:nvSpPr>
          <p:spPr bwMode="auto">
            <a:xfrm>
              <a:off x="9411221" y="136756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51" name="Oval 76"/>
            <p:cNvSpPr>
              <a:spLocks noChangeArrowheads="1"/>
            </p:cNvSpPr>
            <p:nvPr/>
          </p:nvSpPr>
          <p:spPr bwMode="auto">
            <a:xfrm>
              <a:off x="9188764" y="136756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52" name="Arc 77"/>
            <p:cNvSpPr>
              <a:spLocks/>
            </p:cNvSpPr>
            <p:nvPr/>
          </p:nvSpPr>
          <p:spPr bwMode="auto">
            <a:xfrm>
              <a:off x="9188764" y="136756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53" name="Oval 78"/>
            <p:cNvSpPr>
              <a:spLocks noChangeArrowheads="1"/>
            </p:cNvSpPr>
            <p:nvPr/>
          </p:nvSpPr>
          <p:spPr bwMode="auto">
            <a:xfrm>
              <a:off x="8957164" y="136756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54" name="Arc 79"/>
            <p:cNvSpPr>
              <a:spLocks/>
            </p:cNvSpPr>
            <p:nvPr/>
          </p:nvSpPr>
          <p:spPr bwMode="auto">
            <a:xfrm>
              <a:off x="8957164" y="136756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55" name="Oval 80"/>
            <p:cNvSpPr>
              <a:spLocks noChangeArrowheads="1"/>
            </p:cNvSpPr>
            <p:nvPr/>
          </p:nvSpPr>
          <p:spPr bwMode="auto">
            <a:xfrm>
              <a:off x="8734707" y="136756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56" name="Arc 81"/>
            <p:cNvSpPr>
              <a:spLocks/>
            </p:cNvSpPr>
            <p:nvPr/>
          </p:nvSpPr>
          <p:spPr bwMode="auto">
            <a:xfrm>
              <a:off x="8734707" y="136756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57" name="Oval 82"/>
            <p:cNvSpPr>
              <a:spLocks noChangeArrowheads="1"/>
            </p:cNvSpPr>
            <p:nvPr/>
          </p:nvSpPr>
          <p:spPr bwMode="auto">
            <a:xfrm>
              <a:off x="9522449"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58" name="Arc 83"/>
            <p:cNvSpPr>
              <a:spLocks/>
            </p:cNvSpPr>
            <p:nvPr/>
          </p:nvSpPr>
          <p:spPr bwMode="auto">
            <a:xfrm>
              <a:off x="9522449"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59" name="Oval 84"/>
            <p:cNvSpPr>
              <a:spLocks noChangeArrowheads="1"/>
            </p:cNvSpPr>
            <p:nvPr/>
          </p:nvSpPr>
          <p:spPr bwMode="auto">
            <a:xfrm>
              <a:off x="9746430" y="138221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60" name="Arc 85"/>
            <p:cNvSpPr>
              <a:spLocks/>
            </p:cNvSpPr>
            <p:nvPr/>
          </p:nvSpPr>
          <p:spPr bwMode="auto">
            <a:xfrm>
              <a:off x="9746430" y="138221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61" name="Oval 86"/>
            <p:cNvSpPr>
              <a:spLocks noChangeArrowheads="1"/>
            </p:cNvSpPr>
            <p:nvPr/>
          </p:nvSpPr>
          <p:spPr bwMode="auto">
            <a:xfrm>
              <a:off x="9978029" y="138221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62" name="Arc 87"/>
            <p:cNvSpPr>
              <a:spLocks/>
            </p:cNvSpPr>
            <p:nvPr/>
          </p:nvSpPr>
          <p:spPr bwMode="auto">
            <a:xfrm>
              <a:off x="9978029" y="138221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63" name="Oval 88"/>
            <p:cNvSpPr>
              <a:spLocks noChangeArrowheads="1"/>
            </p:cNvSpPr>
            <p:nvPr/>
          </p:nvSpPr>
          <p:spPr bwMode="auto">
            <a:xfrm>
              <a:off x="10200486" y="13833342"/>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64" name="Arc 89"/>
            <p:cNvSpPr>
              <a:spLocks/>
            </p:cNvSpPr>
            <p:nvPr/>
          </p:nvSpPr>
          <p:spPr bwMode="auto">
            <a:xfrm>
              <a:off x="10200486" y="13833342"/>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65" name="Oval 90"/>
            <p:cNvSpPr>
              <a:spLocks noChangeArrowheads="1"/>
            </p:cNvSpPr>
            <p:nvPr/>
          </p:nvSpPr>
          <p:spPr bwMode="auto">
            <a:xfrm>
              <a:off x="10415325" y="1383334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66" name="Arc 91"/>
            <p:cNvSpPr>
              <a:spLocks/>
            </p:cNvSpPr>
            <p:nvPr/>
          </p:nvSpPr>
          <p:spPr bwMode="auto">
            <a:xfrm>
              <a:off x="10415325" y="1383334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67" name="Oval 92"/>
            <p:cNvSpPr>
              <a:spLocks noChangeArrowheads="1"/>
            </p:cNvSpPr>
            <p:nvPr/>
          </p:nvSpPr>
          <p:spPr bwMode="auto">
            <a:xfrm>
              <a:off x="10646924" y="1383334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68" name="Arc 93"/>
            <p:cNvSpPr>
              <a:spLocks/>
            </p:cNvSpPr>
            <p:nvPr/>
          </p:nvSpPr>
          <p:spPr bwMode="auto">
            <a:xfrm>
              <a:off x="10646924" y="1383334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69" name="Oval 94"/>
            <p:cNvSpPr>
              <a:spLocks noChangeArrowheads="1"/>
            </p:cNvSpPr>
            <p:nvPr/>
          </p:nvSpPr>
          <p:spPr bwMode="auto">
            <a:xfrm>
              <a:off x="10869381" y="1383334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70" name="Arc 95"/>
            <p:cNvSpPr>
              <a:spLocks/>
            </p:cNvSpPr>
            <p:nvPr/>
          </p:nvSpPr>
          <p:spPr bwMode="auto">
            <a:xfrm>
              <a:off x="10869381" y="1383334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71" name="Oval 96"/>
            <p:cNvSpPr>
              <a:spLocks noChangeArrowheads="1"/>
            </p:cNvSpPr>
            <p:nvPr/>
          </p:nvSpPr>
          <p:spPr bwMode="auto">
            <a:xfrm>
              <a:off x="11100980" y="1383334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72" name="Arc 97"/>
            <p:cNvSpPr>
              <a:spLocks/>
            </p:cNvSpPr>
            <p:nvPr/>
          </p:nvSpPr>
          <p:spPr bwMode="auto">
            <a:xfrm>
              <a:off x="11100980" y="1383334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73" name="Oval 98"/>
            <p:cNvSpPr>
              <a:spLocks noChangeArrowheads="1"/>
            </p:cNvSpPr>
            <p:nvPr/>
          </p:nvSpPr>
          <p:spPr bwMode="auto">
            <a:xfrm>
              <a:off x="11323437" y="1383334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74" name="Arc 99"/>
            <p:cNvSpPr>
              <a:spLocks/>
            </p:cNvSpPr>
            <p:nvPr/>
          </p:nvSpPr>
          <p:spPr bwMode="auto">
            <a:xfrm>
              <a:off x="11323437" y="1383334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75" name="Oval 100"/>
            <p:cNvSpPr>
              <a:spLocks noChangeArrowheads="1"/>
            </p:cNvSpPr>
            <p:nvPr/>
          </p:nvSpPr>
          <p:spPr bwMode="auto">
            <a:xfrm>
              <a:off x="9299992"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76" name="Arc 101"/>
            <p:cNvSpPr>
              <a:spLocks/>
            </p:cNvSpPr>
            <p:nvPr/>
          </p:nvSpPr>
          <p:spPr bwMode="auto">
            <a:xfrm>
              <a:off x="9299992"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77" name="Oval 102"/>
            <p:cNvSpPr>
              <a:spLocks noChangeArrowheads="1"/>
            </p:cNvSpPr>
            <p:nvPr/>
          </p:nvSpPr>
          <p:spPr bwMode="auto">
            <a:xfrm>
              <a:off x="9068393" y="138221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78" name="Arc 103"/>
            <p:cNvSpPr>
              <a:spLocks/>
            </p:cNvSpPr>
            <p:nvPr/>
          </p:nvSpPr>
          <p:spPr bwMode="auto">
            <a:xfrm>
              <a:off x="9068393" y="138221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79" name="Oval 104"/>
            <p:cNvSpPr>
              <a:spLocks noChangeArrowheads="1"/>
            </p:cNvSpPr>
            <p:nvPr/>
          </p:nvSpPr>
          <p:spPr bwMode="auto">
            <a:xfrm>
              <a:off x="8845936"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80" name="Arc 105"/>
            <p:cNvSpPr>
              <a:spLocks/>
            </p:cNvSpPr>
            <p:nvPr/>
          </p:nvSpPr>
          <p:spPr bwMode="auto">
            <a:xfrm>
              <a:off x="8845936"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81" name="Oval 106"/>
            <p:cNvSpPr>
              <a:spLocks noChangeArrowheads="1"/>
            </p:cNvSpPr>
            <p:nvPr/>
          </p:nvSpPr>
          <p:spPr bwMode="auto">
            <a:xfrm>
              <a:off x="8621955"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82" name="Arc 107"/>
            <p:cNvSpPr>
              <a:spLocks/>
            </p:cNvSpPr>
            <p:nvPr/>
          </p:nvSpPr>
          <p:spPr bwMode="auto">
            <a:xfrm>
              <a:off x="8621955"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83" name="Oval 108"/>
            <p:cNvSpPr>
              <a:spLocks noChangeArrowheads="1"/>
            </p:cNvSpPr>
            <p:nvPr/>
          </p:nvSpPr>
          <p:spPr bwMode="auto">
            <a:xfrm>
              <a:off x="9411221" y="13968695"/>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84" name="Arc 109"/>
            <p:cNvSpPr>
              <a:spLocks/>
            </p:cNvSpPr>
            <p:nvPr/>
          </p:nvSpPr>
          <p:spPr bwMode="auto">
            <a:xfrm>
              <a:off x="9411221" y="13968695"/>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85" name="Oval 110"/>
            <p:cNvSpPr>
              <a:spLocks noChangeArrowheads="1"/>
            </p:cNvSpPr>
            <p:nvPr/>
          </p:nvSpPr>
          <p:spPr bwMode="auto">
            <a:xfrm>
              <a:off x="9635201" y="13968695"/>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86" name="Arc 111"/>
            <p:cNvSpPr>
              <a:spLocks/>
            </p:cNvSpPr>
            <p:nvPr/>
          </p:nvSpPr>
          <p:spPr bwMode="auto">
            <a:xfrm>
              <a:off x="9635201" y="13968695"/>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87" name="Oval 112"/>
            <p:cNvSpPr>
              <a:spLocks noChangeArrowheads="1"/>
            </p:cNvSpPr>
            <p:nvPr/>
          </p:nvSpPr>
          <p:spPr bwMode="auto">
            <a:xfrm>
              <a:off x="9865277" y="13968695"/>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88" name="Arc 113"/>
            <p:cNvSpPr>
              <a:spLocks/>
            </p:cNvSpPr>
            <p:nvPr/>
          </p:nvSpPr>
          <p:spPr bwMode="auto">
            <a:xfrm>
              <a:off x="9865277" y="13968695"/>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89" name="Oval 114"/>
            <p:cNvSpPr>
              <a:spLocks noChangeArrowheads="1"/>
            </p:cNvSpPr>
            <p:nvPr/>
          </p:nvSpPr>
          <p:spPr bwMode="auto">
            <a:xfrm>
              <a:off x="10089258" y="13978250"/>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90" name="Arc 115"/>
            <p:cNvSpPr>
              <a:spLocks/>
            </p:cNvSpPr>
            <p:nvPr/>
          </p:nvSpPr>
          <p:spPr bwMode="auto">
            <a:xfrm>
              <a:off x="10089258" y="13978250"/>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91" name="Oval 116"/>
            <p:cNvSpPr>
              <a:spLocks noChangeArrowheads="1"/>
            </p:cNvSpPr>
            <p:nvPr/>
          </p:nvSpPr>
          <p:spPr bwMode="auto">
            <a:xfrm>
              <a:off x="10304096" y="139782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92" name="Arc 117"/>
            <p:cNvSpPr>
              <a:spLocks/>
            </p:cNvSpPr>
            <p:nvPr/>
          </p:nvSpPr>
          <p:spPr bwMode="auto">
            <a:xfrm>
              <a:off x="10304096" y="139782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93" name="Oval 118"/>
            <p:cNvSpPr>
              <a:spLocks noChangeArrowheads="1"/>
            </p:cNvSpPr>
            <p:nvPr/>
          </p:nvSpPr>
          <p:spPr bwMode="auto">
            <a:xfrm>
              <a:off x="10535695" y="1397825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94" name="Arc 119"/>
            <p:cNvSpPr>
              <a:spLocks/>
            </p:cNvSpPr>
            <p:nvPr/>
          </p:nvSpPr>
          <p:spPr bwMode="auto">
            <a:xfrm>
              <a:off x="10535695" y="1397825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95" name="Oval 120"/>
            <p:cNvSpPr>
              <a:spLocks noChangeArrowheads="1"/>
            </p:cNvSpPr>
            <p:nvPr/>
          </p:nvSpPr>
          <p:spPr bwMode="auto">
            <a:xfrm>
              <a:off x="10758152" y="13978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96" name="Arc 121"/>
            <p:cNvSpPr>
              <a:spLocks/>
            </p:cNvSpPr>
            <p:nvPr/>
          </p:nvSpPr>
          <p:spPr bwMode="auto">
            <a:xfrm>
              <a:off x="10758152" y="13978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97" name="Oval 122"/>
            <p:cNvSpPr>
              <a:spLocks noChangeArrowheads="1"/>
            </p:cNvSpPr>
            <p:nvPr/>
          </p:nvSpPr>
          <p:spPr bwMode="auto">
            <a:xfrm>
              <a:off x="10982133" y="13978250"/>
              <a:ext cx="237694"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98" name="Arc 123"/>
            <p:cNvSpPr>
              <a:spLocks/>
            </p:cNvSpPr>
            <p:nvPr/>
          </p:nvSpPr>
          <p:spPr bwMode="auto">
            <a:xfrm>
              <a:off x="10982133" y="13978250"/>
              <a:ext cx="237694"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99" name="Oval 124"/>
            <p:cNvSpPr>
              <a:spLocks noChangeArrowheads="1"/>
            </p:cNvSpPr>
            <p:nvPr/>
          </p:nvSpPr>
          <p:spPr bwMode="auto">
            <a:xfrm>
              <a:off x="11212208" y="13978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00" name="Arc 125"/>
            <p:cNvSpPr>
              <a:spLocks/>
            </p:cNvSpPr>
            <p:nvPr/>
          </p:nvSpPr>
          <p:spPr bwMode="auto">
            <a:xfrm>
              <a:off x="11212208" y="13978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01" name="Oval 126"/>
            <p:cNvSpPr>
              <a:spLocks noChangeArrowheads="1"/>
            </p:cNvSpPr>
            <p:nvPr/>
          </p:nvSpPr>
          <p:spPr bwMode="auto">
            <a:xfrm>
              <a:off x="9188764" y="13968695"/>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02" name="Arc 127"/>
            <p:cNvSpPr>
              <a:spLocks/>
            </p:cNvSpPr>
            <p:nvPr/>
          </p:nvSpPr>
          <p:spPr bwMode="auto">
            <a:xfrm>
              <a:off x="9188764" y="13968695"/>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03" name="Oval 128"/>
            <p:cNvSpPr>
              <a:spLocks noChangeArrowheads="1"/>
            </p:cNvSpPr>
            <p:nvPr/>
          </p:nvSpPr>
          <p:spPr bwMode="auto">
            <a:xfrm>
              <a:off x="8957164" y="13968695"/>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04" name="Arc 129"/>
            <p:cNvSpPr>
              <a:spLocks/>
            </p:cNvSpPr>
            <p:nvPr/>
          </p:nvSpPr>
          <p:spPr bwMode="auto">
            <a:xfrm>
              <a:off x="8957164" y="13968695"/>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05" name="Oval 130"/>
            <p:cNvSpPr>
              <a:spLocks noChangeArrowheads="1"/>
            </p:cNvSpPr>
            <p:nvPr/>
          </p:nvSpPr>
          <p:spPr bwMode="auto">
            <a:xfrm>
              <a:off x="8734707" y="13968695"/>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06" name="Arc 131"/>
            <p:cNvSpPr>
              <a:spLocks/>
            </p:cNvSpPr>
            <p:nvPr/>
          </p:nvSpPr>
          <p:spPr bwMode="auto">
            <a:xfrm>
              <a:off x="8734707" y="13968695"/>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07" name="Oval 132"/>
            <p:cNvSpPr>
              <a:spLocks noChangeArrowheads="1"/>
            </p:cNvSpPr>
            <p:nvPr/>
          </p:nvSpPr>
          <p:spPr bwMode="auto">
            <a:xfrm>
              <a:off x="8510727" y="13968695"/>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08" name="Arc 133"/>
            <p:cNvSpPr>
              <a:spLocks/>
            </p:cNvSpPr>
            <p:nvPr/>
          </p:nvSpPr>
          <p:spPr bwMode="auto">
            <a:xfrm>
              <a:off x="8510727" y="13968695"/>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09" name="Oval 134"/>
            <p:cNvSpPr>
              <a:spLocks noChangeArrowheads="1"/>
            </p:cNvSpPr>
            <p:nvPr/>
          </p:nvSpPr>
          <p:spPr bwMode="auto">
            <a:xfrm>
              <a:off x="9299992" y="14113603"/>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10" name="Arc 135"/>
            <p:cNvSpPr>
              <a:spLocks/>
            </p:cNvSpPr>
            <p:nvPr/>
          </p:nvSpPr>
          <p:spPr bwMode="auto">
            <a:xfrm>
              <a:off x="9299992" y="14113603"/>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11" name="Oval 136"/>
            <p:cNvSpPr>
              <a:spLocks noChangeArrowheads="1"/>
            </p:cNvSpPr>
            <p:nvPr/>
          </p:nvSpPr>
          <p:spPr bwMode="auto">
            <a:xfrm>
              <a:off x="9522449" y="14113603"/>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12" name="Arc 137"/>
            <p:cNvSpPr>
              <a:spLocks/>
            </p:cNvSpPr>
            <p:nvPr/>
          </p:nvSpPr>
          <p:spPr bwMode="auto">
            <a:xfrm>
              <a:off x="9522449" y="14113603"/>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13" name="Oval 138"/>
            <p:cNvSpPr>
              <a:spLocks noChangeArrowheads="1"/>
            </p:cNvSpPr>
            <p:nvPr/>
          </p:nvSpPr>
          <p:spPr bwMode="auto">
            <a:xfrm>
              <a:off x="9746430" y="14113603"/>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14" name="Arc 139"/>
            <p:cNvSpPr>
              <a:spLocks/>
            </p:cNvSpPr>
            <p:nvPr/>
          </p:nvSpPr>
          <p:spPr bwMode="auto">
            <a:xfrm>
              <a:off x="9746430" y="14113603"/>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15" name="Oval 140"/>
            <p:cNvSpPr>
              <a:spLocks noChangeArrowheads="1"/>
            </p:cNvSpPr>
            <p:nvPr/>
          </p:nvSpPr>
          <p:spPr bwMode="auto">
            <a:xfrm>
              <a:off x="9978029" y="1412475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16" name="Arc 141"/>
            <p:cNvSpPr>
              <a:spLocks/>
            </p:cNvSpPr>
            <p:nvPr/>
          </p:nvSpPr>
          <p:spPr bwMode="auto">
            <a:xfrm>
              <a:off x="9978029" y="1412475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17" name="Oval 142"/>
            <p:cNvSpPr>
              <a:spLocks noChangeArrowheads="1"/>
            </p:cNvSpPr>
            <p:nvPr/>
          </p:nvSpPr>
          <p:spPr bwMode="auto">
            <a:xfrm>
              <a:off x="10200486" y="14124750"/>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18" name="Arc 143"/>
            <p:cNvSpPr>
              <a:spLocks/>
            </p:cNvSpPr>
            <p:nvPr/>
          </p:nvSpPr>
          <p:spPr bwMode="auto">
            <a:xfrm>
              <a:off x="10200486" y="14124750"/>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19" name="Oval 144"/>
            <p:cNvSpPr>
              <a:spLocks noChangeArrowheads="1"/>
            </p:cNvSpPr>
            <p:nvPr/>
          </p:nvSpPr>
          <p:spPr bwMode="auto">
            <a:xfrm>
              <a:off x="10415325" y="141247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20" name="Arc 145"/>
            <p:cNvSpPr>
              <a:spLocks/>
            </p:cNvSpPr>
            <p:nvPr/>
          </p:nvSpPr>
          <p:spPr bwMode="auto">
            <a:xfrm>
              <a:off x="10415325" y="141247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21" name="Oval 146"/>
            <p:cNvSpPr>
              <a:spLocks noChangeArrowheads="1"/>
            </p:cNvSpPr>
            <p:nvPr/>
          </p:nvSpPr>
          <p:spPr bwMode="auto">
            <a:xfrm>
              <a:off x="10646924" y="141247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22" name="Arc 147"/>
            <p:cNvSpPr>
              <a:spLocks/>
            </p:cNvSpPr>
            <p:nvPr/>
          </p:nvSpPr>
          <p:spPr bwMode="auto">
            <a:xfrm>
              <a:off x="10646924" y="141247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23" name="Oval 148"/>
            <p:cNvSpPr>
              <a:spLocks noChangeArrowheads="1"/>
            </p:cNvSpPr>
            <p:nvPr/>
          </p:nvSpPr>
          <p:spPr bwMode="auto">
            <a:xfrm>
              <a:off x="10869381" y="141247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24" name="Arc 149"/>
            <p:cNvSpPr>
              <a:spLocks/>
            </p:cNvSpPr>
            <p:nvPr/>
          </p:nvSpPr>
          <p:spPr bwMode="auto">
            <a:xfrm>
              <a:off x="10869381" y="141247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25" name="Oval 150"/>
            <p:cNvSpPr>
              <a:spLocks noChangeArrowheads="1"/>
            </p:cNvSpPr>
            <p:nvPr/>
          </p:nvSpPr>
          <p:spPr bwMode="auto">
            <a:xfrm>
              <a:off x="11100980" y="141247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26" name="Arc 151"/>
            <p:cNvSpPr>
              <a:spLocks/>
            </p:cNvSpPr>
            <p:nvPr/>
          </p:nvSpPr>
          <p:spPr bwMode="auto">
            <a:xfrm>
              <a:off x="11100980" y="141247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27" name="Oval 152"/>
            <p:cNvSpPr>
              <a:spLocks noChangeArrowheads="1"/>
            </p:cNvSpPr>
            <p:nvPr/>
          </p:nvSpPr>
          <p:spPr bwMode="auto">
            <a:xfrm>
              <a:off x="9068393" y="14113603"/>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28" name="Arc 153"/>
            <p:cNvSpPr>
              <a:spLocks/>
            </p:cNvSpPr>
            <p:nvPr/>
          </p:nvSpPr>
          <p:spPr bwMode="auto">
            <a:xfrm>
              <a:off x="9068393" y="14113603"/>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29" name="Oval 154"/>
            <p:cNvSpPr>
              <a:spLocks noChangeArrowheads="1"/>
            </p:cNvSpPr>
            <p:nvPr/>
          </p:nvSpPr>
          <p:spPr bwMode="auto">
            <a:xfrm>
              <a:off x="8845936" y="14113603"/>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30" name="Arc 155"/>
            <p:cNvSpPr>
              <a:spLocks/>
            </p:cNvSpPr>
            <p:nvPr/>
          </p:nvSpPr>
          <p:spPr bwMode="auto">
            <a:xfrm>
              <a:off x="8845936" y="14113603"/>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31" name="Oval 156"/>
            <p:cNvSpPr>
              <a:spLocks noChangeArrowheads="1"/>
            </p:cNvSpPr>
            <p:nvPr/>
          </p:nvSpPr>
          <p:spPr bwMode="auto">
            <a:xfrm>
              <a:off x="8621955" y="14113603"/>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32" name="Arc 157"/>
            <p:cNvSpPr>
              <a:spLocks/>
            </p:cNvSpPr>
            <p:nvPr/>
          </p:nvSpPr>
          <p:spPr bwMode="auto">
            <a:xfrm>
              <a:off x="8621955" y="14113603"/>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33" name="Oval 158"/>
            <p:cNvSpPr>
              <a:spLocks noChangeArrowheads="1"/>
            </p:cNvSpPr>
            <p:nvPr/>
          </p:nvSpPr>
          <p:spPr bwMode="auto">
            <a:xfrm>
              <a:off x="8391880" y="14113603"/>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34" name="Arc 159"/>
            <p:cNvSpPr>
              <a:spLocks/>
            </p:cNvSpPr>
            <p:nvPr/>
          </p:nvSpPr>
          <p:spPr bwMode="auto">
            <a:xfrm>
              <a:off x="8391880" y="14113603"/>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35" name="Oval 160"/>
            <p:cNvSpPr>
              <a:spLocks noChangeArrowheads="1"/>
            </p:cNvSpPr>
            <p:nvPr/>
          </p:nvSpPr>
          <p:spPr bwMode="auto">
            <a:xfrm>
              <a:off x="9188764" y="1427125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36" name="Arc 161"/>
            <p:cNvSpPr>
              <a:spLocks/>
            </p:cNvSpPr>
            <p:nvPr/>
          </p:nvSpPr>
          <p:spPr bwMode="auto">
            <a:xfrm>
              <a:off x="9188764" y="1427125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37" name="Oval 162"/>
            <p:cNvSpPr>
              <a:spLocks noChangeArrowheads="1"/>
            </p:cNvSpPr>
            <p:nvPr/>
          </p:nvSpPr>
          <p:spPr bwMode="auto">
            <a:xfrm>
              <a:off x="9411221" y="14271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38" name="Arc 163"/>
            <p:cNvSpPr>
              <a:spLocks/>
            </p:cNvSpPr>
            <p:nvPr/>
          </p:nvSpPr>
          <p:spPr bwMode="auto">
            <a:xfrm>
              <a:off x="9411221" y="14271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39" name="Oval 164"/>
            <p:cNvSpPr>
              <a:spLocks noChangeArrowheads="1"/>
            </p:cNvSpPr>
            <p:nvPr/>
          </p:nvSpPr>
          <p:spPr bwMode="auto">
            <a:xfrm>
              <a:off x="9635201" y="142712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40" name="Arc 165"/>
            <p:cNvSpPr>
              <a:spLocks/>
            </p:cNvSpPr>
            <p:nvPr/>
          </p:nvSpPr>
          <p:spPr bwMode="auto">
            <a:xfrm>
              <a:off x="9635201" y="142712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41" name="Oval 166"/>
            <p:cNvSpPr>
              <a:spLocks noChangeArrowheads="1"/>
            </p:cNvSpPr>
            <p:nvPr/>
          </p:nvSpPr>
          <p:spPr bwMode="auto">
            <a:xfrm>
              <a:off x="9865277" y="14271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42" name="Arc 167"/>
            <p:cNvSpPr>
              <a:spLocks/>
            </p:cNvSpPr>
            <p:nvPr/>
          </p:nvSpPr>
          <p:spPr bwMode="auto">
            <a:xfrm>
              <a:off x="9865277" y="14271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43" name="Oval 168"/>
            <p:cNvSpPr>
              <a:spLocks noChangeArrowheads="1"/>
            </p:cNvSpPr>
            <p:nvPr/>
          </p:nvSpPr>
          <p:spPr bwMode="auto">
            <a:xfrm>
              <a:off x="10089258" y="14271250"/>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44" name="Arc 169"/>
            <p:cNvSpPr>
              <a:spLocks/>
            </p:cNvSpPr>
            <p:nvPr/>
          </p:nvSpPr>
          <p:spPr bwMode="auto">
            <a:xfrm>
              <a:off x="10089258" y="14271250"/>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45" name="Oval 170"/>
            <p:cNvSpPr>
              <a:spLocks noChangeArrowheads="1"/>
            </p:cNvSpPr>
            <p:nvPr/>
          </p:nvSpPr>
          <p:spPr bwMode="auto">
            <a:xfrm>
              <a:off x="10304096" y="142712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46" name="Arc 171"/>
            <p:cNvSpPr>
              <a:spLocks/>
            </p:cNvSpPr>
            <p:nvPr/>
          </p:nvSpPr>
          <p:spPr bwMode="auto">
            <a:xfrm>
              <a:off x="10304096" y="142712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47" name="Oval 172"/>
            <p:cNvSpPr>
              <a:spLocks noChangeArrowheads="1"/>
            </p:cNvSpPr>
            <p:nvPr/>
          </p:nvSpPr>
          <p:spPr bwMode="auto">
            <a:xfrm>
              <a:off x="10535695" y="1427125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48" name="Arc 173"/>
            <p:cNvSpPr>
              <a:spLocks/>
            </p:cNvSpPr>
            <p:nvPr/>
          </p:nvSpPr>
          <p:spPr bwMode="auto">
            <a:xfrm>
              <a:off x="10535695" y="1427125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49" name="Oval 174"/>
            <p:cNvSpPr>
              <a:spLocks noChangeArrowheads="1"/>
            </p:cNvSpPr>
            <p:nvPr/>
          </p:nvSpPr>
          <p:spPr bwMode="auto">
            <a:xfrm>
              <a:off x="10758152" y="14271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50" name="Arc 175"/>
            <p:cNvSpPr>
              <a:spLocks/>
            </p:cNvSpPr>
            <p:nvPr/>
          </p:nvSpPr>
          <p:spPr bwMode="auto">
            <a:xfrm>
              <a:off x="10758152" y="14271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51" name="Oval 176"/>
            <p:cNvSpPr>
              <a:spLocks noChangeArrowheads="1"/>
            </p:cNvSpPr>
            <p:nvPr/>
          </p:nvSpPr>
          <p:spPr bwMode="auto">
            <a:xfrm>
              <a:off x="10982133" y="14271250"/>
              <a:ext cx="237694"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52" name="Arc 177"/>
            <p:cNvSpPr>
              <a:spLocks/>
            </p:cNvSpPr>
            <p:nvPr/>
          </p:nvSpPr>
          <p:spPr bwMode="auto">
            <a:xfrm>
              <a:off x="10982133" y="14271250"/>
              <a:ext cx="237694"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53" name="Oval 178"/>
            <p:cNvSpPr>
              <a:spLocks noChangeArrowheads="1"/>
            </p:cNvSpPr>
            <p:nvPr/>
          </p:nvSpPr>
          <p:spPr bwMode="auto">
            <a:xfrm>
              <a:off x="8957164" y="142712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54" name="Arc 179"/>
            <p:cNvSpPr>
              <a:spLocks/>
            </p:cNvSpPr>
            <p:nvPr/>
          </p:nvSpPr>
          <p:spPr bwMode="auto">
            <a:xfrm>
              <a:off x="8957164" y="142712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55" name="Oval 180"/>
            <p:cNvSpPr>
              <a:spLocks noChangeArrowheads="1"/>
            </p:cNvSpPr>
            <p:nvPr/>
          </p:nvSpPr>
          <p:spPr bwMode="auto">
            <a:xfrm>
              <a:off x="8734707" y="1427125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56" name="Arc 181"/>
            <p:cNvSpPr>
              <a:spLocks/>
            </p:cNvSpPr>
            <p:nvPr/>
          </p:nvSpPr>
          <p:spPr bwMode="auto">
            <a:xfrm>
              <a:off x="8734707" y="1427125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57" name="Oval 182"/>
            <p:cNvSpPr>
              <a:spLocks noChangeArrowheads="1"/>
            </p:cNvSpPr>
            <p:nvPr/>
          </p:nvSpPr>
          <p:spPr bwMode="auto">
            <a:xfrm>
              <a:off x="8510727" y="14271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58" name="Arc 183"/>
            <p:cNvSpPr>
              <a:spLocks/>
            </p:cNvSpPr>
            <p:nvPr/>
          </p:nvSpPr>
          <p:spPr bwMode="auto">
            <a:xfrm>
              <a:off x="8510727" y="14271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59" name="Oval 184"/>
            <p:cNvSpPr>
              <a:spLocks noChangeArrowheads="1"/>
            </p:cNvSpPr>
            <p:nvPr/>
          </p:nvSpPr>
          <p:spPr bwMode="auto">
            <a:xfrm>
              <a:off x="8279128" y="142712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60" name="Arc 185"/>
            <p:cNvSpPr>
              <a:spLocks/>
            </p:cNvSpPr>
            <p:nvPr/>
          </p:nvSpPr>
          <p:spPr bwMode="auto">
            <a:xfrm>
              <a:off x="8279128" y="142712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61" name="Oval 186"/>
            <p:cNvSpPr>
              <a:spLocks noChangeArrowheads="1"/>
            </p:cNvSpPr>
            <p:nvPr/>
          </p:nvSpPr>
          <p:spPr bwMode="auto">
            <a:xfrm>
              <a:off x="9068393" y="144161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62" name="Arc 187"/>
            <p:cNvSpPr>
              <a:spLocks/>
            </p:cNvSpPr>
            <p:nvPr/>
          </p:nvSpPr>
          <p:spPr bwMode="auto">
            <a:xfrm>
              <a:off x="9068393" y="144161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63" name="Oval 188"/>
            <p:cNvSpPr>
              <a:spLocks noChangeArrowheads="1"/>
            </p:cNvSpPr>
            <p:nvPr/>
          </p:nvSpPr>
          <p:spPr bwMode="auto">
            <a:xfrm>
              <a:off x="9299992"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64" name="Arc 189"/>
            <p:cNvSpPr>
              <a:spLocks/>
            </p:cNvSpPr>
            <p:nvPr/>
          </p:nvSpPr>
          <p:spPr bwMode="auto">
            <a:xfrm>
              <a:off x="9299992"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65" name="Oval 190"/>
            <p:cNvSpPr>
              <a:spLocks noChangeArrowheads="1"/>
            </p:cNvSpPr>
            <p:nvPr/>
          </p:nvSpPr>
          <p:spPr bwMode="auto">
            <a:xfrm>
              <a:off x="9522449"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66" name="Arc 191"/>
            <p:cNvSpPr>
              <a:spLocks/>
            </p:cNvSpPr>
            <p:nvPr/>
          </p:nvSpPr>
          <p:spPr bwMode="auto">
            <a:xfrm>
              <a:off x="9522449"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67" name="Oval 192"/>
            <p:cNvSpPr>
              <a:spLocks noChangeArrowheads="1"/>
            </p:cNvSpPr>
            <p:nvPr/>
          </p:nvSpPr>
          <p:spPr bwMode="auto">
            <a:xfrm>
              <a:off x="9746430" y="14416158"/>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68" name="Arc 193"/>
            <p:cNvSpPr>
              <a:spLocks/>
            </p:cNvSpPr>
            <p:nvPr/>
          </p:nvSpPr>
          <p:spPr bwMode="auto">
            <a:xfrm>
              <a:off x="9746430" y="14416158"/>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69" name="Oval 194"/>
            <p:cNvSpPr>
              <a:spLocks noChangeArrowheads="1"/>
            </p:cNvSpPr>
            <p:nvPr/>
          </p:nvSpPr>
          <p:spPr bwMode="auto">
            <a:xfrm>
              <a:off x="9978029" y="14416158"/>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70" name="Arc 195"/>
            <p:cNvSpPr>
              <a:spLocks/>
            </p:cNvSpPr>
            <p:nvPr/>
          </p:nvSpPr>
          <p:spPr bwMode="auto">
            <a:xfrm>
              <a:off x="9978029" y="14416158"/>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71" name="Oval 196"/>
            <p:cNvSpPr>
              <a:spLocks noChangeArrowheads="1"/>
            </p:cNvSpPr>
            <p:nvPr/>
          </p:nvSpPr>
          <p:spPr bwMode="auto">
            <a:xfrm>
              <a:off x="10200486" y="14416158"/>
              <a:ext cx="222457"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72" name="Arc 197"/>
            <p:cNvSpPr>
              <a:spLocks/>
            </p:cNvSpPr>
            <p:nvPr/>
          </p:nvSpPr>
          <p:spPr bwMode="auto">
            <a:xfrm>
              <a:off x="10200486" y="14416158"/>
              <a:ext cx="222457"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73" name="Oval 198"/>
            <p:cNvSpPr>
              <a:spLocks noChangeArrowheads="1"/>
            </p:cNvSpPr>
            <p:nvPr/>
          </p:nvSpPr>
          <p:spPr bwMode="auto">
            <a:xfrm>
              <a:off x="10415325" y="14416158"/>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74" name="Arc 199"/>
            <p:cNvSpPr>
              <a:spLocks/>
            </p:cNvSpPr>
            <p:nvPr/>
          </p:nvSpPr>
          <p:spPr bwMode="auto">
            <a:xfrm>
              <a:off x="10415325" y="14416158"/>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75" name="Oval 200"/>
            <p:cNvSpPr>
              <a:spLocks noChangeArrowheads="1"/>
            </p:cNvSpPr>
            <p:nvPr/>
          </p:nvSpPr>
          <p:spPr bwMode="auto">
            <a:xfrm>
              <a:off x="10646924" y="14416158"/>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76" name="Arc 201"/>
            <p:cNvSpPr>
              <a:spLocks/>
            </p:cNvSpPr>
            <p:nvPr/>
          </p:nvSpPr>
          <p:spPr bwMode="auto">
            <a:xfrm>
              <a:off x="10646924" y="14416158"/>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77" name="Oval 202"/>
            <p:cNvSpPr>
              <a:spLocks noChangeArrowheads="1"/>
            </p:cNvSpPr>
            <p:nvPr/>
          </p:nvSpPr>
          <p:spPr bwMode="auto">
            <a:xfrm>
              <a:off x="10869381" y="14416158"/>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78" name="Arc 203"/>
            <p:cNvSpPr>
              <a:spLocks/>
            </p:cNvSpPr>
            <p:nvPr/>
          </p:nvSpPr>
          <p:spPr bwMode="auto">
            <a:xfrm>
              <a:off x="10869381" y="14416158"/>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79" name="Oval 205"/>
            <p:cNvSpPr>
              <a:spLocks noChangeArrowheads="1"/>
            </p:cNvSpPr>
            <p:nvPr/>
          </p:nvSpPr>
          <p:spPr bwMode="auto">
            <a:xfrm>
              <a:off x="8845936"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80" name="Arc 206"/>
            <p:cNvSpPr>
              <a:spLocks/>
            </p:cNvSpPr>
            <p:nvPr/>
          </p:nvSpPr>
          <p:spPr bwMode="auto">
            <a:xfrm>
              <a:off x="8845936"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81" name="Oval 207"/>
            <p:cNvSpPr>
              <a:spLocks noChangeArrowheads="1"/>
            </p:cNvSpPr>
            <p:nvPr/>
          </p:nvSpPr>
          <p:spPr bwMode="auto">
            <a:xfrm>
              <a:off x="8621955"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82" name="Arc 208"/>
            <p:cNvSpPr>
              <a:spLocks/>
            </p:cNvSpPr>
            <p:nvPr/>
          </p:nvSpPr>
          <p:spPr bwMode="auto">
            <a:xfrm>
              <a:off x="8621955"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83" name="Oval 209"/>
            <p:cNvSpPr>
              <a:spLocks noChangeArrowheads="1"/>
            </p:cNvSpPr>
            <p:nvPr/>
          </p:nvSpPr>
          <p:spPr bwMode="auto">
            <a:xfrm>
              <a:off x="8391880" y="144161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84" name="Arc 210"/>
            <p:cNvSpPr>
              <a:spLocks/>
            </p:cNvSpPr>
            <p:nvPr/>
          </p:nvSpPr>
          <p:spPr bwMode="auto">
            <a:xfrm>
              <a:off x="8391880" y="144161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85" name="Oval 211"/>
            <p:cNvSpPr>
              <a:spLocks noChangeArrowheads="1"/>
            </p:cNvSpPr>
            <p:nvPr/>
          </p:nvSpPr>
          <p:spPr bwMode="auto">
            <a:xfrm>
              <a:off x="8167899"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86" name="Arc 212"/>
            <p:cNvSpPr>
              <a:spLocks/>
            </p:cNvSpPr>
            <p:nvPr/>
          </p:nvSpPr>
          <p:spPr bwMode="auto">
            <a:xfrm>
              <a:off x="8167899"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87" name="Oval 213"/>
            <p:cNvSpPr>
              <a:spLocks noChangeArrowheads="1"/>
            </p:cNvSpPr>
            <p:nvPr/>
          </p:nvSpPr>
          <p:spPr bwMode="auto">
            <a:xfrm>
              <a:off x="8957164"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88" name="Arc 214"/>
            <p:cNvSpPr>
              <a:spLocks/>
            </p:cNvSpPr>
            <p:nvPr/>
          </p:nvSpPr>
          <p:spPr bwMode="auto">
            <a:xfrm>
              <a:off x="8957164"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89" name="Oval 215"/>
            <p:cNvSpPr>
              <a:spLocks noChangeArrowheads="1"/>
            </p:cNvSpPr>
            <p:nvPr/>
          </p:nvSpPr>
          <p:spPr bwMode="auto">
            <a:xfrm>
              <a:off x="9188764" y="14562658"/>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90" name="Arc 216"/>
            <p:cNvSpPr>
              <a:spLocks/>
            </p:cNvSpPr>
            <p:nvPr/>
          </p:nvSpPr>
          <p:spPr bwMode="auto">
            <a:xfrm>
              <a:off x="9188764" y="14562658"/>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91" name="Oval 217"/>
            <p:cNvSpPr>
              <a:spLocks noChangeArrowheads="1"/>
            </p:cNvSpPr>
            <p:nvPr/>
          </p:nvSpPr>
          <p:spPr bwMode="auto">
            <a:xfrm>
              <a:off x="9411221"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92" name="Arc 218"/>
            <p:cNvSpPr>
              <a:spLocks/>
            </p:cNvSpPr>
            <p:nvPr/>
          </p:nvSpPr>
          <p:spPr bwMode="auto">
            <a:xfrm>
              <a:off x="9411221"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93" name="Oval 219"/>
            <p:cNvSpPr>
              <a:spLocks noChangeArrowheads="1"/>
            </p:cNvSpPr>
            <p:nvPr/>
          </p:nvSpPr>
          <p:spPr bwMode="auto">
            <a:xfrm>
              <a:off x="9635201" y="14562658"/>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94" name="Arc 220"/>
            <p:cNvSpPr>
              <a:spLocks/>
            </p:cNvSpPr>
            <p:nvPr/>
          </p:nvSpPr>
          <p:spPr bwMode="auto">
            <a:xfrm>
              <a:off x="9635201" y="14562658"/>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95" name="Oval 221"/>
            <p:cNvSpPr>
              <a:spLocks noChangeArrowheads="1"/>
            </p:cNvSpPr>
            <p:nvPr/>
          </p:nvSpPr>
          <p:spPr bwMode="auto">
            <a:xfrm>
              <a:off x="9865277" y="14562658"/>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96" name="Arc 222"/>
            <p:cNvSpPr>
              <a:spLocks/>
            </p:cNvSpPr>
            <p:nvPr/>
          </p:nvSpPr>
          <p:spPr bwMode="auto">
            <a:xfrm>
              <a:off x="9865277" y="14562658"/>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97" name="Oval 223"/>
            <p:cNvSpPr>
              <a:spLocks noChangeArrowheads="1"/>
            </p:cNvSpPr>
            <p:nvPr/>
          </p:nvSpPr>
          <p:spPr bwMode="auto">
            <a:xfrm>
              <a:off x="10089258" y="14562658"/>
              <a:ext cx="222457"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98" name="Arc 224"/>
            <p:cNvSpPr>
              <a:spLocks/>
            </p:cNvSpPr>
            <p:nvPr/>
          </p:nvSpPr>
          <p:spPr bwMode="auto">
            <a:xfrm>
              <a:off x="10089258" y="14562658"/>
              <a:ext cx="222457"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99" name="Oval 225"/>
            <p:cNvSpPr>
              <a:spLocks noChangeArrowheads="1"/>
            </p:cNvSpPr>
            <p:nvPr/>
          </p:nvSpPr>
          <p:spPr bwMode="auto">
            <a:xfrm>
              <a:off x="10304096" y="14562658"/>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00" name="Arc 226"/>
            <p:cNvSpPr>
              <a:spLocks/>
            </p:cNvSpPr>
            <p:nvPr/>
          </p:nvSpPr>
          <p:spPr bwMode="auto">
            <a:xfrm>
              <a:off x="10304096" y="14562658"/>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01" name="Oval 227"/>
            <p:cNvSpPr>
              <a:spLocks noChangeArrowheads="1"/>
            </p:cNvSpPr>
            <p:nvPr/>
          </p:nvSpPr>
          <p:spPr bwMode="auto">
            <a:xfrm>
              <a:off x="10535695" y="14562658"/>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02" name="Arc 228"/>
            <p:cNvSpPr>
              <a:spLocks/>
            </p:cNvSpPr>
            <p:nvPr/>
          </p:nvSpPr>
          <p:spPr bwMode="auto">
            <a:xfrm>
              <a:off x="10535695" y="14562658"/>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03" name="Oval 229"/>
            <p:cNvSpPr>
              <a:spLocks noChangeArrowheads="1"/>
            </p:cNvSpPr>
            <p:nvPr/>
          </p:nvSpPr>
          <p:spPr bwMode="auto">
            <a:xfrm>
              <a:off x="10758152" y="14562658"/>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04" name="Arc 230"/>
            <p:cNvSpPr>
              <a:spLocks/>
            </p:cNvSpPr>
            <p:nvPr/>
          </p:nvSpPr>
          <p:spPr bwMode="auto">
            <a:xfrm>
              <a:off x="10758152" y="14562658"/>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05" name="Oval 231"/>
            <p:cNvSpPr>
              <a:spLocks noChangeArrowheads="1"/>
            </p:cNvSpPr>
            <p:nvPr/>
          </p:nvSpPr>
          <p:spPr bwMode="auto">
            <a:xfrm>
              <a:off x="8734707" y="14562658"/>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06" name="Arc 232"/>
            <p:cNvSpPr>
              <a:spLocks/>
            </p:cNvSpPr>
            <p:nvPr/>
          </p:nvSpPr>
          <p:spPr bwMode="auto">
            <a:xfrm>
              <a:off x="8734707" y="14562658"/>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07" name="Oval 233"/>
            <p:cNvSpPr>
              <a:spLocks noChangeArrowheads="1"/>
            </p:cNvSpPr>
            <p:nvPr/>
          </p:nvSpPr>
          <p:spPr bwMode="auto">
            <a:xfrm>
              <a:off x="8510727"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08" name="Arc 234"/>
            <p:cNvSpPr>
              <a:spLocks/>
            </p:cNvSpPr>
            <p:nvPr/>
          </p:nvSpPr>
          <p:spPr bwMode="auto">
            <a:xfrm>
              <a:off x="8510727"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09" name="Oval 235"/>
            <p:cNvSpPr>
              <a:spLocks noChangeArrowheads="1"/>
            </p:cNvSpPr>
            <p:nvPr/>
          </p:nvSpPr>
          <p:spPr bwMode="auto">
            <a:xfrm>
              <a:off x="8279128"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10" name="Arc 236"/>
            <p:cNvSpPr>
              <a:spLocks/>
            </p:cNvSpPr>
            <p:nvPr/>
          </p:nvSpPr>
          <p:spPr bwMode="auto">
            <a:xfrm>
              <a:off x="8279128"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11" name="Oval 237"/>
            <p:cNvSpPr>
              <a:spLocks noChangeArrowheads="1"/>
            </p:cNvSpPr>
            <p:nvPr/>
          </p:nvSpPr>
          <p:spPr bwMode="auto">
            <a:xfrm>
              <a:off x="8056671"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12" name="Arc 238"/>
            <p:cNvSpPr>
              <a:spLocks/>
            </p:cNvSpPr>
            <p:nvPr/>
          </p:nvSpPr>
          <p:spPr bwMode="auto">
            <a:xfrm>
              <a:off x="8056671"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13" name="Oval 239"/>
            <p:cNvSpPr>
              <a:spLocks noChangeArrowheads="1"/>
            </p:cNvSpPr>
            <p:nvPr/>
          </p:nvSpPr>
          <p:spPr bwMode="auto">
            <a:xfrm>
              <a:off x="8845936" y="14709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14" name="Arc 240"/>
            <p:cNvSpPr>
              <a:spLocks/>
            </p:cNvSpPr>
            <p:nvPr/>
          </p:nvSpPr>
          <p:spPr bwMode="auto">
            <a:xfrm>
              <a:off x="8845936" y="14709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15" name="Oval 241"/>
            <p:cNvSpPr>
              <a:spLocks noChangeArrowheads="1"/>
            </p:cNvSpPr>
            <p:nvPr/>
          </p:nvSpPr>
          <p:spPr bwMode="auto">
            <a:xfrm>
              <a:off x="9068393" y="147091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16" name="Arc 242"/>
            <p:cNvSpPr>
              <a:spLocks/>
            </p:cNvSpPr>
            <p:nvPr/>
          </p:nvSpPr>
          <p:spPr bwMode="auto">
            <a:xfrm>
              <a:off x="9068393" y="147091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17" name="Oval 243"/>
            <p:cNvSpPr>
              <a:spLocks noChangeArrowheads="1"/>
            </p:cNvSpPr>
            <p:nvPr/>
          </p:nvSpPr>
          <p:spPr bwMode="auto">
            <a:xfrm>
              <a:off x="9299992" y="14709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18" name="Arc 244"/>
            <p:cNvSpPr>
              <a:spLocks/>
            </p:cNvSpPr>
            <p:nvPr/>
          </p:nvSpPr>
          <p:spPr bwMode="auto">
            <a:xfrm>
              <a:off x="9299992" y="14709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19" name="Oval 245"/>
            <p:cNvSpPr>
              <a:spLocks noChangeArrowheads="1"/>
            </p:cNvSpPr>
            <p:nvPr/>
          </p:nvSpPr>
          <p:spPr bwMode="auto">
            <a:xfrm>
              <a:off x="9522449" y="1471871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20" name="Arc 246"/>
            <p:cNvSpPr>
              <a:spLocks/>
            </p:cNvSpPr>
            <p:nvPr/>
          </p:nvSpPr>
          <p:spPr bwMode="auto">
            <a:xfrm>
              <a:off x="9522449" y="1471871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21" name="Oval 247"/>
            <p:cNvSpPr>
              <a:spLocks noChangeArrowheads="1"/>
            </p:cNvSpPr>
            <p:nvPr/>
          </p:nvSpPr>
          <p:spPr bwMode="auto">
            <a:xfrm>
              <a:off x="9746430" y="14718713"/>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22" name="Arc 248"/>
            <p:cNvSpPr>
              <a:spLocks/>
            </p:cNvSpPr>
            <p:nvPr/>
          </p:nvSpPr>
          <p:spPr bwMode="auto">
            <a:xfrm>
              <a:off x="9746430" y="14718713"/>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23" name="Oval 249"/>
            <p:cNvSpPr>
              <a:spLocks noChangeArrowheads="1"/>
            </p:cNvSpPr>
            <p:nvPr/>
          </p:nvSpPr>
          <p:spPr bwMode="auto">
            <a:xfrm>
              <a:off x="9978029" y="14718713"/>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24" name="Arc 250"/>
            <p:cNvSpPr>
              <a:spLocks/>
            </p:cNvSpPr>
            <p:nvPr/>
          </p:nvSpPr>
          <p:spPr bwMode="auto">
            <a:xfrm>
              <a:off x="9978029" y="14718713"/>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25" name="Oval 251"/>
            <p:cNvSpPr>
              <a:spLocks noChangeArrowheads="1"/>
            </p:cNvSpPr>
            <p:nvPr/>
          </p:nvSpPr>
          <p:spPr bwMode="auto">
            <a:xfrm>
              <a:off x="10200486" y="14718713"/>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26" name="Arc 252"/>
            <p:cNvSpPr>
              <a:spLocks/>
            </p:cNvSpPr>
            <p:nvPr/>
          </p:nvSpPr>
          <p:spPr bwMode="auto">
            <a:xfrm>
              <a:off x="10200486" y="14718713"/>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27" name="Oval 253"/>
            <p:cNvSpPr>
              <a:spLocks noChangeArrowheads="1"/>
            </p:cNvSpPr>
            <p:nvPr/>
          </p:nvSpPr>
          <p:spPr bwMode="auto">
            <a:xfrm>
              <a:off x="10415325" y="14718713"/>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28" name="Arc 254"/>
            <p:cNvSpPr>
              <a:spLocks/>
            </p:cNvSpPr>
            <p:nvPr/>
          </p:nvSpPr>
          <p:spPr bwMode="auto">
            <a:xfrm>
              <a:off x="10415325" y="14718713"/>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29" name="Oval 255"/>
            <p:cNvSpPr>
              <a:spLocks noChangeArrowheads="1"/>
            </p:cNvSpPr>
            <p:nvPr/>
          </p:nvSpPr>
          <p:spPr bwMode="auto">
            <a:xfrm>
              <a:off x="10646924" y="1471871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30" name="Arc 256"/>
            <p:cNvSpPr>
              <a:spLocks/>
            </p:cNvSpPr>
            <p:nvPr/>
          </p:nvSpPr>
          <p:spPr bwMode="auto">
            <a:xfrm>
              <a:off x="10646924" y="1471871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31" name="Oval 257"/>
            <p:cNvSpPr>
              <a:spLocks noChangeArrowheads="1"/>
            </p:cNvSpPr>
            <p:nvPr/>
          </p:nvSpPr>
          <p:spPr bwMode="auto">
            <a:xfrm>
              <a:off x="8621955" y="14709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32" name="Arc 258"/>
            <p:cNvSpPr>
              <a:spLocks/>
            </p:cNvSpPr>
            <p:nvPr/>
          </p:nvSpPr>
          <p:spPr bwMode="auto">
            <a:xfrm>
              <a:off x="8621955" y="14709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33" name="Oval 259"/>
            <p:cNvSpPr>
              <a:spLocks noChangeArrowheads="1"/>
            </p:cNvSpPr>
            <p:nvPr/>
          </p:nvSpPr>
          <p:spPr bwMode="auto">
            <a:xfrm>
              <a:off x="8391880" y="147091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34" name="Arc 260"/>
            <p:cNvSpPr>
              <a:spLocks/>
            </p:cNvSpPr>
            <p:nvPr/>
          </p:nvSpPr>
          <p:spPr bwMode="auto">
            <a:xfrm>
              <a:off x="8391880" y="147091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35" name="Oval 261"/>
            <p:cNvSpPr>
              <a:spLocks noChangeArrowheads="1"/>
            </p:cNvSpPr>
            <p:nvPr/>
          </p:nvSpPr>
          <p:spPr bwMode="auto">
            <a:xfrm>
              <a:off x="8167899" y="14709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36" name="Arc 262"/>
            <p:cNvSpPr>
              <a:spLocks/>
            </p:cNvSpPr>
            <p:nvPr/>
          </p:nvSpPr>
          <p:spPr bwMode="auto">
            <a:xfrm>
              <a:off x="8167899" y="14709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37" name="Oval 263"/>
            <p:cNvSpPr>
              <a:spLocks noChangeArrowheads="1"/>
            </p:cNvSpPr>
            <p:nvPr/>
          </p:nvSpPr>
          <p:spPr bwMode="auto">
            <a:xfrm>
              <a:off x="7945442" y="14709158"/>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38" name="Arc 264"/>
            <p:cNvSpPr>
              <a:spLocks/>
            </p:cNvSpPr>
            <p:nvPr/>
          </p:nvSpPr>
          <p:spPr bwMode="auto">
            <a:xfrm>
              <a:off x="7945442" y="14709158"/>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39" name="Oval 265"/>
            <p:cNvSpPr>
              <a:spLocks noChangeArrowheads="1"/>
            </p:cNvSpPr>
            <p:nvPr/>
          </p:nvSpPr>
          <p:spPr bwMode="auto">
            <a:xfrm>
              <a:off x="9746430" y="1322823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40" name="Arc 266"/>
            <p:cNvSpPr>
              <a:spLocks/>
            </p:cNvSpPr>
            <p:nvPr/>
          </p:nvSpPr>
          <p:spPr bwMode="auto">
            <a:xfrm>
              <a:off x="9746430" y="1322823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41" name="Oval 267"/>
            <p:cNvSpPr>
              <a:spLocks noChangeArrowheads="1"/>
            </p:cNvSpPr>
            <p:nvPr/>
          </p:nvSpPr>
          <p:spPr bwMode="auto">
            <a:xfrm>
              <a:off x="9968887" y="1322823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42" name="Arc 268"/>
            <p:cNvSpPr>
              <a:spLocks/>
            </p:cNvSpPr>
            <p:nvPr/>
          </p:nvSpPr>
          <p:spPr bwMode="auto">
            <a:xfrm>
              <a:off x="9968887" y="1322823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43" name="Oval 269"/>
            <p:cNvSpPr>
              <a:spLocks noChangeArrowheads="1"/>
            </p:cNvSpPr>
            <p:nvPr/>
          </p:nvSpPr>
          <p:spPr bwMode="auto">
            <a:xfrm>
              <a:off x="10200486" y="13228232"/>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44" name="Arc 270"/>
            <p:cNvSpPr>
              <a:spLocks/>
            </p:cNvSpPr>
            <p:nvPr/>
          </p:nvSpPr>
          <p:spPr bwMode="auto">
            <a:xfrm>
              <a:off x="10200486" y="13228232"/>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45" name="Oval 271"/>
            <p:cNvSpPr>
              <a:spLocks noChangeArrowheads="1"/>
            </p:cNvSpPr>
            <p:nvPr/>
          </p:nvSpPr>
          <p:spPr bwMode="auto">
            <a:xfrm>
              <a:off x="10415325" y="13228232"/>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46" name="Arc 272"/>
            <p:cNvSpPr>
              <a:spLocks/>
            </p:cNvSpPr>
            <p:nvPr/>
          </p:nvSpPr>
          <p:spPr bwMode="auto">
            <a:xfrm>
              <a:off x="10415325" y="13228232"/>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47" name="Oval 273"/>
            <p:cNvSpPr>
              <a:spLocks noChangeArrowheads="1"/>
            </p:cNvSpPr>
            <p:nvPr/>
          </p:nvSpPr>
          <p:spPr bwMode="auto">
            <a:xfrm>
              <a:off x="10639305" y="13228232"/>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48" name="Arc 274"/>
            <p:cNvSpPr>
              <a:spLocks/>
            </p:cNvSpPr>
            <p:nvPr/>
          </p:nvSpPr>
          <p:spPr bwMode="auto">
            <a:xfrm>
              <a:off x="10639305" y="13228232"/>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49" name="Oval 275"/>
            <p:cNvSpPr>
              <a:spLocks noChangeArrowheads="1"/>
            </p:cNvSpPr>
            <p:nvPr/>
          </p:nvSpPr>
          <p:spPr bwMode="auto">
            <a:xfrm>
              <a:off x="10869381" y="13228232"/>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50" name="Arc 276"/>
            <p:cNvSpPr>
              <a:spLocks/>
            </p:cNvSpPr>
            <p:nvPr/>
          </p:nvSpPr>
          <p:spPr bwMode="auto">
            <a:xfrm>
              <a:off x="10869381" y="13228232"/>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51" name="Oval 277"/>
            <p:cNvSpPr>
              <a:spLocks noChangeArrowheads="1"/>
            </p:cNvSpPr>
            <p:nvPr/>
          </p:nvSpPr>
          <p:spPr bwMode="auto">
            <a:xfrm>
              <a:off x="11093362" y="13228232"/>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52" name="Arc 278"/>
            <p:cNvSpPr>
              <a:spLocks/>
            </p:cNvSpPr>
            <p:nvPr/>
          </p:nvSpPr>
          <p:spPr bwMode="auto">
            <a:xfrm>
              <a:off x="11093362" y="13228232"/>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53" name="Oval 279"/>
            <p:cNvSpPr>
              <a:spLocks noChangeArrowheads="1"/>
            </p:cNvSpPr>
            <p:nvPr/>
          </p:nvSpPr>
          <p:spPr bwMode="auto">
            <a:xfrm>
              <a:off x="11315819" y="13228232"/>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54" name="Arc 280"/>
            <p:cNvSpPr>
              <a:spLocks/>
            </p:cNvSpPr>
            <p:nvPr/>
          </p:nvSpPr>
          <p:spPr bwMode="auto">
            <a:xfrm>
              <a:off x="11315819" y="13228232"/>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55" name="Oval 281"/>
            <p:cNvSpPr>
              <a:spLocks noChangeArrowheads="1"/>
            </p:cNvSpPr>
            <p:nvPr/>
          </p:nvSpPr>
          <p:spPr bwMode="auto">
            <a:xfrm>
              <a:off x="11547418" y="13228232"/>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56" name="Arc 282"/>
            <p:cNvSpPr>
              <a:spLocks/>
            </p:cNvSpPr>
            <p:nvPr/>
          </p:nvSpPr>
          <p:spPr bwMode="auto">
            <a:xfrm>
              <a:off x="11547418" y="13228232"/>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57" name="Oval 283"/>
            <p:cNvSpPr>
              <a:spLocks noChangeArrowheads="1"/>
            </p:cNvSpPr>
            <p:nvPr/>
          </p:nvSpPr>
          <p:spPr bwMode="auto">
            <a:xfrm>
              <a:off x="9522449" y="1322823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58" name="Arc 284"/>
            <p:cNvSpPr>
              <a:spLocks/>
            </p:cNvSpPr>
            <p:nvPr/>
          </p:nvSpPr>
          <p:spPr bwMode="auto">
            <a:xfrm>
              <a:off x="9522449" y="1322823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59" name="Oval 285"/>
            <p:cNvSpPr>
              <a:spLocks noChangeArrowheads="1"/>
            </p:cNvSpPr>
            <p:nvPr/>
          </p:nvSpPr>
          <p:spPr bwMode="auto">
            <a:xfrm>
              <a:off x="9292374" y="1322823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60" name="Arc 286"/>
            <p:cNvSpPr>
              <a:spLocks/>
            </p:cNvSpPr>
            <p:nvPr/>
          </p:nvSpPr>
          <p:spPr bwMode="auto">
            <a:xfrm>
              <a:off x="9292374" y="1322823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61" name="Oval 287"/>
            <p:cNvSpPr>
              <a:spLocks noChangeArrowheads="1"/>
            </p:cNvSpPr>
            <p:nvPr/>
          </p:nvSpPr>
          <p:spPr bwMode="auto">
            <a:xfrm>
              <a:off x="9068393" y="1322823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62" name="Arc 288"/>
            <p:cNvSpPr>
              <a:spLocks/>
            </p:cNvSpPr>
            <p:nvPr/>
          </p:nvSpPr>
          <p:spPr bwMode="auto">
            <a:xfrm>
              <a:off x="9068393" y="1322823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63" name="Oval 289"/>
            <p:cNvSpPr>
              <a:spLocks noChangeArrowheads="1"/>
            </p:cNvSpPr>
            <p:nvPr/>
          </p:nvSpPr>
          <p:spPr bwMode="auto">
            <a:xfrm>
              <a:off x="8845936" y="1322823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64" name="Arc 290"/>
            <p:cNvSpPr>
              <a:spLocks/>
            </p:cNvSpPr>
            <p:nvPr/>
          </p:nvSpPr>
          <p:spPr bwMode="auto">
            <a:xfrm>
              <a:off x="8845936" y="1322823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65" name="Oval 291"/>
            <p:cNvSpPr>
              <a:spLocks noChangeArrowheads="1"/>
            </p:cNvSpPr>
            <p:nvPr/>
          </p:nvSpPr>
          <p:spPr bwMode="auto">
            <a:xfrm>
              <a:off x="9635201" y="13374732"/>
              <a:ext cx="230075" cy="30096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66" name="Arc 292"/>
            <p:cNvSpPr>
              <a:spLocks/>
            </p:cNvSpPr>
            <p:nvPr/>
          </p:nvSpPr>
          <p:spPr bwMode="auto">
            <a:xfrm>
              <a:off x="9635201" y="13374732"/>
              <a:ext cx="230075" cy="30096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67" name="Oval 293"/>
            <p:cNvSpPr>
              <a:spLocks noChangeArrowheads="1"/>
            </p:cNvSpPr>
            <p:nvPr/>
          </p:nvSpPr>
          <p:spPr bwMode="auto">
            <a:xfrm>
              <a:off x="9857658" y="13374732"/>
              <a:ext cx="239218" cy="30096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68" name="Arc 294"/>
            <p:cNvSpPr>
              <a:spLocks/>
            </p:cNvSpPr>
            <p:nvPr/>
          </p:nvSpPr>
          <p:spPr bwMode="auto">
            <a:xfrm>
              <a:off x="9857658" y="13374732"/>
              <a:ext cx="239218" cy="30096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69" name="Oval 295"/>
            <p:cNvSpPr>
              <a:spLocks noChangeArrowheads="1"/>
            </p:cNvSpPr>
            <p:nvPr/>
          </p:nvSpPr>
          <p:spPr bwMode="auto">
            <a:xfrm>
              <a:off x="10089258" y="13374732"/>
              <a:ext cx="222457" cy="30096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70" name="Arc 296"/>
            <p:cNvSpPr>
              <a:spLocks/>
            </p:cNvSpPr>
            <p:nvPr/>
          </p:nvSpPr>
          <p:spPr bwMode="auto">
            <a:xfrm>
              <a:off x="10089258" y="13374732"/>
              <a:ext cx="222457" cy="30096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71" name="Oval 297"/>
            <p:cNvSpPr>
              <a:spLocks noChangeArrowheads="1"/>
            </p:cNvSpPr>
            <p:nvPr/>
          </p:nvSpPr>
          <p:spPr bwMode="auto">
            <a:xfrm>
              <a:off x="10304096" y="133842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72" name="Arc 298"/>
            <p:cNvSpPr>
              <a:spLocks/>
            </p:cNvSpPr>
            <p:nvPr/>
          </p:nvSpPr>
          <p:spPr bwMode="auto">
            <a:xfrm>
              <a:off x="10304096" y="133842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73" name="Oval 299"/>
            <p:cNvSpPr>
              <a:spLocks noChangeArrowheads="1"/>
            </p:cNvSpPr>
            <p:nvPr/>
          </p:nvSpPr>
          <p:spPr bwMode="auto">
            <a:xfrm>
              <a:off x="10526553" y="133842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74" name="Arc 300"/>
            <p:cNvSpPr>
              <a:spLocks/>
            </p:cNvSpPr>
            <p:nvPr/>
          </p:nvSpPr>
          <p:spPr bwMode="auto">
            <a:xfrm>
              <a:off x="10526553" y="133842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75" name="Oval 301"/>
            <p:cNvSpPr>
              <a:spLocks noChangeArrowheads="1"/>
            </p:cNvSpPr>
            <p:nvPr/>
          </p:nvSpPr>
          <p:spPr bwMode="auto">
            <a:xfrm>
              <a:off x="10758152" y="133842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76" name="Arc 302"/>
            <p:cNvSpPr>
              <a:spLocks/>
            </p:cNvSpPr>
            <p:nvPr/>
          </p:nvSpPr>
          <p:spPr bwMode="auto">
            <a:xfrm>
              <a:off x="10758152" y="133842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77" name="Oval 303"/>
            <p:cNvSpPr>
              <a:spLocks noChangeArrowheads="1"/>
            </p:cNvSpPr>
            <p:nvPr/>
          </p:nvSpPr>
          <p:spPr bwMode="auto">
            <a:xfrm>
              <a:off x="10982133" y="13384287"/>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78" name="Arc 304"/>
            <p:cNvSpPr>
              <a:spLocks/>
            </p:cNvSpPr>
            <p:nvPr/>
          </p:nvSpPr>
          <p:spPr bwMode="auto">
            <a:xfrm>
              <a:off x="10982133" y="13384287"/>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79" name="Oval 305"/>
            <p:cNvSpPr>
              <a:spLocks noChangeArrowheads="1"/>
            </p:cNvSpPr>
            <p:nvPr/>
          </p:nvSpPr>
          <p:spPr bwMode="auto">
            <a:xfrm>
              <a:off x="11204590" y="133842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80" name="Arc 306"/>
            <p:cNvSpPr>
              <a:spLocks/>
            </p:cNvSpPr>
            <p:nvPr/>
          </p:nvSpPr>
          <p:spPr bwMode="auto">
            <a:xfrm>
              <a:off x="11204590" y="133842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81" name="Oval 307"/>
            <p:cNvSpPr>
              <a:spLocks noChangeArrowheads="1"/>
            </p:cNvSpPr>
            <p:nvPr/>
          </p:nvSpPr>
          <p:spPr bwMode="auto">
            <a:xfrm>
              <a:off x="11436189" y="13384287"/>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82" name="Arc 308"/>
            <p:cNvSpPr>
              <a:spLocks/>
            </p:cNvSpPr>
            <p:nvPr/>
          </p:nvSpPr>
          <p:spPr bwMode="auto">
            <a:xfrm>
              <a:off x="11436189" y="13384287"/>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83" name="Oval 309"/>
            <p:cNvSpPr>
              <a:spLocks noChangeArrowheads="1"/>
            </p:cNvSpPr>
            <p:nvPr/>
          </p:nvSpPr>
          <p:spPr bwMode="auto">
            <a:xfrm>
              <a:off x="9403602" y="13374732"/>
              <a:ext cx="239218" cy="30096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84" name="Arc 310"/>
            <p:cNvSpPr>
              <a:spLocks/>
            </p:cNvSpPr>
            <p:nvPr/>
          </p:nvSpPr>
          <p:spPr bwMode="auto">
            <a:xfrm>
              <a:off x="9403602" y="13374732"/>
              <a:ext cx="239218" cy="30096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85" name="Oval 311"/>
            <p:cNvSpPr>
              <a:spLocks noChangeArrowheads="1"/>
            </p:cNvSpPr>
            <p:nvPr/>
          </p:nvSpPr>
          <p:spPr bwMode="auto">
            <a:xfrm>
              <a:off x="9181145" y="13374732"/>
              <a:ext cx="230075" cy="30096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86" name="Arc 312"/>
            <p:cNvSpPr>
              <a:spLocks/>
            </p:cNvSpPr>
            <p:nvPr/>
          </p:nvSpPr>
          <p:spPr bwMode="auto">
            <a:xfrm>
              <a:off x="9181145" y="13374732"/>
              <a:ext cx="230075" cy="30096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87" name="Oval 313"/>
            <p:cNvSpPr>
              <a:spLocks noChangeArrowheads="1"/>
            </p:cNvSpPr>
            <p:nvPr/>
          </p:nvSpPr>
          <p:spPr bwMode="auto">
            <a:xfrm>
              <a:off x="8957164" y="13374732"/>
              <a:ext cx="231599" cy="30096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88" name="Arc 314"/>
            <p:cNvSpPr>
              <a:spLocks/>
            </p:cNvSpPr>
            <p:nvPr/>
          </p:nvSpPr>
          <p:spPr bwMode="auto">
            <a:xfrm>
              <a:off x="8957164" y="13374732"/>
              <a:ext cx="231599" cy="30096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89" name="Oval 315"/>
            <p:cNvSpPr>
              <a:spLocks noChangeArrowheads="1"/>
            </p:cNvSpPr>
            <p:nvPr/>
          </p:nvSpPr>
          <p:spPr bwMode="auto">
            <a:xfrm>
              <a:off x="8725565" y="13374732"/>
              <a:ext cx="239218" cy="30096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90" name="Arc 316"/>
            <p:cNvSpPr>
              <a:spLocks/>
            </p:cNvSpPr>
            <p:nvPr/>
          </p:nvSpPr>
          <p:spPr bwMode="auto">
            <a:xfrm>
              <a:off x="8725565" y="13374732"/>
              <a:ext cx="239218" cy="30096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91" name="Oval 317"/>
            <p:cNvSpPr>
              <a:spLocks noChangeArrowheads="1"/>
            </p:cNvSpPr>
            <p:nvPr/>
          </p:nvSpPr>
          <p:spPr bwMode="auto">
            <a:xfrm>
              <a:off x="9522449" y="1351964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92" name="Arc 318"/>
            <p:cNvSpPr>
              <a:spLocks/>
            </p:cNvSpPr>
            <p:nvPr/>
          </p:nvSpPr>
          <p:spPr bwMode="auto">
            <a:xfrm>
              <a:off x="9522449" y="1351964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93" name="Oval 319"/>
            <p:cNvSpPr>
              <a:spLocks noChangeArrowheads="1"/>
            </p:cNvSpPr>
            <p:nvPr/>
          </p:nvSpPr>
          <p:spPr bwMode="auto">
            <a:xfrm>
              <a:off x="9746430" y="1351964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94" name="Arc 320"/>
            <p:cNvSpPr>
              <a:spLocks/>
            </p:cNvSpPr>
            <p:nvPr/>
          </p:nvSpPr>
          <p:spPr bwMode="auto">
            <a:xfrm>
              <a:off x="9746430" y="1351964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95" name="Oval 321"/>
            <p:cNvSpPr>
              <a:spLocks noChangeArrowheads="1"/>
            </p:cNvSpPr>
            <p:nvPr/>
          </p:nvSpPr>
          <p:spPr bwMode="auto">
            <a:xfrm>
              <a:off x="9968887" y="13519640"/>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96" name="Arc 322"/>
            <p:cNvSpPr>
              <a:spLocks/>
            </p:cNvSpPr>
            <p:nvPr/>
          </p:nvSpPr>
          <p:spPr bwMode="auto">
            <a:xfrm>
              <a:off x="9968887" y="13519640"/>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97" name="Oval 323"/>
            <p:cNvSpPr>
              <a:spLocks noChangeArrowheads="1"/>
            </p:cNvSpPr>
            <p:nvPr/>
          </p:nvSpPr>
          <p:spPr bwMode="auto">
            <a:xfrm>
              <a:off x="10200486" y="13530787"/>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98" name="Arc 324"/>
            <p:cNvSpPr>
              <a:spLocks/>
            </p:cNvSpPr>
            <p:nvPr/>
          </p:nvSpPr>
          <p:spPr bwMode="auto">
            <a:xfrm>
              <a:off x="10200486" y="13530787"/>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99" name="Oval 325"/>
            <p:cNvSpPr>
              <a:spLocks noChangeArrowheads="1"/>
            </p:cNvSpPr>
            <p:nvPr/>
          </p:nvSpPr>
          <p:spPr bwMode="auto">
            <a:xfrm>
              <a:off x="10415325" y="135307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00" name="Arc 326"/>
            <p:cNvSpPr>
              <a:spLocks/>
            </p:cNvSpPr>
            <p:nvPr/>
          </p:nvSpPr>
          <p:spPr bwMode="auto">
            <a:xfrm>
              <a:off x="10415325" y="135307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01" name="Oval 327"/>
            <p:cNvSpPr>
              <a:spLocks noChangeArrowheads="1"/>
            </p:cNvSpPr>
            <p:nvPr/>
          </p:nvSpPr>
          <p:spPr bwMode="auto">
            <a:xfrm>
              <a:off x="10639305" y="135307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02" name="Arc 328"/>
            <p:cNvSpPr>
              <a:spLocks/>
            </p:cNvSpPr>
            <p:nvPr/>
          </p:nvSpPr>
          <p:spPr bwMode="auto">
            <a:xfrm>
              <a:off x="10639305" y="135307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03" name="Oval 329"/>
            <p:cNvSpPr>
              <a:spLocks noChangeArrowheads="1"/>
            </p:cNvSpPr>
            <p:nvPr/>
          </p:nvSpPr>
          <p:spPr bwMode="auto">
            <a:xfrm>
              <a:off x="10869381" y="135307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04" name="Arc 330"/>
            <p:cNvSpPr>
              <a:spLocks/>
            </p:cNvSpPr>
            <p:nvPr/>
          </p:nvSpPr>
          <p:spPr bwMode="auto">
            <a:xfrm>
              <a:off x="10869381" y="135307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05" name="Oval 331"/>
            <p:cNvSpPr>
              <a:spLocks noChangeArrowheads="1"/>
            </p:cNvSpPr>
            <p:nvPr/>
          </p:nvSpPr>
          <p:spPr bwMode="auto">
            <a:xfrm>
              <a:off x="11093362" y="13530787"/>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06" name="Arc 332"/>
            <p:cNvSpPr>
              <a:spLocks/>
            </p:cNvSpPr>
            <p:nvPr/>
          </p:nvSpPr>
          <p:spPr bwMode="auto">
            <a:xfrm>
              <a:off x="11093362" y="13530787"/>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07" name="Oval 333"/>
            <p:cNvSpPr>
              <a:spLocks noChangeArrowheads="1"/>
            </p:cNvSpPr>
            <p:nvPr/>
          </p:nvSpPr>
          <p:spPr bwMode="auto">
            <a:xfrm>
              <a:off x="11315819" y="135307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08" name="Arc 334"/>
            <p:cNvSpPr>
              <a:spLocks/>
            </p:cNvSpPr>
            <p:nvPr/>
          </p:nvSpPr>
          <p:spPr bwMode="auto">
            <a:xfrm>
              <a:off x="11315819" y="135307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09" name="Oval 335"/>
            <p:cNvSpPr>
              <a:spLocks noChangeArrowheads="1"/>
            </p:cNvSpPr>
            <p:nvPr/>
          </p:nvSpPr>
          <p:spPr bwMode="auto">
            <a:xfrm>
              <a:off x="9292374" y="13519640"/>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10" name="Arc 336"/>
            <p:cNvSpPr>
              <a:spLocks/>
            </p:cNvSpPr>
            <p:nvPr/>
          </p:nvSpPr>
          <p:spPr bwMode="auto">
            <a:xfrm>
              <a:off x="9292374" y="13519640"/>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11" name="Oval 337"/>
            <p:cNvSpPr>
              <a:spLocks noChangeArrowheads="1"/>
            </p:cNvSpPr>
            <p:nvPr/>
          </p:nvSpPr>
          <p:spPr bwMode="auto">
            <a:xfrm>
              <a:off x="9068393" y="1351964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12" name="Arc 338"/>
            <p:cNvSpPr>
              <a:spLocks/>
            </p:cNvSpPr>
            <p:nvPr/>
          </p:nvSpPr>
          <p:spPr bwMode="auto">
            <a:xfrm>
              <a:off x="9068393" y="1351964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13" name="Oval 339"/>
            <p:cNvSpPr>
              <a:spLocks noChangeArrowheads="1"/>
            </p:cNvSpPr>
            <p:nvPr/>
          </p:nvSpPr>
          <p:spPr bwMode="auto">
            <a:xfrm>
              <a:off x="8845936" y="1351964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14" name="Arc 340"/>
            <p:cNvSpPr>
              <a:spLocks/>
            </p:cNvSpPr>
            <p:nvPr/>
          </p:nvSpPr>
          <p:spPr bwMode="auto">
            <a:xfrm>
              <a:off x="8845936" y="1351964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15" name="Oval 341"/>
            <p:cNvSpPr>
              <a:spLocks noChangeArrowheads="1"/>
            </p:cNvSpPr>
            <p:nvPr/>
          </p:nvSpPr>
          <p:spPr bwMode="auto">
            <a:xfrm>
              <a:off x="8614337" y="13519640"/>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16" name="Arc 342"/>
            <p:cNvSpPr>
              <a:spLocks/>
            </p:cNvSpPr>
            <p:nvPr/>
          </p:nvSpPr>
          <p:spPr bwMode="auto">
            <a:xfrm>
              <a:off x="8614337" y="13519640"/>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17" name="Oval 343"/>
            <p:cNvSpPr>
              <a:spLocks noChangeArrowheads="1"/>
            </p:cNvSpPr>
            <p:nvPr/>
          </p:nvSpPr>
          <p:spPr bwMode="auto">
            <a:xfrm>
              <a:off x="9403602" y="13666141"/>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18" name="Arc 344"/>
            <p:cNvSpPr>
              <a:spLocks/>
            </p:cNvSpPr>
            <p:nvPr/>
          </p:nvSpPr>
          <p:spPr bwMode="auto">
            <a:xfrm>
              <a:off x="9403602" y="13666141"/>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19" name="Oval 345"/>
            <p:cNvSpPr>
              <a:spLocks noChangeArrowheads="1"/>
            </p:cNvSpPr>
            <p:nvPr/>
          </p:nvSpPr>
          <p:spPr bwMode="auto">
            <a:xfrm>
              <a:off x="9635201" y="13666141"/>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20" name="Arc 346"/>
            <p:cNvSpPr>
              <a:spLocks/>
            </p:cNvSpPr>
            <p:nvPr/>
          </p:nvSpPr>
          <p:spPr bwMode="auto">
            <a:xfrm>
              <a:off x="9635201" y="13666141"/>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21" name="Oval 347"/>
            <p:cNvSpPr>
              <a:spLocks noChangeArrowheads="1"/>
            </p:cNvSpPr>
            <p:nvPr/>
          </p:nvSpPr>
          <p:spPr bwMode="auto">
            <a:xfrm>
              <a:off x="9857658" y="13666141"/>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22" name="Arc 348"/>
            <p:cNvSpPr>
              <a:spLocks/>
            </p:cNvSpPr>
            <p:nvPr/>
          </p:nvSpPr>
          <p:spPr bwMode="auto">
            <a:xfrm>
              <a:off x="9857658" y="13666141"/>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23" name="Oval 349"/>
            <p:cNvSpPr>
              <a:spLocks noChangeArrowheads="1"/>
            </p:cNvSpPr>
            <p:nvPr/>
          </p:nvSpPr>
          <p:spPr bwMode="auto">
            <a:xfrm>
              <a:off x="10089258" y="13675695"/>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24" name="Arc 350"/>
            <p:cNvSpPr>
              <a:spLocks/>
            </p:cNvSpPr>
            <p:nvPr/>
          </p:nvSpPr>
          <p:spPr bwMode="auto">
            <a:xfrm>
              <a:off x="10089258" y="13675695"/>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25" name="Oval 351"/>
            <p:cNvSpPr>
              <a:spLocks noChangeArrowheads="1"/>
            </p:cNvSpPr>
            <p:nvPr/>
          </p:nvSpPr>
          <p:spPr bwMode="auto">
            <a:xfrm>
              <a:off x="10304096" y="136756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26" name="Arc 352"/>
            <p:cNvSpPr>
              <a:spLocks/>
            </p:cNvSpPr>
            <p:nvPr/>
          </p:nvSpPr>
          <p:spPr bwMode="auto">
            <a:xfrm>
              <a:off x="10304096" y="136756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27" name="Oval 353"/>
            <p:cNvSpPr>
              <a:spLocks noChangeArrowheads="1"/>
            </p:cNvSpPr>
            <p:nvPr/>
          </p:nvSpPr>
          <p:spPr bwMode="auto">
            <a:xfrm>
              <a:off x="10526553" y="136756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28" name="Arc 354"/>
            <p:cNvSpPr>
              <a:spLocks/>
            </p:cNvSpPr>
            <p:nvPr/>
          </p:nvSpPr>
          <p:spPr bwMode="auto">
            <a:xfrm>
              <a:off x="10526553" y="136756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29" name="Oval 355"/>
            <p:cNvSpPr>
              <a:spLocks noChangeArrowheads="1"/>
            </p:cNvSpPr>
            <p:nvPr/>
          </p:nvSpPr>
          <p:spPr bwMode="auto">
            <a:xfrm>
              <a:off x="10758152" y="136756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30" name="Arc 356"/>
            <p:cNvSpPr>
              <a:spLocks/>
            </p:cNvSpPr>
            <p:nvPr/>
          </p:nvSpPr>
          <p:spPr bwMode="auto">
            <a:xfrm>
              <a:off x="10758152" y="136756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31" name="Oval 357"/>
            <p:cNvSpPr>
              <a:spLocks noChangeArrowheads="1"/>
            </p:cNvSpPr>
            <p:nvPr/>
          </p:nvSpPr>
          <p:spPr bwMode="auto">
            <a:xfrm>
              <a:off x="10982133" y="136756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32" name="Arc 358"/>
            <p:cNvSpPr>
              <a:spLocks/>
            </p:cNvSpPr>
            <p:nvPr/>
          </p:nvSpPr>
          <p:spPr bwMode="auto">
            <a:xfrm>
              <a:off x="10982133" y="136756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33" name="Oval 359"/>
            <p:cNvSpPr>
              <a:spLocks noChangeArrowheads="1"/>
            </p:cNvSpPr>
            <p:nvPr/>
          </p:nvSpPr>
          <p:spPr bwMode="auto">
            <a:xfrm>
              <a:off x="11204590" y="136756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34" name="Arc 360"/>
            <p:cNvSpPr>
              <a:spLocks/>
            </p:cNvSpPr>
            <p:nvPr/>
          </p:nvSpPr>
          <p:spPr bwMode="auto">
            <a:xfrm>
              <a:off x="11204590" y="136756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35" name="Oval 361"/>
            <p:cNvSpPr>
              <a:spLocks noChangeArrowheads="1"/>
            </p:cNvSpPr>
            <p:nvPr/>
          </p:nvSpPr>
          <p:spPr bwMode="auto">
            <a:xfrm>
              <a:off x="9181145" y="13666141"/>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36" name="Arc 362"/>
            <p:cNvSpPr>
              <a:spLocks/>
            </p:cNvSpPr>
            <p:nvPr/>
          </p:nvSpPr>
          <p:spPr bwMode="auto">
            <a:xfrm>
              <a:off x="9181145" y="13666141"/>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37" name="Oval 363"/>
            <p:cNvSpPr>
              <a:spLocks noChangeArrowheads="1"/>
            </p:cNvSpPr>
            <p:nvPr/>
          </p:nvSpPr>
          <p:spPr bwMode="auto">
            <a:xfrm>
              <a:off x="8957164" y="13666141"/>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38" name="Arc 364"/>
            <p:cNvSpPr>
              <a:spLocks/>
            </p:cNvSpPr>
            <p:nvPr/>
          </p:nvSpPr>
          <p:spPr bwMode="auto">
            <a:xfrm>
              <a:off x="8957164" y="13666141"/>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39" name="Oval 365"/>
            <p:cNvSpPr>
              <a:spLocks noChangeArrowheads="1"/>
            </p:cNvSpPr>
            <p:nvPr/>
          </p:nvSpPr>
          <p:spPr bwMode="auto">
            <a:xfrm>
              <a:off x="8725565" y="13666141"/>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40" name="Arc 366"/>
            <p:cNvSpPr>
              <a:spLocks/>
            </p:cNvSpPr>
            <p:nvPr/>
          </p:nvSpPr>
          <p:spPr bwMode="auto">
            <a:xfrm>
              <a:off x="8725565" y="13666141"/>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41" name="Oval 367"/>
            <p:cNvSpPr>
              <a:spLocks noChangeArrowheads="1"/>
            </p:cNvSpPr>
            <p:nvPr/>
          </p:nvSpPr>
          <p:spPr bwMode="auto">
            <a:xfrm>
              <a:off x="8503108" y="13666141"/>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42" name="Arc 368"/>
            <p:cNvSpPr>
              <a:spLocks/>
            </p:cNvSpPr>
            <p:nvPr/>
          </p:nvSpPr>
          <p:spPr bwMode="auto">
            <a:xfrm>
              <a:off x="8503108" y="13666141"/>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43" name="Oval 369"/>
            <p:cNvSpPr>
              <a:spLocks noChangeArrowheads="1"/>
            </p:cNvSpPr>
            <p:nvPr/>
          </p:nvSpPr>
          <p:spPr bwMode="auto">
            <a:xfrm>
              <a:off x="9292374" y="138221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44" name="Arc 370"/>
            <p:cNvSpPr>
              <a:spLocks/>
            </p:cNvSpPr>
            <p:nvPr/>
          </p:nvSpPr>
          <p:spPr bwMode="auto">
            <a:xfrm>
              <a:off x="9292374" y="138221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45" name="Oval 371"/>
            <p:cNvSpPr>
              <a:spLocks noChangeArrowheads="1"/>
            </p:cNvSpPr>
            <p:nvPr/>
          </p:nvSpPr>
          <p:spPr bwMode="auto">
            <a:xfrm>
              <a:off x="9522449"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46" name="Arc 372"/>
            <p:cNvSpPr>
              <a:spLocks/>
            </p:cNvSpPr>
            <p:nvPr/>
          </p:nvSpPr>
          <p:spPr bwMode="auto">
            <a:xfrm>
              <a:off x="9522449"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47" name="Oval 373"/>
            <p:cNvSpPr>
              <a:spLocks noChangeArrowheads="1"/>
            </p:cNvSpPr>
            <p:nvPr/>
          </p:nvSpPr>
          <p:spPr bwMode="auto">
            <a:xfrm>
              <a:off x="9746430"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48" name="Arc 374"/>
            <p:cNvSpPr>
              <a:spLocks/>
            </p:cNvSpPr>
            <p:nvPr/>
          </p:nvSpPr>
          <p:spPr bwMode="auto">
            <a:xfrm>
              <a:off x="9746430"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49" name="Oval 375"/>
            <p:cNvSpPr>
              <a:spLocks noChangeArrowheads="1"/>
            </p:cNvSpPr>
            <p:nvPr/>
          </p:nvSpPr>
          <p:spPr bwMode="auto">
            <a:xfrm>
              <a:off x="9968887" y="13822195"/>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50" name="Arc 376"/>
            <p:cNvSpPr>
              <a:spLocks/>
            </p:cNvSpPr>
            <p:nvPr/>
          </p:nvSpPr>
          <p:spPr bwMode="auto">
            <a:xfrm>
              <a:off x="9968887" y="13822195"/>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51" name="Oval 377"/>
            <p:cNvSpPr>
              <a:spLocks noChangeArrowheads="1"/>
            </p:cNvSpPr>
            <p:nvPr/>
          </p:nvSpPr>
          <p:spPr bwMode="auto">
            <a:xfrm>
              <a:off x="10200486" y="13822195"/>
              <a:ext cx="222457"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52" name="Arc 378"/>
            <p:cNvSpPr>
              <a:spLocks/>
            </p:cNvSpPr>
            <p:nvPr/>
          </p:nvSpPr>
          <p:spPr bwMode="auto">
            <a:xfrm>
              <a:off x="10200486" y="13822195"/>
              <a:ext cx="222457"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53" name="Oval 379"/>
            <p:cNvSpPr>
              <a:spLocks noChangeArrowheads="1"/>
            </p:cNvSpPr>
            <p:nvPr/>
          </p:nvSpPr>
          <p:spPr bwMode="auto">
            <a:xfrm>
              <a:off x="10415325" y="13822195"/>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54" name="Arc 380"/>
            <p:cNvSpPr>
              <a:spLocks/>
            </p:cNvSpPr>
            <p:nvPr/>
          </p:nvSpPr>
          <p:spPr bwMode="auto">
            <a:xfrm>
              <a:off x="10415325" y="13822195"/>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55" name="Oval 381"/>
            <p:cNvSpPr>
              <a:spLocks noChangeArrowheads="1"/>
            </p:cNvSpPr>
            <p:nvPr/>
          </p:nvSpPr>
          <p:spPr bwMode="auto">
            <a:xfrm>
              <a:off x="10639305" y="13822195"/>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56" name="Arc 382"/>
            <p:cNvSpPr>
              <a:spLocks/>
            </p:cNvSpPr>
            <p:nvPr/>
          </p:nvSpPr>
          <p:spPr bwMode="auto">
            <a:xfrm>
              <a:off x="10639305" y="13822195"/>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57" name="Oval 383"/>
            <p:cNvSpPr>
              <a:spLocks noChangeArrowheads="1"/>
            </p:cNvSpPr>
            <p:nvPr/>
          </p:nvSpPr>
          <p:spPr bwMode="auto">
            <a:xfrm>
              <a:off x="10869381" y="13822195"/>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58" name="Arc 384"/>
            <p:cNvSpPr>
              <a:spLocks/>
            </p:cNvSpPr>
            <p:nvPr/>
          </p:nvSpPr>
          <p:spPr bwMode="auto">
            <a:xfrm>
              <a:off x="10869381" y="13822195"/>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59" name="Oval 385"/>
            <p:cNvSpPr>
              <a:spLocks noChangeArrowheads="1"/>
            </p:cNvSpPr>
            <p:nvPr/>
          </p:nvSpPr>
          <p:spPr bwMode="auto">
            <a:xfrm>
              <a:off x="11093362" y="13822195"/>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60" name="Arc 386"/>
            <p:cNvSpPr>
              <a:spLocks/>
            </p:cNvSpPr>
            <p:nvPr/>
          </p:nvSpPr>
          <p:spPr bwMode="auto">
            <a:xfrm>
              <a:off x="11093362" y="13822195"/>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61" name="Oval 387"/>
            <p:cNvSpPr>
              <a:spLocks noChangeArrowheads="1"/>
            </p:cNvSpPr>
            <p:nvPr/>
          </p:nvSpPr>
          <p:spPr bwMode="auto">
            <a:xfrm>
              <a:off x="9068393"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62" name="Arc 388"/>
            <p:cNvSpPr>
              <a:spLocks/>
            </p:cNvSpPr>
            <p:nvPr/>
          </p:nvSpPr>
          <p:spPr bwMode="auto">
            <a:xfrm>
              <a:off x="9068393"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63" name="Oval 389"/>
            <p:cNvSpPr>
              <a:spLocks noChangeArrowheads="1"/>
            </p:cNvSpPr>
            <p:nvPr/>
          </p:nvSpPr>
          <p:spPr bwMode="auto">
            <a:xfrm>
              <a:off x="8845936"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64" name="Arc 390"/>
            <p:cNvSpPr>
              <a:spLocks/>
            </p:cNvSpPr>
            <p:nvPr/>
          </p:nvSpPr>
          <p:spPr bwMode="auto">
            <a:xfrm>
              <a:off x="8845936"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65" name="Oval 391"/>
            <p:cNvSpPr>
              <a:spLocks noChangeArrowheads="1"/>
            </p:cNvSpPr>
            <p:nvPr/>
          </p:nvSpPr>
          <p:spPr bwMode="auto">
            <a:xfrm>
              <a:off x="8614337" y="138221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66" name="Arc 392"/>
            <p:cNvSpPr>
              <a:spLocks/>
            </p:cNvSpPr>
            <p:nvPr/>
          </p:nvSpPr>
          <p:spPr bwMode="auto">
            <a:xfrm>
              <a:off x="8614337" y="138221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67" name="Oval 393"/>
            <p:cNvSpPr>
              <a:spLocks noChangeArrowheads="1"/>
            </p:cNvSpPr>
            <p:nvPr/>
          </p:nvSpPr>
          <p:spPr bwMode="auto">
            <a:xfrm>
              <a:off x="8391880" y="138221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68" name="Arc 394"/>
            <p:cNvSpPr>
              <a:spLocks/>
            </p:cNvSpPr>
            <p:nvPr/>
          </p:nvSpPr>
          <p:spPr bwMode="auto">
            <a:xfrm>
              <a:off x="8391880" y="138221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69" name="Oval 395"/>
            <p:cNvSpPr>
              <a:spLocks noChangeArrowheads="1"/>
            </p:cNvSpPr>
            <p:nvPr/>
          </p:nvSpPr>
          <p:spPr bwMode="auto">
            <a:xfrm>
              <a:off x="9181145" y="139686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70" name="Arc 396"/>
            <p:cNvSpPr>
              <a:spLocks/>
            </p:cNvSpPr>
            <p:nvPr/>
          </p:nvSpPr>
          <p:spPr bwMode="auto">
            <a:xfrm>
              <a:off x="9181145" y="139686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71" name="Oval 397"/>
            <p:cNvSpPr>
              <a:spLocks noChangeArrowheads="1"/>
            </p:cNvSpPr>
            <p:nvPr/>
          </p:nvSpPr>
          <p:spPr bwMode="auto">
            <a:xfrm>
              <a:off x="9403602" y="139686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72" name="Arc 398"/>
            <p:cNvSpPr>
              <a:spLocks/>
            </p:cNvSpPr>
            <p:nvPr/>
          </p:nvSpPr>
          <p:spPr bwMode="auto">
            <a:xfrm>
              <a:off x="9403602" y="139686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73" name="Oval 399"/>
            <p:cNvSpPr>
              <a:spLocks noChangeArrowheads="1"/>
            </p:cNvSpPr>
            <p:nvPr/>
          </p:nvSpPr>
          <p:spPr bwMode="auto">
            <a:xfrm>
              <a:off x="9635201" y="139686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74" name="Arc 400"/>
            <p:cNvSpPr>
              <a:spLocks/>
            </p:cNvSpPr>
            <p:nvPr/>
          </p:nvSpPr>
          <p:spPr bwMode="auto">
            <a:xfrm>
              <a:off x="9635201" y="139686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75" name="Oval 401"/>
            <p:cNvSpPr>
              <a:spLocks noChangeArrowheads="1"/>
            </p:cNvSpPr>
            <p:nvPr/>
          </p:nvSpPr>
          <p:spPr bwMode="auto">
            <a:xfrm>
              <a:off x="9857658" y="13968695"/>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76" name="Arc 402"/>
            <p:cNvSpPr>
              <a:spLocks/>
            </p:cNvSpPr>
            <p:nvPr/>
          </p:nvSpPr>
          <p:spPr bwMode="auto">
            <a:xfrm>
              <a:off x="9857658" y="13968695"/>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77" name="Oval 403"/>
            <p:cNvSpPr>
              <a:spLocks noChangeArrowheads="1"/>
            </p:cNvSpPr>
            <p:nvPr/>
          </p:nvSpPr>
          <p:spPr bwMode="auto">
            <a:xfrm>
              <a:off x="10089258" y="13968695"/>
              <a:ext cx="222457"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78" name="Arc 404"/>
            <p:cNvSpPr>
              <a:spLocks/>
            </p:cNvSpPr>
            <p:nvPr/>
          </p:nvSpPr>
          <p:spPr bwMode="auto">
            <a:xfrm>
              <a:off x="10089258" y="13968695"/>
              <a:ext cx="222457"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79" name="Oval 406"/>
            <p:cNvSpPr>
              <a:spLocks noChangeArrowheads="1"/>
            </p:cNvSpPr>
            <p:nvPr/>
          </p:nvSpPr>
          <p:spPr bwMode="auto">
            <a:xfrm>
              <a:off x="10304096" y="13968695"/>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80" name="Arc 407"/>
            <p:cNvSpPr>
              <a:spLocks/>
            </p:cNvSpPr>
            <p:nvPr/>
          </p:nvSpPr>
          <p:spPr bwMode="auto">
            <a:xfrm>
              <a:off x="10304096" y="13968695"/>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81" name="Oval 408"/>
            <p:cNvSpPr>
              <a:spLocks noChangeArrowheads="1"/>
            </p:cNvSpPr>
            <p:nvPr/>
          </p:nvSpPr>
          <p:spPr bwMode="auto">
            <a:xfrm>
              <a:off x="10526553" y="13968695"/>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82" name="Arc 409"/>
            <p:cNvSpPr>
              <a:spLocks/>
            </p:cNvSpPr>
            <p:nvPr/>
          </p:nvSpPr>
          <p:spPr bwMode="auto">
            <a:xfrm>
              <a:off x="10526553" y="13968695"/>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83" name="Oval 410"/>
            <p:cNvSpPr>
              <a:spLocks noChangeArrowheads="1"/>
            </p:cNvSpPr>
            <p:nvPr/>
          </p:nvSpPr>
          <p:spPr bwMode="auto">
            <a:xfrm>
              <a:off x="10758152" y="13968695"/>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84" name="Arc 411"/>
            <p:cNvSpPr>
              <a:spLocks/>
            </p:cNvSpPr>
            <p:nvPr/>
          </p:nvSpPr>
          <p:spPr bwMode="auto">
            <a:xfrm>
              <a:off x="10758152" y="13968695"/>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85" name="Oval 412"/>
            <p:cNvSpPr>
              <a:spLocks noChangeArrowheads="1"/>
            </p:cNvSpPr>
            <p:nvPr/>
          </p:nvSpPr>
          <p:spPr bwMode="auto">
            <a:xfrm>
              <a:off x="10982133" y="13968695"/>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86" name="Arc 413"/>
            <p:cNvSpPr>
              <a:spLocks/>
            </p:cNvSpPr>
            <p:nvPr/>
          </p:nvSpPr>
          <p:spPr bwMode="auto">
            <a:xfrm>
              <a:off x="10982133" y="13968695"/>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87" name="Oval 414"/>
            <p:cNvSpPr>
              <a:spLocks noChangeArrowheads="1"/>
            </p:cNvSpPr>
            <p:nvPr/>
          </p:nvSpPr>
          <p:spPr bwMode="auto">
            <a:xfrm>
              <a:off x="8957164" y="139686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88" name="Arc 415"/>
            <p:cNvSpPr>
              <a:spLocks/>
            </p:cNvSpPr>
            <p:nvPr/>
          </p:nvSpPr>
          <p:spPr bwMode="auto">
            <a:xfrm>
              <a:off x="8957164" y="139686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89" name="Oval 416"/>
            <p:cNvSpPr>
              <a:spLocks noChangeArrowheads="1"/>
            </p:cNvSpPr>
            <p:nvPr/>
          </p:nvSpPr>
          <p:spPr bwMode="auto">
            <a:xfrm>
              <a:off x="8725565" y="139686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90" name="Arc 417"/>
            <p:cNvSpPr>
              <a:spLocks/>
            </p:cNvSpPr>
            <p:nvPr/>
          </p:nvSpPr>
          <p:spPr bwMode="auto">
            <a:xfrm>
              <a:off x="8725565" y="139686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91" name="Oval 418"/>
            <p:cNvSpPr>
              <a:spLocks noChangeArrowheads="1"/>
            </p:cNvSpPr>
            <p:nvPr/>
          </p:nvSpPr>
          <p:spPr bwMode="auto">
            <a:xfrm>
              <a:off x="8503108" y="139686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92" name="Arc 419"/>
            <p:cNvSpPr>
              <a:spLocks/>
            </p:cNvSpPr>
            <p:nvPr/>
          </p:nvSpPr>
          <p:spPr bwMode="auto">
            <a:xfrm>
              <a:off x="8503108" y="139686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93" name="Oval 420"/>
            <p:cNvSpPr>
              <a:spLocks noChangeArrowheads="1"/>
            </p:cNvSpPr>
            <p:nvPr/>
          </p:nvSpPr>
          <p:spPr bwMode="auto">
            <a:xfrm>
              <a:off x="8279128" y="139686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94" name="Arc 421"/>
            <p:cNvSpPr>
              <a:spLocks/>
            </p:cNvSpPr>
            <p:nvPr/>
          </p:nvSpPr>
          <p:spPr bwMode="auto">
            <a:xfrm>
              <a:off x="8279128" y="139686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95" name="Oval 422"/>
            <p:cNvSpPr>
              <a:spLocks noChangeArrowheads="1"/>
            </p:cNvSpPr>
            <p:nvPr/>
          </p:nvSpPr>
          <p:spPr bwMode="auto">
            <a:xfrm>
              <a:off x="9068393" y="1411360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96" name="Arc 423"/>
            <p:cNvSpPr>
              <a:spLocks/>
            </p:cNvSpPr>
            <p:nvPr/>
          </p:nvSpPr>
          <p:spPr bwMode="auto">
            <a:xfrm>
              <a:off x="9068393" y="1411360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97" name="Oval 424"/>
            <p:cNvSpPr>
              <a:spLocks noChangeArrowheads="1"/>
            </p:cNvSpPr>
            <p:nvPr/>
          </p:nvSpPr>
          <p:spPr bwMode="auto">
            <a:xfrm>
              <a:off x="9292374" y="14113603"/>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98" name="Arc 425"/>
            <p:cNvSpPr>
              <a:spLocks/>
            </p:cNvSpPr>
            <p:nvPr/>
          </p:nvSpPr>
          <p:spPr bwMode="auto">
            <a:xfrm>
              <a:off x="9292374" y="14113603"/>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99" name="Oval 426"/>
            <p:cNvSpPr>
              <a:spLocks noChangeArrowheads="1"/>
            </p:cNvSpPr>
            <p:nvPr/>
          </p:nvSpPr>
          <p:spPr bwMode="auto">
            <a:xfrm>
              <a:off x="9522449" y="1411360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00" name="Arc 427"/>
            <p:cNvSpPr>
              <a:spLocks/>
            </p:cNvSpPr>
            <p:nvPr/>
          </p:nvSpPr>
          <p:spPr bwMode="auto">
            <a:xfrm>
              <a:off x="9522449" y="1411360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01" name="Oval 428"/>
            <p:cNvSpPr>
              <a:spLocks noChangeArrowheads="1"/>
            </p:cNvSpPr>
            <p:nvPr/>
          </p:nvSpPr>
          <p:spPr bwMode="auto">
            <a:xfrm>
              <a:off x="9746430" y="141247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02" name="Arc 429"/>
            <p:cNvSpPr>
              <a:spLocks/>
            </p:cNvSpPr>
            <p:nvPr/>
          </p:nvSpPr>
          <p:spPr bwMode="auto">
            <a:xfrm>
              <a:off x="9746430" y="141247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03" name="Oval 430"/>
            <p:cNvSpPr>
              <a:spLocks noChangeArrowheads="1"/>
            </p:cNvSpPr>
            <p:nvPr/>
          </p:nvSpPr>
          <p:spPr bwMode="auto">
            <a:xfrm>
              <a:off x="9968887" y="141247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04" name="Arc 431"/>
            <p:cNvSpPr>
              <a:spLocks/>
            </p:cNvSpPr>
            <p:nvPr/>
          </p:nvSpPr>
          <p:spPr bwMode="auto">
            <a:xfrm>
              <a:off x="9968887" y="141247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05" name="Oval 432"/>
            <p:cNvSpPr>
              <a:spLocks noChangeArrowheads="1"/>
            </p:cNvSpPr>
            <p:nvPr/>
          </p:nvSpPr>
          <p:spPr bwMode="auto">
            <a:xfrm>
              <a:off x="10200486" y="14124750"/>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06" name="Arc 433"/>
            <p:cNvSpPr>
              <a:spLocks/>
            </p:cNvSpPr>
            <p:nvPr/>
          </p:nvSpPr>
          <p:spPr bwMode="auto">
            <a:xfrm>
              <a:off x="10200486" y="14124750"/>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07" name="Oval 434"/>
            <p:cNvSpPr>
              <a:spLocks noChangeArrowheads="1"/>
            </p:cNvSpPr>
            <p:nvPr/>
          </p:nvSpPr>
          <p:spPr bwMode="auto">
            <a:xfrm>
              <a:off x="10415325" y="141247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08" name="Arc 435"/>
            <p:cNvSpPr>
              <a:spLocks/>
            </p:cNvSpPr>
            <p:nvPr/>
          </p:nvSpPr>
          <p:spPr bwMode="auto">
            <a:xfrm>
              <a:off x="10415325" y="141247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09" name="Oval 436"/>
            <p:cNvSpPr>
              <a:spLocks noChangeArrowheads="1"/>
            </p:cNvSpPr>
            <p:nvPr/>
          </p:nvSpPr>
          <p:spPr bwMode="auto">
            <a:xfrm>
              <a:off x="10639305" y="141247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10" name="Arc 437"/>
            <p:cNvSpPr>
              <a:spLocks/>
            </p:cNvSpPr>
            <p:nvPr/>
          </p:nvSpPr>
          <p:spPr bwMode="auto">
            <a:xfrm>
              <a:off x="10639305" y="141247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11" name="Oval 438"/>
            <p:cNvSpPr>
              <a:spLocks noChangeArrowheads="1"/>
            </p:cNvSpPr>
            <p:nvPr/>
          </p:nvSpPr>
          <p:spPr bwMode="auto">
            <a:xfrm>
              <a:off x="10869381" y="141247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12" name="Arc 439"/>
            <p:cNvSpPr>
              <a:spLocks/>
            </p:cNvSpPr>
            <p:nvPr/>
          </p:nvSpPr>
          <p:spPr bwMode="auto">
            <a:xfrm>
              <a:off x="10869381" y="141247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13" name="Oval 440"/>
            <p:cNvSpPr>
              <a:spLocks noChangeArrowheads="1"/>
            </p:cNvSpPr>
            <p:nvPr/>
          </p:nvSpPr>
          <p:spPr bwMode="auto">
            <a:xfrm>
              <a:off x="8845936" y="1411360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14" name="Arc 441"/>
            <p:cNvSpPr>
              <a:spLocks/>
            </p:cNvSpPr>
            <p:nvPr/>
          </p:nvSpPr>
          <p:spPr bwMode="auto">
            <a:xfrm>
              <a:off x="8845936" y="1411360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15" name="Oval 442"/>
            <p:cNvSpPr>
              <a:spLocks noChangeArrowheads="1"/>
            </p:cNvSpPr>
            <p:nvPr/>
          </p:nvSpPr>
          <p:spPr bwMode="auto">
            <a:xfrm>
              <a:off x="8614337" y="14113603"/>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16" name="Arc 443"/>
            <p:cNvSpPr>
              <a:spLocks/>
            </p:cNvSpPr>
            <p:nvPr/>
          </p:nvSpPr>
          <p:spPr bwMode="auto">
            <a:xfrm>
              <a:off x="8614337" y="14113603"/>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17" name="Oval 444"/>
            <p:cNvSpPr>
              <a:spLocks noChangeArrowheads="1"/>
            </p:cNvSpPr>
            <p:nvPr/>
          </p:nvSpPr>
          <p:spPr bwMode="auto">
            <a:xfrm>
              <a:off x="8391880" y="14113603"/>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18" name="Arc 445"/>
            <p:cNvSpPr>
              <a:spLocks/>
            </p:cNvSpPr>
            <p:nvPr/>
          </p:nvSpPr>
          <p:spPr bwMode="auto">
            <a:xfrm>
              <a:off x="8391880" y="14113603"/>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19" name="Oval 446"/>
            <p:cNvSpPr>
              <a:spLocks noChangeArrowheads="1"/>
            </p:cNvSpPr>
            <p:nvPr/>
          </p:nvSpPr>
          <p:spPr bwMode="auto">
            <a:xfrm>
              <a:off x="8167899" y="1411360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20" name="Arc 447"/>
            <p:cNvSpPr>
              <a:spLocks/>
            </p:cNvSpPr>
            <p:nvPr/>
          </p:nvSpPr>
          <p:spPr bwMode="auto">
            <a:xfrm>
              <a:off x="8167899" y="1411360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21" name="Oval 448"/>
            <p:cNvSpPr>
              <a:spLocks noChangeArrowheads="1"/>
            </p:cNvSpPr>
            <p:nvPr/>
          </p:nvSpPr>
          <p:spPr bwMode="auto">
            <a:xfrm>
              <a:off x="8957164" y="14260103"/>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22" name="Arc 449"/>
            <p:cNvSpPr>
              <a:spLocks/>
            </p:cNvSpPr>
            <p:nvPr/>
          </p:nvSpPr>
          <p:spPr bwMode="auto">
            <a:xfrm>
              <a:off x="8957164" y="14260103"/>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23" name="Oval 450"/>
            <p:cNvSpPr>
              <a:spLocks noChangeArrowheads="1"/>
            </p:cNvSpPr>
            <p:nvPr/>
          </p:nvSpPr>
          <p:spPr bwMode="auto">
            <a:xfrm>
              <a:off x="9181145" y="14260103"/>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24" name="Arc 451"/>
            <p:cNvSpPr>
              <a:spLocks/>
            </p:cNvSpPr>
            <p:nvPr/>
          </p:nvSpPr>
          <p:spPr bwMode="auto">
            <a:xfrm>
              <a:off x="9181145" y="14260103"/>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25" name="Oval 452"/>
            <p:cNvSpPr>
              <a:spLocks noChangeArrowheads="1"/>
            </p:cNvSpPr>
            <p:nvPr/>
          </p:nvSpPr>
          <p:spPr bwMode="auto">
            <a:xfrm>
              <a:off x="9403602" y="14260103"/>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26" name="Arc 453"/>
            <p:cNvSpPr>
              <a:spLocks/>
            </p:cNvSpPr>
            <p:nvPr/>
          </p:nvSpPr>
          <p:spPr bwMode="auto">
            <a:xfrm>
              <a:off x="9403602" y="14260103"/>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27" name="Oval 454"/>
            <p:cNvSpPr>
              <a:spLocks noChangeArrowheads="1"/>
            </p:cNvSpPr>
            <p:nvPr/>
          </p:nvSpPr>
          <p:spPr bwMode="auto">
            <a:xfrm>
              <a:off x="9635201" y="1427125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28" name="Arc 455"/>
            <p:cNvSpPr>
              <a:spLocks/>
            </p:cNvSpPr>
            <p:nvPr/>
          </p:nvSpPr>
          <p:spPr bwMode="auto">
            <a:xfrm>
              <a:off x="9635201" y="1427125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29" name="Oval 456"/>
            <p:cNvSpPr>
              <a:spLocks noChangeArrowheads="1"/>
            </p:cNvSpPr>
            <p:nvPr/>
          </p:nvSpPr>
          <p:spPr bwMode="auto">
            <a:xfrm>
              <a:off x="9857658" y="142712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30" name="Arc 457"/>
            <p:cNvSpPr>
              <a:spLocks/>
            </p:cNvSpPr>
            <p:nvPr/>
          </p:nvSpPr>
          <p:spPr bwMode="auto">
            <a:xfrm>
              <a:off x="9857658" y="142712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31" name="Oval 458"/>
            <p:cNvSpPr>
              <a:spLocks noChangeArrowheads="1"/>
            </p:cNvSpPr>
            <p:nvPr/>
          </p:nvSpPr>
          <p:spPr bwMode="auto">
            <a:xfrm>
              <a:off x="10089258" y="14271250"/>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32" name="Arc 459"/>
            <p:cNvSpPr>
              <a:spLocks/>
            </p:cNvSpPr>
            <p:nvPr/>
          </p:nvSpPr>
          <p:spPr bwMode="auto">
            <a:xfrm>
              <a:off x="10089258" y="14271250"/>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33" name="Oval 460"/>
            <p:cNvSpPr>
              <a:spLocks noChangeArrowheads="1"/>
            </p:cNvSpPr>
            <p:nvPr/>
          </p:nvSpPr>
          <p:spPr bwMode="auto">
            <a:xfrm>
              <a:off x="10304096" y="14271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34" name="Arc 461"/>
            <p:cNvSpPr>
              <a:spLocks/>
            </p:cNvSpPr>
            <p:nvPr/>
          </p:nvSpPr>
          <p:spPr bwMode="auto">
            <a:xfrm>
              <a:off x="10304096" y="14271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35" name="Oval 462"/>
            <p:cNvSpPr>
              <a:spLocks noChangeArrowheads="1"/>
            </p:cNvSpPr>
            <p:nvPr/>
          </p:nvSpPr>
          <p:spPr bwMode="auto">
            <a:xfrm>
              <a:off x="10526553" y="142712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36" name="Arc 463"/>
            <p:cNvSpPr>
              <a:spLocks/>
            </p:cNvSpPr>
            <p:nvPr/>
          </p:nvSpPr>
          <p:spPr bwMode="auto">
            <a:xfrm>
              <a:off x="10526553" y="142712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37" name="Oval 464"/>
            <p:cNvSpPr>
              <a:spLocks noChangeArrowheads="1"/>
            </p:cNvSpPr>
            <p:nvPr/>
          </p:nvSpPr>
          <p:spPr bwMode="auto">
            <a:xfrm>
              <a:off x="10758152" y="14271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38" name="Arc 465"/>
            <p:cNvSpPr>
              <a:spLocks/>
            </p:cNvSpPr>
            <p:nvPr/>
          </p:nvSpPr>
          <p:spPr bwMode="auto">
            <a:xfrm>
              <a:off x="10758152" y="14271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39" name="Oval 466"/>
            <p:cNvSpPr>
              <a:spLocks noChangeArrowheads="1"/>
            </p:cNvSpPr>
            <p:nvPr/>
          </p:nvSpPr>
          <p:spPr bwMode="auto">
            <a:xfrm>
              <a:off x="8725565" y="14260103"/>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40" name="Arc 467"/>
            <p:cNvSpPr>
              <a:spLocks/>
            </p:cNvSpPr>
            <p:nvPr/>
          </p:nvSpPr>
          <p:spPr bwMode="auto">
            <a:xfrm>
              <a:off x="8725565" y="14260103"/>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41" name="Oval 468"/>
            <p:cNvSpPr>
              <a:spLocks noChangeArrowheads="1"/>
            </p:cNvSpPr>
            <p:nvPr/>
          </p:nvSpPr>
          <p:spPr bwMode="auto">
            <a:xfrm>
              <a:off x="8503108" y="14260103"/>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42" name="Arc 469"/>
            <p:cNvSpPr>
              <a:spLocks/>
            </p:cNvSpPr>
            <p:nvPr/>
          </p:nvSpPr>
          <p:spPr bwMode="auto">
            <a:xfrm>
              <a:off x="8503108" y="14260103"/>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43" name="Oval 470"/>
            <p:cNvSpPr>
              <a:spLocks noChangeArrowheads="1"/>
            </p:cNvSpPr>
            <p:nvPr/>
          </p:nvSpPr>
          <p:spPr bwMode="auto">
            <a:xfrm>
              <a:off x="8279128" y="14260103"/>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44" name="Arc 471"/>
            <p:cNvSpPr>
              <a:spLocks/>
            </p:cNvSpPr>
            <p:nvPr/>
          </p:nvSpPr>
          <p:spPr bwMode="auto">
            <a:xfrm>
              <a:off x="8279128" y="14260103"/>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45" name="Oval 472"/>
            <p:cNvSpPr>
              <a:spLocks noChangeArrowheads="1"/>
            </p:cNvSpPr>
            <p:nvPr/>
          </p:nvSpPr>
          <p:spPr bwMode="auto">
            <a:xfrm>
              <a:off x="8049052" y="14260103"/>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46" name="Arc 473"/>
            <p:cNvSpPr>
              <a:spLocks/>
            </p:cNvSpPr>
            <p:nvPr/>
          </p:nvSpPr>
          <p:spPr bwMode="auto">
            <a:xfrm>
              <a:off x="8049052" y="14260103"/>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47" name="Oval 474"/>
            <p:cNvSpPr>
              <a:spLocks noChangeArrowheads="1"/>
            </p:cNvSpPr>
            <p:nvPr/>
          </p:nvSpPr>
          <p:spPr bwMode="auto">
            <a:xfrm>
              <a:off x="8845936" y="14406604"/>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48" name="Arc 475"/>
            <p:cNvSpPr>
              <a:spLocks/>
            </p:cNvSpPr>
            <p:nvPr/>
          </p:nvSpPr>
          <p:spPr bwMode="auto">
            <a:xfrm>
              <a:off x="8845936" y="14406604"/>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49" name="Oval 476"/>
            <p:cNvSpPr>
              <a:spLocks noChangeArrowheads="1"/>
            </p:cNvSpPr>
            <p:nvPr/>
          </p:nvSpPr>
          <p:spPr bwMode="auto">
            <a:xfrm>
              <a:off x="9068393" y="14406604"/>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50" name="Arc 477"/>
            <p:cNvSpPr>
              <a:spLocks/>
            </p:cNvSpPr>
            <p:nvPr/>
          </p:nvSpPr>
          <p:spPr bwMode="auto">
            <a:xfrm>
              <a:off x="9068393" y="14406604"/>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51" name="Oval 478"/>
            <p:cNvSpPr>
              <a:spLocks noChangeArrowheads="1"/>
            </p:cNvSpPr>
            <p:nvPr/>
          </p:nvSpPr>
          <p:spPr bwMode="auto">
            <a:xfrm>
              <a:off x="9292374" y="14406604"/>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52" name="Arc 479"/>
            <p:cNvSpPr>
              <a:spLocks/>
            </p:cNvSpPr>
            <p:nvPr/>
          </p:nvSpPr>
          <p:spPr bwMode="auto">
            <a:xfrm>
              <a:off x="9292374" y="14406604"/>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53" name="Oval 480"/>
            <p:cNvSpPr>
              <a:spLocks noChangeArrowheads="1"/>
            </p:cNvSpPr>
            <p:nvPr/>
          </p:nvSpPr>
          <p:spPr bwMode="auto">
            <a:xfrm>
              <a:off x="9522449"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54" name="Arc 481"/>
            <p:cNvSpPr>
              <a:spLocks/>
            </p:cNvSpPr>
            <p:nvPr/>
          </p:nvSpPr>
          <p:spPr bwMode="auto">
            <a:xfrm>
              <a:off x="9522449"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55" name="Oval 482"/>
            <p:cNvSpPr>
              <a:spLocks noChangeArrowheads="1"/>
            </p:cNvSpPr>
            <p:nvPr/>
          </p:nvSpPr>
          <p:spPr bwMode="auto">
            <a:xfrm>
              <a:off x="9746430"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56" name="Arc 483"/>
            <p:cNvSpPr>
              <a:spLocks/>
            </p:cNvSpPr>
            <p:nvPr/>
          </p:nvSpPr>
          <p:spPr bwMode="auto">
            <a:xfrm>
              <a:off x="9746430"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57" name="Oval 484"/>
            <p:cNvSpPr>
              <a:spLocks noChangeArrowheads="1"/>
            </p:cNvSpPr>
            <p:nvPr/>
          </p:nvSpPr>
          <p:spPr bwMode="auto">
            <a:xfrm>
              <a:off x="9968887" y="144161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58" name="Arc 485"/>
            <p:cNvSpPr>
              <a:spLocks/>
            </p:cNvSpPr>
            <p:nvPr/>
          </p:nvSpPr>
          <p:spPr bwMode="auto">
            <a:xfrm>
              <a:off x="9968887" y="144161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59" name="Oval 486"/>
            <p:cNvSpPr>
              <a:spLocks noChangeArrowheads="1"/>
            </p:cNvSpPr>
            <p:nvPr/>
          </p:nvSpPr>
          <p:spPr bwMode="auto">
            <a:xfrm>
              <a:off x="10200486" y="14416158"/>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60" name="Arc 487"/>
            <p:cNvSpPr>
              <a:spLocks/>
            </p:cNvSpPr>
            <p:nvPr/>
          </p:nvSpPr>
          <p:spPr bwMode="auto">
            <a:xfrm>
              <a:off x="10200486" y="14416158"/>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61" name="Oval 488"/>
            <p:cNvSpPr>
              <a:spLocks noChangeArrowheads="1"/>
            </p:cNvSpPr>
            <p:nvPr/>
          </p:nvSpPr>
          <p:spPr bwMode="auto">
            <a:xfrm>
              <a:off x="10415325"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62" name="Arc 489"/>
            <p:cNvSpPr>
              <a:spLocks/>
            </p:cNvSpPr>
            <p:nvPr/>
          </p:nvSpPr>
          <p:spPr bwMode="auto">
            <a:xfrm>
              <a:off x="10415325"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63" name="Oval 490"/>
            <p:cNvSpPr>
              <a:spLocks noChangeArrowheads="1"/>
            </p:cNvSpPr>
            <p:nvPr/>
          </p:nvSpPr>
          <p:spPr bwMode="auto">
            <a:xfrm>
              <a:off x="10639305" y="144161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64" name="Arc 491"/>
            <p:cNvSpPr>
              <a:spLocks/>
            </p:cNvSpPr>
            <p:nvPr/>
          </p:nvSpPr>
          <p:spPr bwMode="auto">
            <a:xfrm>
              <a:off x="10639305" y="144161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65" name="Oval 492"/>
            <p:cNvSpPr>
              <a:spLocks noChangeArrowheads="1"/>
            </p:cNvSpPr>
            <p:nvPr/>
          </p:nvSpPr>
          <p:spPr bwMode="auto">
            <a:xfrm>
              <a:off x="8614337" y="14406604"/>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66" name="Arc 493"/>
            <p:cNvSpPr>
              <a:spLocks/>
            </p:cNvSpPr>
            <p:nvPr/>
          </p:nvSpPr>
          <p:spPr bwMode="auto">
            <a:xfrm>
              <a:off x="8614337" y="14406604"/>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67" name="Oval 494"/>
            <p:cNvSpPr>
              <a:spLocks noChangeArrowheads="1"/>
            </p:cNvSpPr>
            <p:nvPr/>
          </p:nvSpPr>
          <p:spPr bwMode="auto">
            <a:xfrm>
              <a:off x="8391880" y="14406604"/>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68" name="Arc 495"/>
            <p:cNvSpPr>
              <a:spLocks/>
            </p:cNvSpPr>
            <p:nvPr/>
          </p:nvSpPr>
          <p:spPr bwMode="auto">
            <a:xfrm>
              <a:off x="8391880" y="14406604"/>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69" name="Oval 496"/>
            <p:cNvSpPr>
              <a:spLocks noChangeArrowheads="1"/>
            </p:cNvSpPr>
            <p:nvPr/>
          </p:nvSpPr>
          <p:spPr bwMode="auto">
            <a:xfrm>
              <a:off x="8167899" y="14406604"/>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70" name="Arc 497"/>
            <p:cNvSpPr>
              <a:spLocks/>
            </p:cNvSpPr>
            <p:nvPr/>
          </p:nvSpPr>
          <p:spPr bwMode="auto">
            <a:xfrm>
              <a:off x="8167899" y="14406604"/>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71" name="Oval 498"/>
            <p:cNvSpPr>
              <a:spLocks noChangeArrowheads="1"/>
            </p:cNvSpPr>
            <p:nvPr/>
          </p:nvSpPr>
          <p:spPr bwMode="auto">
            <a:xfrm>
              <a:off x="7937824" y="14406604"/>
              <a:ext cx="237694"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72" name="Arc 499"/>
            <p:cNvSpPr>
              <a:spLocks/>
            </p:cNvSpPr>
            <p:nvPr/>
          </p:nvSpPr>
          <p:spPr bwMode="auto">
            <a:xfrm>
              <a:off x="7937824" y="14406604"/>
              <a:ext cx="237694"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73" name="Oval 500"/>
            <p:cNvSpPr>
              <a:spLocks noChangeArrowheads="1"/>
            </p:cNvSpPr>
            <p:nvPr/>
          </p:nvSpPr>
          <p:spPr bwMode="auto">
            <a:xfrm>
              <a:off x="8725565"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74" name="Arc 501"/>
            <p:cNvSpPr>
              <a:spLocks/>
            </p:cNvSpPr>
            <p:nvPr/>
          </p:nvSpPr>
          <p:spPr bwMode="auto">
            <a:xfrm>
              <a:off x="8725565"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75" name="Oval 502"/>
            <p:cNvSpPr>
              <a:spLocks noChangeArrowheads="1"/>
            </p:cNvSpPr>
            <p:nvPr/>
          </p:nvSpPr>
          <p:spPr bwMode="auto">
            <a:xfrm>
              <a:off x="8957164"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76" name="Arc 503"/>
            <p:cNvSpPr>
              <a:spLocks/>
            </p:cNvSpPr>
            <p:nvPr/>
          </p:nvSpPr>
          <p:spPr bwMode="auto">
            <a:xfrm>
              <a:off x="8957164"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77" name="Oval 504"/>
            <p:cNvSpPr>
              <a:spLocks noChangeArrowheads="1"/>
            </p:cNvSpPr>
            <p:nvPr/>
          </p:nvSpPr>
          <p:spPr bwMode="auto">
            <a:xfrm>
              <a:off x="9181145" y="14562658"/>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78" name="Arc 505"/>
            <p:cNvSpPr>
              <a:spLocks/>
            </p:cNvSpPr>
            <p:nvPr/>
          </p:nvSpPr>
          <p:spPr bwMode="auto">
            <a:xfrm>
              <a:off x="9181145" y="14562658"/>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79" name="Oval 506"/>
            <p:cNvSpPr>
              <a:spLocks noChangeArrowheads="1"/>
            </p:cNvSpPr>
            <p:nvPr/>
          </p:nvSpPr>
          <p:spPr bwMode="auto">
            <a:xfrm>
              <a:off x="9403602"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80" name="Arc 507"/>
            <p:cNvSpPr>
              <a:spLocks/>
            </p:cNvSpPr>
            <p:nvPr/>
          </p:nvSpPr>
          <p:spPr bwMode="auto">
            <a:xfrm>
              <a:off x="9403602"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81" name="Oval 508"/>
            <p:cNvSpPr>
              <a:spLocks noChangeArrowheads="1"/>
            </p:cNvSpPr>
            <p:nvPr/>
          </p:nvSpPr>
          <p:spPr bwMode="auto">
            <a:xfrm>
              <a:off x="9635201" y="14562658"/>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82" name="Arc 509"/>
            <p:cNvSpPr>
              <a:spLocks/>
            </p:cNvSpPr>
            <p:nvPr/>
          </p:nvSpPr>
          <p:spPr bwMode="auto">
            <a:xfrm>
              <a:off x="9635201" y="14562658"/>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83" name="Oval 510"/>
            <p:cNvSpPr>
              <a:spLocks noChangeArrowheads="1"/>
            </p:cNvSpPr>
            <p:nvPr/>
          </p:nvSpPr>
          <p:spPr bwMode="auto">
            <a:xfrm>
              <a:off x="9857658"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84" name="Arc 511"/>
            <p:cNvSpPr>
              <a:spLocks/>
            </p:cNvSpPr>
            <p:nvPr/>
          </p:nvSpPr>
          <p:spPr bwMode="auto">
            <a:xfrm>
              <a:off x="9857658"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85" name="Oval 512"/>
            <p:cNvSpPr>
              <a:spLocks noChangeArrowheads="1"/>
            </p:cNvSpPr>
            <p:nvPr/>
          </p:nvSpPr>
          <p:spPr bwMode="auto">
            <a:xfrm>
              <a:off x="10089258" y="14562658"/>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86" name="Arc 513"/>
            <p:cNvSpPr>
              <a:spLocks/>
            </p:cNvSpPr>
            <p:nvPr/>
          </p:nvSpPr>
          <p:spPr bwMode="auto">
            <a:xfrm>
              <a:off x="10089258" y="14562658"/>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87" name="Oval 514"/>
            <p:cNvSpPr>
              <a:spLocks noChangeArrowheads="1"/>
            </p:cNvSpPr>
            <p:nvPr/>
          </p:nvSpPr>
          <p:spPr bwMode="auto">
            <a:xfrm>
              <a:off x="10304096"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88" name="Arc 515"/>
            <p:cNvSpPr>
              <a:spLocks/>
            </p:cNvSpPr>
            <p:nvPr/>
          </p:nvSpPr>
          <p:spPr bwMode="auto">
            <a:xfrm>
              <a:off x="10304096"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89" name="Oval 516"/>
            <p:cNvSpPr>
              <a:spLocks noChangeArrowheads="1"/>
            </p:cNvSpPr>
            <p:nvPr/>
          </p:nvSpPr>
          <p:spPr bwMode="auto">
            <a:xfrm>
              <a:off x="10526553"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90" name="Arc 517"/>
            <p:cNvSpPr>
              <a:spLocks/>
            </p:cNvSpPr>
            <p:nvPr/>
          </p:nvSpPr>
          <p:spPr bwMode="auto">
            <a:xfrm>
              <a:off x="10526553"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91" name="Oval 518"/>
            <p:cNvSpPr>
              <a:spLocks noChangeArrowheads="1"/>
            </p:cNvSpPr>
            <p:nvPr/>
          </p:nvSpPr>
          <p:spPr bwMode="auto">
            <a:xfrm>
              <a:off x="8503108"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92" name="Arc 519"/>
            <p:cNvSpPr>
              <a:spLocks/>
            </p:cNvSpPr>
            <p:nvPr/>
          </p:nvSpPr>
          <p:spPr bwMode="auto">
            <a:xfrm>
              <a:off x="8503108"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93" name="Oval 520"/>
            <p:cNvSpPr>
              <a:spLocks noChangeArrowheads="1"/>
            </p:cNvSpPr>
            <p:nvPr/>
          </p:nvSpPr>
          <p:spPr bwMode="auto">
            <a:xfrm>
              <a:off x="8279128"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94" name="Arc 521"/>
            <p:cNvSpPr>
              <a:spLocks/>
            </p:cNvSpPr>
            <p:nvPr/>
          </p:nvSpPr>
          <p:spPr bwMode="auto">
            <a:xfrm>
              <a:off x="8279128"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95" name="Oval 522"/>
            <p:cNvSpPr>
              <a:spLocks noChangeArrowheads="1"/>
            </p:cNvSpPr>
            <p:nvPr/>
          </p:nvSpPr>
          <p:spPr bwMode="auto">
            <a:xfrm>
              <a:off x="8049052"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96" name="Arc 523"/>
            <p:cNvSpPr>
              <a:spLocks/>
            </p:cNvSpPr>
            <p:nvPr/>
          </p:nvSpPr>
          <p:spPr bwMode="auto">
            <a:xfrm>
              <a:off x="8049052"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97" name="Oval 524"/>
            <p:cNvSpPr>
              <a:spLocks noChangeArrowheads="1"/>
            </p:cNvSpPr>
            <p:nvPr/>
          </p:nvSpPr>
          <p:spPr bwMode="auto">
            <a:xfrm>
              <a:off x="7825071"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98" name="Arc 525"/>
            <p:cNvSpPr>
              <a:spLocks/>
            </p:cNvSpPr>
            <p:nvPr/>
          </p:nvSpPr>
          <p:spPr bwMode="auto">
            <a:xfrm>
              <a:off x="7825071"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99" name="Oval 526"/>
            <p:cNvSpPr>
              <a:spLocks noChangeArrowheads="1"/>
            </p:cNvSpPr>
            <p:nvPr/>
          </p:nvSpPr>
          <p:spPr bwMode="auto">
            <a:xfrm>
              <a:off x="9857658" y="12998927"/>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00" name="Arc 527"/>
            <p:cNvSpPr>
              <a:spLocks/>
            </p:cNvSpPr>
            <p:nvPr/>
          </p:nvSpPr>
          <p:spPr bwMode="auto">
            <a:xfrm>
              <a:off x="9857658" y="12998927"/>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01" name="Oval 528"/>
            <p:cNvSpPr>
              <a:spLocks noChangeArrowheads="1"/>
            </p:cNvSpPr>
            <p:nvPr/>
          </p:nvSpPr>
          <p:spPr bwMode="auto">
            <a:xfrm>
              <a:off x="10081639" y="12998927"/>
              <a:ext cx="222457"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02" name="Arc 529"/>
            <p:cNvSpPr>
              <a:spLocks/>
            </p:cNvSpPr>
            <p:nvPr/>
          </p:nvSpPr>
          <p:spPr bwMode="auto">
            <a:xfrm>
              <a:off x="10081639" y="12998927"/>
              <a:ext cx="222457"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03" name="Oval 530"/>
            <p:cNvSpPr>
              <a:spLocks noChangeArrowheads="1"/>
            </p:cNvSpPr>
            <p:nvPr/>
          </p:nvSpPr>
          <p:spPr bwMode="auto">
            <a:xfrm>
              <a:off x="10296478" y="12998927"/>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04" name="Arc 531"/>
            <p:cNvSpPr>
              <a:spLocks/>
            </p:cNvSpPr>
            <p:nvPr/>
          </p:nvSpPr>
          <p:spPr bwMode="auto">
            <a:xfrm>
              <a:off x="10296478" y="12998927"/>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05" name="Oval 532"/>
            <p:cNvSpPr>
              <a:spLocks noChangeArrowheads="1"/>
            </p:cNvSpPr>
            <p:nvPr/>
          </p:nvSpPr>
          <p:spPr bwMode="auto">
            <a:xfrm>
              <a:off x="10526553" y="13008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06" name="Arc 533"/>
            <p:cNvSpPr>
              <a:spLocks/>
            </p:cNvSpPr>
            <p:nvPr/>
          </p:nvSpPr>
          <p:spPr bwMode="auto">
            <a:xfrm>
              <a:off x="10526553" y="13008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07" name="Oval 534"/>
            <p:cNvSpPr>
              <a:spLocks noChangeArrowheads="1"/>
            </p:cNvSpPr>
            <p:nvPr/>
          </p:nvSpPr>
          <p:spPr bwMode="auto">
            <a:xfrm>
              <a:off x="10750534" y="13008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08" name="Arc 535"/>
            <p:cNvSpPr>
              <a:spLocks/>
            </p:cNvSpPr>
            <p:nvPr/>
          </p:nvSpPr>
          <p:spPr bwMode="auto">
            <a:xfrm>
              <a:off x="10750534" y="13008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09" name="Oval 536"/>
            <p:cNvSpPr>
              <a:spLocks noChangeArrowheads="1"/>
            </p:cNvSpPr>
            <p:nvPr/>
          </p:nvSpPr>
          <p:spPr bwMode="auto">
            <a:xfrm>
              <a:off x="10972991" y="130084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10" name="Arc 537"/>
            <p:cNvSpPr>
              <a:spLocks/>
            </p:cNvSpPr>
            <p:nvPr/>
          </p:nvSpPr>
          <p:spPr bwMode="auto">
            <a:xfrm>
              <a:off x="10972991" y="130084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11" name="Oval 538"/>
            <p:cNvSpPr>
              <a:spLocks noChangeArrowheads="1"/>
            </p:cNvSpPr>
            <p:nvPr/>
          </p:nvSpPr>
          <p:spPr bwMode="auto">
            <a:xfrm>
              <a:off x="11204590" y="13008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12" name="Arc 539"/>
            <p:cNvSpPr>
              <a:spLocks/>
            </p:cNvSpPr>
            <p:nvPr/>
          </p:nvSpPr>
          <p:spPr bwMode="auto">
            <a:xfrm>
              <a:off x="11204590" y="13008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13" name="Oval 540"/>
            <p:cNvSpPr>
              <a:spLocks noChangeArrowheads="1"/>
            </p:cNvSpPr>
            <p:nvPr/>
          </p:nvSpPr>
          <p:spPr bwMode="auto">
            <a:xfrm>
              <a:off x="11427047" y="13008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14" name="Arc 541"/>
            <p:cNvSpPr>
              <a:spLocks/>
            </p:cNvSpPr>
            <p:nvPr/>
          </p:nvSpPr>
          <p:spPr bwMode="auto">
            <a:xfrm>
              <a:off x="11427047" y="13008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15" name="Oval 542"/>
            <p:cNvSpPr>
              <a:spLocks noChangeArrowheads="1"/>
            </p:cNvSpPr>
            <p:nvPr/>
          </p:nvSpPr>
          <p:spPr bwMode="auto">
            <a:xfrm>
              <a:off x="11651028" y="130084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16" name="Arc 543"/>
            <p:cNvSpPr>
              <a:spLocks/>
            </p:cNvSpPr>
            <p:nvPr/>
          </p:nvSpPr>
          <p:spPr bwMode="auto">
            <a:xfrm>
              <a:off x="11651028" y="130084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17" name="Oval 544"/>
            <p:cNvSpPr>
              <a:spLocks noChangeArrowheads="1"/>
            </p:cNvSpPr>
            <p:nvPr/>
          </p:nvSpPr>
          <p:spPr bwMode="auto">
            <a:xfrm>
              <a:off x="9626059" y="12998927"/>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18" name="Arc 545"/>
            <p:cNvSpPr>
              <a:spLocks/>
            </p:cNvSpPr>
            <p:nvPr/>
          </p:nvSpPr>
          <p:spPr bwMode="auto">
            <a:xfrm>
              <a:off x="9626059" y="12998927"/>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19" name="Oval 546"/>
            <p:cNvSpPr>
              <a:spLocks noChangeArrowheads="1"/>
            </p:cNvSpPr>
            <p:nvPr/>
          </p:nvSpPr>
          <p:spPr bwMode="auto">
            <a:xfrm>
              <a:off x="9403602" y="12998927"/>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20" name="Arc 547"/>
            <p:cNvSpPr>
              <a:spLocks/>
            </p:cNvSpPr>
            <p:nvPr/>
          </p:nvSpPr>
          <p:spPr bwMode="auto">
            <a:xfrm>
              <a:off x="9403602" y="12998927"/>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21" name="Oval 548"/>
            <p:cNvSpPr>
              <a:spLocks noChangeArrowheads="1"/>
            </p:cNvSpPr>
            <p:nvPr/>
          </p:nvSpPr>
          <p:spPr bwMode="auto">
            <a:xfrm>
              <a:off x="9181145" y="12998927"/>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22" name="Arc 549"/>
            <p:cNvSpPr>
              <a:spLocks/>
            </p:cNvSpPr>
            <p:nvPr/>
          </p:nvSpPr>
          <p:spPr bwMode="auto">
            <a:xfrm>
              <a:off x="9181145" y="12998927"/>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23" name="Oval 550"/>
            <p:cNvSpPr>
              <a:spLocks noChangeArrowheads="1"/>
            </p:cNvSpPr>
            <p:nvPr/>
          </p:nvSpPr>
          <p:spPr bwMode="auto">
            <a:xfrm>
              <a:off x="8949546" y="12998927"/>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24" name="Arc 551"/>
            <p:cNvSpPr>
              <a:spLocks/>
            </p:cNvSpPr>
            <p:nvPr/>
          </p:nvSpPr>
          <p:spPr bwMode="auto">
            <a:xfrm>
              <a:off x="8949546" y="12998927"/>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25" name="Oval 552"/>
            <p:cNvSpPr>
              <a:spLocks noChangeArrowheads="1"/>
            </p:cNvSpPr>
            <p:nvPr/>
          </p:nvSpPr>
          <p:spPr bwMode="auto">
            <a:xfrm>
              <a:off x="9746430" y="13145428"/>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26" name="Arc 553"/>
            <p:cNvSpPr>
              <a:spLocks/>
            </p:cNvSpPr>
            <p:nvPr/>
          </p:nvSpPr>
          <p:spPr bwMode="auto">
            <a:xfrm>
              <a:off x="9746430" y="13145428"/>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27" name="Oval 554"/>
            <p:cNvSpPr>
              <a:spLocks noChangeArrowheads="1"/>
            </p:cNvSpPr>
            <p:nvPr/>
          </p:nvSpPr>
          <p:spPr bwMode="auto">
            <a:xfrm>
              <a:off x="9968887" y="13145428"/>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28" name="Arc 555"/>
            <p:cNvSpPr>
              <a:spLocks/>
            </p:cNvSpPr>
            <p:nvPr/>
          </p:nvSpPr>
          <p:spPr bwMode="auto">
            <a:xfrm>
              <a:off x="9968887" y="13145428"/>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29" name="Oval 556"/>
            <p:cNvSpPr>
              <a:spLocks noChangeArrowheads="1"/>
            </p:cNvSpPr>
            <p:nvPr/>
          </p:nvSpPr>
          <p:spPr bwMode="auto">
            <a:xfrm>
              <a:off x="10192868" y="13145428"/>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30" name="Arc 557"/>
            <p:cNvSpPr>
              <a:spLocks/>
            </p:cNvSpPr>
            <p:nvPr/>
          </p:nvSpPr>
          <p:spPr bwMode="auto">
            <a:xfrm>
              <a:off x="10192868" y="13145428"/>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31" name="Oval 558"/>
            <p:cNvSpPr>
              <a:spLocks noChangeArrowheads="1"/>
            </p:cNvSpPr>
            <p:nvPr/>
          </p:nvSpPr>
          <p:spPr bwMode="auto">
            <a:xfrm>
              <a:off x="10415325" y="131549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32" name="Arc 559"/>
            <p:cNvSpPr>
              <a:spLocks/>
            </p:cNvSpPr>
            <p:nvPr/>
          </p:nvSpPr>
          <p:spPr bwMode="auto">
            <a:xfrm>
              <a:off x="10415325" y="131549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33" name="Oval 560"/>
            <p:cNvSpPr>
              <a:spLocks noChangeArrowheads="1"/>
            </p:cNvSpPr>
            <p:nvPr/>
          </p:nvSpPr>
          <p:spPr bwMode="auto">
            <a:xfrm>
              <a:off x="10639305" y="13154982"/>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34" name="Arc 561"/>
            <p:cNvSpPr>
              <a:spLocks/>
            </p:cNvSpPr>
            <p:nvPr/>
          </p:nvSpPr>
          <p:spPr bwMode="auto">
            <a:xfrm>
              <a:off x="10639305" y="13154982"/>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35" name="Oval 562"/>
            <p:cNvSpPr>
              <a:spLocks noChangeArrowheads="1"/>
            </p:cNvSpPr>
            <p:nvPr/>
          </p:nvSpPr>
          <p:spPr bwMode="auto">
            <a:xfrm>
              <a:off x="10861762" y="131549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36" name="Arc 563"/>
            <p:cNvSpPr>
              <a:spLocks/>
            </p:cNvSpPr>
            <p:nvPr/>
          </p:nvSpPr>
          <p:spPr bwMode="auto">
            <a:xfrm>
              <a:off x="10861762" y="131549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37" name="Oval 564"/>
            <p:cNvSpPr>
              <a:spLocks noChangeArrowheads="1"/>
            </p:cNvSpPr>
            <p:nvPr/>
          </p:nvSpPr>
          <p:spPr bwMode="auto">
            <a:xfrm>
              <a:off x="11093362" y="13154982"/>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38" name="Arc 565"/>
            <p:cNvSpPr>
              <a:spLocks/>
            </p:cNvSpPr>
            <p:nvPr/>
          </p:nvSpPr>
          <p:spPr bwMode="auto">
            <a:xfrm>
              <a:off x="11093362" y="13154982"/>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39" name="Oval 566"/>
            <p:cNvSpPr>
              <a:spLocks noChangeArrowheads="1"/>
            </p:cNvSpPr>
            <p:nvPr/>
          </p:nvSpPr>
          <p:spPr bwMode="auto">
            <a:xfrm>
              <a:off x="11315819" y="131549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40" name="Arc 567"/>
            <p:cNvSpPr>
              <a:spLocks/>
            </p:cNvSpPr>
            <p:nvPr/>
          </p:nvSpPr>
          <p:spPr bwMode="auto">
            <a:xfrm>
              <a:off x="11315819" y="131549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41" name="Oval 568"/>
            <p:cNvSpPr>
              <a:spLocks noChangeArrowheads="1"/>
            </p:cNvSpPr>
            <p:nvPr/>
          </p:nvSpPr>
          <p:spPr bwMode="auto">
            <a:xfrm>
              <a:off x="11539799" y="131549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42" name="Arc 569"/>
            <p:cNvSpPr>
              <a:spLocks/>
            </p:cNvSpPr>
            <p:nvPr/>
          </p:nvSpPr>
          <p:spPr bwMode="auto">
            <a:xfrm>
              <a:off x="11539799" y="131549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43" name="Oval 570"/>
            <p:cNvSpPr>
              <a:spLocks noChangeArrowheads="1"/>
            </p:cNvSpPr>
            <p:nvPr/>
          </p:nvSpPr>
          <p:spPr bwMode="auto">
            <a:xfrm>
              <a:off x="9514831" y="13145428"/>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44" name="Arc 571"/>
            <p:cNvSpPr>
              <a:spLocks/>
            </p:cNvSpPr>
            <p:nvPr/>
          </p:nvSpPr>
          <p:spPr bwMode="auto">
            <a:xfrm>
              <a:off x="9514831" y="13145428"/>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45" name="Oval 572"/>
            <p:cNvSpPr>
              <a:spLocks noChangeArrowheads="1"/>
            </p:cNvSpPr>
            <p:nvPr/>
          </p:nvSpPr>
          <p:spPr bwMode="auto">
            <a:xfrm>
              <a:off x="9292374" y="13145428"/>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46" name="Arc 573"/>
            <p:cNvSpPr>
              <a:spLocks/>
            </p:cNvSpPr>
            <p:nvPr/>
          </p:nvSpPr>
          <p:spPr bwMode="auto">
            <a:xfrm>
              <a:off x="9292374" y="13145428"/>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47" name="Oval 574"/>
            <p:cNvSpPr>
              <a:spLocks noChangeArrowheads="1"/>
            </p:cNvSpPr>
            <p:nvPr/>
          </p:nvSpPr>
          <p:spPr bwMode="auto">
            <a:xfrm>
              <a:off x="9068393" y="13145428"/>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48" name="Arc 575"/>
            <p:cNvSpPr>
              <a:spLocks/>
            </p:cNvSpPr>
            <p:nvPr/>
          </p:nvSpPr>
          <p:spPr bwMode="auto">
            <a:xfrm>
              <a:off x="9068393" y="13145428"/>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49" name="Oval 576"/>
            <p:cNvSpPr>
              <a:spLocks noChangeArrowheads="1"/>
            </p:cNvSpPr>
            <p:nvPr/>
          </p:nvSpPr>
          <p:spPr bwMode="auto">
            <a:xfrm>
              <a:off x="8838318" y="13145428"/>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50" name="Arc 577"/>
            <p:cNvSpPr>
              <a:spLocks/>
            </p:cNvSpPr>
            <p:nvPr/>
          </p:nvSpPr>
          <p:spPr bwMode="auto">
            <a:xfrm>
              <a:off x="8838318" y="13145428"/>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51" name="Oval 578"/>
            <p:cNvSpPr>
              <a:spLocks noChangeArrowheads="1"/>
            </p:cNvSpPr>
            <p:nvPr/>
          </p:nvSpPr>
          <p:spPr bwMode="auto">
            <a:xfrm>
              <a:off x="9626059" y="133014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52" name="Arc 579"/>
            <p:cNvSpPr>
              <a:spLocks/>
            </p:cNvSpPr>
            <p:nvPr/>
          </p:nvSpPr>
          <p:spPr bwMode="auto">
            <a:xfrm>
              <a:off x="9626059" y="133014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53" name="Oval 580"/>
            <p:cNvSpPr>
              <a:spLocks noChangeArrowheads="1"/>
            </p:cNvSpPr>
            <p:nvPr/>
          </p:nvSpPr>
          <p:spPr bwMode="auto">
            <a:xfrm>
              <a:off x="9857658" y="13301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54" name="Arc 581"/>
            <p:cNvSpPr>
              <a:spLocks/>
            </p:cNvSpPr>
            <p:nvPr/>
          </p:nvSpPr>
          <p:spPr bwMode="auto">
            <a:xfrm>
              <a:off x="9857658" y="13301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55" name="Oval 582"/>
            <p:cNvSpPr>
              <a:spLocks noChangeArrowheads="1"/>
            </p:cNvSpPr>
            <p:nvPr/>
          </p:nvSpPr>
          <p:spPr bwMode="auto">
            <a:xfrm>
              <a:off x="10081639" y="13301482"/>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56" name="Arc 583"/>
            <p:cNvSpPr>
              <a:spLocks/>
            </p:cNvSpPr>
            <p:nvPr/>
          </p:nvSpPr>
          <p:spPr bwMode="auto">
            <a:xfrm>
              <a:off x="10081639" y="13301482"/>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57" name="Oval 584"/>
            <p:cNvSpPr>
              <a:spLocks noChangeArrowheads="1"/>
            </p:cNvSpPr>
            <p:nvPr/>
          </p:nvSpPr>
          <p:spPr bwMode="auto">
            <a:xfrm>
              <a:off x="10296478" y="133014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58" name="Arc 585"/>
            <p:cNvSpPr>
              <a:spLocks/>
            </p:cNvSpPr>
            <p:nvPr/>
          </p:nvSpPr>
          <p:spPr bwMode="auto">
            <a:xfrm>
              <a:off x="10296478" y="133014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59" name="Oval 586"/>
            <p:cNvSpPr>
              <a:spLocks noChangeArrowheads="1"/>
            </p:cNvSpPr>
            <p:nvPr/>
          </p:nvSpPr>
          <p:spPr bwMode="auto">
            <a:xfrm>
              <a:off x="10526553" y="13301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60" name="Arc 587"/>
            <p:cNvSpPr>
              <a:spLocks/>
            </p:cNvSpPr>
            <p:nvPr/>
          </p:nvSpPr>
          <p:spPr bwMode="auto">
            <a:xfrm>
              <a:off x="10526553" y="13301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61" name="Oval 588"/>
            <p:cNvSpPr>
              <a:spLocks noChangeArrowheads="1"/>
            </p:cNvSpPr>
            <p:nvPr/>
          </p:nvSpPr>
          <p:spPr bwMode="auto">
            <a:xfrm>
              <a:off x="10750534" y="13301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62" name="Arc 589"/>
            <p:cNvSpPr>
              <a:spLocks/>
            </p:cNvSpPr>
            <p:nvPr/>
          </p:nvSpPr>
          <p:spPr bwMode="auto">
            <a:xfrm>
              <a:off x="10750534" y="13301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63" name="Oval 590"/>
            <p:cNvSpPr>
              <a:spLocks noChangeArrowheads="1"/>
            </p:cNvSpPr>
            <p:nvPr/>
          </p:nvSpPr>
          <p:spPr bwMode="auto">
            <a:xfrm>
              <a:off x="10972991" y="133014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64" name="Arc 591"/>
            <p:cNvSpPr>
              <a:spLocks/>
            </p:cNvSpPr>
            <p:nvPr/>
          </p:nvSpPr>
          <p:spPr bwMode="auto">
            <a:xfrm>
              <a:off x="10972991" y="133014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65" name="Oval 592"/>
            <p:cNvSpPr>
              <a:spLocks noChangeArrowheads="1"/>
            </p:cNvSpPr>
            <p:nvPr/>
          </p:nvSpPr>
          <p:spPr bwMode="auto">
            <a:xfrm>
              <a:off x="11204590" y="13301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66" name="Arc 593"/>
            <p:cNvSpPr>
              <a:spLocks/>
            </p:cNvSpPr>
            <p:nvPr/>
          </p:nvSpPr>
          <p:spPr bwMode="auto">
            <a:xfrm>
              <a:off x="11204590" y="13301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67" name="Oval 594"/>
            <p:cNvSpPr>
              <a:spLocks noChangeArrowheads="1"/>
            </p:cNvSpPr>
            <p:nvPr/>
          </p:nvSpPr>
          <p:spPr bwMode="auto">
            <a:xfrm>
              <a:off x="11427047" y="13301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68" name="Arc 595"/>
            <p:cNvSpPr>
              <a:spLocks/>
            </p:cNvSpPr>
            <p:nvPr/>
          </p:nvSpPr>
          <p:spPr bwMode="auto">
            <a:xfrm>
              <a:off x="11427047" y="13301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69" name="Oval 596"/>
            <p:cNvSpPr>
              <a:spLocks noChangeArrowheads="1"/>
            </p:cNvSpPr>
            <p:nvPr/>
          </p:nvSpPr>
          <p:spPr bwMode="auto">
            <a:xfrm>
              <a:off x="9403602" y="13301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70" name="Arc 597"/>
            <p:cNvSpPr>
              <a:spLocks/>
            </p:cNvSpPr>
            <p:nvPr/>
          </p:nvSpPr>
          <p:spPr bwMode="auto">
            <a:xfrm>
              <a:off x="9403602" y="13301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71" name="Oval 598"/>
            <p:cNvSpPr>
              <a:spLocks noChangeArrowheads="1"/>
            </p:cNvSpPr>
            <p:nvPr/>
          </p:nvSpPr>
          <p:spPr bwMode="auto">
            <a:xfrm>
              <a:off x="9181145" y="13301482"/>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72" name="Arc 599"/>
            <p:cNvSpPr>
              <a:spLocks/>
            </p:cNvSpPr>
            <p:nvPr/>
          </p:nvSpPr>
          <p:spPr bwMode="auto">
            <a:xfrm>
              <a:off x="9181145" y="13301482"/>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73" name="Oval 600"/>
            <p:cNvSpPr>
              <a:spLocks noChangeArrowheads="1"/>
            </p:cNvSpPr>
            <p:nvPr/>
          </p:nvSpPr>
          <p:spPr bwMode="auto">
            <a:xfrm>
              <a:off x="8949546" y="133014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74" name="Arc 601"/>
            <p:cNvSpPr>
              <a:spLocks/>
            </p:cNvSpPr>
            <p:nvPr/>
          </p:nvSpPr>
          <p:spPr bwMode="auto">
            <a:xfrm>
              <a:off x="8949546" y="133014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75" name="Oval 602"/>
            <p:cNvSpPr>
              <a:spLocks noChangeArrowheads="1"/>
            </p:cNvSpPr>
            <p:nvPr/>
          </p:nvSpPr>
          <p:spPr bwMode="auto">
            <a:xfrm>
              <a:off x="8725565" y="13301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76" name="Arc 603"/>
            <p:cNvSpPr>
              <a:spLocks/>
            </p:cNvSpPr>
            <p:nvPr/>
          </p:nvSpPr>
          <p:spPr bwMode="auto">
            <a:xfrm>
              <a:off x="8725565" y="13301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77" name="Oval 604"/>
            <p:cNvSpPr>
              <a:spLocks noChangeArrowheads="1"/>
            </p:cNvSpPr>
            <p:nvPr/>
          </p:nvSpPr>
          <p:spPr bwMode="auto">
            <a:xfrm>
              <a:off x="9514831" y="1344639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78" name="Arc 605"/>
            <p:cNvSpPr>
              <a:spLocks/>
            </p:cNvSpPr>
            <p:nvPr/>
          </p:nvSpPr>
          <p:spPr bwMode="auto">
            <a:xfrm>
              <a:off x="9514831" y="1344639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79" name="Oval 607"/>
            <p:cNvSpPr>
              <a:spLocks noChangeArrowheads="1"/>
            </p:cNvSpPr>
            <p:nvPr/>
          </p:nvSpPr>
          <p:spPr bwMode="auto">
            <a:xfrm>
              <a:off x="9746430" y="134463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80" name="Arc 608"/>
            <p:cNvSpPr>
              <a:spLocks/>
            </p:cNvSpPr>
            <p:nvPr/>
          </p:nvSpPr>
          <p:spPr bwMode="auto">
            <a:xfrm>
              <a:off x="9746430" y="134463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81" name="Oval 609"/>
            <p:cNvSpPr>
              <a:spLocks noChangeArrowheads="1"/>
            </p:cNvSpPr>
            <p:nvPr/>
          </p:nvSpPr>
          <p:spPr bwMode="auto">
            <a:xfrm>
              <a:off x="9968887" y="134463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82" name="Arc 610"/>
            <p:cNvSpPr>
              <a:spLocks/>
            </p:cNvSpPr>
            <p:nvPr/>
          </p:nvSpPr>
          <p:spPr bwMode="auto">
            <a:xfrm>
              <a:off x="9968887" y="134463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83" name="Oval 611"/>
            <p:cNvSpPr>
              <a:spLocks noChangeArrowheads="1"/>
            </p:cNvSpPr>
            <p:nvPr/>
          </p:nvSpPr>
          <p:spPr bwMode="auto">
            <a:xfrm>
              <a:off x="10192868" y="13446390"/>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84" name="Arc 612"/>
            <p:cNvSpPr>
              <a:spLocks/>
            </p:cNvSpPr>
            <p:nvPr/>
          </p:nvSpPr>
          <p:spPr bwMode="auto">
            <a:xfrm>
              <a:off x="10192868" y="13446390"/>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85" name="Oval 613"/>
            <p:cNvSpPr>
              <a:spLocks noChangeArrowheads="1"/>
            </p:cNvSpPr>
            <p:nvPr/>
          </p:nvSpPr>
          <p:spPr bwMode="auto">
            <a:xfrm>
              <a:off x="10415325" y="1344639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86" name="Arc 614"/>
            <p:cNvSpPr>
              <a:spLocks/>
            </p:cNvSpPr>
            <p:nvPr/>
          </p:nvSpPr>
          <p:spPr bwMode="auto">
            <a:xfrm>
              <a:off x="10415325" y="1344639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87" name="Oval 615"/>
            <p:cNvSpPr>
              <a:spLocks noChangeArrowheads="1"/>
            </p:cNvSpPr>
            <p:nvPr/>
          </p:nvSpPr>
          <p:spPr bwMode="auto">
            <a:xfrm>
              <a:off x="10639305" y="13446390"/>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88" name="Arc 616"/>
            <p:cNvSpPr>
              <a:spLocks/>
            </p:cNvSpPr>
            <p:nvPr/>
          </p:nvSpPr>
          <p:spPr bwMode="auto">
            <a:xfrm>
              <a:off x="10639305" y="13446390"/>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89" name="Oval 617"/>
            <p:cNvSpPr>
              <a:spLocks noChangeArrowheads="1"/>
            </p:cNvSpPr>
            <p:nvPr/>
          </p:nvSpPr>
          <p:spPr bwMode="auto">
            <a:xfrm>
              <a:off x="10861762" y="13446390"/>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90" name="Arc 618"/>
            <p:cNvSpPr>
              <a:spLocks/>
            </p:cNvSpPr>
            <p:nvPr/>
          </p:nvSpPr>
          <p:spPr bwMode="auto">
            <a:xfrm>
              <a:off x="10861762" y="13446390"/>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91" name="Oval 619"/>
            <p:cNvSpPr>
              <a:spLocks noChangeArrowheads="1"/>
            </p:cNvSpPr>
            <p:nvPr/>
          </p:nvSpPr>
          <p:spPr bwMode="auto">
            <a:xfrm>
              <a:off x="11093362" y="13446390"/>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92" name="Arc 620"/>
            <p:cNvSpPr>
              <a:spLocks/>
            </p:cNvSpPr>
            <p:nvPr/>
          </p:nvSpPr>
          <p:spPr bwMode="auto">
            <a:xfrm>
              <a:off x="11093362" y="13446390"/>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93" name="Oval 621"/>
            <p:cNvSpPr>
              <a:spLocks noChangeArrowheads="1"/>
            </p:cNvSpPr>
            <p:nvPr/>
          </p:nvSpPr>
          <p:spPr bwMode="auto">
            <a:xfrm>
              <a:off x="11315819" y="1344639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94" name="Arc 622"/>
            <p:cNvSpPr>
              <a:spLocks/>
            </p:cNvSpPr>
            <p:nvPr/>
          </p:nvSpPr>
          <p:spPr bwMode="auto">
            <a:xfrm>
              <a:off x="11315819" y="1344639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95" name="Oval 623"/>
            <p:cNvSpPr>
              <a:spLocks noChangeArrowheads="1"/>
            </p:cNvSpPr>
            <p:nvPr/>
          </p:nvSpPr>
          <p:spPr bwMode="auto">
            <a:xfrm>
              <a:off x="9292374" y="1344639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96" name="Arc 624"/>
            <p:cNvSpPr>
              <a:spLocks/>
            </p:cNvSpPr>
            <p:nvPr/>
          </p:nvSpPr>
          <p:spPr bwMode="auto">
            <a:xfrm>
              <a:off x="9292374" y="1344639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97" name="Oval 625"/>
            <p:cNvSpPr>
              <a:spLocks noChangeArrowheads="1"/>
            </p:cNvSpPr>
            <p:nvPr/>
          </p:nvSpPr>
          <p:spPr bwMode="auto">
            <a:xfrm>
              <a:off x="9068393" y="134463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98" name="Arc 626"/>
            <p:cNvSpPr>
              <a:spLocks/>
            </p:cNvSpPr>
            <p:nvPr/>
          </p:nvSpPr>
          <p:spPr bwMode="auto">
            <a:xfrm>
              <a:off x="9068393" y="134463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99" name="Oval 627"/>
            <p:cNvSpPr>
              <a:spLocks noChangeArrowheads="1"/>
            </p:cNvSpPr>
            <p:nvPr/>
          </p:nvSpPr>
          <p:spPr bwMode="auto">
            <a:xfrm>
              <a:off x="8838318" y="1344639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00" name="Arc 628"/>
            <p:cNvSpPr>
              <a:spLocks/>
            </p:cNvSpPr>
            <p:nvPr/>
          </p:nvSpPr>
          <p:spPr bwMode="auto">
            <a:xfrm>
              <a:off x="8838318" y="1344639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01" name="Oval 629"/>
            <p:cNvSpPr>
              <a:spLocks noChangeArrowheads="1"/>
            </p:cNvSpPr>
            <p:nvPr/>
          </p:nvSpPr>
          <p:spPr bwMode="auto">
            <a:xfrm>
              <a:off x="8614337" y="134463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02" name="Arc 630"/>
            <p:cNvSpPr>
              <a:spLocks/>
            </p:cNvSpPr>
            <p:nvPr/>
          </p:nvSpPr>
          <p:spPr bwMode="auto">
            <a:xfrm>
              <a:off x="8614337" y="134463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03" name="Oval 631"/>
            <p:cNvSpPr>
              <a:spLocks noChangeArrowheads="1"/>
            </p:cNvSpPr>
            <p:nvPr/>
          </p:nvSpPr>
          <p:spPr bwMode="auto">
            <a:xfrm>
              <a:off x="9403602" y="135928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04" name="Arc 632"/>
            <p:cNvSpPr>
              <a:spLocks/>
            </p:cNvSpPr>
            <p:nvPr/>
          </p:nvSpPr>
          <p:spPr bwMode="auto">
            <a:xfrm>
              <a:off x="9403602" y="135928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05" name="Oval 633"/>
            <p:cNvSpPr>
              <a:spLocks noChangeArrowheads="1"/>
            </p:cNvSpPr>
            <p:nvPr/>
          </p:nvSpPr>
          <p:spPr bwMode="auto">
            <a:xfrm>
              <a:off x="9626059" y="1359289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06" name="Arc 634"/>
            <p:cNvSpPr>
              <a:spLocks/>
            </p:cNvSpPr>
            <p:nvPr/>
          </p:nvSpPr>
          <p:spPr bwMode="auto">
            <a:xfrm>
              <a:off x="9626059" y="1359289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07" name="Oval 635"/>
            <p:cNvSpPr>
              <a:spLocks noChangeArrowheads="1"/>
            </p:cNvSpPr>
            <p:nvPr/>
          </p:nvSpPr>
          <p:spPr bwMode="auto">
            <a:xfrm>
              <a:off x="9857658" y="135928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08" name="Arc 636"/>
            <p:cNvSpPr>
              <a:spLocks/>
            </p:cNvSpPr>
            <p:nvPr/>
          </p:nvSpPr>
          <p:spPr bwMode="auto">
            <a:xfrm>
              <a:off x="9857658" y="135928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09" name="Oval 637"/>
            <p:cNvSpPr>
              <a:spLocks noChangeArrowheads="1"/>
            </p:cNvSpPr>
            <p:nvPr/>
          </p:nvSpPr>
          <p:spPr bwMode="auto">
            <a:xfrm>
              <a:off x="10081639" y="13592890"/>
              <a:ext cx="222457"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10" name="Arc 638"/>
            <p:cNvSpPr>
              <a:spLocks/>
            </p:cNvSpPr>
            <p:nvPr/>
          </p:nvSpPr>
          <p:spPr bwMode="auto">
            <a:xfrm>
              <a:off x="10081639" y="13592890"/>
              <a:ext cx="222457"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11" name="Oval 639"/>
            <p:cNvSpPr>
              <a:spLocks noChangeArrowheads="1"/>
            </p:cNvSpPr>
            <p:nvPr/>
          </p:nvSpPr>
          <p:spPr bwMode="auto">
            <a:xfrm>
              <a:off x="10296478" y="13592890"/>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12" name="Arc 640"/>
            <p:cNvSpPr>
              <a:spLocks/>
            </p:cNvSpPr>
            <p:nvPr/>
          </p:nvSpPr>
          <p:spPr bwMode="auto">
            <a:xfrm>
              <a:off x="10296478" y="13592890"/>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13" name="Oval 641"/>
            <p:cNvSpPr>
              <a:spLocks noChangeArrowheads="1"/>
            </p:cNvSpPr>
            <p:nvPr/>
          </p:nvSpPr>
          <p:spPr bwMode="auto">
            <a:xfrm>
              <a:off x="10526553" y="1359289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14" name="Arc 642"/>
            <p:cNvSpPr>
              <a:spLocks/>
            </p:cNvSpPr>
            <p:nvPr/>
          </p:nvSpPr>
          <p:spPr bwMode="auto">
            <a:xfrm>
              <a:off x="10526553" y="1359289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15" name="Oval 643"/>
            <p:cNvSpPr>
              <a:spLocks noChangeArrowheads="1"/>
            </p:cNvSpPr>
            <p:nvPr/>
          </p:nvSpPr>
          <p:spPr bwMode="auto">
            <a:xfrm>
              <a:off x="10750534" y="1359289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16" name="Arc 644"/>
            <p:cNvSpPr>
              <a:spLocks/>
            </p:cNvSpPr>
            <p:nvPr/>
          </p:nvSpPr>
          <p:spPr bwMode="auto">
            <a:xfrm>
              <a:off x="10750534" y="1359289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17" name="Oval 645"/>
            <p:cNvSpPr>
              <a:spLocks noChangeArrowheads="1"/>
            </p:cNvSpPr>
            <p:nvPr/>
          </p:nvSpPr>
          <p:spPr bwMode="auto">
            <a:xfrm>
              <a:off x="10972991" y="13592890"/>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18" name="Arc 646"/>
            <p:cNvSpPr>
              <a:spLocks/>
            </p:cNvSpPr>
            <p:nvPr/>
          </p:nvSpPr>
          <p:spPr bwMode="auto">
            <a:xfrm>
              <a:off x="10972991" y="13592890"/>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19" name="Oval 647"/>
            <p:cNvSpPr>
              <a:spLocks noChangeArrowheads="1"/>
            </p:cNvSpPr>
            <p:nvPr/>
          </p:nvSpPr>
          <p:spPr bwMode="auto">
            <a:xfrm>
              <a:off x="11204590" y="1359289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20" name="Arc 648"/>
            <p:cNvSpPr>
              <a:spLocks/>
            </p:cNvSpPr>
            <p:nvPr/>
          </p:nvSpPr>
          <p:spPr bwMode="auto">
            <a:xfrm>
              <a:off x="11204590" y="1359289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21" name="Oval 649"/>
            <p:cNvSpPr>
              <a:spLocks noChangeArrowheads="1"/>
            </p:cNvSpPr>
            <p:nvPr/>
          </p:nvSpPr>
          <p:spPr bwMode="auto">
            <a:xfrm>
              <a:off x="9181145" y="1359289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22" name="Arc 650"/>
            <p:cNvSpPr>
              <a:spLocks/>
            </p:cNvSpPr>
            <p:nvPr/>
          </p:nvSpPr>
          <p:spPr bwMode="auto">
            <a:xfrm>
              <a:off x="9181145" y="1359289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23" name="Oval 651"/>
            <p:cNvSpPr>
              <a:spLocks noChangeArrowheads="1"/>
            </p:cNvSpPr>
            <p:nvPr/>
          </p:nvSpPr>
          <p:spPr bwMode="auto">
            <a:xfrm>
              <a:off x="8949546" y="1359289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24" name="Arc 652"/>
            <p:cNvSpPr>
              <a:spLocks/>
            </p:cNvSpPr>
            <p:nvPr/>
          </p:nvSpPr>
          <p:spPr bwMode="auto">
            <a:xfrm>
              <a:off x="8949546" y="1359289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25" name="Oval 653"/>
            <p:cNvSpPr>
              <a:spLocks noChangeArrowheads="1"/>
            </p:cNvSpPr>
            <p:nvPr/>
          </p:nvSpPr>
          <p:spPr bwMode="auto">
            <a:xfrm>
              <a:off x="8725565" y="135928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26" name="Arc 654"/>
            <p:cNvSpPr>
              <a:spLocks/>
            </p:cNvSpPr>
            <p:nvPr/>
          </p:nvSpPr>
          <p:spPr bwMode="auto">
            <a:xfrm>
              <a:off x="8725565" y="135928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27" name="Oval 655"/>
            <p:cNvSpPr>
              <a:spLocks noChangeArrowheads="1"/>
            </p:cNvSpPr>
            <p:nvPr/>
          </p:nvSpPr>
          <p:spPr bwMode="auto">
            <a:xfrm>
              <a:off x="8503108" y="135928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28" name="Arc 656"/>
            <p:cNvSpPr>
              <a:spLocks/>
            </p:cNvSpPr>
            <p:nvPr/>
          </p:nvSpPr>
          <p:spPr bwMode="auto">
            <a:xfrm>
              <a:off x="8503108" y="135928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29" name="Oval 657"/>
            <p:cNvSpPr>
              <a:spLocks noChangeArrowheads="1"/>
            </p:cNvSpPr>
            <p:nvPr/>
          </p:nvSpPr>
          <p:spPr bwMode="auto">
            <a:xfrm>
              <a:off x="9292374" y="13739391"/>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30" name="Arc 658"/>
            <p:cNvSpPr>
              <a:spLocks/>
            </p:cNvSpPr>
            <p:nvPr/>
          </p:nvSpPr>
          <p:spPr bwMode="auto">
            <a:xfrm>
              <a:off x="9292374" y="13739391"/>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31" name="Oval 659"/>
            <p:cNvSpPr>
              <a:spLocks noChangeArrowheads="1"/>
            </p:cNvSpPr>
            <p:nvPr/>
          </p:nvSpPr>
          <p:spPr bwMode="auto">
            <a:xfrm>
              <a:off x="9514831" y="13739391"/>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32" name="Arc 660"/>
            <p:cNvSpPr>
              <a:spLocks/>
            </p:cNvSpPr>
            <p:nvPr/>
          </p:nvSpPr>
          <p:spPr bwMode="auto">
            <a:xfrm>
              <a:off x="9514831" y="13739391"/>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33" name="Oval 661"/>
            <p:cNvSpPr>
              <a:spLocks noChangeArrowheads="1"/>
            </p:cNvSpPr>
            <p:nvPr/>
          </p:nvSpPr>
          <p:spPr bwMode="auto">
            <a:xfrm>
              <a:off x="9746430" y="13739391"/>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34" name="Arc 662"/>
            <p:cNvSpPr>
              <a:spLocks/>
            </p:cNvSpPr>
            <p:nvPr/>
          </p:nvSpPr>
          <p:spPr bwMode="auto">
            <a:xfrm>
              <a:off x="9746430" y="13739391"/>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35" name="Oval 663"/>
            <p:cNvSpPr>
              <a:spLocks noChangeArrowheads="1"/>
            </p:cNvSpPr>
            <p:nvPr/>
          </p:nvSpPr>
          <p:spPr bwMode="auto">
            <a:xfrm>
              <a:off x="9968887" y="137489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36" name="Arc 664"/>
            <p:cNvSpPr>
              <a:spLocks/>
            </p:cNvSpPr>
            <p:nvPr/>
          </p:nvSpPr>
          <p:spPr bwMode="auto">
            <a:xfrm>
              <a:off x="9968887" y="137489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37" name="Oval 665"/>
            <p:cNvSpPr>
              <a:spLocks noChangeArrowheads="1"/>
            </p:cNvSpPr>
            <p:nvPr/>
          </p:nvSpPr>
          <p:spPr bwMode="auto">
            <a:xfrm>
              <a:off x="10192868" y="1374894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38" name="Arc 666"/>
            <p:cNvSpPr>
              <a:spLocks/>
            </p:cNvSpPr>
            <p:nvPr/>
          </p:nvSpPr>
          <p:spPr bwMode="auto">
            <a:xfrm>
              <a:off x="10192868" y="1374894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39" name="Oval 667"/>
            <p:cNvSpPr>
              <a:spLocks noChangeArrowheads="1"/>
            </p:cNvSpPr>
            <p:nvPr/>
          </p:nvSpPr>
          <p:spPr bwMode="auto">
            <a:xfrm>
              <a:off x="10415325" y="137489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40" name="Arc 668"/>
            <p:cNvSpPr>
              <a:spLocks/>
            </p:cNvSpPr>
            <p:nvPr/>
          </p:nvSpPr>
          <p:spPr bwMode="auto">
            <a:xfrm>
              <a:off x="10415325" y="137489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41" name="Oval 669"/>
            <p:cNvSpPr>
              <a:spLocks noChangeArrowheads="1"/>
            </p:cNvSpPr>
            <p:nvPr/>
          </p:nvSpPr>
          <p:spPr bwMode="auto">
            <a:xfrm>
              <a:off x="10639305" y="1374894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42" name="Arc 670"/>
            <p:cNvSpPr>
              <a:spLocks/>
            </p:cNvSpPr>
            <p:nvPr/>
          </p:nvSpPr>
          <p:spPr bwMode="auto">
            <a:xfrm>
              <a:off x="10639305" y="1374894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43" name="Oval 671"/>
            <p:cNvSpPr>
              <a:spLocks noChangeArrowheads="1"/>
            </p:cNvSpPr>
            <p:nvPr/>
          </p:nvSpPr>
          <p:spPr bwMode="auto">
            <a:xfrm>
              <a:off x="10861762" y="1374894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44" name="Arc 672"/>
            <p:cNvSpPr>
              <a:spLocks/>
            </p:cNvSpPr>
            <p:nvPr/>
          </p:nvSpPr>
          <p:spPr bwMode="auto">
            <a:xfrm>
              <a:off x="10861762" y="1374894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45" name="Oval 673"/>
            <p:cNvSpPr>
              <a:spLocks noChangeArrowheads="1"/>
            </p:cNvSpPr>
            <p:nvPr/>
          </p:nvSpPr>
          <p:spPr bwMode="auto">
            <a:xfrm>
              <a:off x="11093362" y="1374894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46" name="Arc 674"/>
            <p:cNvSpPr>
              <a:spLocks/>
            </p:cNvSpPr>
            <p:nvPr/>
          </p:nvSpPr>
          <p:spPr bwMode="auto">
            <a:xfrm>
              <a:off x="11093362" y="1374894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47" name="Oval 675"/>
            <p:cNvSpPr>
              <a:spLocks noChangeArrowheads="1"/>
            </p:cNvSpPr>
            <p:nvPr/>
          </p:nvSpPr>
          <p:spPr bwMode="auto">
            <a:xfrm>
              <a:off x="9068393" y="13739391"/>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48" name="Arc 676"/>
            <p:cNvSpPr>
              <a:spLocks/>
            </p:cNvSpPr>
            <p:nvPr/>
          </p:nvSpPr>
          <p:spPr bwMode="auto">
            <a:xfrm>
              <a:off x="9068393" y="13739391"/>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49" name="Oval 677"/>
            <p:cNvSpPr>
              <a:spLocks noChangeArrowheads="1"/>
            </p:cNvSpPr>
            <p:nvPr/>
          </p:nvSpPr>
          <p:spPr bwMode="auto">
            <a:xfrm>
              <a:off x="8838318" y="13739391"/>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50" name="Arc 678"/>
            <p:cNvSpPr>
              <a:spLocks/>
            </p:cNvSpPr>
            <p:nvPr/>
          </p:nvSpPr>
          <p:spPr bwMode="auto">
            <a:xfrm>
              <a:off x="8838318" y="13739391"/>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51" name="Oval 679"/>
            <p:cNvSpPr>
              <a:spLocks noChangeArrowheads="1"/>
            </p:cNvSpPr>
            <p:nvPr/>
          </p:nvSpPr>
          <p:spPr bwMode="auto">
            <a:xfrm>
              <a:off x="8614337" y="13739391"/>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52" name="Arc 680"/>
            <p:cNvSpPr>
              <a:spLocks/>
            </p:cNvSpPr>
            <p:nvPr/>
          </p:nvSpPr>
          <p:spPr bwMode="auto">
            <a:xfrm>
              <a:off x="8614337" y="13739391"/>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53" name="Oval 681"/>
            <p:cNvSpPr>
              <a:spLocks noChangeArrowheads="1"/>
            </p:cNvSpPr>
            <p:nvPr/>
          </p:nvSpPr>
          <p:spPr bwMode="auto">
            <a:xfrm>
              <a:off x="8382738" y="13739391"/>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54" name="Arc 682"/>
            <p:cNvSpPr>
              <a:spLocks/>
            </p:cNvSpPr>
            <p:nvPr/>
          </p:nvSpPr>
          <p:spPr bwMode="auto">
            <a:xfrm>
              <a:off x="8382738" y="13739391"/>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55" name="Oval 683"/>
            <p:cNvSpPr>
              <a:spLocks noChangeArrowheads="1"/>
            </p:cNvSpPr>
            <p:nvPr/>
          </p:nvSpPr>
          <p:spPr bwMode="auto">
            <a:xfrm>
              <a:off x="9181145" y="13884298"/>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56" name="Arc 684"/>
            <p:cNvSpPr>
              <a:spLocks/>
            </p:cNvSpPr>
            <p:nvPr/>
          </p:nvSpPr>
          <p:spPr bwMode="auto">
            <a:xfrm>
              <a:off x="9181145" y="13884298"/>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57" name="Oval 685"/>
            <p:cNvSpPr>
              <a:spLocks noChangeArrowheads="1"/>
            </p:cNvSpPr>
            <p:nvPr/>
          </p:nvSpPr>
          <p:spPr bwMode="auto">
            <a:xfrm>
              <a:off x="9403602" y="13884298"/>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58" name="Arc 686"/>
            <p:cNvSpPr>
              <a:spLocks/>
            </p:cNvSpPr>
            <p:nvPr/>
          </p:nvSpPr>
          <p:spPr bwMode="auto">
            <a:xfrm>
              <a:off x="9403602" y="13884298"/>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59" name="Oval 687"/>
            <p:cNvSpPr>
              <a:spLocks noChangeArrowheads="1"/>
            </p:cNvSpPr>
            <p:nvPr/>
          </p:nvSpPr>
          <p:spPr bwMode="auto">
            <a:xfrm>
              <a:off x="9626059" y="13884298"/>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60" name="Arc 688"/>
            <p:cNvSpPr>
              <a:spLocks/>
            </p:cNvSpPr>
            <p:nvPr/>
          </p:nvSpPr>
          <p:spPr bwMode="auto">
            <a:xfrm>
              <a:off x="9626059" y="13884298"/>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61" name="Oval 689"/>
            <p:cNvSpPr>
              <a:spLocks noChangeArrowheads="1"/>
            </p:cNvSpPr>
            <p:nvPr/>
          </p:nvSpPr>
          <p:spPr bwMode="auto">
            <a:xfrm>
              <a:off x="9857658" y="138954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62" name="Arc 690"/>
            <p:cNvSpPr>
              <a:spLocks/>
            </p:cNvSpPr>
            <p:nvPr/>
          </p:nvSpPr>
          <p:spPr bwMode="auto">
            <a:xfrm>
              <a:off x="9857658" y="138954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63" name="Oval 691"/>
            <p:cNvSpPr>
              <a:spLocks noChangeArrowheads="1"/>
            </p:cNvSpPr>
            <p:nvPr/>
          </p:nvSpPr>
          <p:spPr bwMode="auto">
            <a:xfrm>
              <a:off x="10081639" y="13895445"/>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64" name="Arc 692"/>
            <p:cNvSpPr>
              <a:spLocks/>
            </p:cNvSpPr>
            <p:nvPr/>
          </p:nvSpPr>
          <p:spPr bwMode="auto">
            <a:xfrm>
              <a:off x="10081639" y="13895445"/>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65" name="Oval 693"/>
            <p:cNvSpPr>
              <a:spLocks noChangeArrowheads="1"/>
            </p:cNvSpPr>
            <p:nvPr/>
          </p:nvSpPr>
          <p:spPr bwMode="auto">
            <a:xfrm>
              <a:off x="10296478" y="1389544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66" name="Arc 694"/>
            <p:cNvSpPr>
              <a:spLocks/>
            </p:cNvSpPr>
            <p:nvPr/>
          </p:nvSpPr>
          <p:spPr bwMode="auto">
            <a:xfrm>
              <a:off x="10296478" y="1389544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67" name="Oval 695"/>
            <p:cNvSpPr>
              <a:spLocks noChangeArrowheads="1"/>
            </p:cNvSpPr>
            <p:nvPr/>
          </p:nvSpPr>
          <p:spPr bwMode="auto">
            <a:xfrm>
              <a:off x="10526553" y="138954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68" name="Arc 696"/>
            <p:cNvSpPr>
              <a:spLocks/>
            </p:cNvSpPr>
            <p:nvPr/>
          </p:nvSpPr>
          <p:spPr bwMode="auto">
            <a:xfrm>
              <a:off x="10526553" y="138954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69" name="Oval 697"/>
            <p:cNvSpPr>
              <a:spLocks noChangeArrowheads="1"/>
            </p:cNvSpPr>
            <p:nvPr/>
          </p:nvSpPr>
          <p:spPr bwMode="auto">
            <a:xfrm>
              <a:off x="10750534" y="138954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70" name="Arc 698"/>
            <p:cNvSpPr>
              <a:spLocks/>
            </p:cNvSpPr>
            <p:nvPr/>
          </p:nvSpPr>
          <p:spPr bwMode="auto">
            <a:xfrm>
              <a:off x="10750534" y="138954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71" name="Oval 699"/>
            <p:cNvSpPr>
              <a:spLocks noChangeArrowheads="1"/>
            </p:cNvSpPr>
            <p:nvPr/>
          </p:nvSpPr>
          <p:spPr bwMode="auto">
            <a:xfrm>
              <a:off x="10972991" y="1389544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72" name="Arc 700"/>
            <p:cNvSpPr>
              <a:spLocks/>
            </p:cNvSpPr>
            <p:nvPr/>
          </p:nvSpPr>
          <p:spPr bwMode="auto">
            <a:xfrm>
              <a:off x="10972991" y="1389544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73" name="Oval 701"/>
            <p:cNvSpPr>
              <a:spLocks noChangeArrowheads="1"/>
            </p:cNvSpPr>
            <p:nvPr/>
          </p:nvSpPr>
          <p:spPr bwMode="auto">
            <a:xfrm>
              <a:off x="8949546" y="13884298"/>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74" name="Arc 702"/>
            <p:cNvSpPr>
              <a:spLocks/>
            </p:cNvSpPr>
            <p:nvPr/>
          </p:nvSpPr>
          <p:spPr bwMode="auto">
            <a:xfrm>
              <a:off x="8949546" y="13884298"/>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75" name="Oval 703"/>
            <p:cNvSpPr>
              <a:spLocks noChangeArrowheads="1"/>
            </p:cNvSpPr>
            <p:nvPr/>
          </p:nvSpPr>
          <p:spPr bwMode="auto">
            <a:xfrm>
              <a:off x="8725565" y="13884298"/>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76" name="Arc 704"/>
            <p:cNvSpPr>
              <a:spLocks/>
            </p:cNvSpPr>
            <p:nvPr/>
          </p:nvSpPr>
          <p:spPr bwMode="auto">
            <a:xfrm>
              <a:off x="8725565" y="13884298"/>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77" name="Oval 705"/>
            <p:cNvSpPr>
              <a:spLocks noChangeArrowheads="1"/>
            </p:cNvSpPr>
            <p:nvPr/>
          </p:nvSpPr>
          <p:spPr bwMode="auto">
            <a:xfrm>
              <a:off x="8503108" y="13884298"/>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78" name="Arc 706"/>
            <p:cNvSpPr>
              <a:spLocks/>
            </p:cNvSpPr>
            <p:nvPr/>
          </p:nvSpPr>
          <p:spPr bwMode="auto">
            <a:xfrm>
              <a:off x="8503108" y="13884298"/>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79" name="Oval 707"/>
            <p:cNvSpPr>
              <a:spLocks noChangeArrowheads="1"/>
            </p:cNvSpPr>
            <p:nvPr/>
          </p:nvSpPr>
          <p:spPr bwMode="auto">
            <a:xfrm>
              <a:off x="8271509" y="13884298"/>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80" name="Arc 708"/>
            <p:cNvSpPr>
              <a:spLocks/>
            </p:cNvSpPr>
            <p:nvPr/>
          </p:nvSpPr>
          <p:spPr bwMode="auto">
            <a:xfrm>
              <a:off x="8271509" y="13884298"/>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81" name="Oval 709"/>
            <p:cNvSpPr>
              <a:spLocks noChangeArrowheads="1"/>
            </p:cNvSpPr>
            <p:nvPr/>
          </p:nvSpPr>
          <p:spPr bwMode="auto">
            <a:xfrm>
              <a:off x="9068393" y="14030799"/>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82" name="Arc 710"/>
            <p:cNvSpPr>
              <a:spLocks/>
            </p:cNvSpPr>
            <p:nvPr/>
          </p:nvSpPr>
          <p:spPr bwMode="auto">
            <a:xfrm>
              <a:off x="9068393" y="14030799"/>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83" name="Oval 711"/>
            <p:cNvSpPr>
              <a:spLocks noChangeArrowheads="1"/>
            </p:cNvSpPr>
            <p:nvPr/>
          </p:nvSpPr>
          <p:spPr bwMode="auto">
            <a:xfrm>
              <a:off x="9292374" y="14030799"/>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84" name="Arc 712"/>
            <p:cNvSpPr>
              <a:spLocks/>
            </p:cNvSpPr>
            <p:nvPr/>
          </p:nvSpPr>
          <p:spPr bwMode="auto">
            <a:xfrm>
              <a:off x="9292374" y="14030799"/>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85" name="Oval 713"/>
            <p:cNvSpPr>
              <a:spLocks noChangeArrowheads="1"/>
            </p:cNvSpPr>
            <p:nvPr/>
          </p:nvSpPr>
          <p:spPr bwMode="auto">
            <a:xfrm>
              <a:off x="9514831" y="14030799"/>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86" name="Arc 714"/>
            <p:cNvSpPr>
              <a:spLocks/>
            </p:cNvSpPr>
            <p:nvPr/>
          </p:nvSpPr>
          <p:spPr bwMode="auto">
            <a:xfrm>
              <a:off x="9514831" y="14030799"/>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87" name="Oval 715"/>
            <p:cNvSpPr>
              <a:spLocks noChangeArrowheads="1"/>
            </p:cNvSpPr>
            <p:nvPr/>
          </p:nvSpPr>
          <p:spPr bwMode="auto">
            <a:xfrm>
              <a:off x="9746430" y="140419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88" name="Arc 716"/>
            <p:cNvSpPr>
              <a:spLocks/>
            </p:cNvSpPr>
            <p:nvPr/>
          </p:nvSpPr>
          <p:spPr bwMode="auto">
            <a:xfrm>
              <a:off x="9746430" y="140419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89" name="Oval 717"/>
            <p:cNvSpPr>
              <a:spLocks noChangeArrowheads="1"/>
            </p:cNvSpPr>
            <p:nvPr/>
          </p:nvSpPr>
          <p:spPr bwMode="auto">
            <a:xfrm>
              <a:off x="9968887" y="140419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90" name="Arc 718"/>
            <p:cNvSpPr>
              <a:spLocks/>
            </p:cNvSpPr>
            <p:nvPr/>
          </p:nvSpPr>
          <p:spPr bwMode="auto">
            <a:xfrm>
              <a:off x="9968887" y="140419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91" name="Oval 719"/>
            <p:cNvSpPr>
              <a:spLocks noChangeArrowheads="1"/>
            </p:cNvSpPr>
            <p:nvPr/>
          </p:nvSpPr>
          <p:spPr bwMode="auto">
            <a:xfrm>
              <a:off x="10192868" y="1404194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92" name="Arc 720"/>
            <p:cNvSpPr>
              <a:spLocks/>
            </p:cNvSpPr>
            <p:nvPr/>
          </p:nvSpPr>
          <p:spPr bwMode="auto">
            <a:xfrm>
              <a:off x="10192868" y="1404194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93" name="Oval 721"/>
            <p:cNvSpPr>
              <a:spLocks noChangeArrowheads="1"/>
            </p:cNvSpPr>
            <p:nvPr/>
          </p:nvSpPr>
          <p:spPr bwMode="auto">
            <a:xfrm>
              <a:off x="10415325" y="140419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94" name="Arc 722"/>
            <p:cNvSpPr>
              <a:spLocks/>
            </p:cNvSpPr>
            <p:nvPr/>
          </p:nvSpPr>
          <p:spPr bwMode="auto">
            <a:xfrm>
              <a:off x="10415325" y="140419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95" name="Oval 723"/>
            <p:cNvSpPr>
              <a:spLocks noChangeArrowheads="1"/>
            </p:cNvSpPr>
            <p:nvPr/>
          </p:nvSpPr>
          <p:spPr bwMode="auto">
            <a:xfrm>
              <a:off x="10639305" y="1404194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96" name="Arc 724"/>
            <p:cNvSpPr>
              <a:spLocks/>
            </p:cNvSpPr>
            <p:nvPr/>
          </p:nvSpPr>
          <p:spPr bwMode="auto">
            <a:xfrm>
              <a:off x="10639305" y="1404194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97" name="Oval 725"/>
            <p:cNvSpPr>
              <a:spLocks noChangeArrowheads="1"/>
            </p:cNvSpPr>
            <p:nvPr/>
          </p:nvSpPr>
          <p:spPr bwMode="auto">
            <a:xfrm>
              <a:off x="10861762" y="1404194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98" name="Arc 726"/>
            <p:cNvSpPr>
              <a:spLocks/>
            </p:cNvSpPr>
            <p:nvPr/>
          </p:nvSpPr>
          <p:spPr bwMode="auto">
            <a:xfrm>
              <a:off x="10861762" y="1404194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99" name="Oval 727"/>
            <p:cNvSpPr>
              <a:spLocks noChangeArrowheads="1"/>
            </p:cNvSpPr>
            <p:nvPr/>
          </p:nvSpPr>
          <p:spPr bwMode="auto">
            <a:xfrm>
              <a:off x="8838318" y="14030799"/>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00" name="Arc 728"/>
            <p:cNvSpPr>
              <a:spLocks/>
            </p:cNvSpPr>
            <p:nvPr/>
          </p:nvSpPr>
          <p:spPr bwMode="auto">
            <a:xfrm>
              <a:off x="8838318" y="14030799"/>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01" name="Oval 729"/>
            <p:cNvSpPr>
              <a:spLocks noChangeArrowheads="1"/>
            </p:cNvSpPr>
            <p:nvPr/>
          </p:nvSpPr>
          <p:spPr bwMode="auto">
            <a:xfrm>
              <a:off x="8614337" y="14030799"/>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02" name="Arc 730"/>
            <p:cNvSpPr>
              <a:spLocks/>
            </p:cNvSpPr>
            <p:nvPr/>
          </p:nvSpPr>
          <p:spPr bwMode="auto">
            <a:xfrm>
              <a:off x="8614337" y="14030799"/>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03" name="Oval 731"/>
            <p:cNvSpPr>
              <a:spLocks noChangeArrowheads="1"/>
            </p:cNvSpPr>
            <p:nvPr/>
          </p:nvSpPr>
          <p:spPr bwMode="auto">
            <a:xfrm>
              <a:off x="8382738" y="14030799"/>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04" name="Arc 732"/>
            <p:cNvSpPr>
              <a:spLocks/>
            </p:cNvSpPr>
            <p:nvPr/>
          </p:nvSpPr>
          <p:spPr bwMode="auto">
            <a:xfrm>
              <a:off x="8382738" y="14030799"/>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05" name="Oval 733"/>
            <p:cNvSpPr>
              <a:spLocks noChangeArrowheads="1"/>
            </p:cNvSpPr>
            <p:nvPr/>
          </p:nvSpPr>
          <p:spPr bwMode="auto">
            <a:xfrm>
              <a:off x="8160281" y="14030799"/>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06" name="Arc 734"/>
            <p:cNvSpPr>
              <a:spLocks/>
            </p:cNvSpPr>
            <p:nvPr/>
          </p:nvSpPr>
          <p:spPr bwMode="auto">
            <a:xfrm>
              <a:off x="8160281" y="14030799"/>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07" name="Oval 735"/>
            <p:cNvSpPr>
              <a:spLocks noChangeArrowheads="1"/>
            </p:cNvSpPr>
            <p:nvPr/>
          </p:nvSpPr>
          <p:spPr bwMode="auto">
            <a:xfrm>
              <a:off x="8949546" y="14186853"/>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08" name="Arc 736"/>
            <p:cNvSpPr>
              <a:spLocks/>
            </p:cNvSpPr>
            <p:nvPr/>
          </p:nvSpPr>
          <p:spPr bwMode="auto">
            <a:xfrm>
              <a:off x="8949546" y="14186853"/>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09" name="Oval 737"/>
            <p:cNvSpPr>
              <a:spLocks noChangeArrowheads="1"/>
            </p:cNvSpPr>
            <p:nvPr/>
          </p:nvSpPr>
          <p:spPr bwMode="auto">
            <a:xfrm>
              <a:off x="9181145" y="14186853"/>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10" name="Arc 738"/>
            <p:cNvSpPr>
              <a:spLocks/>
            </p:cNvSpPr>
            <p:nvPr/>
          </p:nvSpPr>
          <p:spPr bwMode="auto">
            <a:xfrm>
              <a:off x="9181145" y="14186853"/>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11" name="Oval 739"/>
            <p:cNvSpPr>
              <a:spLocks noChangeArrowheads="1"/>
            </p:cNvSpPr>
            <p:nvPr/>
          </p:nvSpPr>
          <p:spPr bwMode="auto">
            <a:xfrm>
              <a:off x="9403602" y="1418685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12" name="Arc 740"/>
            <p:cNvSpPr>
              <a:spLocks/>
            </p:cNvSpPr>
            <p:nvPr/>
          </p:nvSpPr>
          <p:spPr bwMode="auto">
            <a:xfrm>
              <a:off x="9403602" y="1418685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13" name="Oval 741"/>
            <p:cNvSpPr>
              <a:spLocks noChangeArrowheads="1"/>
            </p:cNvSpPr>
            <p:nvPr/>
          </p:nvSpPr>
          <p:spPr bwMode="auto">
            <a:xfrm>
              <a:off x="9626059" y="14186853"/>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14" name="Arc 742"/>
            <p:cNvSpPr>
              <a:spLocks/>
            </p:cNvSpPr>
            <p:nvPr/>
          </p:nvSpPr>
          <p:spPr bwMode="auto">
            <a:xfrm>
              <a:off x="9626059" y="14186853"/>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15" name="Oval 743"/>
            <p:cNvSpPr>
              <a:spLocks noChangeArrowheads="1"/>
            </p:cNvSpPr>
            <p:nvPr/>
          </p:nvSpPr>
          <p:spPr bwMode="auto">
            <a:xfrm>
              <a:off x="9857658" y="1418685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16" name="Arc 744"/>
            <p:cNvSpPr>
              <a:spLocks/>
            </p:cNvSpPr>
            <p:nvPr/>
          </p:nvSpPr>
          <p:spPr bwMode="auto">
            <a:xfrm>
              <a:off x="9857658" y="1418685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17" name="Oval 745"/>
            <p:cNvSpPr>
              <a:spLocks noChangeArrowheads="1"/>
            </p:cNvSpPr>
            <p:nvPr/>
          </p:nvSpPr>
          <p:spPr bwMode="auto">
            <a:xfrm>
              <a:off x="10081639" y="14186853"/>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18" name="Arc 746"/>
            <p:cNvSpPr>
              <a:spLocks/>
            </p:cNvSpPr>
            <p:nvPr/>
          </p:nvSpPr>
          <p:spPr bwMode="auto">
            <a:xfrm>
              <a:off x="10081639" y="14186853"/>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19" name="Oval 747"/>
            <p:cNvSpPr>
              <a:spLocks noChangeArrowheads="1"/>
            </p:cNvSpPr>
            <p:nvPr/>
          </p:nvSpPr>
          <p:spPr bwMode="auto">
            <a:xfrm>
              <a:off x="10296478" y="14186853"/>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20" name="Arc 748"/>
            <p:cNvSpPr>
              <a:spLocks/>
            </p:cNvSpPr>
            <p:nvPr/>
          </p:nvSpPr>
          <p:spPr bwMode="auto">
            <a:xfrm>
              <a:off x="10296478" y="14186853"/>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21" name="Oval 749"/>
            <p:cNvSpPr>
              <a:spLocks noChangeArrowheads="1"/>
            </p:cNvSpPr>
            <p:nvPr/>
          </p:nvSpPr>
          <p:spPr bwMode="auto">
            <a:xfrm>
              <a:off x="10526553" y="1418685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22" name="Arc 750"/>
            <p:cNvSpPr>
              <a:spLocks/>
            </p:cNvSpPr>
            <p:nvPr/>
          </p:nvSpPr>
          <p:spPr bwMode="auto">
            <a:xfrm>
              <a:off x="10526553" y="1418685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23" name="Oval 751"/>
            <p:cNvSpPr>
              <a:spLocks noChangeArrowheads="1"/>
            </p:cNvSpPr>
            <p:nvPr/>
          </p:nvSpPr>
          <p:spPr bwMode="auto">
            <a:xfrm>
              <a:off x="10750534" y="1418685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24" name="Arc 752"/>
            <p:cNvSpPr>
              <a:spLocks/>
            </p:cNvSpPr>
            <p:nvPr/>
          </p:nvSpPr>
          <p:spPr bwMode="auto">
            <a:xfrm>
              <a:off x="10750534" y="1418685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25" name="Oval 753"/>
            <p:cNvSpPr>
              <a:spLocks noChangeArrowheads="1"/>
            </p:cNvSpPr>
            <p:nvPr/>
          </p:nvSpPr>
          <p:spPr bwMode="auto">
            <a:xfrm>
              <a:off x="8725565" y="1418685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26" name="Arc 754"/>
            <p:cNvSpPr>
              <a:spLocks/>
            </p:cNvSpPr>
            <p:nvPr/>
          </p:nvSpPr>
          <p:spPr bwMode="auto">
            <a:xfrm>
              <a:off x="8725565" y="1418685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27" name="Oval 755"/>
            <p:cNvSpPr>
              <a:spLocks noChangeArrowheads="1"/>
            </p:cNvSpPr>
            <p:nvPr/>
          </p:nvSpPr>
          <p:spPr bwMode="auto">
            <a:xfrm>
              <a:off x="8503108" y="1418685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28" name="Arc 756"/>
            <p:cNvSpPr>
              <a:spLocks/>
            </p:cNvSpPr>
            <p:nvPr/>
          </p:nvSpPr>
          <p:spPr bwMode="auto">
            <a:xfrm>
              <a:off x="8503108" y="1418685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29" name="Oval 757"/>
            <p:cNvSpPr>
              <a:spLocks noChangeArrowheads="1"/>
            </p:cNvSpPr>
            <p:nvPr/>
          </p:nvSpPr>
          <p:spPr bwMode="auto">
            <a:xfrm>
              <a:off x="8271509" y="14186853"/>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30" name="Arc 758"/>
            <p:cNvSpPr>
              <a:spLocks/>
            </p:cNvSpPr>
            <p:nvPr/>
          </p:nvSpPr>
          <p:spPr bwMode="auto">
            <a:xfrm>
              <a:off x="8271509" y="14186853"/>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31" name="Oval 759"/>
            <p:cNvSpPr>
              <a:spLocks noChangeArrowheads="1"/>
            </p:cNvSpPr>
            <p:nvPr/>
          </p:nvSpPr>
          <p:spPr bwMode="auto">
            <a:xfrm>
              <a:off x="8049052" y="14186853"/>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32" name="Arc 760"/>
            <p:cNvSpPr>
              <a:spLocks/>
            </p:cNvSpPr>
            <p:nvPr/>
          </p:nvSpPr>
          <p:spPr bwMode="auto">
            <a:xfrm>
              <a:off x="8049052" y="14186853"/>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33" name="Oval 761"/>
            <p:cNvSpPr>
              <a:spLocks noChangeArrowheads="1"/>
            </p:cNvSpPr>
            <p:nvPr/>
          </p:nvSpPr>
          <p:spPr bwMode="auto">
            <a:xfrm>
              <a:off x="8838318" y="14333354"/>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34" name="Arc 762"/>
            <p:cNvSpPr>
              <a:spLocks/>
            </p:cNvSpPr>
            <p:nvPr/>
          </p:nvSpPr>
          <p:spPr bwMode="auto">
            <a:xfrm>
              <a:off x="8838318" y="14333354"/>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35" name="Oval 763"/>
            <p:cNvSpPr>
              <a:spLocks noChangeArrowheads="1"/>
            </p:cNvSpPr>
            <p:nvPr/>
          </p:nvSpPr>
          <p:spPr bwMode="auto">
            <a:xfrm>
              <a:off x="9068393" y="14333354"/>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36" name="Arc 764"/>
            <p:cNvSpPr>
              <a:spLocks/>
            </p:cNvSpPr>
            <p:nvPr/>
          </p:nvSpPr>
          <p:spPr bwMode="auto">
            <a:xfrm>
              <a:off x="9068393" y="14333354"/>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37" name="Oval 765"/>
            <p:cNvSpPr>
              <a:spLocks noChangeArrowheads="1"/>
            </p:cNvSpPr>
            <p:nvPr/>
          </p:nvSpPr>
          <p:spPr bwMode="auto">
            <a:xfrm>
              <a:off x="9292374" y="14333354"/>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38" name="Arc 766"/>
            <p:cNvSpPr>
              <a:spLocks/>
            </p:cNvSpPr>
            <p:nvPr/>
          </p:nvSpPr>
          <p:spPr bwMode="auto">
            <a:xfrm>
              <a:off x="9292374" y="14333354"/>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39" name="Oval 767"/>
            <p:cNvSpPr>
              <a:spLocks noChangeArrowheads="1"/>
            </p:cNvSpPr>
            <p:nvPr/>
          </p:nvSpPr>
          <p:spPr bwMode="auto">
            <a:xfrm>
              <a:off x="9514831" y="14333354"/>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40" name="Arc 768"/>
            <p:cNvSpPr>
              <a:spLocks/>
            </p:cNvSpPr>
            <p:nvPr/>
          </p:nvSpPr>
          <p:spPr bwMode="auto">
            <a:xfrm>
              <a:off x="9514831" y="14333354"/>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41" name="Oval 769"/>
            <p:cNvSpPr>
              <a:spLocks noChangeArrowheads="1"/>
            </p:cNvSpPr>
            <p:nvPr/>
          </p:nvSpPr>
          <p:spPr bwMode="auto">
            <a:xfrm>
              <a:off x="9746430" y="14333354"/>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42" name="Arc 770"/>
            <p:cNvSpPr>
              <a:spLocks/>
            </p:cNvSpPr>
            <p:nvPr/>
          </p:nvSpPr>
          <p:spPr bwMode="auto">
            <a:xfrm>
              <a:off x="9746430" y="14333354"/>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43" name="Oval 771"/>
            <p:cNvSpPr>
              <a:spLocks noChangeArrowheads="1"/>
            </p:cNvSpPr>
            <p:nvPr/>
          </p:nvSpPr>
          <p:spPr bwMode="auto">
            <a:xfrm>
              <a:off x="9968887" y="14333354"/>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44" name="Arc 772"/>
            <p:cNvSpPr>
              <a:spLocks/>
            </p:cNvSpPr>
            <p:nvPr/>
          </p:nvSpPr>
          <p:spPr bwMode="auto">
            <a:xfrm>
              <a:off x="9968887" y="14333354"/>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45" name="Oval 773"/>
            <p:cNvSpPr>
              <a:spLocks noChangeArrowheads="1"/>
            </p:cNvSpPr>
            <p:nvPr/>
          </p:nvSpPr>
          <p:spPr bwMode="auto">
            <a:xfrm>
              <a:off x="10192868" y="14333354"/>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46" name="Arc 774"/>
            <p:cNvSpPr>
              <a:spLocks/>
            </p:cNvSpPr>
            <p:nvPr/>
          </p:nvSpPr>
          <p:spPr bwMode="auto">
            <a:xfrm>
              <a:off x="10192868" y="14333354"/>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47" name="Oval 775"/>
            <p:cNvSpPr>
              <a:spLocks noChangeArrowheads="1"/>
            </p:cNvSpPr>
            <p:nvPr/>
          </p:nvSpPr>
          <p:spPr bwMode="auto">
            <a:xfrm>
              <a:off x="10415325" y="14333354"/>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48" name="Arc 776"/>
            <p:cNvSpPr>
              <a:spLocks/>
            </p:cNvSpPr>
            <p:nvPr/>
          </p:nvSpPr>
          <p:spPr bwMode="auto">
            <a:xfrm>
              <a:off x="10415325" y="14333354"/>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49" name="Oval 777"/>
            <p:cNvSpPr>
              <a:spLocks noChangeArrowheads="1"/>
            </p:cNvSpPr>
            <p:nvPr/>
          </p:nvSpPr>
          <p:spPr bwMode="auto">
            <a:xfrm>
              <a:off x="10639305" y="14333354"/>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50" name="Arc 778"/>
            <p:cNvSpPr>
              <a:spLocks/>
            </p:cNvSpPr>
            <p:nvPr/>
          </p:nvSpPr>
          <p:spPr bwMode="auto">
            <a:xfrm>
              <a:off x="10639305" y="14333354"/>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51" name="Oval 779"/>
            <p:cNvSpPr>
              <a:spLocks noChangeArrowheads="1"/>
            </p:cNvSpPr>
            <p:nvPr/>
          </p:nvSpPr>
          <p:spPr bwMode="auto">
            <a:xfrm>
              <a:off x="8614337" y="14333354"/>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52" name="Arc 780"/>
            <p:cNvSpPr>
              <a:spLocks/>
            </p:cNvSpPr>
            <p:nvPr/>
          </p:nvSpPr>
          <p:spPr bwMode="auto">
            <a:xfrm>
              <a:off x="8614337" y="14333354"/>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53" name="Oval 781"/>
            <p:cNvSpPr>
              <a:spLocks noChangeArrowheads="1"/>
            </p:cNvSpPr>
            <p:nvPr/>
          </p:nvSpPr>
          <p:spPr bwMode="auto">
            <a:xfrm>
              <a:off x="8382738" y="14333354"/>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54" name="Arc 782"/>
            <p:cNvSpPr>
              <a:spLocks/>
            </p:cNvSpPr>
            <p:nvPr/>
          </p:nvSpPr>
          <p:spPr bwMode="auto">
            <a:xfrm>
              <a:off x="8382738" y="14333354"/>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55" name="Oval 783"/>
            <p:cNvSpPr>
              <a:spLocks noChangeArrowheads="1"/>
            </p:cNvSpPr>
            <p:nvPr/>
          </p:nvSpPr>
          <p:spPr bwMode="auto">
            <a:xfrm>
              <a:off x="8160281" y="14333354"/>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56" name="Arc 784"/>
            <p:cNvSpPr>
              <a:spLocks/>
            </p:cNvSpPr>
            <p:nvPr/>
          </p:nvSpPr>
          <p:spPr bwMode="auto">
            <a:xfrm>
              <a:off x="8160281" y="14333354"/>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57" name="Oval 785"/>
            <p:cNvSpPr>
              <a:spLocks noChangeArrowheads="1"/>
            </p:cNvSpPr>
            <p:nvPr/>
          </p:nvSpPr>
          <p:spPr bwMode="auto">
            <a:xfrm>
              <a:off x="7937824" y="14333354"/>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58" name="Arc 786"/>
            <p:cNvSpPr>
              <a:spLocks/>
            </p:cNvSpPr>
            <p:nvPr/>
          </p:nvSpPr>
          <p:spPr bwMode="auto">
            <a:xfrm>
              <a:off x="7937824" y="14333354"/>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59" name="Oval 787"/>
            <p:cNvSpPr>
              <a:spLocks noChangeArrowheads="1"/>
            </p:cNvSpPr>
            <p:nvPr/>
          </p:nvSpPr>
          <p:spPr bwMode="auto">
            <a:xfrm>
              <a:off x="8734707" y="14551512"/>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60" name="Arc 788"/>
            <p:cNvSpPr>
              <a:spLocks/>
            </p:cNvSpPr>
            <p:nvPr/>
          </p:nvSpPr>
          <p:spPr bwMode="auto">
            <a:xfrm>
              <a:off x="8734707" y="14551512"/>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61" name="Oval 789"/>
            <p:cNvSpPr>
              <a:spLocks noChangeArrowheads="1"/>
            </p:cNvSpPr>
            <p:nvPr/>
          </p:nvSpPr>
          <p:spPr bwMode="auto">
            <a:xfrm>
              <a:off x="8964783" y="14551512"/>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62" name="Arc 790"/>
            <p:cNvSpPr>
              <a:spLocks/>
            </p:cNvSpPr>
            <p:nvPr/>
          </p:nvSpPr>
          <p:spPr bwMode="auto">
            <a:xfrm>
              <a:off x="8964783" y="14551512"/>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63" name="Oval 791"/>
            <p:cNvSpPr>
              <a:spLocks noChangeArrowheads="1"/>
            </p:cNvSpPr>
            <p:nvPr/>
          </p:nvSpPr>
          <p:spPr bwMode="auto">
            <a:xfrm>
              <a:off x="9188764" y="14551512"/>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64" name="Arc 792"/>
            <p:cNvSpPr>
              <a:spLocks/>
            </p:cNvSpPr>
            <p:nvPr/>
          </p:nvSpPr>
          <p:spPr bwMode="auto">
            <a:xfrm>
              <a:off x="9188764" y="14551512"/>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65" name="Oval 793"/>
            <p:cNvSpPr>
              <a:spLocks noChangeArrowheads="1"/>
            </p:cNvSpPr>
            <p:nvPr/>
          </p:nvSpPr>
          <p:spPr bwMode="auto">
            <a:xfrm>
              <a:off x="9411221"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66" name="Arc 794"/>
            <p:cNvSpPr>
              <a:spLocks/>
            </p:cNvSpPr>
            <p:nvPr/>
          </p:nvSpPr>
          <p:spPr bwMode="auto">
            <a:xfrm>
              <a:off x="9411221"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67" name="Oval 795"/>
            <p:cNvSpPr>
              <a:spLocks noChangeArrowheads="1"/>
            </p:cNvSpPr>
            <p:nvPr/>
          </p:nvSpPr>
          <p:spPr bwMode="auto">
            <a:xfrm>
              <a:off x="9642820"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68" name="Arc 796"/>
            <p:cNvSpPr>
              <a:spLocks/>
            </p:cNvSpPr>
            <p:nvPr/>
          </p:nvSpPr>
          <p:spPr bwMode="auto">
            <a:xfrm>
              <a:off x="9642820"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69" name="Oval 797"/>
            <p:cNvSpPr>
              <a:spLocks noChangeArrowheads="1"/>
            </p:cNvSpPr>
            <p:nvPr/>
          </p:nvSpPr>
          <p:spPr bwMode="auto">
            <a:xfrm>
              <a:off x="9865277"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70" name="Arc 798"/>
            <p:cNvSpPr>
              <a:spLocks/>
            </p:cNvSpPr>
            <p:nvPr/>
          </p:nvSpPr>
          <p:spPr bwMode="auto">
            <a:xfrm>
              <a:off x="9865277"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71" name="Oval 799"/>
            <p:cNvSpPr>
              <a:spLocks noChangeArrowheads="1"/>
            </p:cNvSpPr>
            <p:nvPr/>
          </p:nvSpPr>
          <p:spPr bwMode="auto">
            <a:xfrm>
              <a:off x="10089258" y="14562658"/>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72" name="Arc 800"/>
            <p:cNvSpPr>
              <a:spLocks/>
            </p:cNvSpPr>
            <p:nvPr/>
          </p:nvSpPr>
          <p:spPr bwMode="auto">
            <a:xfrm>
              <a:off x="10089258" y="14562658"/>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73" name="Oval 801"/>
            <p:cNvSpPr>
              <a:spLocks noChangeArrowheads="1"/>
            </p:cNvSpPr>
            <p:nvPr/>
          </p:nvSpPr>
          <p:spPr bwMode="auto">
            <a:xfrm>
              <a:off x="10311715"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74" name="Arc 802"/>
            <p:cNvSpPr>
              <a:spLocks/>
            </p:cNvSpPr>
            <p:nvPr/>
          </p:nvSpPr>
          <p:spPr bwMode="auto">
            <a:xfrm>
              <a:off x="10311715"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75" name="Oval 803"/>
            <p:cNvSpPr>
              <a:spLocks noChangeArrowheads="1"/>
            </p:cNvSpPr>
            <p:nvPr/>
          </p:nvSpPr>
          <p:spPr bwMode="auto">
            <a:xfrm>
              <a:off x="10535695" y="14562658"/>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76" name="Arc 804"/>
            <p:cNvSpPr>
              <a:spLocks/>
            </p:cNvSpPr>
            <p:nvPr/>
          </p:nvSpPr>
          <p:spPr bwMode="auto">
            <a:xfrm>
              <a:off x="10535695" y="14562658"/>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77" name="Oval 805"/>
            <p:cNvSpPr>
              <a:spLocks noChangeArrowheads="1"/>
            </p:cNvSpPr>
            <p:nvPr/>
          </p:nvSpPr>
          <p:spPr bwMode="auto">
            <a:xfrm>
              <a:off x="8510727" y="14551512"/>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78" name="Arc 806"/>
            <p:cNvSpPr>
              <a:spLocks/>
            </p:cNvSpPr>
            <p:nvPr/>
          </p:nvSpPr>
          <p:spPr bwMode="auto">
            <a:xfrm>
              <a:off x="8510727" y="14551512"/>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79" name="Oval 807"/>
            <p:cNvSpPr>
              <a:spLocks noChangeArrowheads="1"/>
            </p:cNvSpPr>
            <p:nvPr/>
          </p:nvSpPr>
          <p:spPr bwMode="auto">
            <a:xfrm>
              <a:off x="8288270" y="14551512"/>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80" name="Arc 808"/>
            <p:cNvSpPr>
              <a:spLocks/>
            </p:cNvSpPr>
            <p:nvPr/>
          </p:nvSpPr>
          <p:spPr bwMode="auto">
            <a:xfrm>
              <a:off x="8288270" y="14551512"/>
              <a:ext cx="230075" cy="313702"/>
            </a:xfrm>
            <a:custGeom>
              <a:avLst/>
              <a:gdLst>
                <a:gd name="T0" fmla="*/ 2924 w 43200"/>
                <a:gd name="T1" fmla="*/ 5388 h 43200"/>
                <a:gd name="T2" fmla="*/ 2924 w 43200"/>
                <a:gd name="T3" fmla="*/ 5388 h 43200"/>
                <a:gd name="T4" fmla="*/ 1715 w 43200"/>
                <a:gd name="T5" fmla="*/ 3152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81" name="Oval 809"/>
            <p:cNvSpPr>
              <a:spLocks noChangeArrowheads="1"/>
            </p:cNvSpPr>
            <p:nvPr/>
          </p:nvSpPr>
          <p:spPr bwMode="auto">
            <a:xfrm>
              <a:off x="8056671" y="14551512"/>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82" name="Arc 810"/>
            <p:cNvSpPr>
              <a:spLocks/>
            </p:cNvSpPr>
            <p:nvPr/>
          </p:nvSpPr>
          <p:spPr bwMode="auto">
            <a:xfrm>
              <a:off x="8056671" y="14551512"/>
              <a:ext cx="239218" cy="313702"/>
            </a:xfrm>
            <a:custGeom>
              <a:avLst/>
              <a:gdLst>
                <a:gd name="T0" fmla="*/ 3273 w 43200"/>
                <a:gd name="T1" fmla="*/ 5388 h 43200"/>
                <a:gd name="T2" fmla="*/ 3273 w 43200"/>
                <a:gd name="T3" fmla="*/ 5388 h 43200"/>
                <a:gd name="T4" fmla="*/ 1916 w 43200"/>
                <a:gd name="T5" fmla="*/ 3152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83" name="Oval 811"/>
            <p:cNvSpPr>
              <a:spLocks noChangeArrowheads="1"/>
            </p:cNvSpPr>
            <p:nvPr/>
          </p:nvSpPr>
          <p:spPr bwMode="auto">
            <a:xfrm>
              <a:off x="7834214" y="14551512"/>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84" name="Arc 812"/>
            <p:cNvSpPr>
              <a:spLocks/>
            </p:cNvSpPr>
            <p:nvPr/>
          </p:nvSpPr>
          <p:spPr bwMode="auto">
            <a:xfrm>
              <a:off x="7834214" y="14551512"/>
              <a:ext cx="230075" cy="313702"/>
            </a:xfrm>
            <a:custGeom>
              <a:avLst/>
              <a:gdLst>
                <a:gd name="T0" fmla="*/ 2924 w 43200"/>
                <a:gd name="T1" fmla="*/ 5388 h 43200"/>
                <a:gd name="T2" fmla="*/ 2924 w 43200"/>
                <a:gd name="T3" fmla="*/ 5388 h 43200"/>
                <a:gd name="T4" fmla="*/ 1715 w 43200"/>
                <a:gd name="T5" fmla="*/ 3152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85" name="Arc 814"/>
            <p:cNvSpPr>
              <a:spLocks/>
            </p:cNvSpPr>
            <p:nvPr/>
          </p:nvSpPr>
          <p:spPr bwMode="auto">
            <a:xfrm>
              <a:off x="10148681" y="12589682"/>
              <a:ext cx="350446" cy="447463"/>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1886" name="Arc 815"/>
            <p:cNvSpPr>
              <a:spLocks/>
            </p:cNvSpPr>
            <p:nvPr/>
          </p:nvSpPr>
          <p:spPr bwMode="auto">
            <a:xfrm>
              <a:off x="9997837" y="12766438"/>
              <a:ext cx="341304" cy="449055"/>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1887" name="Arc 816"/>
            <p:cNvSpPr>
              <a:spLocks/>
            </p:cNvSpPr>
            <p:nvPr/>
          </p:nvSpPr>
          <p:spPr bwMode="auto">
            <a:xfrm>
              <a:off x="9837851" y="13027591"/>
              <a:ext cx="342828"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1888" name="Arc 817"/>
            <p:cNvSpPr>
              <a:spLocks/>
            </p:cNvSpPr>
            <p:nvPr/>
          </p:nvSpPr>
          <p:spPr bwMode="auto">
            <a:xfrm>
              <a:off x="9997837" y="13298298"/>
              <a:ext cx="341304"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1889" name="Arc 818"/>
            <p:cNvSpPr>
              <a:spLocks/>
            </p:cNvSpPr>
            <p:nvPr/>
          </p:nvSpPr>
          <p:spPr bwMode="auto">
            <a:xfrm>
              <a:off x="10148681" y="13538749"/>
              <a:ext cx="350446" cy="447463"/>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1890" name="Arc 819"/>
            <p:cNvSpPr>
              <a:spLocks/>
            </p:cNvSpPr>
            <p:nvPr/>
          </p:nvSpPr>
          <p:spPr bwMode="auto">
            <a:xfrm>
              <a:off x="10499127" y="12610383"/>
              <a:ext cx="342828"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1891" name="Arc 820"/>
            <p:cNvSpPr>
              <a:spLocks/>
            </p:cNvSpPr>
            <p:nvPr/>
          </p:nvSpPr>
          <p:spPr bwMode="auto">
            <a:xfrm>
              <a:off x="10659113" y="12787139"/>
              <a:ext cx="342828"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1892" name="Arc 821"/>
            <p:cNvSpPr>
              <a:spLocks/>
            </p:cNvSpPr>
            <p:nvPr/>
          </p:nvSpPr>
          <p:spPr bwMode="auto">
            <a:xfrm>
              <a:off x="10817576" y="13059438"/>
              <a:ext cx="342828" cy="447463"/>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1893" name="Arc 822"/>
            <p:cNvSpPr>
              <a:spLocks/>
            </p:cNvSpPr>
            <p:nvPr/>
          </p:nvSpPr>
          <p:spPr bwMode="auto">
            <a:xfrm>
              <a:off x="10659113" y="13318999"/>
              <a:ext cx="342828"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1894" name="Arc 823"/>
            <p:cNvSpPr>
              <a:spLocks/>
            </p:cNvSpPr>
            <p:nvPr/>
          </p:nvSpPr>
          <p:spPr bwMode="auto">
            <a:xfrm>
              <a:off x="10499127" y="13559450"/>
              <a:ext cx="342828" cy="447463"/>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1895" name="Oval 825"/>
            <p:cNvSpPr>
              <a:spLocks noChangeArrowheads="1"/>
            </p:cNvSpPr>
            <p:nvPr/>
          </p:nvSpPr>
          <p:spPr bwMode="auto">
            <a:xfrm>
              <a:off x="8839841" y="13024406"/>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96" name="Arc 826"/>
            <p:cNvSpPr>
              <a:spLocks/>
            </p:cNvSpPr>
            <p:nvPr/>
          </p:nvSpPr>
          <p:spPr bwMode="auto">
            <a:xfrm>
              <a:off x="8839841" y="13024406"/>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97" name="Oval 827"/>
            <p:cNvSpPr>
              <a:spLocks noChangeArrowheads="1"/>
            </p:cNvSpPr>
            <p:nvPr/>
          </p:nvSpPr>
          <p:spPr bwMode="auto">
            <a:xfrm>
              <a:off x="9086677" y="13024406"/>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98" name="Arc 828"/>
            <p:cNvSpPr>
              <a:spLocks/>
            </p:cNvSpPr>
            <p:nvPr/>
          </p:nvSpPr>
          <p:spPr bwMode="auto">
            <a:xfrm>
              <a:off x="9086677" y="13024406"/>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99" name="Oval 829"/>
            <p:cNvSpPr>
              <a:spLocks noChangeArrowheads="1"/>
            </p:cNvSpPr>
            <p:nvPr/>
          </p:nvSpPr>
          <p:spPr bwMode="auto">
            <a:xfrm>
              <a:off x="9589491" y="13024406"/>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00" name="Arc 830"/>
            <p:cNvSpPr>
              <a:spLocks/>
            </p:cNvSpPr>
            <p:nvPr/>
          </p:nvSpPr>
          <p:spPr bwMode="auto">
            <a:xfrm>
              <a:off x="9589491" y="13024406"/>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01" name="Oval 831"/>
            <p:cNvSpPr>
              <a:spLocks noChangeArrowheads="1"/>
            </p:cNvSpPr>
            <p:nvPr/>
          </p:nvSpPr>
          <p:spPr bwMode="auto">
            <a:xfrm>
              <a:off x="9341131" y="13024406"/>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02" name="Arc 832"/>
            <p:cNvSpPr>
              <a:spLocks/>
            </p:cNvSpPr>
            <p:nvPr/>
          </p:nvSpPr>
          <p:spPr bwMode="auto">
            <a:xfrm>
              <a:off x="9341131" y="13024406"/>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03" name="Oval 833"/>
            <p:cNvSpPr>
              <a:spLocks noChangeArrowheads="1"/>
            </p:cNvSpPr>
            <p:nvPr/>
          </p:nvSpPr>
          <p:spPr bwMode="auto">
            <a:xfrm>
              <a:off x="9836327" y="13024406"/>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04" name="Arc 834"/>
            <p:cNvSpPr>
              <a:spLocks/>
            </p:cNvSpPr>
            <p:nvPr/>
          </p:nvSpPr>
          <p:spPr bwMode="auto">
            <a:xfrm>
              <a:off x="9836327" y="13024406"/>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05" name="Oval 835"/>
            <p:cNvSpPr>
              <a:spLocks noChangeArrowheads="1"/>
            </p:cNvSpPr>
            <p:nvPr/>
          </p:nvSpPr>
          <p:spPr bwMode="auto">
            <a:xfrm>
              <a:off x="10075544" y="1301485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06" name="Arc 836"/>
            <p:cNvSpPr>
              <a:spLocks/>
            </p:cNvSpPr>
            <p:nvPr/>
          </p:nvSpPr>
          <p:spPr bwMode="auto">
            <a:xfrm>
              <a:off x="10075544" y="1301485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07" name="Oval 837"/>
            <p:cNvSpPr>
              <a:spLocks noChangeArrowheads="1"/>
            </p:cNvSpPr>
            <p:nvPr/>
          </p:nvSpPr>
          <p:spPr bwMode="auto">
            <a:xfrm>
              <a:off x="10322380" y="13024406"/>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08" name="Arc 838"/>
            <p:cNvSpPr>
              <a:spLocks/>
            </p:cNvSpPr>
            <p:nvPr/>
          </p:nvSpPr>
          <p:spPr bwMode="auto">
            <a:xfrm>
              <a:off x="10322380" y="13024406"/>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09" name="Oval 839"/>
            <p:cNvSpPr>
              <a:spLocks noChangeArrowheads="1"/>
            </p:cNvSpPr>
            <p:nvPr/>
          </p:nvSpPr>
          <p:spPr bwMode="auto">
            <a:xfrm>
              <a:off x="10569216" y="13024406"/>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10" name="Arc 840"/>
            <p:cNvSpPr>
              <a:spLocks/>
            </p:cNvSpPr>
            <p:nvPr/>
          </p:nvSpPr>
          <p:spPr bwMode="auto">
            <a:xfrm>
              <a:off x="10569216" y="13024406"/>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11" name="Oval 841"/>
            <p:cNvSpPr>
              <a:spLocks noChangeArrowheads="1"/>
            </p:cNvSpPr>
            <p:nvPr/>
          </p:nvSpPr>
          <p:spPr bwMode="auto">
            <a:xfrm>
              <a:off x="10823670" y="13024406"/>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12" name="Arc 842"/>
            <p:cNvSpPr>
              <a:spLocks/>
            </p:cNvSpPr>
            <p:nvPr/>
          </p:nvSpPr>
          <p:spPr bwMode="auto">
            <a:xfrm>
              <a:off x="10823670" y="13024406"/>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13" name="Oval 843"/>
            <p:cNvSpPr>
              <a:spLocks noChangeArrowheads="1"/>
            </p:cNvSpPr>
            <p:nvPr/>
          </p:nvSpPr>
          <p:spPr bwMode="auto">
            <a:xfrm>
              <a:off x="11070506" y="13024406"/>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14" name="Arc 844"/>
            <p:cNvSpPr>
              <a:spLocks/>
            </p:cNvSpPr>
            <p:nvPr/>
          </p:nvSpPr>
          <p:spPr bwMode="auto">
            <a:xfrm>
              <a:off x="11070506" y="13024406"/>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15" name="Oval 845"/>
            <p:cNvSpPr>
              <a:spLocks noChangeArrowheads="1"/>
            </p:cNvSpPr>
            <p:nvPr/>
          </p:nvSpPr>
          <p:spPr bwMode="auto">
            <a:xfrm>
              <a:off x="11318866" y="13024406"/>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16" name="Arc 846"/>
            <p:cNvSpPr>
              <a:spLocks/>
            </p:cNvSpPr>
            <p:nvPr/>
          </p:nvSpPr>
          <p:spPr bwMode="auto">
            <a:xfrm>
              <a:off x="11318866" y="13024406"/>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17" name="Oval 847"/>
            <p:cNvSpPr>
              <a:spLocks noChangeArrowheads="1"/>
            </p:cNvSpPr>
            <p:nvPr/>
          </p:nvSpPr>
          <p:spPr bwMode="auto">
            <a:xfrm>
              <a:off x="11565702" y="1301485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18" name="Arc 848"/>
            <p:cNvSpPr>
              <a:spLocks/>
            </p:cNvSpPr>
            <p:nvPr/>
          </p:nvSpPr>
          <p:spPr bwMode="auto">
            <a:xfrm>
              <a:off x="11565702" y="1301485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19" name="Oval 849"/>
            <p:cNvSpPr>
              <a:spLocks noChangeArrowheads="1"/>
            </p:cNvSpPr>
            <p:nvPr/>
          </p:nvSpPr>
          <p:spPr bwMode="auto">
            <a:xfrm>
              <a:off x="8728613" y="131709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20" name="Arc 850"/>
            <p:cNvSpPr>
              <a:spLocks/>
            </p:cNvSpPr>
            <p:nvPr/>
          </p:nvSpPr>
          <p:spPr bwMode="auto">
            <a:xfrm>
              <a:off x="8728613" y="131709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21" name="Oval 851"/>
            <p:cNvSpPr>
              <a:spLocks noChangeArrowheads="1"/>
            </p:cNvSpPr>
            <p:nvPr/>
          </p:nvSpPr>
          <p:spPr bwMode="auto">
            <a:xfrm>
              <a:off x="8975449" y="131709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22" name="Arc 852"/>
            <p:cNvSpPr>
              <a:spLocks/>
            </p:cNvSpPr>
            <p:nvPr/>
          </p:nvSpPr>
          <p:spPr bwMode="auto">
            <a:xfrm>
              <a:off x="8975449" y="131709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23" name="Oval 853"/>
            <p:cNvSpPr>
              <a:spLocks noChangeArrowheads="1"/>
            </p:cNvSpPr>
            <p:nvPr/>
          </p:nvSpPr>
          <p:spPr bwMode="auto">
            <a:xfrm>
              <a:off x="9476739" y="131709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24" name="Arc 854"/>
            <p:cNvSpPr>
              <a:spLocks/>
            </p:cNvSpPr>
            <p:nvPr/>
          </p:nvSpPr>
          <p:spPr bwMode="auto">
            <a:xfrm>
              <a:off x="9476739" y="131709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25" name="Oval 855"/>
            <p:cNvSpPr>
              <a:spLocks noChangeArrowheads="1"/>
            </p:cNvSpPr>
            <p:nvPr/>
          </p:nvSpPr>
          <p:spPr bwMode="auto">
            <a:xfrm>
              <a:off x="9222285" y="13170906"/>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26" name="Arc 856"/>
            <p:cNvSpPr>
              <a:spLocks/>
            </p:cNvSpPr>
            <p:nvPr/>
          </p:nvSpPr>
          <p:spPr bwMode="auto">
            <a:xfrm>
              <a:off x="9222285" y="13170906"/>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27" name="Oval 857"/>
            <p:cNvSpPr>
              <a:spLocks noChangeArrowheads="1"/>
            </p:cNvSpPr>
            <p:nvPr/>
          </p:nvSpPr>
          <p:spPr bwMode="auto">
            <a:xfrm>
              <a:off x="9723575" y="131709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28" name="Arc 858"/>
            <p:cNvSpPr>
              <a:spLocks/>
            </p:cNvSpPr>
            <p:nvPr/>
          </p:nvSpPr>
          <p:spPr bwMode="auto">
            <a:xfrm>
              <a:off x="9723575" y="131709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29" name="Oval 859"/>
            <p:cNvSpPr>
              <a:spLocks noChangeArrowheads="1"/>
            </p:cNvSpPr>
            <p:nvPr/>
          </p:nvSpPr>
          <p:spPr bwMode="auto">
            <a:xfrm>
              <a:off x="9971934" y="13159759"/>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30" name="Arc 860"/>
            <p:cNvSpPr>
              <a:spLocks/>
            </p:cNvSpPr>
            <p:nvPr/>
          </p:nvSpPr>
          <p:spPr bwMode="auto">
            <a:xfrm>
              <a:off x="9971934" y="13159759"/>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31" name="Oval 861"/>
            <p:cNvSpPr>
              <a:spLocks noChangeArrowheads="1"/>
            </p:cNvSpPr>
            <p:nvPr/>
          </p:nvSpPr>
          <p:spPr bwMode="auto">
            <a:xfrm>
              <a:off x="10211152" y="131709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32" name="Arc 862"/>
            <p:cNvSpPr>
              <a:spLocks/>
            </p:cNvSpPr>
            <p:nvPr/>
          </p:nvSpPr>
          <p:spPr bwMode="auto">
            <a:xfrm>
              <a:off x="10211152" y="131709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33" name="Oval 863"/>
            <p:cNvSpPr>
              <a:spLocks noChangeArrowheads="1"/>
            </p:cNvSpPr>
            <p:nvPr/>
          </p:nvSpPr>
          <p:spPr bwMode="auto">
            <a:xfrm>
              <a:off x="10457988" y="131709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34" name="Arc 864"/>
            <p:cNvSpPr>
              <a:spLocks/>
            </p:cNvSpPr>
            <p:nvPr/>
          </p:nvSpPr>
          <p:spPr bwMode="auto">
            <a:xfrm>
              <a:off x="10457988" y="131709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35" name="Oval 865"/>
            <p:cNvSpPr>
              <a:spLocks noChangeArrowheads="1"/>
            </p:cNvSpPr>
            <p:nvPr/>
          </p:nvSpPr>
          <p:spPr bwMode="auto">
            <a:xfrm>
              <a:off x="10704824" y="13170906"/>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36" name="Arc 866"/>
            <p:cNvSpPr>
              <a:spLocks/>
            </p:cNvSpPr>
            <p:nvPr/>
          </p:nvSpPr>
          <p:spPr bwMode="auto">
            <a:xfrm>
              <a:off x="10704824" y="13170906"/>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37" name="Oval 867"/>
            <p:cNvSpPr>
              <a:spLocks noChangeArrowheads="1"/>
            </p:cNvSpPr>
            <p:nvPr/>
          </p:nvSpPr>
          <p:spPr bwMode="auto">
            <a:xfrm>
              <a:off x="10959278" y="131709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38" name="Arc 868"/>
            <p:cNvSpPr>
              <a:spLocks/>
            </p:cNvSpPr>
            <p:nvPr/>
          </p:nvSpPr>
          <p:spPr bwMode="auto">
            <a:xfrm>
              <a:off x="10959278" y="131709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39" name="Oval 869"/>
            <p:cNvSpPr>
              <a:spLocks noChangeArrowheads="1"/>
            </p:cNvSpPr>
            <p:nvPr/>
          </p:nvSpPr>
          <p:spPr bwMode="auto">
            <a:xfrm>
              <a:off x="11206114" y="131709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40" name="Arc 870"/>
            <p:cNvSpPr>
              <a:spLocks/>
            </p:cNvSpPr>
            <p:nvPr/>
          </p:nvSpPr>
          <p:spPr bwMode="auto">
            <a:xfrm>
              <a:off x="11206114" y="131709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41" name="Oval 871"/>
            <p:cNvSpPr>
              <a:spLocks noChangeArrowheads="1"/>
            </p:cNvSpPr>
            <p:nvPr/>
          </p:nvSpPr>
          <p:spPr bwMode="auto">
            <a:xfrm>
              <a:off x="11452950" y="13159759"/>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42" name="Arc 872"/>
            <p:cNvSpPr>
              <a:spLocks/>
            </p:cNvSpPr>
            <p:nvPr/>
          </p:nvSpPr>
          <p:spPr bwMode="auto">
            <a:xfrm>
              <a:off x="11452950" y="13159759"/>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43" name="Oval 873"/>
            <p:cNvSpPr>
              <a:spLocks noChangeArrowheads="1"/>
            </p:cNvSpPr>
            <p:nvPr/>
          </p:nvSpPr>
          <p:spPr bwMode="auto">
            <a:xfrm>
              <a:off x="8615861" y="133174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44" name="Arc 874"/>
            <p:cNvSpPr>
              <a:spLocks/>
            </p:cNvSpPr>
            <p:nvPr/>
          </p:nvSpPr>
          <p:spPr bwMode="auto">
            <a:xfrm>
              <a:off x="8615861" y="133174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45" name="Oval 875"/>
            <p:cNvSpPr>
              <a:spLocks noChangeArrowheads="1"/>
            </p:cNvSpPr>
            <p:nvPr/>
          </p:nvSpPr>
          <p:spPr bwMode="auto">
            <a:xfrm>
              <a:off x="8864220" y="133174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46" name="Arc 876"/>
            <p:cNvSpPr>
              <a:spLocks/>
            </p:cNvSpPr>
            <p:nvPr/>
          </p:nvSpPr>
          <p:spPr bwMode="auto">
            <a:xfrm>
              <a:off x="8864220" y="133174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47" name="Oval 877"/>
            <p:cNvSpPr>
              <a:spLocks noChangeArrowheads="1"/>
            </p:cNvSpPr>
            <p:nvPr/>
          </p:nvSpPr>
          <p:spPr bwMode="auto">
            <a:xfrm>
              <a:off x="9365510" y="133174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48" name="Arc 878"/>
            <p:cNvSpPr>
              <a:spLocks/>
            </p:cNvSpPr>
            <p:nvPr/>
          </p:nvSpPr>
          <p:spPr bwMode="auto">
            <a:xfrm>
              <a:off x="9365510" y="133174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49" name="Oval 879"/>
            <p:cNvSpPr>
              <a:spLocks noChangeArrowheads="1"/>
            </p:cNvSpPr>
            <p:nvPr/>
          </p:nvSpPr>
          <p:spPr bwMode="auto">
            <a:xfrm>
              <a:off x="9111056" y="133174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50" name="Arc 880"/>
            <p:cNvSpPr>
              <a:spLocks/>
            </p:cNvSpPr>
            <p:nvPr/>
          </p:nvSpPr>
          <p:spPr bwMode="auto">
            <a:xfrm>
              <a:off x="9111056" y="133174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51" name="Oval 881"/>
            <p:cNvSpPr>
              <a:spLocks noChangeArrowheads="1"/>
            </p:cNvSpPr>
            <p:nvPr/>
          </p:nvSpPr>
          <p:spPr bwMode="auto">
            <a:xfrm>
              <a:off x="9612346" y="133174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52" name="Arc 882"/>
            <p:cNvSpPr>
              <a:spLocks/>
            </p:cNvSpPr>
            <p:nvPr/>
          </p:nvSpPr>
          <p:spPr bwMode="auto">
            <a:xfrm>
              <a:off x="9612346" y="133174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53" name="Oval 883"/>
            <p:cNvSpPr>
              <a:spLocks noChangeArrowheads="1"/>
            </p:cNvSpPr>
            <p:nvPr/>
          </p:nvSpPr>
          <p:spPr bwMode="auto">
            <a:xfrm>
              <a:off x="9859182" y="13306259"/>
              <a:ext cx="248360"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54" name="Arc 884"/>
            <p:cNvSpPr>
              <a:spLocks/>
            </p:cNvSpPr>
            <p:nvPr/>
          </p:nvSpPr>
          <p:spPr bwMode="auto">
            <a:xfrm>
              <a:off x="9859182" y="13306259"/>
              <a:ext cx="248360"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55" name="Oval 885"/>
            <p:cNvSpPr>
              <a:spLocks noChangeArrowheads="1"/>
            </p:cNvSpPr>
            <p:nvPr/>
          </p:nvSpPr>
          <p:spPr bwMode="auto">
            <a:xfrm>
              <a:off x="10098400" y="133174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56" name="Arc 886"/>
            <p:cNvSpPr>
              <a:spLocks/>
            </p:cNvSpPr>
            <p:nvPr/>
          </p:nvSpPr>
          <p:spPr bwMode="auto">
            <a:xfrm>
              <a:off x="10098400" y="133174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57" name="Oval 887"/>
            <p:cNvSpPr>
              <a:spLocks noChangeArrowheads="1"/>
            </p:cNvSpPr>
            <p:nvPr/>
          </p:nvSpPr>
          <p:spPr bwMode="auto">
            <a:xfrm>
              <a:off x="10345235" y="133174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58" name="Arc 888"/>
            <p:cNvSpPr>
              <a:spLocks/>
            </p:cNvSpPr>
            <p:nvPr/>
          </p:nvSpPr>
          <p:spPr bwMode="auto">
            <a:xfrm>
              <a:off x="10345235" y="133174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59" name="Oval 889"/>
            <p:cNvSpPr>
              <a:spLocks noChangeArrowheads="1"/>
            </p:cNvSpPr>
            <p:nvPr/>
          </p:nvSpPr>
          <p:spPr bwMode="auto">
            <a:xfrm>
              <a:off x="10593595" y="13317406"/>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60" name="Arc 890"/>
            <p:cNvSpPr>
              <a:spLocks/>
            </p:cNvSpPr>
            <p:nvPr/>
          </p:nvSpPr>
          <p:spPr bwMode="auto">
            <a:xfrm>
              <a:off x="10593595" y="13317406"/>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61" name="Oval 891"/>
            <p:cNvSpPr>
              <a:spLocks noChangeArrowheads="1"/>
            </p:cNvSpPr>
            <p:nvPr/>
          </p:nvSpPr>
          <p:spPr bwMode="auto">
            <a:xfrm>
              <a:off x="10848049" y="133174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62" name="Arc 892"/>
            <p:cNvSpPr>
              <a:spLocks/>
            </p:cNvSpPr>
            <p:nvPr/>
          </p:nvSpPr>
          <p:spPr bwMode="auto">
            <a:xfrm>
              <a:off x="10848049" y="133174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63" name="Oval 893"/>
            <p:cNvSpPr>
              <a:spLocks noChangeArrowheads="1"/>
            </p:cNvSpPr>
            <p:nvPr/>
          </p:nvSpPr>
          <p:spPr bwMode="auto">
            <a:xfrm>
              <a:off x="11094885" y="133174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64" name="Arc 894"/>
            <p:cNvSpPr>
              <a:spLocks/>
            </p:cNvSpPr>
            <p:nvPr/>
          </p:nvSpPr>
          <p:spPr bwMode="auto">
            <a:xfrm>
              <a:off x="11094885" y="133174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65" name="Oval 895"/>
            <p:cNvSpPr>
              <a:spLocks noChangeArrowheads="1"/>
            </p:cNvSpPr>
            <p:nvPr/>
          </p:nvSpPr>
          <p:spPr bwMode="auto">
            <a:xfrm>
              <a:off x="11341721" y="13306259"/>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66" name="Arc 896"/>
            <p:cNvSpPr>
              <a:spLocks/>
            </p:cNvSpPr>
            <p:nvPr/>
          </p:nvSpPr>
          <p:spPr bwMode="auto">
            <a:xfrm>
              <a:off x="11341721" y="13306259"/>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67" name="Oval 897"/>
            <p:cNvSpPr>
              <a:spLocks noChangeArrowheads="1"/>
            </p:cNvSpPr>
            <p:nvPr/>
          </p:nvSpPr>
          <p:spPr bwMode="auto">
            <a:xfrm>
              <a:off x="8504632" y="1346231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68" name="Arc 898"/>
            <p:cNvSpPr>
              <a:spLocks/>
            </p:cNvSpPr>
            <p:nvPr/>
          </p:nvSpPr>
          <p:spPr bwMode="auto">
            <a:xfrm>
              <a:off x="8504632" y="1346231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69" name="Oval 899"/>
            <p:cNvSpPr>
              <a:spLocks noChangeArrowheads="1"/>
            </p:cNvSpPr>
            <p:nvPr/>
          </p:nvSpPr>
          <p:spPr bwMode="auto">
            <a:xfrm>
              <a:off x="8751468" y="1346231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70" name="Arc 900"/>
            <p:cNvSpPr>
              <a:spLocks/>
            </p:cNvSpPr>
            <p:nvPr/>
          </p:nvSpPr>
          <p:spPr bwMode="auto">
            <a:xfrm>
              <a:off x="8751468" y="1346231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71" name="Oval 901"/>
            <p:cNvSpPr>
              <a:spLocks noChangeArrowheads="1"/>
            </p:cNvSpPr>
            <p:nvPr/>
          </p:nvSpPr>
          <p:spPr bwMode="auto">
            <a:xfrm>
              <a:off x="9246663" y="13462314"/>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72" name="Arc 902"/>
            <p:cNvSpPr>
              <a:spLocks/>
            </p:cNvSpPr>
            <p:nvPr/>
          </p:nvSpPr>
          <p:spPr bwMode="auto">
            <a:xfrm>
              <a:off x="9246663" y="13462314"/>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73" name="Oval 903"/>
            <p:cNvSpPr>
              <a:spLocks noChangeArrowheads="1"/>
            </p:cNvSpPr>
            <p:nvPr/>
          </p:nvSpPr>
          <p:spPr bwMode="auto">
            <a:xfrm>
              <a:off x="8999827" y="1346231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74" name="Arc 904"/>
            <p:cNvSpPr>
              <a:spLocks/>
            </p:cNvSpPr>
            <p:nvPr/>
          </p:nvSpPr>
          <p:spPr bwMode="auto">
            <a:xfrm>
              <a:off x="8999827" y="1346231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75" name="Oval 905"/>
            <p:cNvSpPr>
              <a:spLocks noChangeArrowheads="1"/>
            </p:cNvSpPr>
            <p:nvPr/>
          </p:nvSpPr>
          <p:spPr bwMode="auto">
            <a:xfrm>
              <a:off x="9493499" y="13462314"/>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76" name="Arc 906"/>
            <p:cNvSpPr>
              <a:spLocks/>
            </p:cNvSpPr>
            <p:nvPr/>
          </p:nvSpPr>
          <p:spPr bwMode="auto">
            <a:xfrm>
              <a:off x="9493499" y="13462314"/>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77" name="Oval 907"/>
            <p:cNvSpPr>
              <a:spLocks noChangeArrowheads="1"/>
            </p:cNvSpPr>
            <p:nvPr/>
          </p:nvSpPr>
          <p:spPr bwMode="auto">
            <a:xfrm>
              <a:off x="9747954" y="13462314"/>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78" name="Arc 908"/>
            <p:cNvSpPr>
              <a:spLocks/>
            </p:cNvSpPr>
            <p:nvPr/>
          </p:nvSpPr>
          <p:spPr bwMode="auto">
            <a:xfrm>
              <a:off x="9747954" y="13462314"/>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79" name="Oval 909"/>
            <p:cNvSpPr>
              <a:spLocks noChangeArrowheads="1"/>
            </p:cNvSpPr>
            <p:nvPr/>
          </p:nvSpPr>
          <p:spPr bwMode="auto">
            <a:xfrm>
              <a:off x="9987171" y="1346231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80" name="Arc 910"/>
            <p:cNvSpPr>
              <a:spLocks/>
            </p:cNvSpPr>
            <p:nvPr/>
          </p:nvSpPr>
          <p:spPr bwMode="auto">
            <a:xfrm>
              <a:off x="9987171" y="1346231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81" name="Oval 911"/>
            <p:cNvSpPr>
              <a:spLocks noChangeArrowheads="1"/>
            </p:cNvSpPr>
            <p:nvPr/>
          </p:nvSpPr>
          <p:spPr bwMode="auto">
            <a:xfrm>
              <a:off x="10234007" y="1346231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82" name="Arc 912"/>
            <p:cNvSpPr>
              <a:spLocks/>
            </p:cNvSpPr>
            <p:nvPr/>
          </p:nvSpPr>
          <p:spPr bwMode="auto">
            <a:xfrm>
              <a:off x="10234007" y="1346231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83" name="Oval 913"/>
            <p:cNvSpPr>
              <a:spLocks noChangeArrowheads="1"/>
            </p:cNvSpPr>
            <p:nvPr/>
          </p:nvSpPr>
          <p:spPr bwMode="auto">
            <a:xfrm>
              <a:off x="10480843" y="1346231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84" name="Arc 914"/>
            <p:cNvSpPr>
              <a:spLocks/>
            </p:cNvSpPr>
            <p:nvPr/>
          </p:nvSpPr>
          <p:spPr bwMode="auto">
            <a:xfrm>
              <a:off x="10480843" y="1346231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85" name="Oval 915"/>
            <p:cNvSpPr>
              <a:spLocks noChangeArrowheads="1"/>
            </p:cNvSpPr>
            <p:nvPr/>
          </p:nvSpPr>
          <p:spPr bwMode="auto">
            <a:xfrm>
              <a:off x="10727679" y="13462314"/>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86" name="Arc 916"/>
            <p:cNvSpPr>
              <a:spLocks/>
            </p:cNvSpPr>
            <p:nvPr/>
          </p:nvSpPr>
          <p:spPr bwMode="auto">
            <a:xfrm>
              <a:off x="10727679" y="13462314"/>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87" name="Oval 917"/>
            <p:cNvSpPr>
              <a:spLocks noChangeArrowheads="1"/>
            </p:cNvSpPr>
            <p:nvPr/>
          </p:nvSpPr>
          <p:spPr bwMode="auto">
            <a:xfrm>
              <a:off x="10983657" y="1346231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88" name="Arc 918"/>
            <p:cNvSpPr>
              <a:spLocks/>
            </p:cNvSpPr>
            <p:nvPr/>
          </p:nvSpPr>
          <p:spPr bwMode="auto">
            <a:xfrm>
              <a:off x="10983657" y="1346231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89" name="Oval 919"/>
            <p:cNvSpPr>
              <a:spLocks noChangeArrowheads="1"/>
            </p:cNvSpPr>
            <p:nvPr/>
          </p:nvSpPr>
          <p:spPr bwMode="auto">
            <a:xfrm>
              <a:off x="11230493" y="1346231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90" name="Arc 920"/>
            <p:cNvSpPr>
              <a:spLocks/>
            </p:cNvSpPr>
            <p:nvPr/>
          </p:nvSpPr>
          <p:spPr bwMode="auto">
            <a:xfrm>
              <a:off x="11230493" y="1346231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91" name="Oval 921"/>
            <p:cNvSpPr>
              <a:spLocks noChangeArrowheads="1"/>
            </p:cNvSpPr>
            <p:nvPr/>
          </p:nvSpPr>
          <p:spPr bwMode="auto">
            <a:xfrm>
              <a:off x="8393403" y="13608814"/>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92" name="Arc 922"/>
            <p:cNvSpPr>
              <a:spLocks/>
            </p:cNvSpPr>
            <p:nvPr/>
          </p:nvSpPr>
          <p:spPr bwMode="auto">
            <a:xfrm>
              <a:off x="8393403" y="13608814"/>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93" name="Oval 923"/>
            <p:cNvSpPr>
              <a:spLocks noChangeArrowheads="1"/>
            </p:cNvSpPr>
            <p:nvPr/>
          </p:nvSpPr>
          <p:spPr bwMode="auto">
            <a:xfrm>
              <a:off x="8640239" y="13608814"/>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94" name="Arc 924"/>
            <p:cNvSpPr>
              <a:spLocks/>
            </p:cNvSpPr>
            <p:nvPr/>
          </p:nvSpPr>
          <p:spPr bwMode="auto">
            <a:xfrm>
              <a:off x="8640239" y="13608814"/>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95" name="Oval 925"/>
            <p:cNvSpPr>
              <a:spLocks noChangeArrowheads="1"/>
            </p:cNvSpPr>
            <p:nvPr/>
          </p:nvSpPr>
          <p:spPr bwMode="auto">
            <a:xfrm>
              <a:off x="9133911" y="13608814"/>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96" name="Arc 926"/>
            <p:cNvSpPr>
              <a:spLocks/>
            </p:cNvSpPr>
            <p:nvPr/>
          </p:nvSpPr>
          <p:spPr bwMode="auto">
            <a:xfrm>
              <a:off x="9133911" y="13608814"/>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97" name="Oval 927"/>
            <p:cNvSpPr>
              <a:spLocks noChangeArrowheads="1"/>
            </p:cNvSpPr>
            <p:nvPr/>
          </p:nvSpPr>
          <p:spPr bwMode="auto">
            <a:xfrm>
              <a:off x="8887075" y="13608814"/>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98" name="Arc 928"/>
            <p:cNvSpPr>
              <a:spLocks/>
            </p:cNvSpPr>
            <p:nvPr/>
          </p:nvSpPr>
          <p:spPr bwMode="auto">
            <a:xfrm>
              <a:off x="8887075" y="13608814"/>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99" name="Oval 929"/>
            <p:cNvSpPr>
              <a:spLocks noChangeArrowheads="1"/>
            </p:cNvSpPr>
            <p:nvPr/>
          </p:nvSpPr>
          <p:spPr bwMode="auto">
            <a:xfrm>
              <a:off x="9382271" y="13608814"/>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00" name="Arc 930"/>
            <p:cNvSpPr>
              <a:spLocks/>
            </p:cNvSpPr>
            <p:nvPr/>
          </p:nvSpPr>
          <p:spPr bwMode="auto">
            <a:xfrm>
              <a:off x="9382271" y="13608814"/>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01" name="Oval 931"/>
            <p:cNvSpPr>
              <a:spLocks noChangeArrowheads="1"/>
            </p:cNvSpPr>
            <p:nvPr/>
          </p:nvSpPr>
          <p:spPr bwMode="auto">
            <a:xfrm>
              <a:off x="9629107" y="13608814"/>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02" name="Arc 932"/>
            <p:cNvSpPr>
              <a:spLocks/>
            </p:cNvSpPr>
            <p:nvPr/>
          </p:nvSpPr>
          <p:spPr bwMode="auto">
            <a:xfrm>
              <a:off x="9629107" y="13608814"/>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03" name="Oval 933"/>
            <p:cNvSpPr>
              <a:spLocks noChangeArrowheads="1"/>
            </p:cNvSpPr>
            <p:nvPr/>
          </p:nvSpPr>
          <p:spPr bwMode="auto">
            <a:xfrm>
              <a:off x="9883561" y="13608814"/>
              <a:ext cx="246836"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04" name="Arc 934"/>
            <p:cNvSpPr>
              <a:spLocks/>
            </p:cNvSpPr>
            <p:nvPr/>
          </p:nvSpPr>
          <p:spPr bwMode="auto">
            <a:xfrm>
              <a:off x="9883561" y="13608814"/>
              <a:ext cx="246836"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05" name="Oval 935"/>
            <p:cNvSpPr>
              <a:spLocks noChangeArrowheads="1"/>
            </p:cNvSpPr>
            <p:nvPr/>
          </p:nvSpPr>
          <p:spPr bwMode="auto">
            <a:xfrm>
              <a:off x="10122778" y="13608814"/>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06" name="Arc 936"/>
            <p:cNvSpPr>
              <a:spLocks/>
            </p:cNvSpPr>
            <p:nvPr/>
          </p:nvSpPr>
          <p:spPr bwMode="auto">
            <a:xfrm>
              <a:off x="10122778" y="13608814"/>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07" name="Oval 937"/>
            <p:cNvSpPr>
              <a:spLocks noChangeArrowheads="1"/>
            </p:cNvSpPr>
            <p:nvPr/>
          </p:nvSpPr>
          <p:spPr bwMode="auto">
            <a:xfrm>
              <a:off x="10369614" y="13608814"/>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08" name="Arc 938"/>
            <p:cNvSpPr>
              <a:spLocks/>
            </p:cNvSpPr>
            <p:nvPr/>
          </p:nvSpPr>
          <p:spPr bwMode="auto">
            <a:xfrm>
              <a:off x="10369614" y="13608814"/>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09" name="Oval 939"/>
            <p:cNvSpPr>
              <a:spLocks noChangeArrowheads="1"/>
            </p:cNvSpPr>
            <p:nvPr/>
          </p:nvSpPr>
          <p:spPr bwMode="auto">
            <a:xfrm>
              <a:off x="10616450" y="13608814"/>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10" name="Arc 940"/>
            <p:cNvSpPr>
              <a:spLocks/>
            </p:cNvSpPr>
            <p:nvPr/>
          </p:nvSpPr>
          <p:spPr bwMode="auto">
            <a:xfrm>
              <a:off x="10616450" y="13608814"/>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11" name="Oval 941"/>
            <p:cNvSpPr>
              <a:spLocks noChangeArrowheads="1"/>
            </p:cNvSpPr>
            <p:nvPr/>
          </p:nvSpPr>
          <p:spPr bwMode="auto">
            <a:xfrm>
              <a:off x="10863286" y="13608814"/>
              <a:ext cx="263596"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12" name="Arc 942"/>
            <p:cNvSpPr>
              <a:spLocks/>
            </p:cNvSpPr>
            <p:nvPr/>
          </p:nvSpPr>
          <p:spPr bwMode="auto">
            <a:xfrm>
              <a:off x="10863286" y="13608814"/>
              <a:ext cx="263596"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13" name="Oval 943"/>
            <p:cNvSpPr>
              <a:spLocks noChangeArrowheads="1"/>
            </p:cNvSpPr>
            <p:nvPr/>
          </p:nvSpPr>
          <p:spPr bwMode="auto">
            <a:xfrm>
              <a:off x="11119264" y="13608814"/>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14" name="Arc 944"/>
            <p:cNvSpPr>
              <a:spLocks/>
            </p:cNvSpPr>
            <p:nvPr/>
          </p:nvSpPr>
          <p:spPr bwMode="auto">
            <a:xfrm>
              <a:off x="11119264" y="13608814"/>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15" name="Oval 945"/>
            <p:cNvSpPr>
              <a:spLocks noChangeArrowheads="1"/>
            </p:cNvSpPr>
            <p:nvPr/>
          </p:nvSpPr>
          <p:spPr bwMode="auto">
            <a:xfrm>
              <a:off x="8274557" y="13764869"/>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16" name="Arc 946"/>
            <p:cNvSpPr>
              <a:spLocks/>
            </p:cNvSpPr>
            <p:nvPr/>
          </p:nvSpPr>
          <p:spPr bwMode="auto">
            <a:xfrm>
              <a:off x="8274557" y="13764869"/>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17" name="Oval 947"/>
            <p:cNvSpPr>
              <a:spLocks noChangeArrowheads="1"/>
            </p:cNvSpPr>
            <p:nvPr/>
          </p:nvSpPr>
          <p:spPr bwMode="auto">
            <a:xfrm>
              <a:off x="8529011" y="1376486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18" name="Arc 948"/>
            <p:cNvSpPr>
              <a:spLocks/>
            </p:cNvSpPr>
            <p:nvPr/>
          </p:nvSpPr>
          <p:spPr bwMode="auto">
            <a:xfrm>
              <a:off x="8529011" y="1376486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19" name="Oval 949"/>
            <p:cNvSpPr>
              <a:spLocks noChangeArrowheads="1"/>
            </p:cNvSpPr>
            <p:nvPr/>
          </p:nvSpPr>
          <p:spPr bwMode="auto">
            <a:xfrm>
              <a:off x="9022683" y="13764869"/>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20" name="Arc 950"/>
            <p:cNvSpPr>
              <a:spLocks/>
            </p:cNvSpPr>
            <p:nvPr/>
          </p:nvSpPr>
          <p:spPr bwMode="auto">
            <a:xfrm>
              <a:off x="9022683" y="13764869"/>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21" name="Oval 951"/>
            <p:cNvSpPr>
              <a:spLocks noChangeArrowheads="1"/>
            </p:cNvSpPr>
            <p:nvPr/>
          </p:nvSpPr>
          <p:spPr bwMode="auto">
            <a:xfrm>
              <a:off x="8775847" y="1376486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22" name="Arc 952"/>
            <p:cNvSpPr>
              <a:spLocks/>
            </p:cNvSpPr>
            <p:nvPr/>
          </p:nvSpPr>
          <p:spPr bwMode="auto">
            <a:xfrm>
              <a:off x="8775847" y="1376486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23" name="Oval 953"/>
            <p:cNvSpPr>
              <a:spLocks noChangeArrowheads="1"/>
            </p:cNvSpPr>
            <p:nvPr/>
          </p:nvSpPr>
          <p:spPr bwMode="auto">
            <a:xfrm>
              <a:off x="9269519" y="13764869"/>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24" name="Arc 954"/>
            <p:cNvSpPr>
              <a:spLocks/>
            </p:cNvSpPr>
            <p:nvPr/>
          </p:nvSpPr>
          <p:spPr bwMode="auto">
            <a:xfrm>
              <a:off x="9269519" y="13764869"/>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25" name="Oval 955"/>
            <p:cNvSpPr>
              <a:spLocks noChangeArrowheads="1"/>
            </p:cNvSpPr>
            <p:nvPr/>
          </p:nvSpPr>
          <p:spPr bwMode="auto">
            <a:xfrm>
              <a:off x="9516354" y="13755315"/>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26" name="Arc 956"/>
            <p:cNvSpPr>
              <a:spLocks/>
            </p:cNvSpPr>
            <p:nvPr/>
          </p:nvSpPr>
          <p:spPr bwMode="auto">
            <a:xfrm>
              <a:off x="9516354" y="13755315"/>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27" name="Oval 957"/>
            <p:cNvSpPr>
              <a:spLocks noChangeArrowheads="1"/>
            </p:cNvSpPr>
            <p:nvPr/>
          </p:nvSpPr>
          <p:spPr bwMode="auto">
            <a:xfrm>
              <a:off x="9764714" y="1376486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28" name="Arc 958"/>
            <p:cNvSpPr>
              <a:spLocks/>
            </p:cNvSpPr>
            <p:nvPr/>
          </p:nvSpPr>
          <p:spPr bwMode="auto">
            <a:xfrm>
              <a:off x="9764714" y="1376486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29" name="Oval 959"/>
            <p:cNvSpPr>
              <a:spLocks noChangeArrowheads="1"/>
            </p:cNvSpPr>
            <p:nvPr/>
          </p:nvSpPr>
          <p:spPr bwMode="auto">
            <a:xfrm>
              <a:off x="10011550" y="1376486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30" name="Arc 960"/>
            <p:cNvSpPr>
              <a:spLocks/>
            </p:cNvSpPr>
            <p:nvPr/>
          </p:nvSpPr>
          <p:spPr bwMode="auto">
            <a:xfrm>
              <a:off x="10011550" y="1376486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31" name="Oval 961"/>
            <p:cNvSpPr>
              <a:spLocks noChangeArrowheads="1"/>
            </p:cNvSpPr>
            <p:nvPr/>
          </p:nvSpPr>
          <p:spPr bwMode="auto">
            <a:xfrm>
              <a:off x="10258386" y="1376486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32" name="Arc 962"/>
            <p:cNvSpPr>
              <a:spLocks/>
            </p:cNvSpPr>
            <p:nvPr/>
          </p:nvSpPr>
          <p:spPr bwMode="auto">
            <a:xfrm>
              <a:off x="10258386" y="1376486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33" name="Oval 963"/>
            <p:cNvSpPr>
              <a:spLocks noChangeArrowheads="1"/>
            </p:cNvSpPr>
            <p:nvPr/>
          </p:nvSpPr>
          <p:spPr bwMode="auto">
            <a:xfrm>
              <a:off x="10505222" y="1376486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34" name="Arc 964"/>
            <p:cNvSpPr>
              <a:spLocks/>
            </p:cNvSpPr>
            <p:nvPr/>
          </p:nvSpPr>
          <p:spPr bwMode="auto">
            <a:xfrm>
              <a:off x="10505222" y="1376486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35" name="Oval 965"/>
            <p:cNvSpPr>
              <a:spLocks noChangeArrowheads="1"/>
            </p:cNvSpPr>
            <p:nvPr/>
          </p:nvSpPr>
          <p:spPr bwMode="auto">
            <a:xfrm>
              <a:off x="10752058" y="13764869"/>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36" name="Arc 966"/>
            <p:cNvSpPr>
              <a:spLocks/>
            </p:cNvSpPr>
            <p:nvPr/>
          </p:nvSpPr>
          <p:spPr bwMode="auto">
            <a:xfrm>
              <a:off x="10752058" y="13764869"/>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37" name="Oval 967"/>
            <p:cNvSpPr>
              <a:spLocks noChangeArrowheads="1"/>
            </p:cNvSpPr>
            <p:nvPr/>
          </p:nvSpPr>
          <p:spPr bwMode="auto">
            <a:xfrm>
              <a:off x="10998893" y="13755315"/>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38" name="Arc 968"/>
            <p:cNvSpPr>
              <a:spLocks/>
            </p:cNvSpPr>
            <p:nvPr/>
          </p:nvSpPr>
          <p:spPr bwMode="auto">
            <a:xfrm>
              <a:off x="10998893" y="13755315"/>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39" name="Oval 969"/>
            <p:cNvSpPr>
              <a:spLocks noChangeArrowheads="1"/>
            </p:cNvSpPr>
            <p:nvPr/>
          </p:nvSpPr>
          <p:spPr bwMode="auto">
            <a:xfrm>
              <a:off x="8161804" y="13911369"/>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40" name="Arc 970"/>
            <p:cNvSpPr>
              <a:spLocks/>
            </p:cNvSpPr>
            <p:nvPr/>
          </p:nvSpPr>
          <p:spPr bwMode="auto">
            <a:xfrm>
              <a:off x="8161804" y="13911369"/>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41" name="Oval 971"/>
            <p:cNvSpPr>
              <a:spLocks noChangeArrowheads="1"/>
            </p:cNvSpPr>
            <p:nvPr/>
          </p:nvSpPr>
          <p:spPr bwMode="auto">
            <a:xfrm>
              <a:off x="8408640" y="13911369"/>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42" name="Arc 972"/>
            <p:cNvSpPr>
              <a:spLocks/>
            </p:cNvSpPr>
            <p:nvPr/>
          </p:nvSpPr>
          <p:spPr bwMode="auto">
            <a:xfrm>
              <a:off x="8408640" y="13911369"/>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43" name="Oval 973"/>
            <p:cNvSpPr>
              <a:spLocks noChangeArrowheads="1"/>
            </p:cNvSpPr>
            <p:nvPr/>
          </p:nvSpPr>
          <p:spPr bwMode="auto">
            <a:xfrm>
              <a:off x="8911454" y="1391136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44" name="Arc 974"/>
            <p:cNvSpPr>
              <a:spLocks/>
            </p:cNvSpPr>
            <p:nvPr/>
          </p:nvSpPr>
          <p:spPr bwMode="auto">
            <a:xfrm>
              <a:off x="8911454" y="1391136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45" name="Oval 975"/>
            <p:cNvSpPr>
              <a:spLocks noChangeArrowheads="1"/>
            </p:cNvSpPr>
            <p:nvPr/>
          </p:nvSpPr>
          <p:spPr bwMode="auto">
            <a:xfrm>
              <a:off x="8664618" y="1391136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46" name="Arc 976"/>
            <p:cNvSpPr>
              <a:spLocks/>
            </p:cNvSpPr>
            <p:nvPr/>
          </p:nvSpPr>
          <p:spPr bwMode="auto">
            <a:xfrm>
              <a:off x="8664618" y="1391136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47" name="Oval 977"/>
            <p:cNvSpPr>
              <a:spLocks noChangeArrowheads="1"/>
            </p:cNvSpPr>
            <p:nvPr/>
          </p:nvSpPr>
          <p:spPr bwMode="auto">
            <a:xfrm>
              <a:off x="9158290" y="1391136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072" name="Arc 978"/>
            <p:cNvSpPr>
              <a:spLocks/>
            </p:cNvSpPr>
            <p:nvPr/>
          </p:nvSpPr>
          <p:spPr bwMode="auto">
            <a:xfrm>
              <a:off x="9158290" y="1391136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073" name="Oval 979"/>
            <p:cNvSpPr>
              <a:spLocks noChangeArrowheads="1"/>
            </p:cNvSpPr>
            <p:nvPr/>
          </p:nvSpPr>
          <p:spPr bwMode="auto">
            <a:xfrm>
              <a:off x="9405126" y="1390022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074" name="Arc 980"/>
            <p:cNvSpPr>
              <a:spLocks/>
            </p:cNvSpPr>
            <p:nvPr/>
          </p:nvSpPr>
          <p:spPr bwMode="auto">
            <a:xfrm>
              <a:off x="9405126" y="1390022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075" name="Oval 981"/>
            <p:cNvSpPr>
              <a:spLocks noChangeArrowheads="1"/>
            </p:cNvSpPr>
            <p:nvPr/>
          </p:nvSpPr>
          <p:spPr bwMode="auto">
            <a:xfrm>
              <a:off x="9651962" y="13911369"/>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076" name="Arc 982"/>
            <p:cNvSpPr>
              <a:spLocks/>
            </p:cNvSpPr>
            <p:nvPr/>
          </p:nvSpPr>
          <p:spPr bwMode="auto">
            <a:xfrm>
              <a:off x="9651962" y="13911369"/>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077" name="Oval 983"/>
            <p:cNvSpPr>
              <a:spLocks noChangeArrowheads="1"/>
            </p:cNvSpPr>
            <p:nvPr/>
          </p:nvSpPr>
          <p:spPr bwMode="auto">
            <a:xfrm>
              <a:off x="9900321" y="1391136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078" name="Arc 984"/>
            <p:cNvSpPr>
              <a:spLocks/>
            </p:cNvSpPr>
            <p:nvPr/>
          </p:nvSpPr>
          <p:spPr bwMode="auto">
            <a:xfrm>
              <a:off x="9900321" y="1391136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079" name="Oval 985"/>
            <p:cNvSpPr>
              <a:spLocks noChangeArrowheads="1"/>
            </p:cNvSpPr>
            <p:nvPr/>
          </p:nvSpPr>
          <p:spPr bwMode="auto">
            <a:xfrm>
              <a:off x="10147157" y="1391136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080" name="Arc 986"/>
            <p:cNvSpPr>
              <a:spLocks/>
            </p:cNvSpPr>
            <p:nvPr/>
          </p:nvSpPr>
          <p:spPr bwMode="auto">
            <a:xfrm>
              <a:off x="10147157" y="1391136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081" name="Oval 987"/>
            <p:cNvSpPr>
              <a:spLocks noChangeArrowheads="1"/>
            </p:cNvSpPr>
            <p:nvPr/>
          </p:nvSpPr>
          <p:spPr bwMode="auto">
            <a:xfrm>
              <a:off x="10393993" y="1391136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082" name="Arc 988"/>
            <p:cNvSpPr>
              <a:spLocks/>
            </p:cNvSpPr>
            <p:nvPr/>
          </p:nvSpPr>
          <p:spPr bwMode="auto">
            <a:xfrm>
              <a:off x="10393993" y="1391136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083" name="Oval 989"/>
            <p:cNvSpPr>
              <a:spLocks noChangeArrowheads="1"/>
            </p:cNvSpPr>
            <p:nvPr/>
          </p:nvSpPr>
          <p:spPr bwMode="auto">
            <a:xfrm>
              <a:off x="10640829" y="1391136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084" name="Arc 990"/>
            <p:cNvSpPr>
              <a:spLocks/>
            </p:cNvSpPr>
            <p:nvPr/>
          </p:nvSpPr>
          <p:spPr bwMode="auto">
            <a:xfrm>
              <a:off x="10640829" y="1391136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085" name="Oval 991"/>
            <p:cNvSpPr>
              <a:spLocks noChangeArrowheads="1"/>
            </p:cNvSpPr>
            <p:nvPr/>
          </p:nvSpPr>
          <p:spPr bwMode="auto">
            <a:xfrm>
              <a:off x="10887665" y="1390022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086" name="Arc 992"/>
            <p:cNvSpPr>
              <a:spLocks/>
            </p:cNvSpPr>
            <p:nvPr/>
          </p:nvSpPr>
          <p:spPr bwMode="auto">
            <a:xfrm>
              <a:off x="10887665" y="1390022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087" name="Oval 993"/>
            <p:cNvSpPr>
              <a:spLocks noChangeArrowheads="1"/>
            </p:cNvSpPr>
            <p:nvPr/>
          </p:nvSpPr>
          <p:spPr bwMode="auto">
            <a:xfrm>
              <a:off x="8050576" y="140562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088" name="Arc 994"/>
            <p:cNvSpPr>
              <a:spLocks/>
            </p:cNvSpPr>
            <p:nvPr/>
          </p:nvSpPr>
          <p:spPr bwMode="auto">
            <a:xfrm>
              <a:off x="8050576" y="140562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089" name="Oval 995"/>
            <p:cNvSpPr>
              <a:spLocks noChangeArrowheads="1"/>
            </p:cNvSpPr>
            <p:nvPr/>
          </p:nvSpPr>
          <p:spPr bwMode="auto">
            <a:xfrm>
              <a:off x="8297412" y="14056277"/>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090" name="Arc 996"/>
            <p:cNvSpPr>
              <a:spLocks/>
            </p:cNvSpPr>
            <p:nvPr/>
          </p:nvSpPr>
          <p:spPr bwMode="auto">
            <a:xfrm>
              <a:off x="8297412" y="14056277"/>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091" name="Oval 997"/>
            <p:cNvSpPr>
              <a:spLocks noChangeArrowheads="1"/>
            </p:cNvSpPr>
            <p:nvPr/>
          </p:nvSpPr>
          <p:spPr bwMode="auto">
            <a:xfrm>
              <a:off x="8800226" y="140562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092" name="Arc 998"/>
            <p:cNvSpPr>
              <a:spLocks/>
            </p:cNvSpPr>
            <p:nvPr/>
          </p:nvSpPr>
          <p:spPr bwMode="auto">
            <a:xfrm>
              <a:off x="8800226" y="140562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093" name="Oval 999"/>
            <p:cNvSpPr>
              <a:spLocks noChangeArrowheads="1"/>
            </p:cNvSpPr>
            <p:nvPr/>
          </p:nvSpPr>
          <p:spPr bwMode="auto">
            <a:xfrm>
              <a:off x="8544248" y="14056277"/>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094" name="Arc 1000"/>
            <p:cNvSpPr>
              <a:spLocks/>
            </p:cNvSpPr>
            <p:nvPr/>
          </p:nvSpPr>
          <p:spPr bwMode="auto">
            <a:xfrm>
              <a:off x="8544248" y="14056277"/>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095" name="Oval 1001"/>
            <p:cNvSpPr>
              <a:spLocks noChangeArrowheads="1"/>
            </p:cNvSpPr>
            <p:nvPr/>
          </p:nvSpPr>
          <p:spPr bwMode="auto">
            <a:xfrm>
              <a:off x="9047061" y="140562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096" name="Arc 1002"/>
            <p:cNvSpPr>
              <a:spLocks/>
            </p:cNvSpPr>
            <p:nvPr/>
          </p:nvSpPr>
          <p:spPr bwMode="auto">
            <a:xfrm>
              <a:off x="9047061" y="140562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097" name="Oval 1003"/>
            <p:cNvSpPr>
              <a:spLocks noChangeArrowheads="1"/>
            </p:cNvSpPr>
            <p:nvPr/>
          </p:nvSpPr>
          <p:spPr bwMode="auto">
            <a:xfrm>
              <a:off x="9293897" y="1404672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098" name="Arc 1004"/>
            <p:cNvSpPr>
              <a:spLocks/>
            </p:cNvSpPr>
            <p:nvPr/>
          </p:nvSpPr>
          <p:spPr bwMode="auto">
            <a:xfrm>
              <a:off x="9293897" y="1404672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099" name="Oval 1005"/>
            <p:cNvSpPr>
              <a:spLocks noChangeArrowheads="1"/>
            </p:cNvSpPr>
            <p:nvPr/>
          </p:nvSpPr>
          <p:spPr bwMode="auto">
            <a:xfrm>
              <a:off x="9540733" y="14056277"/>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00" name="Arc 1006"/>
            <p:cNvSpPr>
              <a:spLocks/>
            </p:cNvSpPr>
            <p:nvPr/>
          </p:nvSpPr>
          <p:spPr bwMode="auto">
            <a:xfrm>
              <a:off x="9540733" y="14056277"/>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01" name="Oval 1007"/>
            <p:cNvSpPr>
              <a:spLocks noChangeArrowheads="1"/>
            </p:cNvSpPr>
            <p:nvPr/>
          </p:nvSpPr>
          <p:spPr bwMode="auto">
            <a:xfrm>
              <a:off x="9787569" y="14056277"/>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02" name="Arc 1008"/>
            <p:cNvSpPr>
              <a:spLocks/>
            </p:cNvSpPr>
            <p:nvPr/>
          </p:nvSpPr>
          <p:spPr bwMode="auto">
            <a:xfrm>
              <a:off x="9787569" y="14056277"/>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03" name="Oval 1009"/>
            <p:cNvSpPr>
              <a:spLocks noChangeArrowheads="1"/>
            </p:cNvSpPr>
            <p:nvPr/>
          </p:nvSpPr>
          <p:spPr bwMode="auto">
            <a:xfrm>
              <a:off x="10026787" y="14056277"/>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04" name="Arc 1010"/>
            <p:cNvSpPr>
              <a:spLocks/>
            </p:cNvSpPr>
            <p:nvPr/>
          </p:nvSpPr>
          <p:spPr bwMode="auto">
            <a:xfrm>
              <a:off x="10026787" y="14056277"/>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05" name="Oval 1011"/>
            <p:cNvSpPr>
              <a:spLocks noChangeArrowheads="1"/>
            </p:cNvSpPr>
            <p:nvPr/>
          </p:nvSpPr>
          <p:spPr bwMode="auto">
            <a:xfrm>
              <a:off x="10282765" y="140562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06" name="Arc 1012"/>
            <p:cNvSpPr>
              <a:spLocks/>
            </p:cNvSpPr>
            <p:nvPr/>
          </p:nvSpPr>
          <p:spPr bwMode="auto">
            <a:xfrm>
              <a:off x="10282765" y="140562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07" name="Oval 1013"/>
            <p:cNvSpPr>
              <a:spLocks noChangeArrowheads="1"/>
            </p:cNvSpPr>
            <p:nvPr/>
          </p:nvSpPr>
          <p:spPr bwMode="auto">
            <a:xfrm>
              <a:off x="10529601" y="140562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08" name="Arc 1014"/>
            <p:cNvSpPr>
              <a:spLocks/>
            </p:cNvSpPr>
            <p:nvPr/>
          </p:nvSpPr>
          <p:spPr bwMode="auto">
            <a:xfrm>
              <a:off x="10529601" y="140562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09" name="Oval 1015"/>
            <p:cNvSpPr>
              <a:spLocks noChangeArrowheads="1"/>
            </p:cNvSpPr>
            <p:nvPr/>
          </p:nvSpPr>
          <p:spPr bwMode="auto">
            <a:xfrm>
              <a:off x="10776436" y="1404672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10" name="Arc 1016"/>
            <p:cNvSpPr>
              <a:spLocks/>
            </p:cNvSpPr>
            <p:nvPr/>
          </p:nvSpPr>
          <p:spPr bwMode="auto">
            <a:xfrm>
              <a:off x="10776436" y="1404672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11" name="Oval 1017"/>
            <p:cNvSpPr>
              <a:spLocks noChangeArrowheads="1"/>
            </p:cNvSpPr>
            <p:nvPr/>
          </p:nvSpPr>
          <p:spPr bwMode="auto">
            <a:xfrm>
              <a:off x="7939347" y="142027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12" name="Arc 1018"/>
            <p:cNvSpPr>
              <a:spLocks/>
            </p:cNvSpPr>
            <p:nvPr/>
          </p:nvSpPr>
          <p:spPr bwMode="auto">
            <a:xfrm>
              <a:off x="7939347" y="142027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13" name="Oval 1019"/>
            <p:cNvSpPr>
              <a:spLocks noChangeArrowheads="1"/>
            </p:cNvSpPr>
            <p:nvPr/>
          </p:nvSpPr>
          <p:spPr bwMode="auto">
            <a:xfrm>
              <a:off x="8186183" y="142027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14" name="Arc 1020"/>
            <p:cNvSpPr>
              <a:spLocks/>
            </p:cNvSpPr>
            <p:nvPr/>
          </p:nvSpPr>
          <p:spPr bwMode="auto">
            <a:xfrm>
              <a:off x="8186183" y="142027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15" name="Oval 1021"/>
            <p:cNvSpPr>
              <a:spLocks noChangeArrowheads="1"/>
            </p:cNvSpPr>
            <p:nvPr/>
          </p:nvSpPr>
          <p:spPr bwMode="auto">
            <a:xfrm>
              <a:off x="8688997" y="142027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16" name="Arc 1022"/>
            <p:cNvSpPr>
              <a:spLocks/>
            </p:cNvSpPr>
            <p:nvPr/>
          </p:nvSpPr>
          <p:spPr bwMode="auto">
            <a:xfrm>
              <a:off x="8688997" y="142027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17" name="Oval 1023"/>
            <p:cNvSpPr>
              <a:spLocks noChangeArrowheads="1"/>
            </p:cNvSpPr>
            <p:nvPr/>
          </p:nvSpPr>
          <p:spPr bwMode="auto">
            <a:xfrm>
              <a:off x="8433019" y="14202777"/>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18" name="Arc 1024"/>
            <p:cNvSpPr>
              <a:spLocks/>
            </p:cNvSpPr>
            <p:nvPr/>
          </p:nvSpPr>
          <p:spPr bwMode="auto">
            <a:xfrm>
              <a:off x="8433019" y="14202777"/>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19" name="Oval 1026"/>
            <p:cNvSpPr>
              <a:spLocks noChangeArrowheads="1"/>
            </p:cNvSpPr>
            <p:nvPr/>
          </p:nvSpPr>
          <p:spPr bwMode="auto">
            <a:xfrm>
              <a:off x="8935833" y="142027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20" name="Arc 1027"/>
            <p:cNvSpPr>
              <a:spLocks/>
            </p:cNvSpPr>
            <p:nvPr/>
          </p:nvSpPr>
          <p:spPr bwMode="auto">
            <a:xfrm>
              <a:off x="8935833" y="142027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21" name="Oval 1028"/>
            <p:cNvSpPr>
              <a:spLocks noChangeArrowheads="1"/>
            </p:cNvSpPr>
            <p:nvPr/>
          </p:nvSpPr>
          <p:spPr bwMode="auto">
            <a:xfrm>
              <a:off x="9182669" y="14193223"/>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22" name="Arc 1029"/>
            <p:cNvSpPr>
              <a:spLocks/>
            </p:cNvSpPr>
            <p:nvPr/>
          </p:nvSpPr>
          <p:spPr bwMode="auto">
            <a:xfrm>
              <a:off x="9182669" y="14193223"/>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23" name="Oval 1030"/>
            <p:cNvSpPr>
              <a:spLocks noChangeArrowheads="1"/>
            </p:cNvSpPr>
            <p:nvPr/>
          </p:nvSpPr>
          <p:spPr bwMode="auto">
            <a:xfrm>
              <a:off x="9429505" y="142027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24" name="Arc 1031"/>
            <p:cNvSpPr>
              <a:spLocks/>
            </p:cNvSpPr>
            <p:nvPr/>
          </p:nvSpPr>
          <p:spPr bwMode="auto">
            <a:xfrm>
              <a:off x="9429505" y="142027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25" name="Oval 1032"/>
            <p:cNvSpPr>
              <a:spLocks noChangeArrowheads="1"/>
            </p:cNvSpPr>
            <p:nvPr/>
          </p:nvSpPr>
          <p:spPr bwMode="auto">
            <a:xfrm>
              <a:off x="9676341" y="142027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26" name="Arc 1033"/>
            <p:cNvSpPr>
              <a:spLocks/>
            </p:cNvSpPr>
            <p:nvPr/>
          </p:nvSpPr>
          <p:spPr bwMode="auto">
            <a:xfrm>
              <a:off x="9676341" y="142027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27" name="Oval 1034"/>
            <p:cNvSpPr>
              <a:spLocks noChangeArrowheads="1"/>
            </p:cNvSpPr>
            <p:nvPr/>
          </p:nvSpPr>
          <p:spPr bwMode="auto">
            <a:xfrm>
              <a:off x="9923177" y="14202777"/>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28" name="Arc 1035"/>
            <p:cNvSpPr>
              <a:spLocks/>
            </p:cNvSpPr>
            <p:nvPr/>
          </p:nvSpPr>
          <p:spPr bwMode="auto">
            <a:xfrm>
              <a:off x="9923177" y="14202777"/>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29" name="Oval 1036"/>
            <p:cNvSpPr>
              <a:spLocks noChangeArrowheads="1"/>
            </p:cNvSpPr>
            <p:nvPr/>
          </p:nvSpPr>
          <p:spPr bwMode="auto">
            <a:xfrm>
              <a:off x="10162394" y="14202777"/>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30" name="Arc 1037"/>
            <p:cNvSpPr>
              <a:spLocks/>
            </p:cNvSpPr>
            <p:nvPr/>
          </p:nvSpPr>
          <p:spPr bwMode="auto">
            <a:xfrm>
              <a:off x="10162394" y="14202777"/>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31" name="Oval 1038"/>
            <p:cNvSpPr>
              <a:spLocks noChangeArrowheads="1"/>
            </p:cNvSpPr>
            <p:nvPr/>
          </p:nvSpPr>
          <p:spPr bwMode="auto">
            <a:xfrm>
              <a:off x="10416848" y="14202777"/>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32" name="Arc 1039"/>
            <p:cNvSpPr>
              <a:spLocks/>
            </p:cNvSpPr>
            <p:nvPr/>
          </p:nvSpPr>
          <p:spPr bwMode="auto">
            <a:xfrm>
              <a:off x="10416848" y="14202777"/>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33" name="Oval 1040"/>
            <p:cNvSpPr>
              <a:spLocks noChangeArrowheads="1"/>
            </p:cNvSpPr>
            <p:nvPr/>
          </p:nvSpPr>
          <p:spPr bwMode="auto">
            <a:xfrm>
              <a:off x="10665208" y="14193223"/>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34" name="Arc 1041"/>
            <p:cNvSpPr>
              <a:spLocks/>
            </p:cNvSpPr>
            <p:nvPr/>
          </p:nvSpPr>
          <p:spPr bwMode="auto">
            <a:xfrm>
              <a:off x="10665208" y="14193223"/>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35" name="Oval 1042"/>
            <p:cNvSpPr>
              <a:spLocks noChangeArrowheads="1"/>
            </p:cNvSpPr>
            <p:nvPr/>
          </p:nvSpPr>
          <p:spPr bwMode="auto">
            <a:xfrm>
              <a:off x="8711852" y="12836503"/>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36" name="Arc 1043"/>
            <p:cNvSpPr>
              <a:spLocks/>
            </p:cNvSpPr>
            <p:nvPr/>
          </p:nvSpPr>
          <p:spPr bwMode="auto">
            <a:xfrm>
              <a:off x="8711852" y="12836503"/>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37" name="Oval 1044"/>
            <p:cNvSpPr>
              <a:spLocks noChangeArrowheads="1"/>
            </p:cNvSpPr>
            <p:nvPr/>
          </p:nvSpPr>
          <p:spPr bwMode="auto">
            <a:xfrm>
              <a:off x="8958688" y="12836503"/>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38" name="Arc 1045"/>
            <p:cNvSpPr>
              <a:spLocks/>
            </p:cNvSpPr>
            <p:nvPr/>
          </p:nvSpPr>
          <p:spPr bwMode="auto">
            <a:xfrm>
              <a:off x="8958688" y="12836503"/>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39" name="Oval 1046"/>
            <p:cNvSpPr>
              <a:spLocks noChangeArrowheads="1"/>
            </p:cNvSpPr>
            <p:nvPr/>
          </p:nvSpPr>
          <p:spPr bwMode="auto">
            <a:xfrm>
              <a:off x="9461502" y="12836503"/>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40" name="Arc 1047"/>
            <p:cNvSpPr>
              <a:spLocks/>
            </p:cNvSpPr>
            <p:nvPr/>
          </p:nvSpPr>
          <p:spPr bwMode="auto">
            <a:xfrm>
              <a:off x="9461502" y="12836503"/>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41" name="Oval 1048"/>
            <p:cNvSpPr>
              <a:spLocks noChangeArrowheads="1"/>
            </p:cNvSpPr>
            <p:nvPr/>
          </p:nvSpPr>
          <p:spPr bwMode="auto">
            <a:xfrm>
              <a:off x="9207048" y="12836503"/>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42" name="Arc 1049"/>
            <p:cNvSpPr>
              <a:spLocks/>
            </p:cNvSpPr>
            <p:nvPr/>
          </p:nvSpPr>
          <p:spPr bwMode="auto">
            <a:xfrm>
              <a:off x="9207048" y="12836503"/>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43" name="Oval 1050"/>
            <p:cNvSpPr>
              <a:spLocks noChangeArrowheads="1"/>
            </p:cNvSpPr>
            <p:nvPr/>
          </p:nvSpPr>
          <p:spPr bwMode="auto">
            <a:xfrm>
              <a:off x="9708338" y="12836503"/>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44" name="Arc 1051"/>
            <p:cNvSpPr>
              <a:spLocks/>
            </p:cNvSpPr>
            <p:nvPr/>
          </p:nvSpPr>
          <p:spPr bwMode="auto">
            <a:xfrm>
              <a:off x="9708338" y="12836503"/>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45" name="Oval 1052"/>
            <p:cNvSpPr>
              <a:spLocks noChangeArrowheads="1"/>
            </p:cNvSpPr>
            <p:nvPr/>
          </p:nvSpPr>
          <p:spPr bwMode="auto">
            <a:xfrm>
              <a:off x="9955174" y="12826949"/>
              <a:ext cx="24683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46" name="Arc 1053"/>
            <p:cNvSpPr>
              <a:spLocks/>
            </p:cNvSpPr>
            <p:nvPr/>
          </p:nvSpPr>
          <p:spPr bwMode="auto">
            <a:xfrm>
              <a:off x="9955174" y="12826949"/>
              <a:ext cx="24683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47" name="Oval 1054"/>
            <p:cNvSpPr>
              <a:spLocks noChangeArrowheads="1"/>
            </p:cNvSpPr>
            <p:nvPr/>
          </p:nvSpPr>
          <p:spPr bwMode="auto">
            <a:xfrm>
              <a:off x="10194391" y="12836503"/>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48" name="Arc 1055"/>
            <p:cNvSpPr>
              <a:spLocks/>
            </p:cNvSpPr>
            <p:nvPr/>
          </p:nvSpPr>
          <p:spPr bwMode="auto">
            <a:xfrm>
              <a:off x="10194391" y="12836503"/>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49" name="Oval 1056"/>
            <p:cNvSpPr>
              <a:spLocks noChangeArrowheads="1"/>
            </p:cNvSpPr>
            <p:nvPr/>
          </p:nvSpPr>
          <p:spPr bwMode="auto">
            <a:xfrm>
              <a:off x="10441227" y="12836503"/>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50" name="Arc 1057"/>
            <p:cNvSpPr>
              <a:spLocks/>
            </p:cNvSpPr>
            <p:nvPr/>
          </p:nvSpPr>
          <p:spPr bwMode="auto">
            <a:xfrm>
              <a:off x="10441227" y="12836503"/>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51" name="Oval 1058"/>
            <p:cNvSpPr>
              <a:spLocks noChangeArrowheads="1"/>
            </p:cNvSpPr>
            <p:nvPr/>
          </p:nvSpPr>
          <p:spPr bwMode="auto">
            <a:xfrm>
              <a:off x="10697205" y="12836503"/>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52" name="Arc 1059"/>
            <p:cNvSpPr>
              <a:spLocks/>
            </p:cNvSpPr>
            <p:nvPr/>
          </p:nvSpPr>
          <p:spPr bwMode="auto">
            <a:xfrm>
              <a:off x="10697205" y="12836503"/>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53" name="Oval 1060"/>
            <p:cNvSpPr>
              <a:spLocks noChangeArrowheads="1"/>
            </p:cNvSpPr>
            <p:nvPr/>
          </p:nvSpPr>
          <p:spPr bwMode="auto">
            <a:xfrm>
              <a:off x="10944041" y="12836503"/>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54" name="Arc 1061"/>
            <p:cNvSpPr>
              <a:spLocks/>
            </p:cNvSpPr>
            <p:nvPr/>
          </p:nvSpPr>
          <p:spPr bwMode="auto">
            <a:xfrm>
              <a:off x="10944041" y="12836503"/>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55" name="Oval 1062"/>
            <p:cNvSpPr>
              <a:spLocks noChangeArrowheads="1"/>
            </p:cNvSpPr>
            <p:nvPr/>
          </p:nvSpPr>
          <p:spPr bwMode="auto">
            <a:xfrm>
              <a:off x="11190877" y="12836503"/>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56" name="Arc 1063"/>
            <p:cNvSpPr>
              <a:spLocks/>
            </p:cNvSpPr>
            <p:nvPr/>
          </p:nvSpPr>
          <p:spPr bwMode="auto">
            <a:xfrm>
              <a:off x="11190877" y="12836503"/>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57" name="Oval 1064"/>
            <p:cNvSpPr>
              <a:spLocks noChangeArrowheads="1"/>
            </p:cNvSpPr>
            <p:nvPr/>
          </p:nvSpPr>
          <p:spPr bwMode="auto">
            <a:xfrm>
              <a:off x="11437713" y="1282694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58" name="Arc 1065"/>
            <p:cNvSpPr>
              <a:spLocks/>
            </p:cNvSpPr>
            <p:nvPr/>
          </p:nvSpPr>
          <p:spPr bwMode="auto">
            <a:xfrm>
              <a:off x="11437713" y="1282694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59" name="Oval 1066"/>
            <p:cNvSpPr>
              <a:spLocks noChangeArrowheads="1"/>
            </p:cNvSpPr>
            <p:nvPr/>
          </p:nvSpPr>
          <p:spPr bwMode="auto">
            <a:xfrm>
              <a:off x="8600624" y="1298300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60" name="Arc 1067"/>
            <p:cNvSpPr>
              <a:spLocks/>
            </p:cNvSpPr>
            <p:nvPr/>
          </p:nvSpPr>
          <p:spPr bwMode="auto">
            <a:xfrm>
              <a:off x="8600624" y="1298300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61" name="Oval 1068"/>
            <p:cNvSpPr>
              <a:spLocks noChangeArrowheads="1"/>
            </p:cNvSpPr>
            <p:nvPr/>
          </p:nvSpPr>
          <p:spPr bwMode="auto">
            <a:xfrm>
              <a:off x="8847460" y="1298300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62" name="Arc 1069"/>
            <p:cNvSpPr>
              <a:spLocks/>
            </p:cNvSpPr>
            <p:nvPr/>
          </p:nvSpPr>
          <p:spPr bwMode="auto">
            <a:xfrm>
              <a:off x="8847460" y="1298300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63" name="Oval 1070"/>
            <p:cNvSpPr>
              <a:spLocks noChangeArrowheads="1"/>
            </p:cNvSpPr>
            <p:nvPr/>
          </p:nvSpPr>
          <p:spPr bwMode="auto">
            <a:xfrm>
              <a:off x="9350273" y="1298300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64" name="Arc 1071"/>
            <p:cNvSpPr>
              <a:spLocks/>
            </p:cNvSpPr>
            <p:nvPr/>
          </p:nvSpPr>
          <p:spPr bwMode="auto">
            <a:xfrm>
              <a:off x="9350273" y="1298300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65" name="Oval 1072"/>
            <p:cNvSpPr>
              <a:spLocks noChangeArrowheads="1"/>
            </p:cNvSpPr>
            <p:nvPr/>
          </p:nvSpPr>
          <p:spPr bwMode="auto">
            <a:xfrm>
              <a:off x="9094296" y="1298300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66" name="Arc 1073"/>
            <p:cNvSpPr>
              <a:spLocks/>
            </p:cNvSpPr>
            <p:nvPr/>
          </p:nvSpPr>
          <p:spPr bwMode="auto">
            <a:xfrm>
              <a:off x="9094296" y="1298300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67" name="Oval 1074"/>
            <p:cNvSpPr>
              <a:spLocks noChangeArrowheads="1"/>
            </p:cNvSpPr>
            <p:nvPr/>
          </p:nvSpPr>
          <p:spPr bwMode="auto">
            <a:xfrm>
              <a:off x="9597109" y="1298300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68" name="Arc 1075"/>
            <p:cNvSpPr>
              <a:spLocks/>
            </p:cNvSpPr>
            <p:nvPr/>
          </p:nvSpPr>
          <p:spPr bwMode="auto">
            <a:xfrm>
              <a:off x="9597109" y="1298300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69" name="Oval 1076"/>
            <p:cNvSpPr>
              <a:spLocks noChangeArrowheads="1"/>
            </p:cNvSpPr>
            <p:nvPr/>
          </p:nvSpPr>
          <p:spPr bwMode="auto">
            <a:xfrm>
              <a:off x="9843945" y="12971857"/>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70" name="Arc 1077"/>
            <p:cNvSpPr>
              <a:spLocks/>
            </p:cNvSpPr>
            <p:nvPr/>
          </p:nvSpPr>
          <p:spPr bwMode="auto">
            <a:xfrm>
              <a:off x="9843945" y="12971857"/>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71" name="Oval 1078"/>
            <p:cNvSpPr>
              <a:spLocks noChangeArrowheads="1"/>
            </p:cNvSpPr>
            <p:nvPr/>
          </p:nvSpPr>
          <p:spPr bwMode="auto">
            <a:xfrm>
              <a:off x="10083163" y="1298300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72" name="Arc 1079"/>
            <p:cNvSpPr>
              <a:spLocks/>
            </p:cNvSpPr>
            <p:nvPr/>
          </p:nvSpPr>
          <p:spPr bwMode="auto">
            <a:xfrm>
              <a:off x="10083163" y="1298300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73" name="Oval 1080"/>
            <p:cNvSpPr>
              <a:spLocks noChangeArrowheads="1"/>
            </p:cNvSpPr>
            <p:nvPr/>
          </p:nvSpPr>
          <p:spPr bwMode="auto">
            <a:xfrm>
              <a:off x="10329999" y="1298300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74" name="Arc 1081"/>
            <p:cNvSpPr>
              <a:spLocks/>
            </p:cNvSpPr>
            <p:nvPr/>
          </p:nvSpPr>
          <p:spPr bwMode="auto">
            <a:xfrm>
              <a:off x="10329999" y="1298300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75" name="Oval 1082"/>
            <p:cNvSpPr>
              <a:spLocks noChangeArrowheads="1"/>
            </p:cNvSpPr>
            <p:nvPr/>
          </p:nvSpPr>
          <p:spPr bwMode="auto">
            <a:xfrm>
              <a:off x="10576835" y="12983004"/>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76" name="Arc 1083"/>
            <p:cNvSpPr>
              <a:spLocks/>
            </p:cNvSpPr>
            <p:nvPr/>
          </p:nvSpPr>
          <p:spPr bwMode="auto">
            <a:xfrm>
              <a:off x="10576835" y="12983004"/>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77" name="Oval 1084"/>
            <p:cNvSpPr>
              <a:spLocks noChangeArrowheads="1"/>
            </p:cNvSpPr>
            <p:nvPr/>
          </p:nvSpPr>
          <p:spPr bwMode="auto">
            <a:xfrm>
              <a:off x="10831289" y="1298300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78" name="Arc 1085"/>
            <p:cNvSpPr>
              <a:spLocks/>
            </p:cNvSpPr>
            <p:nvPr/>
          </p:nvSpPr>
          <p:spPr bwMode="auto">
            <a:xfrm>
              <a:off x="10831289" y="1298300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79" name="Oval 1086"/>
            <p:cNvSpPr>
              <a:spLocks noChangeArrowheads="1"/>
            </p:cNvSpPr>
            <p:nvPr/>
          </p:nvSpPr>
          <p:spPr bwMode="auto">
            <a:xfrm>
              <a:off x="11079648" y="1298300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80" name="Arc 1087"/>
            <p:cNvSpPr>
              <a:spLocks/>
            </p:cNvSpPr>
            <p:nvPr/>
          </p:nvSpPr>
          <p:spPr bwMode="auto">
            <a:xfrm>
              <a:off x="11079648" y="1298300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81" name="Oval 1088"/>
            <p:cNvSpPr>
              <a:spLocks noChangeArrowheads="1"/>
            </p:cNvSpPr>
            <p:nvPr/>
          </p:nvSpPr>
          <p:spPr bwMode="auto">
            <a:xfrm>
              <a:off x="11326484" y="1297185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82" name="Arc 1089"/>
            <p:cNvSpPr>
              <a:spLocks/>
            </p:cNvSpPr>
            <p:nvPr/>
          </p:nvSpPr>
          <p:spPr bwMode="auto">
            <a:xfrm>
              <a:off x="11326484" y="1297185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83" name="Oval 1090"/>
            <p:cNvSpPr>
              <a:spLocks noChangeArrowheads="1"/>
            </p:cNvSpPr>
            <p:nvPr/>
          </p:nvSpPr>
          <p:spPr bwMode="auto">
            <a:xfrm>
              <a:off x="8489395" y="13129504"/>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84" name="Arc 1091"/>
            <p:cNvSpPr>
              <a:spLocks/>
            </p:cNvSpPr>
            <p:nvPr/>
          </p:nvSpPr>
          <p:spPr bwMode="auto">
            <a:xfrm>
              <a:off x="8489395" y="13129504"/>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85" name="Oval 1092"/>
            <p:cNvSpPr>
              <a:spLocks noChangeArrowheads="1"/>
            </p:cNvSpPr>
            <p:nvPr/>
          </p:nvSpPr>
          <p:spPr bwMode="auto">
            <a:xfrm>
              <a:off x="8736231" y="13129504"/>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86" name="Arc 1093"/>
            <p:cNvSpPr>
              <a:spLocks/>
            </p:cNvSpPr>
            <p:nvPr/>
          </p:nvSpPr>
          <p:spPr bwMode="auto">
            <a:xfrm>
              <a:off x="8736231" y="13129504"/>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87" name="Oval 1094"/>
            <p:cNvSpPr>
              <a:spLocks noChangeArrowheads="1"/>
            </p:cNvSpPr>
            <p:nvPr/>
          </p:nvSpPr>
          <p:spPr bwMode="auto">
            <a:xfrm>
              <a:off x="9237521" y="1312950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88" name="Arc 1095"/>
            <p:cNvSpPr>
              <a:spLocks/>
            </p:cNvSpPr>
            <p:nvPr/>
          </p:nvSpPr>
          <p:spPr bwMode="auto">
            <a:xfrm>
              <a:off x="9237521" y="1312950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89" name="Oval 1096"/>
            <p:cNvSpPr>
              <a:spLocks noChangeArrowheads="1"/>
            </p:cNvSpPr>
            <p:nvPr/>
          </p:nvSpPr>
          <p:spPr bwMode="auto">
            <a:xfrm>
              <a:off x="8983067" y="13129504"/>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90" name="Arc 1097"/>
            <p:cNvSpPr>
              <a:spLocks/>
            </p:cNvSpPr>
            <p:nvPr/>
          </p:nvSpPr>
          <p:spPr bwMode="auto">
            <a:xfrm>
              <a:off x="8983067" y="13129504"/>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91" name="Oval 1098"/>
            <p:cNvSpPr>
              <a:spLocks noChangeArrowheads="1"/>
            </p:cNvSpPr>
            <p:nvPr/>
          </p:nvSpPr>
          <p:spPr bwMode="auto">
            <a:xfrm>
              <a:off x="9485881" y="13129504"/>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92" name="Arc 1099"/>
            <p:cNvSpPr>
              <a:spLocks/>
            </p:cNvSpPr>
            <p:nvPr/>
          </p:nvSpPr>
          <p:spPr bwMode="auto">
            <a:xfrm>
              <a:off x="9485881" y="13129504"/>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93" name="Oval 1100"/>
            <p:cNvSpPr>
              <a:spLocks noChangeArrowheads="1"/>
            </p:cNvSpPr>
            <p:nvPr/>
          </p:nvSpPr>
          <p:spPr bwMode="auto">
            <a:xfrm>
              <a:off x="9732717" y="13118357"/>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94" name="Arc 1101"/>
            <p:cNvSpPr>
              <a:spLocks/>
            </p:cNvSpPr>
            <p:nvPr/>
          </p:nvSpPr>
          <p:spPr bwMode="auto">
            <a:xfrm>
              <a:off x="9732717" y="13118357"/>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95" name="Oval 1102"/>
            <p:cNvSpPr>
              <a:spLocks noChangeArrowheads="1"/>
            </p:cNvSpPr>
            <p:nvPr/>
          </p:nvSpPr>
          <p:spPr bwMode="auto">
            <a:xfrm>
              <a:off x="9979553" y="13129504"/>
              <a:ext cx="24683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96" name="Arc 1103"/>
            <p:cNvSpPr>
              <a:spLocks/>
            </p:cNvSpPr>
            <p:nvPr/>
          </p:nvSpPr>
          <p:spPr bwMode="auto">
            <a:xfrm>
              <a:off x="9979553" y="13129504"/>
              <a:ext cx="24683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97" name="Oval 1104"/>
            <p:cNvSpPr>
              <a:spLocks noChangeArrowheads="1"/>
            </p:cNvSpPr>
            <p:nvPr/>
          </p:nvSpPr>
          <p:spPr bwMode="auto">
            <a:xfrm>
              <a:off x="10218770" y="13129504"/>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98" name="Arc 1105"/>
            <p:cNvSpPr>
              <a:spLocks/>
            </p:cNvSpPr>
            <p:nvPr/>
          </p:nvSpPr>
          <p:spPr bwMode="auto">
            <a:xfrm>
              <a:off x="10218770" y="13129504"/>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99" name="Oval 1106"/>
            <p:cNvSpPr>
              <a:spLocks noChangeArrowheads="1"/>
            </p:cNvSpPr>
            <p:nvPr/>
          </p:nvSpPr>
          <p:spPr bwMode="auto">
            <a:xfrm>
              <a:off x="10465606" y="13129504"/>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00" name="Arc 1107"/>
            <p:cNvSpPr>
              <a:spLocks/>
            </p:cNvSpPr>
            <p:nvPr/>
          </p:nvSpPr>
          <p:spPr bwMode="auto">
            <a:xfrm>
              <a:off x="10465606" y="13129504"/>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01" name="Oval 1108"/>
            <p:cNvSpPr>
              <a:spLocks noChangeArrowheads="1"/>
            </p:cNvSpPr>
            <p:nvPr/>
          </p:nvSpPr>
          <p:spPr bwMode="auto">
            <a:xfrm>
              <a:off x="10712442" y="13129504"/>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02" name="Arc 1109"/>
            <p:cNvSpPr>
              <a:spLocks/>
            </p:cNvSpPr>
            <p:nvPr/>
          </p:nvSpPr>
          <p:spPr bwMode="auto">
            <a:xfrm>
              <a:off x="10712442" y="13129504"/>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03" name="Oval 1110"/>
            <p:cNvSpPr>
              <a:spLocks noChangeArrowheads="1"/>
            </p:cNvSpPr>
            <p:nvPr/>
          </p:nvSpPr>
          <p:spPr bwMode="auto">
            <a:xfrm>
              <a:off x="10966896" y="1312950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04" name="Arc 1111"/>
            <p:cNvSpPr>
              <a:spLocks/>
            </p:cNvSpPr>
            <p:nvPr/>
          </p:nvSpPr>
          <p:spPr bwMode="auto">
            <a:xfrm>
              <a:off x="10966896" y="1312950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05" name="Oval 1112"/>
            <p:cNvSpPr>
              <a:spLocks noChangeArrowheads="1"/>
            </p:cNvSpPr>
            <p:nvPr/>
          </p:nvSpPr>
          <p:spPr bwMode="auto">
            <a:xfrm>
              <a:off x="11215256" y="13118357"/>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06" name="Arc 1113"/>
            <p:cNvSpPr>
              <a:spLocks/>
            </p:cNvSpPr>
            <p:nvPr/>
          </p:nvSpPr>
          <p:spPr bwMode="auto">
            <a:xfrm>
              <a:off x="11215256" y="13118357"/>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07" name="Oval 1114"/>
            <p:cNvSpPr>
              <a:spLocks noChangeArrowheads="1"/>
            </p:cNvSpPr>
            <p:nvPr/>
          </p:nvSpPr>
          <p:spPr bwMode="auto">
            <a:xfrm>
              <a:off x="8378167" y="1327441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08" name="Arc 1115"/>
            <p:cNvSpPr>
              <a:spLocks/>
            </p:cNvSpPr>
            <p:nvPr/>
          </p:nvSpPr>
          <p:spPr bwMode="auto">
            <a:xfrm>
              <a:off x="8378167" y="1327441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09" name="Oval 1116"/>
            <p:cNvSpPr>
              <a:spLocks noChangeArrowheads="1"/>
            </p:cNvSpPr>
            <p:nvPr/>
          </p:nvSpPr>
          <p:spPr bwMode="auto">
            <a:xfrm>
              <a:off x="8625003" y="13274412"/>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10" name="Arc 1117"/>
            <p:cNvSpPr>
              <a:spLocks/>
            </p:cNvSpPr>
            <p:nvPr/>
          </p:nvSpPr>
          <p:spPr bwMode="auto">
            <a:xfrm>
              <a:off x="8625003" y="13274412"/>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11" name="Oval 1118"/>
            <p:cNvSpPr>
              <a:spLocks noChangeArrowheads="1"/>
            </p:cNvSpPr>
            <p:nvPr/>
          </p:nvSpPr>
          <p:spPr bwMode="auto">
            <a:xfrm>
              <a:off x="9118674" y="13274412"/>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12" name="Arc 1119"/>
            <p:cNvSpPr>
              <a:spLocks/>
            </p:cNvSpPr>
            <p:nvPr/>
          </p:nvSpPr>
          <p:spPr bwMode="auto">
            <a:xfrm>
              <a:off x="9118674" y="13274412"/>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13" name="Oval 1120"/>
            <p:cNvSpPr>
              <a:spLocks noChangeArrowheads="1"/>
            </p:cNvSpPr>
            <p:nvPr/>
          </p:nvSpPr>
          <p:spPr bwMode="auto">
            <a:xfrm>
              <a:off x="8871838" y="1327441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14" name="Arc 1121"/>
            <p:cNvSpPr>
              <a:spLocks/>
            </p:cNvSpPr>
            <p:nvPr/>
          </p:nvSpPr>
          <p:spPr bwMode="auto">
            <a:xfrm>
              <a:off x="8871838" y="1327441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15" name="Oval 1122"/>
            <p:cNvSpPr>
              <a:spLocks noChangeArrowheads="1"/>
            </p:cNvSpPr>
            <p:nvPr/>
          </p:nvSpPr>
          <p:spPr bwMode="auto">
            <a:xfrm>
              <a:off x="9365510" y="13274412"/>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16" name="Arc 1123"/>
            <p:cNvSpPr>
              <a:spLocks/>
            </p:cNvSpPr>
            <p:nvPr/>
          </p:nvSpPr>
          <p:spPr bwMode="auto">
            <a:xfrm>
              <a:off x="9365510" y="13274412"/>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17" name="Oval 1124"/>
            <p:cNvSpPr>
              <a:spLocks noChangeArrowheads="1"/>
            </p:cNvSpPr>
            <p:nvPr/>
          </p:nvSpPr>
          <p:spPr bwMode="auto">
            <a:xfrm>
              <a:off x="9619965" y="1327441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18" name="Arc 1125"/>
            <p:cNvSpPr>
              <a:spLocks/>
            </p:cNvSpPr>
            <p:nvPr/>
          </p:nvSpPr>
          <p:spPr bwMode="auto">
            <a:xfrm>
              <a:off x="9619965" y="1327441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19" name="Oval 1126"/>
            <p:cNvSpPr>
              <a:spLocks noChangeArrowheads="1"/>
            </p:cNvSpPr>
            <p:nvPr/>
          </p:nvSpPr>
          <p:spPr bwMode="auto">
            <a:xfrm>
              <a:off x="9868324" y="13274412"/>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20" name="Arc 1127"/>
            <p:cNvSpPr>
              <a:spLocks/>
            </p:cNvSpPr>
            <p:nvPr/>
          </p:nvSpPr>
          <p:spPr bwMode="auto">
            <a:xfrm>
              <a:off x="9868324" y="13274412"/>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21" name="Oval 1128"/>
            <p:cNvSpPr>
              <a:spLocks noChangeArrowheads="1"/>
            </p:cNvSpPr>
            <p:nvPr/>
          </p:nvSpPr>
          <p:spPr bwMode="auto">
            <a:xfrm>
              <a:off x="10107542" y="13274412"/>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22" name="Arc 1129"/>
            <p:cNvSpPr>
              <a:spLocks/>
            </p:cNvSpPr>
            <p:nvPr/>
          </p:nvSpPr>
          <p:spPr bwMode="auto">
            <a:xfrm>
              <a:off x="10107542" y="13274412"/>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23" name="Oval 1130"/>
            <p:cNvSpPr>
              <a:spLocks noChangeArrowheads="1"/>
            </p:cNvSpPr>
            <p:nvPr/>
          </p:nvSpPr>
          <p:spPr bwMode="auto">
            <a:xfrm>
              <a:off x="10354378" y="1327441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24" name="Arc 1131"/>
            <p:cNvSpPr>
              <a:spLocks/>
            </p:cNvSpPr>
            <p:nvPr/>
          </p:nvSpPr>
          <p:spPr bwMode="auto">
            <a:xfrm>
              <a:off x="10354378" y="1327441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25" name="Oval 1132"/>
            <p:cNvSpPr>
              <a:spLocks noChangeArrowheads="1"/>
            </p:cNvSpPr>
            <p:nvPr/>
          </p:nvSpPr>
          <p:spPr bwMode="auto">
            <a:xfrm>
              <a:off x="10601213" y="1327441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26" name="Arc 1133"/>
            <p:cNvSpPr>
              <a:spLocks/>
            </p:cNvSpPr>
            <p:nvPr/>
          </p:nvSpPr>
          <p:spPr bwMode="auto">
            <a:xfrm>
              <a:off x="10601213" y="1327441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27" name="Oval 1134"/>
            <p:cNvSpPr>
              <a:spLocks noChangeArrowheads="1"/>
            </p:cNvSpPr>
            <p:nvPr/>
          </p:nvSpPr>
          <p:spPr bwMode="auto">
            <a:xfrm>
              <a:off x="10848049" y="13274412"/>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28" name="Arc 1135"/>
            <p:cNvSpPr>
              <a:spLocks/>
            </p:cNvSpPr>
            <p:nvPr/>
          </p:nvSpPr>
          <p:spPr bwMode="auto">
            <a:xfrm>
              <a:off x="10848049" y="13274412"/>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29" name="Oval 1136"/>
            <p:cNvSpPr>
              <a:spLocks noChangeArrowheads="1"/>
            </p:cNvSpPr>
            <p:nvPr/>
          </p:nvSpPr>
          <p:spPr bwMode="auto">
            <a:xfrm>
              <a:off x="11102504" y="1327441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30" name="Arc 1137"/>
            <p:cNvSpPr>
              <a:spLocks/>
            </p:cNvSpPr>
            <p:nvPr/>
          </p:nvSpPr>
          <p:spPr bwMode="auto">
            <a:xfrm>
              <a:off x="11102504" y="1327441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31" name="Oval 1138"/>
            <p:cNvSpPr>
              <a:spLocks noChangeArrowheads="1"/>
            </p:cNvSpPr>
            <p:nvPr/>
          </p:nvSpPr>
          <p:spPr bwMode="auto">
            <a:xfrm>
              <a:off x="8257796" y="13420912"/>
              <a:ext cx="263596"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32" name="Arc 1139"/>
            <p:cNvSpPr>
              <a:spLocks/>
            </p:cNvSpPr>
            <p:nvPr/>
          </p:nvSpPr>
          <p:spPr bwMode="auto">
            <a:xfrm>
              <a:off x="8257796" y="13420912"/>
              <a:ext cx="263596"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33" name="Oval 1140"/>
            <p:cNvSpPr>
              <a:spLocks noChangeArrowheads="1"/>
            </p:cNvSpPr>
            <p:nvPr/>
          </p:nvSpPr>
          <p:spPr bwMode="auto">
            <a:xfrm>
              <a:off x="8512250" y="13432059"/>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34" name="Arc 1141"/>
            <p:cNvSpPr>
              <a:spLocks/>
            </p:cNvSpPr>
            <p:nvPr/>
          </p:nvSpPr>
          <p:spPr bwMode="auto">
            <a:xfrm>
              <a:off x="8512250" y="13432059"/>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35" name="Oval 1142"/>
            <p:cNvSpPr>
              <a:spLocks noChangeArrowheads="1"/>
            </p:cNvSpPr>
            <p:nvPr/>
          </p:nvSpPr>
          <p:spPr bwMode="auto">
            <a:xfrm>
              <a:off x="9007446" y="13420912"/>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36" name="Arc 1143"/>
            <p:cNvSpPr>
              <a:spLocks/>
            </p:cNvSpPr>
            <p:nvPr/>
          </p:nvSpPr>
          <p:spPr bwMode="auto">
            <a:xfrm>
              <a:off x="9007446" y="13420912"/>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37" name="Oval 1144"/>
            <p:cNvSpPr>
              <a:spLocks noChangeArrowheads="1"/>
            </p:cNvSpPr>
            <p:nvPr/>
          </p:nvSpPr>
          <p:spPr bwMode="auto">
            <a:xfrm>
              <a:off x="8760610" y="13420912"/>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38" name="Arc 1145"/>
            <p:cNvSpPr>
              <a:spLocks/>
            </p:cNvSpPr>
            <p:nvPr/>
          </p:nvSpPr>
          <p:spPr bwMode="auto">
            <a:xfrm>
              <a:off x="8760610" y="13420912"/>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39" name="Oval 1146"/>
            <p:cNvSpPr>
              <a:spLocks noChangeArrowheads="1"/>
            </p:cNvSpPr>
            <p:nvPr/>
          </p:nvSpPr>
          <p:spPr bwMode="auto">
            <a:xfrm>
              <a:off x="9254282" y="13420912"/>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40" name="Arc 1147"/>
            <p:cNvSpPr>
              <a:spLocks/>
            </p:cNvSpPr>
            <p:nvPr/>
          </p:nvSpPr>
          <p:spPr bwMode="auto">
            <a:xfrm>
              <a:off x="9254282" y="13420912"/>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41" name="Oval 1148"/>
            <p:cNvSpPr>
              <a:spLocks noChangeArrowheads="1"/>
            </p:cNvSpPr>
            <p:nvPr/>
          </p:nvSpPr>
          <p:spPr bwMode="auto">
            <a:xfrm>
              <a:off x="9501118" y="13420912"/>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42" name="Arc 1149"/>
            <p:cNvSpPr>
              <a:spLocks/>
            </p:cNvSpPr>
            <p:nvPr/>
          </p:nvSpPr>
          <p:spPr bwMode="auto">
            <a:xfrm>
              <a:off x="9501118" y="13420912"/>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43" name="Oval 1150"/>
            <p:cNvSpPr>
              <a:spLocks noChangeArrowheads="1"/>
            </p:cNvSpPr>
            <p:nvPr/>
          </p:nvSpPr>
          <p:spPr bwMode="auto">
            <a:xfrm>
              <a:off x="9755572" y="13420912"/>
              <a:ext cx="248360"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44" name="Arc 1151"/>
            <p:cNvSpPr>
              <a:spLocks/>
            </p:cNvSpPr>
            <p:nvPr/>
          </p:nvSpPr>
          <p:spPr bwMode="auto">
            <a:xfrm>
              <a:off x="9755572" y="13420912"/>
              <a:ext cx="248360"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45" name="Oval 1152"/>
            <p:cNvSpPr>
              <a:spLocks noChangeArrowheads="1"/>
            </p:cNvSpPr>
            <p:nvPr/>
          </p:nvSpPr>
          <p:spPr bwMode="auto">
            <a:xfrm>
              <a:off x="9994789" y="13432059"/>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46" name="Arc 1153"/>
            <p:cNvSpPr>
              <a:spLocks/>
            </p:cNvSpPr>
            <p:nvPr/>
          </p:nvSpPr>
          <p:spPr bwMode="auto">
            <a:xfrm>
              <a:off x="9994789" y="13432059"/>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47" name="Oval 1154"/>
            <p:cNvSpPr>
              <a:spLocks noChangeArrowheads="1"/>
            </p:cNvSpPr>
            <p:nvPr/>
          </p:nvSpPr>
          <p:spPr bwMode="auto">
            <a:xfrm>
              <a:off x="10241625" y="13420912"/>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48" name="Arc 1155"/>
            <p:cNvSpPr>
              <a:spLocks/>
            </p:cNvSpPr>
            <p:nvPr/>
          </p:nvSpPr>
          <p:spPr bwMode="auto">
            <a:xfrm>
              <a:off x="10241625" y="13420912"/>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49" name="Oval 1156"/>
            <p:cNvSpPr>
              <a:spLocks noChangeArrowheads="1"/>
            </p:cNvSpPr>
            <p:nvPr/>
          </p:nvSpPr>
          <p:spPr bwMode="auto">
            <a:xfrm>
              <a:off x="10489985" y="13420912"/>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50" name="Arc 1157"/>
            <p:cNvSpPr>
              <a:spLocks/>
            </p:cNvSpPr>
            <p:nvPr/>
          </p:nvSpPr>
          <p:spPr bwMode="auto">
            <a:xfrm>
              <a:off x="10489985" y="13420912"/>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51" name="Oval 1158"/>
            <p:cNvSpPr>
              <a:spLocks noChangeArrowheads="1"/>
            </p:cNvSpPr>
            <p:nvPr/>
          </p:nvSpPr>
          <p:spPr bwMode="auto">
            <a:xfrm>
              <a:off x="10736821" y="13420912"/>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52" name="Arc 1159"/>
            <p:cNvSpPr>
              <a:spLocks/>
            </p:cNvSpPr>
            <p:nvPr/>
          </p:nvSpPr>
          <p:spPr bwMode="auto">
            <a:xfrm>
              <a:off x="10736821" y="13420912"/>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53" name="Oval 1160"/>
            <p:cNvSpPr>
              <a:spLocks noChangeArrowheads="1"/>
            </p:cNvSpPr>
            <p:nvPr/>
          </p:nvSpPr>
          <p:spPr bwMode="auto">
            <a:xfrm>
              <a:off x="10983657" y="13420912"/>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54" name="Arc 1161"/>
            <p:cNvSpPr>
              <a:spLocks/>
            </p:cNvSpPr>
            <p:nvPr/>
          </p:nvSpPr>
          <p:spPr bwMode="auto">
            <a:xfrm>
              <a:off x="10983657" y="13420912"/>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55" name="Oval 1162"/>
            <p:cNvSpPr>
              <a:spLocks noChangeArrowheads="1"/>
            </p:cNvSpPr>
            <p:nvPr/>
          </p:nvSpPr>
          <p:spPr bwMode="auto">
            <a:xfrm>
              <a:off x="8146568" y="13576966"/>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56" name="Arc 1163"/>
            <p:cNvSpPr>
              <a:spLocks/>
            </p:cNvSpPr>
            <p:nvPr/>
          </p:nvSpPr>
          <p:spPr bwMode="auto">
            <a:xfrm>
              <a:off x="8146568" y="13576966"/>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57" name="Oval 1164"/>
            <p:cNvSpPr>
              <a:spLocks noChangeArrowheads="1"/>
            </p:cNvSpPr>
            <p:nvPr/>
          </p:nvSpPr>
          <p:spPr bwMode="auto">
            <a:xfrm>
              <a:off x="8393403" y="13576966"/>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58" name="Arc 1165"/>
            <p:cNvSpPr>
              <a:spLocks/>
            </p:cNvSpPr>
            <p:nvPr/>
          </p:nvSpPr>
          <p:spPr bwMode="auto">
            <a:xfrm>
              <a:off x="8393403" y="13576966"/>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59" name="Oval 1166"/>
            <p:cNvSpPr>
              <a:spLocks noChangeArrowheads="1"/>
            </p:cNvSpPr>
            <p:nvPr/>
          </p:nvSpPr>
          <p:spPr bwMode="auto">
            <a:xfrm>
              <a:off x="8896217" y="13576966"/>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60" name="Arc 1167"/>
            <p:cNvSpPr>
              <a:spLocks/>
            </p:cNvSpPr>
            <p:nvPr/>
          </p:nvSpPr>
          <p:spPr bwMode="auto">
            <a:xfrm>
              <a:off x="8896217" y="13576966"/>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61" name="Oval 1168"/>
            <p:cNvSpPr>
              <a:spLocks noChangeArrowheads="1"/>
            </p:cNvSpPr>
            <p:nvPr/>
          </p:nvSpPr>
          <p:spPr bwMode="auto">
            <a:xfrm>
              <a:off x="8647858" y="13576966"/>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62" name="Arc 1169"/>
            <p:cNvSpPr>
              <a:spLocks/>
            </p:cNvSpPr>
            <p:nvPr/>
          </p:nvSpPr>
          <p:spPr bwMode="auto">
            <a:xfrm>
              <a:off x="8647858" y="13576966"/>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63" name="Oval 1170"/>
            <p:cNvSpPr>
              <a:spLocks noChangeArrowheads="1"/>
            </p:cNvSpPr>
            <p:nvPr/>
          </p:nvSpPr>
          <p:spPr bwMode="auto">
            <a:xfrm>
              <a:off x="9143053" y="13576966"/>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64" name="Arc 1171"/>
            <p:cNvSpPr>
              <a:spLocks/>
            </p:cNvSpPr>
            <p:nvPr/>
          </p:nvSpPr>
          <p:spPr bwMode="auto">
            <a:xfrm>
              <a:off x="9143053" y="13576966"/>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65" name="Oval 1172"/>
            <p:cNvSpPr>
              <a:spLocks noChangeArrowheads="1"/>
            </p:cNvSpPr>
            <p:nvPr/>
          </p:nvSpPr>
          <p:spPr bwMode="auto">
            <a:xfrm>
              <a:off x="9389889" y="1356741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66" name="Arc 1173"/>
            <p:cNvSpPr>
              <a:spLocks/>
            </p:cNvSpPr>
            <p:nvPr/>
          </p:nvSpPr>
          <p:spPr bwMode="auto">
            <a:xfrm>
              <a:off x="9389889" y="1356741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67" name="Oval 1174"/>
            <p:cNvSpPr>
              <a:spLocks noChangeArrowheads="1"/>
            </p:cNvSpPr>
            <p:nvPr/>
          </p:nvSpPr>
          <p:spPr bwMode="auto">
            <a:xfrm>
              <a:off x="9636725" y="13576966"/>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68" name="Arc 1175"/>
            <p:cNvSpPr>
              <a:spLocks/>
            </p:cNvSpPr>
            <p:nvPr/>
          </p:nvSpPr>
          <p:spPr bwMode="auto">
            <a:xfrm>
              <a:off x="9636725" y="13576966"/>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69" name="Oval 1176"/>
            <p:cNvSpPr>
              <a:spLocks noChangeArrowheads="1"/>
            </p:cNvSpPr>
            <p:nvPr/>
          </p:nvSpPr>
          <p:spPr bwMode="auto">
            <a:xfrm>
              <a:off x="9891179" y="13576966"/>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70" name="Arc 1177"/>
            <p:cNvSpPr>
              <a:spLocks/>
            </p:cNvSpPr>
            <p:nvPr/>
          </p:nvSpPr>
          <p:spPr bwMode="auto">
            <a:xfrm>
              <a:off x="9891179" y="13576966"/>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71" name="Oval 1178"/>
            <p:cNvSpPr>
              <a:spLocks noChangeArrowheads="1"/>
            </p:cNvSpPr>
            <p:nvPr/>
          </p:nvSpPr>
          <p:spPr bwMode="auto">
            <a:xfrm>
              <a:off x="10130397" y="13576966"/>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72" name="Arc 1179"/>
            <p:cNvSpPr>
              <a:spLocks/>
            </p:cNvSpPr>
            <p:nvPr/>
          </p:nvSpPr>
          <p:spPr bwMode="auto">
            <a:xfrm>
              <a:off x="10130397" y="13576966"/>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73" name="Oval 1180"/>
            <p:cNvSpPr>
              <a:spLocks noChangeArrowheads="1"/>
            </p:cNvSpPr>
            <p:nvPr/>
          </p:nvSpPr>
          <p:spPr bwMode="auto">
            <a:xfrm>
              <a:off x="10377233" y="13576966"/>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74" name="Arc 1181"/>
            <p:cNvSpPr>
              <a:spLocks/>
            </p:cNvSpPr>
            <p:nvPr/>
          </p:nvSpPr>
          <p:spPr bwMode="auto">
            <a:xfrm>
              <a:off x="10377233" y="13576966"/>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75" name="Oval 1182"/>
            <p:cNvSpPr>
              <a:spLocks noChangeArrowheads="1"/>
            </p:cNvSpPr>
            <p:nvPr/>
          </p:nvSpPr>
          <p:spPr bwMode="auto">
            <a:xfrm>
              <a:off x="10624069" y="13576966"/>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76" name="Arc 1183"/>
            <p:cNvSpPr>
              <a:spLocks/>
            </p:cNvSpPr>
            <p:nvPr/>
          </p:nvSpPr>
          <p:spPr bwMode="auto">
            <a:xfrm>
              <a:off x="10624069" y="13576966"/>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77" name="Oval 1184"/>
            <p:cNvSpPr>
              <a:spLocks noChangeArrowheads="1"/>
            </p:cNvSpPr>
            <p:nvPr/>
          </p:nvSpPr>
          <p:spPr bwMode="auto">
            <a:xfrm>
              <a:off x="10872428" y="1356741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78" name="Arc 1185"/>
            <p:cNvSpPr>
              <a:spLocks/>
            </p:cNvSpPr>
            <p:nvPr/>
          </p:nvSpPr>
          <p:spPr bwMode="auto">
            <a:xfrm>
              <a:off x="10872428" y="1356741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79" name="Oval 1186"/>
            <p:cNvSpPr>
              <a:spLocks noChangeArrowheads="1"/>
            </p:cNvSpPr>
            <p:nvPr/>
          </p:nvSpPr>
          <p:spPr bwMode="auto">
            <a:xfrm>
              <a:off x="8035339" y="137234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80" name="Arc 1187"/>
            <p:cNvSpPr>
              <a:spLocks/>
            </p:cNvSpPr>
            <p:nvPr/>
          </p:nvSpPr>
          <p:spPr bwMode="auto">
            <a:xfrm>
              <a:off x="8035339" y="137234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81" name="Oval 1188"/>
            <p:cNvSpPr>
              <a:spLocks noChangeArrowheads="1"/>
            </p:cNvSpPr>
            <p:nvPr/>
          </p:nvSpPr>
          <p:spPr bwMode="auto">
            <a:xfrm>
              <a:off x="8282175" y="137234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82" name="Arc 1189"/>
            <p:cNvSpPr>
              <a:spLocks/>
            </p:cNvSpPr>
            <p:nvPr/>
          </p:nvSpPr>
          <p:spPr bwMode="auto">
            <a:xfrm>
              <a:off x="8282175" y="137234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83" name="Oval 1190"/>
            <p:cNvSpPr>
              <a:spLocks noChangeArrowheads="1"/>
            </p:cNvSpPr>
            <p:nvPr/>
          </p:nvSpPr>
          <p:spPr bwMode="auto">
            <a:xfrm>
              <a:off x="8783465" y="13723467"/>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84" name="Arc 1191"/>
            <p:cNvSpPr>
              <a:spLocks/>
            </p:cNvSpPr>
            <p:nvPr/>
          </p:nvSpPr>
          <p:spPr bwMode="auto">
            <a:xfrm>
              <a:off x="8783465" y="13723467"/>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85" name="Oval 1192"/>
            <p:cNvSpPr>
              <a:spLocks noChangeArrowheads="1"/>
            </p:cNvSpPr>
            <p:nvPr/>
          </p:nvSpPr>
          <p:spPr bwMode="auto">
            <a:xfrm>
              <a:off x="8529011" y="13723467"/>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86" name="Arc 1193"/>
            <p:cNvSpPr>
              <a:spLocks/>
            </p:cNvSpPr>
            <p:nvPr/>
          </p:nvSpPr>
          <p:spPr bwMode="auto">
            <a:xfrm>
              <a:off x="8529011" y="13723467"/>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87" name="Oval 1194"/>
            <p:cNvSpPr>
              <a:spLocks noChangeArrowheads="1"/>
            </p:cNvSpPr>
            <p:nvPr/>
          </p:nvSpPr>
          <p:spPr bwMode="auto">
            <a:xfrm>
              <a:off x="9030301" y="13723467"/>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88" name="Arc 1195"/>
            <p:cNvSpPr>
              <a:spLocks/>
            </p:cNvSpPr>
            <p:nvPr/>
          </p:nvSpPr>
          <p:spPr bwMode="auto">
            <a:xfrm>
              <a:off x="9030301" y="13723467"/>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89" name="Oval 1196"/>
            <p:cNvSpPr>
              <a:spLocks noChangeArrowheads="1"/>
            </p:cNvSpPr>
            <p:nvPr/>
          </p:nvSpPr>
          <p:spPr bwMode="auto">
            <a:xfrm>
              <a:off x="9278661" y="13712320"/>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90" name="Arc 1197"/>
            <p:cNvSpPr>
              <a:spLocks/>
            </p:cNvSpPr>
            <p:nvPr/>
          </p:nvSpPr>
          <p:spPr bwMode="auto">
            <a:xfrm>
              <a:off x="9278661" y="13712320"/>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91" name="Oval 1198"/>
            <p:cNvSpPr>
              <a:spLocks noChangeArrowheads="1"/>
            </p:cNvSpPr>
            <p:nvPr/>
          </p:nvSpPr>
          <p:spPr bwMode="auto">
            <a:xfrm>
              <a:off x="9525497" y="137234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92" name="Arc 1199"/>
            <p:cNvSpPr>
              <a:spLocks/>
            </p:cNvSpPr>
            <p:nvPr/>
          </p:nvSpPr>
          <p:spPr bwMode="auto">
            <a:xfrm>
              <a:off x="9525497" y="137234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93" name="Oval 1200"/>
            <p:cNvSpPr>
              <a:spLocks noChangeArrowheads="1"/>
            </p:cNvSpPr>
            <p:nvPr/>
          </p:nvSpPr>
          <p:spPr bwMode="auto">
            <a:xfrm>
              <a:off x="9772332" y="137234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94" name="Arc 1201"/>
            <p:cNvSpPr>
              <a:spLocks/>
            </p:cNvSpPr>
            <p:nvPr/>
          </p:nvSpPr>
          <p:spPr bwMode="auto">
            <a:xfrm>
              <a:off x="9772332" y="137234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95" name="Oval 1202"/>
            <p:cNvSpPr>
              <a:spLocks noChangeArrowheads="1"/>
            </p:cNvSpPr>
            <p:nvPr/>
          </p:nvSpPr>
          <p:spPr bwMode="auto">
            <a:xfrm>
              <a:off x="10019168" y="137234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96" name="Arc 1203"/>
            <p:cNvSpPr>
              <a:spLocks/>
            </p:cNvSpPr>
            <p:nvPr/>
          </p:nvSpPr>
          <p:spPr bwMode="auto">
            <a:xfrm>
              <a:off x="10019168" y="137234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97" name="Oval 1204"/>
            <p:cNvSpPr>
              <a:spLocks noChangeArrowheads="1"/>
            </p:cNvSpPr>
            <p:nvPr/>
          </p:nvSpPr>
          <p:spPr bwMode="auto">
            <a:xfrm>
              <a:off x="10266004" y="137234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98" name="Arc 1205"/>
            <p:cNvSpPr>
              <a:spLocks/>
            </p:cNvSpPr>
            <p:nvPr/>
          </p:nvSpPr>
          <p:spPr bwMode="auto">
            <a:xfrm>
              <a:off x="10266004" y="137234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99" name="Oval 1206"/>
            <p:cNvSpPr>
              <a:spLocks noChangeArrowheads="1"/>
            </p:cNvSpPr>
            <p:nvPr/>
          </p:nvSpPr>
          <p:spPr bwMode="auto">
            <a:xfrm>
              <a:off x="10512840" y="13723467"/>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00" name="Arc 1207"/>
            <p:cNvSpPr>
              <a:spLocks/>
            </p:cNvSpPr>
            <p:nvPr/>
          </p:nvSpPr>
          <p:spPr bwMode="auto">
            <a:xfrm>
              <a:off x="10512840" y="13723467"/>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01" name="Oval 1208"/>
            <p:cNvSpPr>
              <a:spLocks noChangeArrowheads="1"/>
            </p:cNvSpPr>
            <p:nvPr/>
          </p:nvSpPr>
          <p:spPr bwMode="auto">
            <a:xfrm>
              <a:off x="10759676" y="13712320"/>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02" name="Arc 1209"/>
            <p:cNvSpPr>
              <a:spLocks/>
            </p:cNvSpPr>
            <p:nvPr/>
          </p:nvSpPr>
          <p:spPr bwMode="auto">
            <a:xfrm>
              <a:off x="10759676" y="13712320"/>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03" name="Oval 1210"/>
            <p:cNvSpPr>
              <a:spLocks noChangeArrowheads="1"/>
            </p:cNvSpPr>
            <p:nvPr/>
          </p:nvSpPr>
          <p:spPr bwMode="auto">
            <a:xfrm>
              <a:off x="7922587" y="13869967"/>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04" name="Arc 1211"/>
            <p:cNvSpPr>
              <a:spLocks/>
            </p:cNvSpPr>
            <p:nvPr/>
          </p:nvSpPr>
          <p:spPr bwMode="auto">
            <a:xfrm>
              <a:off x="7922587" y="13869967"/>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05" name="Oval 1212"/>
            <p:cNvSpPr>
              <a:spLocks noChangeArrowheads="1"/>
            </p:cNvSpPr>
            <p:nvPr/>
          </p:nvSpPr>
          <p:spPr bwMode="auto">
            <a:xfrm>
              <a:off x="8170946" y="138699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06" name="Arc 1213"/>
            <p:cNvSpPr>
              <a:spLocks/>
            </p:cNvSpPr>
            <p:nvPr/>
          </p:nvSpPr>
          <p:spPr bwMode="auto">
            <a:xfrm>
              <a:off x="8170946" y="138699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07" name="Oval 1214"/>
            <p:cNvSpPr>
              <a:spLocks noChangeArrowheads="1"/>
            </p:cNvSpPr>
            <p:nvPr/>
          </p:nvSpPr>
          <p:spPr bwMode="auto">
            <a:xfrm>
              <a:off x="8672237" y="138699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08" name="Arc 1215"/>
            <p:cNvSpPr>
              <a:spLocks/>
            </p:cNvSpPr>
            <p:nvPr/>
          </p:nvSpPr>
          <p:spPr bwMode="auto">
            <a:xfrm>
              <a:off x="8672237" y="138699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09" name="Oval 1216"/>
            <p:cNvSpPr>
              <a:spLocks noChangeArrowheads="1"/>
            </p:cNvSpPr>
            <p:nvPr/>
          </p:nvSpPr>
          <p:spPr bwMode="auto">
            <a:xfrm>
              <a:off x="8417782" y="138699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10" name="Arc 1217"/>
            <p:cNvSpPr>
              <a:spLocks/>
            </p:cNvSpPr>
            <p:nvPr/>
          </p:nvSpPr>
          <p:spPr bwMode="auto">
            <a:xfrm>
              <a:off x="8417782" y="138699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11" name="Oval 1218"/>
            <p:cNvSpPr>
              <a:spLocks noChangeArrowheads="1"/>
            </p:cNvSpPr>
            <p:nvPr/>
          </p:nvSpPr>
          <p:spPr bwMode="auto">
            <a:xfrm>
              <a:off x="8919073" y="13869967"/>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12" name="Arc 1219"/>
            <p:cNvSpPr>
              <a:spLocks/>
            </p:cNvSpPr>
            <p:nvPr/>
          </p:nvSpPr>
          <p:spPr bwMode="auto">
            <a:xfrm>
              <a:off x="8919073" y="13869967"/>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13" name="Oval 1220"/>
            <p:cNvSpPr>
              <a:spLocks noChangeArrowheads="1"/>
            </p:cNvSpPr>
            <p:nvPr/>
          </p:nvSpPr>
          <p:spPr bwMode="auto">
            <a:xfrm>
              <a:off x="9165908" y="13858820"/>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14" name="Arc 1221"/>
            <p:cNvSpPr>
              <a:spLocks/>
            </p:cNvSpPr>
            <p:nvPr/>
          </p:nvSpPr>
          <p:spPr bwMode="auto">
            <a:xfrm>
              <a:off x="9165908" y="13858820"/>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15" name="Oval 1222"/>
            <p:cNvSpPr>
              <a:spLocks noChangeArrowheads="1"/>
            </p:cNvSpPr>
            <p:nvPr/>
          </p:nvSpPr>
          <p:spPr bwMode="auto">
            <a:xfrm>
              <a:off x="9412744" y="13869967"/>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16" name="Arc 1223"/>
            <p:cNvSpPr>
              <a:spLocks/>
            </p:cNvSpPr>
            <p:nvPr/>
          </p:nvSpPr>
          <p:spPr bwMode="auto">
            <a:xfrm>
              <a:off x="9412744" y="13869967"/>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17" name="Oval 1224"/>
            <p:cNvSpPr>
              <a:spLocks noChangeArrowheads="1"/>
            </p:cNvSpPr>
            <p:nvPr/>
          </p:nvSpPr>
          <p:spPr bwMode="auto">
            <a:xfrm>
              <a:off x="9661104" y="138699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18" name="Arc 1225"/>
            <p:cNvSpPr>
              <a:spLocks/>
            </p:cNvSpPr>
            <p:nvPr/>
          </p:nvSpPr>
          <p:spPr bwMode="auto">
            <a:xfrm>
              <a:off x="9661104" y="138699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19" name="Oval 1227"/>
            <p:cNvSpPr>
              <a:spLocks noChangeArrowheads="1"/>
            </p:cNvSpPr>
            <p:nvPr/>
          </p:nvSpPr>
          <p:spPr bwMode="auto">
            <a:xfrm>
              <a:off x="9907940" y="138699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20" name="Arc 1228"/>
            <p:cNvSpPr>
              <a:spLocks/>
            </p:cNvSpPr>
            <p:nvPr/>
          </p:nvSpPr>
          <p:spPr bwMode="auto">
            <a:xfrm>
              <a:off x="9907940" y="138699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21" name="Oval 1229"/>
            <p:cNvSpPr>
              <a:spLocks noChangeArrowheads="1"/>
            </p:cNvSpPr>
            <p:nvPr/>
          </p:nvSpPr>
          <p:spPr bwMode="auto">
            <a:xfrm>
              <a:off x="10154776" y="138699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22" name="Arc 1230"/>
            <p:cNvSpPr>
              <a:spLocks/>
            </p:cNvSpPr>
            <p:nvPr/>
          </p:nvSpPr>
          <p:spPr bwMode="auto">
            <a:xfrm>
              <a:off x="10154776" y="138699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23" name="Oval 1231"/>
            <p:cNvSpPr>
              <a:spLocks noChangeArrowheads="1"/>
            </p:cNvSpPr>
            <p:nvPr/>
          </p:nvSpPr>
          <p:spPr bwMode="auto">
            <a:xfrm>
              <a:off x="10401612" y="138699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24" name="Arc 1232"/>
            <p:cNvSpPr>
              <a:spLocks/>
            </p:cNvSpPr>
            <p:nvPr/>
          </p:nvSpPr>
          <p:spPr bwMode="auto">
            <a:xfrm>
              <a:off x="10401612" y="138699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25" name="Oval 1233"/>
            <p:cNvSpPr>
              <a:spLocks noChangeArrowheads="1"/>
            </p:cNvSpPr>
            <p:nvPr/>
          </p:nvSpPr>
          <p:spPr bwMode="auto">
            <a:xfrm>
              <a:off x="10648447" y="13858820"/>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26" name="Arc 1234"/>
            <p:cNvSpPr>
              <a:spLocks/>
            </p:cNvSpPr>
            <p:nvPr/>
          </p:nvSpPr>
          <p:spPr bwMode="auto">
            <a:xfrm>
              <a:off x="10648447" y="13858820"/>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27" name="Oval 1235"/>
            <p:cNvSpPr>
              <a:spLocks noChangeArrowheads="1"/>
            </p:cNvSpPr>
            <p:nvPr/>
          </p:nvSpPr>
          <p:spPr bwMode="auto">
            <a:xfrm>
              <a:off x="7811358" y="14014875"/>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28" name="Arc 1236"/>
            <p:cNvSpPr>
              <a:spLocks/>
            </p:cNvSpPr>
            <p:nvPr/>
          </p:nvSpPr>
          <p:spPr bwMode="auto">
            <a:xfrm>
              <a:off x="7811358" y="14014875"/>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29" name="Oval 1237"/>
            <p:cNvSpPr>
              <a:spLocks noChangeArrowheads="1"/>
            </p:cNvSpPr>
            <p:nvPr/>
          </p:nvSpPr>
          <p:spPr bwMode="auto">
            <a:xfrm>
              <a:off x="8058194" y="14014875"/>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30" name="Arc 1238"/>
            <p:cNvSpPr>
              <a:spLocks/>
            </p:cNvSpPr>
            <p:nvPr/>
          </p:nvSpPr>
          <p:spPr bwMode="auto">
            <a:xfrm>
              <a:off x="8058194" y="14014875"/>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31" name="Oval 1239"/>
            <p:cNvSpPr>
              <a:spLocks noChangeArrowheads="1"/>
            </p:cNvSpPr>
            <p:nvPr/>
          </p:nvSpPr>
          <p:spPr bwMode="auto">
            <a:xfrm>
              <a:off x="8553390" y="14014875"/>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32" name="Arc 1240"/>
            <p:cNvSpPr>
              <a:spLocks/>
            </p:cNvSpPr>
            <p:nvPr/>
          </p:nvSpPr>
          <p:spPr bwMode="auto">
            <a:xfrm>
              <a:off x="8553390" y="14014875"/>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33" name="Oval 1241"/>
            <p:cNvSpPr>
              <a:spLocks noChangeArrowheads="1"/>
            </p:cNvSpPr>
            <p:nvPr/>
          </p:nvSpPr>
          <p:spPr bwMode="auto">
            <a:xfrm>
              <a:off x="8305030" y="14014875"/>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34" name="Arc 1242"/>
            <p:cNvSpPr>
              <a:spLocks/>
            </p:cNvSpPr>
            <p:nvPr/>
          </p:nvSpPr>
          <p:spPr bwMode="auto">
            <a:xfrm>
              <a:off x="8305030" y="14014875"/>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35" name="Oval 1243"/>
            <p:cNvSpPr>
              <a:spLocks noChangeArrowheads="1"/>
            </p:cNvSpPr>
            <p:nvPr/>
          </p:nvSpPr>
          <p:spPr bwMode="auto">
            <a:xfrm>
              <a:off x="8800226" y="14014875"/>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36" name="Arc 1244"/>
            <p:cNvSpPr>
              <a:spLocks/>
            </p:cNvSpPr>
            <p:nvPr/>
          </p:nvSpPr>
          <p:spPr bwMode="auto">
            <a:xfrm>
              <a:off x="8800226" y="14014875"/>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37" name="Oval 1245"/>
            <p:cNvSpPr>
              <a:spLocks noChangeArrowheads="1"/>
            </p:cNvSpPr>
            <p:nvPr/>
          </p:nvSpPr>
          <p:spPr bwMode="auto">
            <a:xfrm>
              <a:off x="9054680" y="14014875"/>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38" name="Arc 1246"/>
            <p:cNvSpPr>
              <a:spLocks/>
            </p:cNvSpPr>
            <p:nvPr/>
          </p:nvSpPr>
          <p:spPr bwMode="auto">
            <a:xfrm>
              <a:off x="9054680" y="14014875"/>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39" name="Oval 1247"/>
            <p:cNvSpPr>
              <a:spLocks noChangeArrowheads="1"/>
            </p:cNvSpPr>
            <p:nvPr/>
          </p:nvSpPr>
          <p:spPr bwMode="auto">
            <a:xfrm>
              <a:off x="9301516" y="14014875"/>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40" name="Arc 1248"/>
            <p:cNvSpPr>
              <a:spLocks/>
            </p:cNvSpPr>
            <p:nvPr/>
          </p:nvSpPr>
          <p:spPr bwMode="auto">
            <a:xfrm>
              <a:off x="9301516" y="14014875"/>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41" name="Oval 1249"/>
            <p:cNvSpPr>
              <a:spLocks noChangeArrowheads="1"/>
            </p:cNvSpPr>
            <p:nvPr/>
          </p:nvSpPr>
          <p:spPr bwMode="auto">
            <a:xfrm>
              <a:off x="9548352" y="14014875"/>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42" name="Arc 1250"/>
            <p:cNvSpPr>
              <a:spLocks/>
            </p:cNvSpPr>
            <p:nvPr/>
          </p:nvSpPr>
          <p:spPr bwMode="auto">
            <a:xfrm>
              <a:off x="9548352" y="14014875"/>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43" name="Oval 1251"/>
            <p:cNvSpPr>
              <a:spLocks noChangeArrowheads="1"/>
            </p:cNvSpPr>
            <p:nvPr/>
          </p:nvSpPr>
          <p:spPr bwMode="auto">
            <a:xfrm>
              <a:off x="9796711" y="14014875"/>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44" name="Arc 1252"/>
            <p:cNvSpPr>
              <a:spLocks/>
            </p:cNvSpPr>
            <p:nvPr/>
          </p:nvSpPr>
          <p:spPr bwMode="auto">
            <a:xfrm>
              <a:off x="9796711" y="14014875"/>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45" name="Oval 1253"/>
            <p:cNvSpPr>
              <a:spLocks noChangeArrowheads="1"/>
            </p:cNvSpPr>
            <p:nvPr/>
          </p:nvSpPr>
          <p:spPr bwMode="auto">
            <a:xfrm>
              <a:off x="10034405" y="14014875"/>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46" name="Arc 1254"/>
            <p:cNvSpPr>
              <a:spLocks/>
            </p:cNvSpPr>
            <p:nvPr/>
          </p:nvSpPr>
          <p:spPr bwMode="auto">
            <a:xfrm>
              <a:off x="10034405" y="14014875"/>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47" name="Oval 1255"/>
            <p:cNvSpPr>
              <a:spLocks noChangeArrowheads="1"/>
            </p:cNvSpPr>
            <p:nvPr/>
          </p:nvSpPr>
          <p:spPr bwMode="auto">
            <a:xfrm>
              <a:off x="10290383" y="14014875"/>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48" name="Arc 1256"/>
            <p:cNvSpPr>
              <a:spLocks/>
            </p:cNvSpPr>
            <p:nvPr/>
          </p:nvSpPr>
          <p:spPr bwMode="auto">
            <a:xfrm>
              <a:off x="10290383" y="14014875"/>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49" name="Oval 1257"/>
            <p:cNvSpPr>
              <a:spLocks noChangeArrowheads="1"/>
            </p:cNvSpPr>
            <p:nvPr/>
          </p:nvSpPr>
          <p:spPr bwMode="auto">
            <a:xfrm>
              <a:off x="10537219" y="14014875"/>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50" name="Arc 1258"/>
            <p:cNvSpPr>
              <a:spLocks/>
            </p:cNvSpPr>
            <p:nvPr/>
          </p:nvSpPr>
          <p:spPr bwMode="auto">
            <a:xfrm>
              <a:off x="10537219" y="14014875"/>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51" name="Oval 1259"/>
            <p:cNvSpPr>
              <a:spLocks noChangeArrowheads="1"/>
            </p:cNvSpPr>
            <p:nvPr/>
          </p:nvSpPr>
          <p:spPr bwMode="auto">
            <a:xfrm>
              <a:off x="8807844" y="1265019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52" name="Arc 1260"/>
            <p:cNvSpPr>
              <a:spLocks/>
            </p:cNvSpPr>
            <p:nvPr/>
          </p:nvSpPr>
          <p:spPr bwMode="auto">
            <a:xfrm>
              <a:off x="8807844" y="1265019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53" name="Oval 1261"/>
            <p:cNvSpPr>
              <a:spLocks noChangeArrowheads="1"/>
            </p:cNvSpPr>
            <p:nvPr/>
          </p:nvSpPr>
          <p:spPr bwMode="auto">
            <a:xfrm>
              <a:off x="9054680" y="1265019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54" name="Arc 1262"/>
            <p:cNvSpPr>
              <a:spLocks/>
            </p:cNvSpPr>
            <p:nvPr/>
          </p:nvSpPr>
          <p:spPr bwMode="auto">
            <a:xfrm>
              <a:off x="9054680" y="1265019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55" name="Oval 1263"/>
            <p:cNvSpPr>
              <a:spLocks noChangeArrowheads="1"/>
            </p:cNvSpPr>
            <p:nvPr/>
          </p:nvSpPr>
          <p:spPr bwMode="auto">
            <a:xfrm>
              <a:off x="9557494" y="1265019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56" name="Arc 1264"/>
            <p:cNvSpPr>
              <a:spLocks/>
            </p:cNvSpPr>
            <p:nvPr/>
          </p:nvSpPr>
          <p:spPr bwMode="auto">
            <a:xfrm>
              <a:off x="9557494" y="1265019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57" name="Oval 1265"/>
            <p:cNvSpPr>
              <a:spLocks noChangeArrowheads="1"/>
            </p:cNvSpPr>
            <p:nvPr/>
          </p:nvSpPr>
          <p:spPr bwMode="auto">
            <a:xfrm>
              <a:off x="9301516" y="12650193"/>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58" name="Arc 1266"/>
            <p:cNvSpPr>
              <a:spLocks/>
            </p:cNvSpPr>
            <p:nvPr/>
          </p:nvSpPr>
          <p:spPr bwMode="auto">
            <a:xfrm>
              <a:off x="9301516" y="12650193"/>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59" name="Oval 1267"/>
            <p:cNvSpPr>
              <a:spLocks noChangeArrowheads="1"/>
            </p:cNvSpPr>
            <p:nvPr/>
          </p:nvSpPr>
          <p:spPr bwMode="auto">
            <a:xfrm>
              <a:off x="9804330" y="12650193"/>
              <a:ext cx="24683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60" name="Arc 1268"/>
            <p:cNvSpPr>
              <a:spLocks/>
            </p:cNvSpPr>
            <p:nvPr/>
          </p:nvSpPr>
          <p:spPr bwMode="auto">
            <a:xfrm>
              <a:off x="9804330" y="12650193"/>
              <a:ext cx="24683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61" name="Oval 1269"/>
            <p:cNvSpPr>
              <a:spLocks noChangeArrowheads="1"/>
            </p:cNvSpPr>
            <p:nvPr/>
          </p:nvSpPr>
          <p:spPr bwMode="auto">
            <a:xfrm>
              <a:off x="10043547" y="1263904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62" name="Arc 1270"/>
            <p:cNvSpPr>
              <a:spLocks/>
            </p:cNvSpPr>
            <p:nvPr/>
          </p:nvSpPr>
          <p:spPr bwMode="auto">
            <a:xfrm>
              <a:off x="10043547" y="1263904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63" name="Oval 1271"/>
            <p:cNvSpPr>
              <a:spLocks noChangeArrowheads="1"/>
            </p:cNvSpPr>
            <p:nvPr/>
          </p:nvSpPr>
          <p:spPr bwMode="auto">
            <a:xfrm>
              <a:off x="10290383" y="1265019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64" name="Arc 1272"/>
            <p:cNvSpPr>
              <a:spLocks/>
            </p:cNvSpPr>
            <p:nvPr/>
          </p:nvSpPr>
          <p:spPr bwMode="auto">
            <a:xfrm>
              <a:off x="10290383" y="1265019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65" name="Oval 1273"/>
            <p:cNvSpPr>
              <a:spLocks noChangeArrowheads="1"/>
            </p:cNvSpPr>
            <p:nvPr/>
          </p:nvSpPr>
          <p:spPr bwMode="auto">
            <a:xfrm>
              <a:off x="10537219" y="1265019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66" name="Arc 1274"/>
            <p:cNvSpPr>
              <a:spLocks/>
            </p:cNvSpPr>
            <p:nvPr/>
          </p:nvSpPr>
          <p:spPr bwMode="auto">
            <a:xfrm>
              <a:off x="10537219" y="1265019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67" name="Oval 1275"/>
            <p:cNvSpPr>
              <a:spLocks noChangeArrowheads="1"/>
            </p:cNvSpPr>
            <p:nvPr/>
          </p:nvSpPr>
          <p:spPr bwMode="auto">
            <a:xfrm>
              <a:off x="10784055" y="1265019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68" name="Arc 1276"/>
            <p:cNvSpPr>
              <a:spLocks/>
            </p:cNvSpPr>
            <p:nvPr/>
          </p:nvSpPr>
          <p:spPr bwMode="auto">
            <a:xfrm>
              <a:off x="10784055" y="1265019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69" name="Oval 1277"/>
            <p:cNvSpPr>
              <a:spLocks noChangeArrowheads="1"/>
            </p:cNvSpPr>
            <p:nvPr/>
          </p:nvSpPr>
          <p:spPr bwMode="auto">
            <a:xfrm>
              <a:off x="11030891" y="12650193"/>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70" name="Arc 1278"/>
            <p:cNvSpPr>
              <a:spLocks/>
            </p:cNvSpPr>
            <p:nvPr/>
          </p:nvSpPr>
          <p:spPr bwMode="auto">
            <a:xfrm>
              <a:off x="11030891" y="12650193"/>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71" name="Oval 1279"/>
            <p:cNvSpPr>
              <a:spLocks noChangeArrowheads="1"/>
            </p:cNvSpPr>
            <p:nvPr/>
          </p:nvSpPr>
          <p:spPr bwMode="auto">
            <a:xfrm>
              <a:off x="11286869" y="1265019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72" name="Arc 1280"/>
            <p:cNvSpPr>
              <a:spLocks/>
            </p:cNvSpPr>
            <p:nvPr/>
          </p:nvSpPr>
          <p:spPr bwMode="auto">
            <a:xfrm>
              <a:off x="11286869" y="1265019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73" name="Oval 1281"/>
            <p:cNvSpPr>
              <a:spLocks noChangeArrowheads="1"/>
            </p:cNvSpPr>
            <p:nvPr/>
          </p:nvSpPr>
          <p:spPr bwMode="auto">
            <a:xfrm>
              <a:off x="11533705" y="1263904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74" name="Arc 1282"/>
            <p:cNvSpPr>
              <a:spLocks/>
            </p:cNvSpPr>
            <p:nvPr/>
          </p:nvSpPr>
          <p:spPr bwMode="auto">
            <a:xfrm>
              <a:off x="11533705" y="1263904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75" name="Oval 1283"/>
            <p:cNvSpPr>
              <a:spLocks noChangeArrowheads="1"/>
            </p:cNvSpPr>
            <p:nvPr/>
          </p:nvSpPr>
          <p:spPr bwMode="auto">
            <a:xfrm>
              <a:off x="8696615" y="12795101"/>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76" name="Arc 1284"/>
            <p:cNvSpPr>
              <a:spLocks/>
            </p:cNvSpPr>
            <p:nvPr/>
          </p:nvSpPr>
          <p:spPr bwMode="auto">
            <a:xfrm>
              <a:off x="8696615" y="12795101"/>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77" name="Oval 1285"/>
            <p:cNvSpPr>
              <a:spLocks noChangeArrowheads="1"/>
            </p:cNvSpPr>
            <p:nvPr/>
          </p:nvSpPr>
          <p:spPr bwMode="auto">
            <a:xfrm>
              <a:off x="8943451" y="12795101"/>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78" name="Arc 1286"/>
            <p:cNvSpPr>
              <a:spLocks/>
            </p:cNvSpPr>
            <p:nvPr/>
          </p:nvSpPr>
          <p:spPr bwMode="auto">
            <a:xfrm>
              <a:off x="8943451" y="12795101"/>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79" name="Oval 1287"/>
            <p:cNvSpPr>
              <a:spLocks noChangeArrowheads="1"/>
            </p:cNvSpPr>
            <p:nvPr/>
          </p:nvSpPr>
          <p:spPr bwMode="auto">
            <a:xfrm>
              <a:off x="9437123" y="12795101"/>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80" name="Arc 1288"/>
            <p:cNvSpPr>
              <a:spLocks/>
            </p:cNvSpPr>
            <p:nvPr/>
          </p:nvSpPr>
          <p:spPr bwMode="auto">
            <a:xfrm>
              <a:off x="9437123" y="12795101"/>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81" name="Oval 1289"/>
            <p:cNvSpPr>
              <a:spLocks noChangeArrowheads="1"/>
            </p:cNvSpPr>
            <p:nvPr/>
          </p:nvSpPr>
          <p:spPr bwMode="auto">
            <a:xfrm>
              <a:off x="9190287" y="12795101"/>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82" name="Arc 1290"/>
            <p:cNvSpPr>
              <a:spLocks/>
            </p:cNvSpPr>
            <p:nvPr/>
          </p:nvSpPr>
          <p:spPr bwMode="auto">
            <a:xfrm>
              <a:off x="9190287" y="12795101"/>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83" name="Oval 1291"/>
            <p:cNvSpPr>
              <a:spLocks noChangeArrowheads="1"/>
            </p:cNvSpPr>
            <p:nvPr/>
          </p:nvSpPr>
          <p:spPr bwMode="auto">
            <a:xfrm>
              <a:off x="9683959" y="12795101"/>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84" name="Arc 1292"/>
            <p:cNvSpPr>
              <a:spLocks/>
            </p:cNvSpPr>
            <p:nvPr/>
          </p:nvSpPr>
          <p:spPr bwMode="auto">
            <a:xfrm>
              <a:off x="9683959" y="12795101"/>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85" name="Oval 1293"/>
            <p:cNvSpPr>
              <a:spLocks noChangeArrowheads="1"/>
            </p:cNvSpPr>
            <p:nvPr/>
          </p:nvSpPr>
          <p:spPr bwMode="auto">
            <a:xfrm>
              <a:off x="9939937" y="12785547"/>
              <a:ext cx="24683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86" name="Arc 1294"/>
            <p:cNvSpPr>
              <a:spLocks/>
            </p:cNvSpPr>
            <p:nvPr/>
          </p:nvSpPr>
          <p:spPr bwMode="auto">
            <a:xfrm>
              <a:off x="9939937" y="12785547"/>
              <a:ext cx="24683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87" name="Oval 1295"/>
            <p:cNvSpPr>
              <a:spLocks noChangeArrowheads="1"/>
            </p:cNvSpPr>
            <p:nvPr/>
          </p:nvSpPr>
          <p:spPr bwMode="auto">
            <a:xfrm>
              <a:off x="10179155" y="12795101"/>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88" name="Arc 1296"/>
            <p:cNvSpPr>
              <a:spLocks/>
            </p:cNvSpPr>
            <p:nvPr/>
          </p:nvSpPr>
          <p:spPr bwMode="auto">
            <a:xfrm>
              <a:off x="10179155" y="12795101"/>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89" name="Oval 1297"/>
            <p:cNvSpPr>
              <a:spLocks noChangeArrowheads="1"/>
            </p:cNvSpPr>
            <p:nvPr/>
          </p:nvSpPr>
          <p:spPr bwMode="auto">
            <a:xfrm>
              <a:off x="10425990" y="12795101"/>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90" name="Arc 1298"/>
            <p:cNvSpPr>
              <a:spLocks/>
            </p:cNvSpPr>
            <p:nvPr/>
          </p:nvSpPr>
          <p:spPr bwMode="auto">
            <a:xfrm>
              <a:off x="10425990" y="12795101"/>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91" name="Oval 1299"/>
            <p:cNvSpPr>
              <a:spLocks noChangeArrowheads="1"/>
            </p:cNvSpPr>
            <p:nvPr/>
          </p:nvSpPr>
          <p:spPr bwMode="auto">
            <a:xfrm>
              <a:off x="10672826" y="12795101"/>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92" name="Arc 1300"/>
            <p:cNvSpPr>
              <a:spLocks/>
            </p:cNvSpPr>
            <p:nvPr/>
          </p:nvSpPr>
          <p:spPr bwMode="auto">
            <a:xfrm>
              <a:off x="10672826" y="12795101"/>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93" name="Oval 1301"/>
            <p:cNvSpPr>
              <a:spLocks noChangeArrowheads="1"/>
            </p:cNvSpPr>
            <p:nvPr/>
          </p:nvSpPr>
          <p:spPr bwMode="auto">
            <a:xfrm>
              <a:off x="10919662" y="12795101"/>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94" name="Arc 1302"/>
            <p:cNvSpPr>
              <a:spLocks/>
            </p:cNvSpPr>
            <p:nvPr/>
          </p:nvSpPr>
          <p:spPr bwMode="auto">
            <a:xfrm>
              <a:off x="10919662" y="12795101"/>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95" name="Oval 1303"/>
            <p:cNvSpPr>
              <a:spLocks noChangeArrowheads="1"/>
            </p:cNvSpPr>
            <p:nvPr/>
          </p:nvSpPr>
          <p:spPr bwMode="auto">
            <a:xfrm>
              <a:off x="11166498" y="12795101"/>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96" name="Arc 1304"/>
            <p:cNvSpPr>
              <a:spLocks/>
            </p:cNvSpPr>
            <p:nvPr/>
          </p:nvSpPr>
          <p:spPr bwMode="auto">
            <a:xfrm>
              <a:off x="11166498" y="12795101"/>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97" name="Oval 1305"/>
            <p:cNvSpPr>
              <a:spLocks noChangeArrowheads="1"/>
            </p:cNvSpPr>
            <p:nvPr/>
          </p:nvSpPr>
          <p:spPr bwMode="auto">
            <a:xfrm>
              <a:off x="11420952" y="12785547"/>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98" name="Arc 1306"/>
            <p:cNvSpPr>
              <a:spLocks/>
            </p:cNvSpPr>
            <p:nvPr/>
          </p:nvSpPr>
          <p:spPr bwMode="auto">
            <a:xfrm>
              <a:off x="11420952" y="12785547"/>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99" name="Oval 1307"/>
            <p:cNvSpPr>
              <a:spLocks noChangeArrowheads="1"/>
            </p:cNvSpPr>
            <p:nvPr/>
          </p:nvSpPr>
          <p:spPr bwMode="auto">
            <a:xfrm>
              <a:off x="8585387"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00" name="Arc 1308"/>
            <p:cNvSpPr>
              <a:spLocks/>
            </p:cNvSpPr>
            <p:nvPr/>
          </p:nvSpPr>
          <p:spPr bwMode="auto">
            <a:xfrm>
              <a:off x="8585387"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01" name="Oval 1309"/>
            <p:cNvSpPr>
              <a:spLocks noChangeArrowheads="1"/>
            </p:cNvSpPr>
            <p:nvPr/>
          </p:nvSpPr>
          <p:spPr bwMode="auto">
            <a:xfrm>
              <a:off x="8832223"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02" name="Arc 1310"/>
            <p:cNvSpPr>
              <a:spLocks/>
            </p:cNvSpPr>
            <p:nvPr/>
          </p:nvSpPr>
          <p:spPr bwMode="auto">
            <a:xfrm>
              <a:off x="8832223"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03" name="Oval 1311"/>
            <p:cNvSpPr>
              <a:spLocks noChangeArrowheads="1"/>
            </p:cNvSpPr>
            <p:nvPr/>
          </p:nvSpPr>
          <p:spPr bwMode="auto">
            <a:xfrm>
              <a:off x="9325895"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04" name="Arc 1312"/>
            <p:cNvSpPr>
              <a:spLocks/>
            </p:cNvSpPr>
            <p:nvPr/>
          </p:nvSpPr>
          <p:spPr bwMode="auto">
            <a:xfrm>
              <a:off x="9325895"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05" name="Oval 1313"/>
            <p:cNvSpPr>
              <a:spLocks noChangeArrowheads="1"/>
            </p:cNvSpPr>
            <p:nvPr/>
          </p:nvSpPr>
          <p:spPr bwMode="auto">
            <a:xfrm>
              <a:off x="9079059"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06" name="Arc 1314"/>
            <p:cNvSpPr>
              <a:spLocks/>
            </p:cNvSpPr>
            <p:nvPr/>
          </p:nvSpPr>
          <p:spPr bwMode="auto">
            <a:xfrm>
              <a:off x="9079059"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07" name="Oval 1315"/>
            <p:cNvSpPr>
              <a:spLocks noChangeArrowheads="1"/>
            </p:cNvSpPr>
            <p:nvPr/>
          </p:nvSpPr>
          <p:spPr bwMode="auto">
            <a:xfrm>
              <a:off x="9572731"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08" name="Arc 1316"/>
            <p:cNvSpPr>
              <a:spLocks/>
            </p:cNvSpPr>
            <p:nvPr/>
          </p:nvSpPr>
          <p:spPr bwMode="auto">
            <a:xfrm>
              <a:off x="9572731"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09" name="Oval 1317"/>
            <p:cNvSpPr>
              <a:spLocks noChangeArrowheads="1"/>
            </p:cNvSpPr>
            <p:nvPr/>
          </p:nvSpPr>
          <p:spPr bwMode="auto">
            <a:xfrm>
              <a:off x="9819566" y="12930455"/>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10" name="Arc 1318"/>
            <p:cNvSpPr>
              <a:spLocks/>
            </p:cNvSpPr>
            <p:nvPr/>
          </p:nvSpPr>
          <p:spPr bwMode="auto">
            <a:xfrm>
              <a:off x="9819566" y="12930455"/>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11" name="Oval 1319"/>
            <p:cNvSpPr>
              <a:spLocks noChangeArrowheads="1"/>
            </p:cNvSpPr>
            <p:nvPr/>
          </p:nvSpPr>
          <p:spPr bwMode="auto">
            <a:xfrm>
              <a:off x="10066402" y="12941601"/>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12" name="Arc 1320"/>
            <p:cNvSpPr>
              <a:spLocks/>
            </p:cNvSpPr>
            <p:nvPr/>
          </p:nvSpPr>
          <p:spPr bwMode="auto">
            <a:xfrm>
              <a:off x="10066402" y="12941601"/>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13" name="Oval 1321"/>
            <p:cNvSpPr>
              <a:spLocks noChangeArrowheads="1"/>
            </p:cNvSpPr>
            <p:nvPr/>
          </p:nvSpPr>
          <p:spPr bwMode="auto">
            <a:xfrm>
              <a:off x="10313238" y="12941601"/>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14" name="Arc 1322"/>
            <p:cNvSpPr>
              <a:spLocks/>
            </p:cNvSpPr>
            <p:nvPr/>
          </p:nvSpPr>
          <p:spPr bwMode="auto">
            <a:xfrm>
              <a:off x="10313238" y="12941601"/>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15" name="Oval 1323"/>
            <p:cNvSpPr>
              <a:spLocks noChangeArrowheads="1"/>
            </p:cNvSpPr>
            <p:nvPr/>
          </p:nvSpPr>
          <p:spPr bwMode="auto">
            <a:xfrm>
              <a:off x="10561598"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16" name="Arc 1324"/>
            <p:cNvSpPr>
              <a:spLocks/>
            </p:cNvSpPr>
            <p:nvPr/>
          </p:nvSpPr>
          <p:spPr bwMode="auto">
            <a:xfrm>
              <a:off x="10561598"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17" name="Oval 1325"/>
            <p:cNvSpPr>
              <a:spLocks noChangeArrowheads="1"/>
            </p:cNvSpPr>
            <p:nvPr/>
          </p:nvSpPr>
          <p:spPr bwMode="auto">
            <a:xfrm>
              <a:off x="10808434"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18" name="Arc 1326"/>
            <p:cNvSpPr>
              <a:spLocks/>
            </p:cNvSpPr>
            <p:nvPr/>
          </p:nvSpPr>
          <p:spPr bwMode="auto">
            <a:xfrm>
              <a:off x="10808434"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19" name="Oval 1327"/>
            <p:cNvSpPr>
              <a:spLocks noChangeArrowheads="1"/>
            </p:cNvSpPr>
            <p:nvPr/>
          </p:nvSpPr>
          <p:spPr bwMode="auto">
            <a:xfrm>
              <a:off x="11055270"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20" name="Arc 1328"/>
            <p:cNvSpPr>
              <a:spLocks/>
            </p:cNvSpPr>
            <p:nvPr/>
          </p:nvSpPr>
          <p:spPr bwMode="auto">
            <a:xfrm>
              <a:off x="11055270"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21" name="Oval 1329"/>
            <p:cNvSpPr>
              <a:spLocks noChangeArrowheads="1"/>
            </p:cNvSpPr>
            <p:nvPr/>
          </p:nvSpPr>
          <p:spPr bwMode="auto">
            <a:xfrm>
              <a:off x="11302105" y="12930455"/>
              <a:ext cx="263596"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22" name="Arc 1330"/>
            <p:cNvSpPr>
              <a:spLocks/>
            </p:cNvSpPr>
            <p:nvPr/>
          </p:nvSpPr>
          <p:spPr bwMode="auto">
            <a:xfrm>
              <a:off x="11302105" y="12930455"/>
              <a:ext cx="263596"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23" name="Oval 1331"/>
            <p:cNvSpPr>
              <a:spLocks noChangeArrowheads="1"/>
            </p:cNvSpPr>
            <p:nvPr/>
          </p:nvSpPr>
          <p:spPr bwMode="auto">
            <a:xfrm>
              <a:off x="8465016" y="13088102"/>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24" name="Arc 1332"/>
            <p:cNvSpPr>
              <a:spLocks/>
            </p:cNvSpPr>
            <p:nvPr/>
          </p:nvSpPr>
          <p:spPr bwMode="auto">
            <a:xfrm>
              <a:off x="8465016" y="13088102"/>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25" name="Oval 1333"/>
            <p:cNvSpPr>
              <a:spLocks noChangeArrowheads="1"/>
            </p:cNvSpPr>
            <p:nvPr/>
          </p:nvSpPr>
          <p:spPr bwMode="auto">
            <a:xfrm>
              <a:off x="8719471" y="13088102"/>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26" name="Arc 1334"/>
            <p:cNvSpPr>
              <a:spLocks/>
            </p:cNvSpPr>
            <p:nvPr/>
          </p:nvSpPr>
          <p:spPr bwMode="auto">
            <a:xfrm>
              <a:off x="8719471" y="13088102"/>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27" name="Oval 1335"/>
            <p:cNvSpPr>
              <a:spLocks noChangeArrowheads="1"/>
            </p:cNvSpPr>
            <p:nvPr/>
          </p:nvSpPr>
          <p:spPr bwMode="auto">
            <a:xfrm>
              <a:off x="9214666" y="1308810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28" name="Arc 1336"/>
            <p:cNvSpPr>
              <a:spLocks/>
            </p:cNvSpPr>
            <p:nvPr/>
          </p:nvSpPr>
          <p:spPr bwMode="auto">
            <a:xfrm>
              <a:off x="9214666" y="1308810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29" name="Oval 1337"/>
            <p:cNvSpPr>
              <a:spLocks noChangeArrowheads="1"/>
            </p:cNvSpPr>
            <p:nvPr/>
          </p:nvSpPr>
          <p:spPr bwMode="auto">
            <a:xfrm>
              <a:off x="8967830" y="1308810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30" name="Arc 1338"/>
            <p:cNvSpPr>
              <a:spLocks/>
            </p:cNvSpPr>
            <p:nvPr/>
          </p:nvSpPr>
          <p:spPr bwMode="auto">
            <a:xfrm>
              <a:off x="8967830" y="1308810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31" name="Oval 1339"/>
            <p:cNvSpPr>
              <a:spLocks noChangeArrowheads="1"/>
            </p:cNvSpPr>
            <p:nvPr/>
          </p:nvSpPr>
          <p:spPr bwMode="auto">
            <a:xfrm>
              <a:off x="9461502" y="1308810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32" name="Arc 1340"/>
            <p:cNvSpPr>
              <a:spLocks/>
            </p:cNvSpPr>
            <p:nvPr/>
          </p:nvSpPr>
          <p:spPr bwMode="auto">
            <a:xfrm>
              <a:off x="9461502" y="1308810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33" name="Oval 1341"/>
            <p:cNvSpPr>
              <a:spLocks noChangeArrowheads="1"/>
            </p:cNvSpPr>
            <p:nvPr/>
          </p:nvSpPr>
          <p:spPr bwMode="auto">
            <a:xfrm>
              <a:off x="9708338" y="1308810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34" name="Arc 1342"/>
            <p:cNvSpPr>
              <a:spLocks/>
            </p:cNvSpPr>
            <p:nvPr/>
          </p:nvSpPr>
          <p:spPr bwMode="auto">
            <a:xfrm>
              <a:off x="9708338" y="1308810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35" name="Oval 1343"/>
            <p:cNvSpPr>
              <a:spLocks noChangeArrowheads="1"/>
            </p:cNvSpPr>
            <p:nvPr/>
          </p:nvSpPr>
          <p:spPr bwMode="auto">
            <a:xfrm>
              <a:off x="9955174" y="13088102"/>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36" name="Arc 1344"/>
            <p:cNvSpPr>
              <a:spLocks/>
            </p:cNvSpPr>
            <p:nvPr/>
          </p:nvSpPr>
          <p:spPr bwMode="auto">
            <a:xfrm>
              <a:off x="9955174" y="13088102"/>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37" name="Oval 1345"/>
            <p:cNvSpPr>
              <a:spLocks noChangeArrowheads="1"/>
            </p:cNvSpPr>
            <p:nvPr/>
          </p:nvSpPr>
          <p:spPr bwMode="auto">
            <a:xfrm>
              <a:off x="10202010" y="13088102"/>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38" name="Arc 1346"/>
            <p:cNvSpPr>
              <a:spLocks/>
            </p:cNvSpPr>
            <p:nvPr/>
          </p:nvSpPr>
          <p:spPr bwMode="auto">
            <a:xfrm>
              <a:off x="10202010" y="13088102"/>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39" name="Oval 1347"/>
            <p:cNvSpPr>
              <a:spLocks noChangeArrowheads="1"/>
            </p:cNvSpPr>
            <p:nvPr/>
          </p:nvSpPr>
          <p:spPr bwMode="auto">
            <a:xfrm>
              <a:off x="10448846" y="13088102"/>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40" name="Arc 1348"/>
            <p:cNvSpPr>
              <a:spLocks/>
            </p:cNvSpPr>
            <p:nvPr/>
          </p:nvSpPr>
          <p:spPr bwMode="auto">
            <a:xfrm>
              <a:off x="10448846" y="13088102"/>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41" name="Oval 1349"/>
            <p:cNvSpPr>
              <a:spLocks noChangeArrowheads="1"/>
            </p:cNvSpPr>
            <p:nvPr/>
          </p:nvSpPr>
          <p:spPr bwMode="auto">
            <a:xfrm>
              <a:off x="10697205" y="1308810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42" name="Arc 1350"/>
            <p:cNvSpPr>
              <a:spLocks/>
            </p:cNvSpPr>
            <p:nvPr/>
          </p:nvSpPr>
          <p:spPr bwMode="auto">
            <a:xfrm>
              <a:off x="10697205" y="1308810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43" name="Oval 1351"/>
            <p:cNvSpPr>
              <a:spLocks noChangeArrowheads="1"/>
            </p:cNvSpPr>
            <p:nvPr/>
          </p:nvSpPr>
          <p:spPr bwMode="auto">
            <a:xfrm>
              <a:off x="10944041" y="1308810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44" name="Arc 1352"/>
            <p:cNvSpPr>
              <a:spLocks/>
            </p:cNvSpPr>
            <p:nvPr/>
          </p:nvSpPr>
          <p:spPr bwMode="auto">
            <a:xfrm>
              <a:off x="10944041" y="1308810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45" name="Oval 1353"/>
            <p:cNvSpPr>
              <a:spLocks noChangeArrowheads="1"/>
            </p:cNvSpPr>
            <p:nvPr/>
          </p:nvSpPr>
          <p:spPr bwMode="auto">
            <a:xfrm>
              <a:off x="11190877" y="13088102"/>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46" name="Arc 1354"/>
            <p:cNvSpPr>
              <a:spLocks/>
            </p:cNvSpPr>
            <p:nvPr/>
          </p:nvSpPr>
          <p:spPr bwMode="auto">
            <a:xfrm>
              <a:off x="11190877" y="13088102"/>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47" name="Oval 1355"/>
            <p:cNvSpPr>
              <a:spLocks noChangeArrowheads="1"/>
            </p:cNvSpPr>
            <p:nvPr/>
          </p:nvSpPr>
          <p:spPr bwMode="auto">
            <a:xfrm>
              <a:off x="8353788" y="13233009"/>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48" name="Arc 1356"/>
            <p:cNvSpPr>
              <a:spLocks/>
            </p:cNvSpPr>
            <p:nvPr/>
          </p:nvSpPr>
          <p:spPr bwMode="auto">
            <a:xfrm>
              <a:off x="8353788" y="13233009"/>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49" name="Oval 1357"/>
            <p:cNvSpPr>
              <a:spLocks noChangeArrowheads="1"/>
            </p:cNvSpPr>
            <p:nvPr/>
          </p:nvSpPr>
          <p:spPr bwMode="auto">
            <a:xfrm>
              <a:off x="8600624" y="13244156"/>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50" name="Arc 1358"/>
            <p:cNvSpPr>
              <a:spLocks/>
            </p:cNvSpPr>
            <p:nvPr/>
          </p:nvSpPr>
          <p:spPr bwMode="auto">
            <a:xfrm>
              <a:off x="8600624" y="13244156"/>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51" name="Oval 1359"/>
            <p:cNvSpPr>
              <a:spLocks noChangeArrowheads="1"/>
            </p:cNvSpPr>
            <p:nvPr/>
          </p:nvSpPr>
          <p:spPr bwMode="auto">
            <a:xfrm>
              <a:off x="9103438" y="13233009"/>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52" name="Arc 1360"/>
            <p:cNvSpPr>
              <a:spLocks/>
            </p:cNvSpPr>
            <p:nvPr/>
          </p:nvSpPr>
          <p:spPr bwMode="auto">
            <a:xfrm>
              <a:off x="9103438" y="13233009"/>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53" name="Oval 1361"/>
            <p:cNvSpPr>
              <a:spLocks noChangeArrowheads="1"/>
            </p:cNvSpPr>
            <p:nvPr/>
          </p:nvSpPr>
          <p:spPr bwMode="auto">
            <a:xfrm>
              <a:off x="8855078" y="13233009"/>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54" name="Arc 1362"/>
            <p:cNvSpPr>
              <a:spLocks/>
            </p:cNvSpPr>
            <p:nvPr/>
          </p:nvSpPr>
          <p:spPr bwMode="auto">
            <a:xfrm>
              <a:off x="8855078" y="13233009"/>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55" name="Oval 1363"/>
            <p:cNvSpPr>
              <a:spLocks noChangeArrowheads="1"/>
            </p:cNvSpPr>
            <p:nvPr/>
          </p:nvSpPr>
          <p:spPr bwMode="auto">
            <a:xfrm>
              <a:off x="9350273" y="13233009"/>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56" name="Arc 1364"/>
            <p:cNvSpPr>
              <a:spLocks/>
            </p:cNvSpPr>
            <p:nvPr/>
          </p:nvSpPr>
          <p:spPr bwMode="auto">
            <a:xfrm>
              <a:off x="9350273" y="13233009"/>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57" name="Oval 1365"/>
            <p:cNvSpPr>
              <a:spLocks noChangeArrowheads="1"/>
            </p:cNvSpPr>
            <p:nvPr/>
          </p:nvSpPr>
          <p:spPr bwMode="auto">
            <a:xfrm>
              <a:off x="9597109" y="1323300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58" name="Arc 1366"/>
            <p:cNvSpPr>
              <a:spLocks/>
            </p:cNvSpPr>
            <p:nvPr/>
          </p:nvSpPr>
          <p:spPr bwMode="auto">
            <a:xfrm>
              <a:off x="9597109" y="1323300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59" name="Oval 1367"/>
            <p:cNvSpPr>
              <a:spLocks noChangeArrowheads="1"/>
            </p:cNvSpPr>
            <p:nvPr/>
          </p:nvSpPr>
          <p:spPr bwMode="auto">
            <a:xfrm>
              <a:off x="9843945" y="13233009"/>
              <a:ext cx="246836"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60" name="Arc 1368"/>
            <p:cNvSpPr>
              <a:spLocks/>
            </p:cNvSpPr>
            <p:nvPr/>
          </p:nvSpPr>
          <p:spPr bwMode="auto">
            <a:xfrm>
              <a:off x="9843945" y="13233009"/>
              <a:ext cx="246836"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61" name="Oval 1369"/>
            <p:cNvSpPr>
              <a:spLocks noChangeArrowheads="1"/>
            </p:cNvSpPr>
            <p:nvPr/>
          </p:nvSpPr>
          <p:spPr bwMode="auto">
            <a:xfrm>
              <a:off x="10083163" y="13244156"/>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62" name="Arc 1370"/>
            <p:cNvSpPr>
              <a:spLocks/>
            </p:cNvSpPr>
            <p:nvPr/>
          </p:nvSpPr>
          <p:spPr bwMode="auto">
            <a:xfrm>
              <a:off x="10083163" y="13244156"/>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63" name="Oval 1371"/>
            <p:cNvSpPr>
              <a:spLocks noChangeArrowheads="1"/>
            </p:cNvSpPr>
            <p:nvPr/>
          </p:nvSpPr>
          <p:spPr bwMode="auto">
            <a:xfrm>
              <a:off x="10337617" y="13233009"/>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64" name="Arc 1372"/>
            <p:cNvSpPr>
              <a:spLocks/>
            </p:cNvSpPr>
            <p:nvPr/>
          </p:nvSpPr>
          <p:spPr bwMode="auto">
            <a:xfrm>
              <a:off x="10337617" y="13233009"/>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65" name="Oval 1373"/>
            <p:cNvSpPr>
              <a:spLocks noChangeArrowheads="1"/>
            </p:cNvSpPr>
            <p:nvPr/>
          </p:nvSpPr>
          <p:spPr bwMode="auto">
            <a:xfrm>
              <a:off x="10584453" y="13233009"/>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66" name="Arc 1374"/>
            <p:cNvSpPr>
              <a:spLocks/>
            </p:cNvSpPr>
            <p:nvPr/>
          </p:nvSpPr>
          <p:spPr bwMode="auto">
            <a:xfrm>
              <a:off x="10584453" y="13233009"/>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67" name="Oval 1375"/>
            <p:cNvSpPr>
              <a:spLocks noChangeArrowheads="1"/>
            </p:cNvSpPr>
            <p:nvPr/>
          </p:nvSpPr>
          <p:spPr bwMode="auto">
            <a:xfrm>
              <a:off x="10831289" y="13233009"/>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68" name="Arc 1376"/>
            <p:cNvSpPr>
              <a:spLocks/>
            </p:cNvSpPr>
            <p:nvPr/>
          </p:nvSpPr>
          <p:spPr bwMode="auto">
            <a:xfrm>
              <a:off x="10831289" y="13233009"/>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69" name="Oval 1377"/>
            <p:cNvSpPr>
              <a:spLocks noChangeArrowheads="1"/>
            </p:cNvSpPr>
            <p:nvPr/>
          </p:nvSpPr>
          <p:spPr bwMode="auto">
            <a:xfrm>
              <a:off x="11079648" y="1323300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70" name="Arc 1378"/>
            <p:cNvSpPr>
              <a:spLocks/>
            </p:cNvSpPr>
            <p:nvPr/>
          </p:nvSpPr>
          <p:spPr bwMode="auto">
            <a:xfrm>
              <a:off x="11079648" y="1323300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71" name="Oval 1379"/>
            <p:cNvSpPr>
              <a:spLocks noChangeArrowheads="1"/>
            </p:cNvSpPr>
            <p:nvPr/>
          </p:nvSpPr>
          <p:spPr bwMode="auto">
            <a:xfrm>
              <a:off x="8242559" y="133890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72" name="Arc 1380"/>
            <p:cNvSpPr>
              <a:spLocks/>
            </p:cNvSpPr>
            <p:nvPr/>
          </p:nvSpPr>
          <p:spPr bwMode="auto">
            <a:xfrm>
              <a:off x="8242559" y="133890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73" name="Oval 1381"/>
            <p:cNvSpPr>
              <a:spLocks noChangeArrowheads="1"/>
            </p:cNvSpPr>
            <p:nvPr/>
          </p:nvSpPr>
          <p:spPr bwMode="auto">
            <a:xfrm>
              <a:off x="8489395" y="133890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74" name="Arc 1382"/>
            <p:cNvSpPr>
              <a:spLocks/>
            </p:cNvSpPr>
            <p:nvPr/>
          </p:nvSpPr>
          <p:spPr bwMode="auto">
            <a:xfrm>
              <a:off x="8489395" y="133890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75" name="Oval 1383"/>
            <p:cNvSpPr>
              <a:spLocks noChangeArrowheads="1"/>
            </p:cNvSpPr>
            <p:nvPr/>
          </p:nvSpPr>
          <p:spPr bwMode="auto">
            <a:xfrm>
              <a:off x="8990685" y="1338906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76" name="Arc 1384"/>
            <p:cNvSpPr>
              <a:spLocks/>
            </p:cNvSpPr>
            <p:nvPr/>
          </p:nvSpPr>
          <p:spPr bwMode="auto">
            <a:xfrm>
              <a:off x="8990685" y="1338906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77" name="Oval 1385"/>
            <p:cNvSpPr>
              <a:spLocks noChangeArrowheads="1"/>
            </p:cNvSpPr>
            <p:nvPr/>
          </p:nvSpPr>
          <p:spPr bwMode="auto">
            <a:xfrm>
              <a:off x="8736231" y="13389064"/>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78" name="Arc 1386"/>
            <p:cNvSpPr>
              <a:spLocks/>
            </p:cNvSpPr>
            <p:nvPr/>
          </p:nvSpPr>
          <p:spPr bwMode="auto">
            <a:xfrm>
              <a:off x="8736231" y="13389064"/>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79" name="Oval 1387"/>
            <p:cNvSpPr>
              <a:spLocks noChangeArrowheads="1"/>
            </p:cNvSpPr>
            <p:nvPr/>
          </p:nvSpPr>
          <p:spPr bwMode="auto">
            <a:xfrm>
              <a:off x="9237521" y="1338906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80" name="Arc 1388"/>
            <p:cNvSpPr>
              <a:spLocks/>
            </p:cNvSpPr>
            <p:nvPr/>
          </p:nvSpPr>
          <p:spPr bwMode="auto">
            <a:xfrm>
              <a:off x="9237521" y="1338906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81" name="Oval 1389"/>
            <p:cNvSpPr>
              <a:spLocks noChangeArrowheads="1"/>
            </p:cNvSpPr>
            <p:nvPr/>
          </p:nvSpPr>
          <p:spPr bwMode="auto">
            <a:xfrm>
              <a:off x="9485881" y="13379510"/>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82" name="Arc 1390"/>
            <p:cNvSpPr>
              <a:spLocks/>
            </p:cNvSpPr>
            <p:nvPr/>
          </p:nvSpPr>
          <p:spPr bwMode="auto">
            <a:xfrm>
              <a:off x="9485881" y="13379510"/>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83" name="Oval 1391"/>
            <p:cNvSpPr>
              <a:spLocks noChangeArrowheads="1"/>
            </p:cNvSpPr>
            <p:nvPr/>
          </p:nvSpPr>
          <p:spPr bwMode="auto">
            <a:xfrm>
              <a:off x="9732717" y="133890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84" name="Arc 1392"/>
            <p:cNvSpPr>
              <a:spLocks/>
            </p:cNvSpPr>
            <p:nvPr/>
          </p:nvSpPr>
          <p:spPr bwMode="auto">
            <a:xfrm>
              <a:off x="9732717" y="133890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85" name="Oval 1393"/>
            <p:cNvSpPr>
              <a:spLocks noChangeArrowheads="1"/>
            </p:cNvSpPr>
            <p:nvPr/>
          </p:nvSpPr>
          <p:spPr bwMode="auto">
            <a:xfrm>
              <a:off x="9979553" y="13389064"/>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86" name="Arc 1394"/>
            <p:cNvSpPr>
              <a:spLocks/>
            </p:cNvSpPr>
            <p:nvPr/>
          </p:nvSpPr>
          <p:spPr bwMode="auto">
            <a:xfrm>
              <a:off x="9979553" y="13389064"/>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87" name="Oval 1395"/>
            <p:cNvSpPr>
              <a:spLocks noChangeArrowheads="1"/>
            </p:cNvSpPr>
            <p:nvPr/>
          </p:nvSpPr>
          <p:spPr bwMode="auto">
            <a:xfrm>
              <a:off x="10218770" y="13389064"/>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88" name="Arc 1396"/>
            <p:cNvSpPr>
              <a:spLocks/>
            </p:cNvSpPr>
            <p:nvPr/>
          </p:nvSpPr>
          <p:spPr bwMode="auto">
            <a:xfrm>
              <a:off x="10218770" y="13389064"/>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89" name="Oval 1397"/>
            <p:cNvSpPr>
              <a:spLocks noChangeArrowheads="1"/>
            </p:cNvSpPr>
            <p:nvPr/>
          </p:nvSpPr>
          <p:spPr bwMode="auto">
            <a:xfrm>
              <a:off x="10473224" y="133890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90" name="Arc 1398"/>
            <p:cNvSpPr>
              <a:spLocks/>
            </p:cNvSpPr>
            <p:nvPr/>
          </p:nvSpPr>
          <p:spPr bwMode="auto">
            <a:xfrm>
              <a:off x="10473224" y="133890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91" name="Oval 1399"/>
            <p:cNvSpPr>
              <a:spLocks noChangeArrowheads="1"/>
            </p:cNvSpPr>
            <p:nvPr/>
          </p:nvSpPr>
          <p:spPr bwMode="auto">
            <a:xfrm>
              <a:off x="10720060" y="1338906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92" name="Arc 1400"/>
            <p:cNvSpPr>
              <a:spLocks/>
            </p:cNvSpPr>
            <p:nvPr/>
          </p:nvSpPr>
          <p:spPr bwMode="auto">
            <a:xfrm>
              <a:off x="10720060" y="1338906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93" name="Oval 1401"/>
            <p:cNvSpPr>
              <a:spLocks noChangeArrowheads="1"/>
            </p:cNvSpPr>
            <p:nvPr/>
          </p:nvSpPr>
          <p:spPr bwMode="auto">
            <a:xfrm>
              <a:off x="10966896" y="13379510"/>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94" name="Arc 1402"/>
            <p:cNvSpPr>
              <a:spLocks/>
            </p:cNvSpPr>
            <p:nvPr/>
          </p:nvSpPr>
          <p:spPr bwMode="auto">
            <a:xfrm>
              <a:off x="10966896" y="13379510"/>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95" name="Oval 1403"/>
            <p:cNvSpPr>
              <a:spLocks noChangeArrowheads="1"/>
            </p:cNvSpPr>
            <p:nvPr/>
          </p:nvSpPr>
          <p:spPr bwMode="auto">
            <a:xfrm>
              <a:off x="8129807" y="1353556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96" name="Arc 1404"/>
            <p:cNvSpPr>
              <a:spLocks/>
            </p:cNvSpPr>
            <p:nvPr/>
          </p:nvSpPr>
          <p:spPr bwMode="auto">
            <a:xfrm>
              <a:off x="8129807" y="1353556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97" name="Oval 1405"/>
            <p:cNvSpPr>
              <a:spLocks noChangeArrowheads="1"/>
            </p:cNvSpPr>
            <p:nvPr/>
          </p:nvSpPr>
          <p:spPr bwMode="auto">
            <a:xfrm>
              <a:off x="8378167" y="135355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98" name="Arc 1406"/>
            <p:cNvSpPr>
              <a:spLocks/>
            </p:cNvSpPr>
            <p:nvPr/>
          </p:nvSpPr>
          <p:spPr bwMode="auto">
            <a:xfrm>
              <a:off x="8378167" y="135355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99" name="Oval 1407"/>
            <p:cNvSpPr>
              <a:spLocks noChangeArrowheads="1"/>
            </p:cNvSpPr>
            <p:nvPr/>
          </p:nvSpPr>
          <p:spPr bwMode="auto">
            <a:xfrm>
              <a:off x="8879457" y="135355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00" name="Arc 1408"/>
            <p:cNvSpPr>
              <a:spLocks/>
            </p:cNvSpPr>
            <p:nvPr/>
          </p:nvSpPr>
          <p:spPr bwMode="auto">
            <a:xfrm>
              <a:off x="8879457" y="135355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01" name="Oval 1409"/>
            <p:cNvSpPr>
              <a:spLocks noChangeArrowheads="1"/>
            </p:cNvSpPr>
            <p:nvPr/>
          </p:nvSpPr>
          <p:spPr bwMode="auto">
            <a:xfrm>
              <a:off x="8625003" y="135355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02" name="Arc 1410"/>
            <p:cNvSpPr>
              <a:spLocks/>
            </p:cNvSpPr>
            <p:nvPr/>
          </p:nvSpPr>
          <p:spPr bwMode="auto">
            <a:xfrm>
              <a:off x="8625003" y="135355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03" name="Oval 1411"/>
            <p:cNvSpPr>
              <a:spLocks noChangeArrowheads="1"/>
            </p:cNvSpPr>
            <p:nvPr/>
          </p:nvSpPr>
          <p:spPr bwMode="auto">
            <a:xfrm>
              <a:off x="9126293" y="1353556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04" name="Arc 1412"/>
            <p:cNvSpPr>
              <a:spLocks/>
            </p:cNvSpPr>
            <p:nvPr/>
          </p:nvSpPr>
          <p:spPr bwMode="auto">
            <a:xfrm>
              <a:off x="9126293" y="1353556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05" name="Oval 1413"/>
            <p:cNvSpPr>
              <a:spLocks noChangeArrowheads="1"/>
            </p:cNvSpPr>
            <p:nvPr/>
          </p:nvSpPr>
          <p:spPr bwMode="auto">
            <a:xfrm>
              <a:off x="9373129" y="13526010"/>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06" name="Arc 1414"/>
            <p:cNvSpPr>
              <a:spLocks/>
            </p:cNvSpPr>
            <p:nvPr/>
          </p:nvSpPr>
          <p:spPr bwMode="auto">
            <a:xfrm>
              <a:off x="9373129" y="13526010"/>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07" name="Oval 1415"/>
            <p:cNvSpPr>
              <a:spLocks noChangeArrowheads="1"/>
            </p:cNvSpPr>
            <p:nvPr/>
          </p:nvSpPr>
          <p:spPr bwMode="auto">
            <a:xfrm>
              <a:off x="9619965" y="1353556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08" name="Arc 1416"/>
            <p:cNvSpPr>
              <a:spLocks/>
            </p:cNvSpPr>
            <p:nvPr/>
          </p:nvSpPr>
          <p:spPr bwMode="auto">
            <a:xfrm>
              <a:off x="9619965" y="1353556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09" name="Oval 1417"/>
            <p:cNvSpPr>
              <a:spLocks noChangeArrowheads="1"/>
            </p:cNvSpPr>
            <p:nvPr/>
          </p:nvSpPr>
          <p:spPr bwMode="auto">
            <a:xfrm>
              <a:off x="9868324" y="13535564"/>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10" name="Arc 1418"/>
            <p:cNvSpPr>
              <a:spLocks/>
            </p:cNvSpPr>
            <p:nvPr/>
          </p:nvSpPr>
          <p:spPr bwMode="auto">
            <a:xfrm>
              <a:off x="9868324" y="13535564"/>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11" name="Oval 1419"/>
            <p:cNvSpPr>
              <a:spLocks noChangeArrowheads="1"/>
            </p:cNvSpPr>
            <p:nvPr/>
          </p:nvSpPr>
          <p:spPr bwMode="auto">
            <a:xfrm>
              <a:off x="10107542" y="135355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12" name="Arc 1420"/>
            <p:cNvSpPr>
              <a:spLocks/>
            </p:cNvSpPr>
            <p:nvPr/>
          </p:nvSpPr>
          <p:spPr bwMode="auto">
            <a:xfrm>
              <a:off x="10107542" y="135355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13" name="Oval 1421"/>
            <p:cNvSpPr>
              <a:spLocks noChangeArrowheads="1"/>
            </p:cNvSpPr>
            <p:nvPr/>
          </p:nvSpPr>
          <p:spPr bwMode="auto">
            <a:xfrm>
              <a:off x="10354378" y="13535564"/>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14" name="Arc 1422"/>
            <p:cNvSpPr>
              <a:spLocks/>
            </p:cNvSpPr>
            <p:nvPr/>
          </p:nvSpPr>
          <p:spPr bwMode="auto">
            <a:xfrm>
              <a:off x="10354378" y="13535564"/>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15" name="Oval 1423"/>
            <p:cNvSpPr>
              <a:spLocks noChangeArrowheads="1"/>
            </p:cNvSpPr>
            <p:nvPr/>
          </p:nvSpPr>
          <p:spPr bwMode="auto">
            <a:xfrm>
              <a:off x="10608832" y="135355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16" name="Arc 1424"/>
            <p:cNvSpPr>
              <a:spLocks/>
            </p:cNvSpPr>
            <p:nvPr/>
          </p:nvSpPr>
          <p:spPr bwMode="auto">
            <a:xfrm>
              <a:off x="10608832" y="135355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17" name="Oval 1425"/>
            <p:cNvSpPr>
              <a:spLocks noChangeArrowheads="1"/>
            </p:cNvSpPr>
            <p:nvPr/>
          </p:nvSpPr>
          <p:spPr bwMode="auto">
            <a:xfrm>
              <a:off x="10855668" y="13526010"/>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18" name="Arc 1426"/>
            <p:cNvSpPr>
              <a:spLocks/>
            </p:cNvSpPr>
            <p:nvPr/>
          </p:nvSpPr>
          <p:spPr bwMode="auto">
            <a:xfrm>
              <a:off x="10855668" y="13526010"/>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19" name="Oval 1427"/>
            <p:cNvSpPr>
              <a:spLocks noChangeArrowheads="1"/>
            </p:cNvSpPr>
            <p:nvPr/>
          </p:nvSpPr>
          <p:spPr bwMode="auto">
            <a:xfrm>
              <a:off x="8018579" y="1368206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20" name="Arc 1428"/>
            <p:cNvSpPr>
              <a:spLocks/>
            </p:cNvSpPr>
            <p:nvPr/>
          </p:nvSpPr>
          <p:spPr bwMode="auto">
            <a:xfrm>
              <a:off x="8018579" y="1368206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21" name="Oval 1429"/>
            <p:cNvSpPr>
              <a:spLocks noChangeArrowheads="1"/>
            </p:cNvSpPr>
            <p:nvPr/>
          </p:nvSpPr>
          <p:spPr bwMode="auto">
            <a:xfrm>
              <a:off x="8265414" y="1368206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22" name="Arc 1430"/>
            <p:cNvSpPr>
              <a:spLocks/>
            </p:cNvSpPr>
            <p:nvPr/>
          </p:nvSpPr>
          <p:spPr bwMode="auto">
            <a:xfrm>
              <a:off x="8265414" y="1368206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23" name="Oval 1431"/>
            <p:cNvSpPr>
              <a:spLocks noChangeArrowheads="1"/>
            </p:cNvSpPr>
            <p:nvPr/>
          </p:nvSpPr>
          <p:spPr bwMode="auto">
            <a:xfrm>
              <a:off x="8760610" y="13682064"/>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24" name="Arc 1432"/>
            <p:cNvSpPr>
              <a:spLocks/>
            </p:cNvSpPr>
            <p:nvPr/>
          </p:nvSpPr>
          <p:spPr bwMode="auto">
            <a:xfrm>
              <a:off x="8760610" y="13682064"/>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25" name="Oval 1433"/>
            <p:cNvSpPr>
              <a:spLocks noChangeArrowheads="1"/>
            </p:cNvSpPr>
            <p:nvPr/>
          </p:nvSpPr>
          <p:spPr bwMode="auto">
            <a:xfrm>
              <a:off x="8512250" y="1368206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26" name="Arc 1434"/>
            <p:cNvSpPr>
              <a:spLocks/>
            </p:cNvSpPr>
            <p:nvPr/>
          </p:nvSpPr>
          <p:spPr bwMode="auto">
            <a:xfrm>
              <a:off x="8512250" y="1368206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27" name="Oval 1435"/>
            <p:cNvSpPr>
              <a:spLocks noChangeArrowheads="1"/>
            </p:cNvSpPr>
            <p:nvPr/>
          </p:nvSpPr>
          <p:spPr bwMode="auto">
            <a:xfrm>
              <a:off x="9007446" y="13682064"/>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28" name="Arc 1436"/>
            <p:cNvSpPr>
              <a:spLocks/>
            </p:cNvSpPr>
            <p:nvPr/>
          </p:nvSpPr>
          <p:spPr bwMode="auto">
            <a:xfrm>
              <a:off x="9007446" y="13682064"/>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29" name="Oval 1437"/>
            <p:cNvSpPr>
              <a:spLocks noChangeArrowheads="1"/>
            </p:cNvSpPr>
            <p:nvPr/>
          </p:nvSpPr>
          <p:spPr bwMode="auto">
            <a:xfrm>
              <a:off x="9261900" y="13670918"/>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30" name="Arc 1438"/>
            <p:cNvSpPr>
              <a:spLocks/>
            </p:cNvSpPr>
            <p:nvPr/>
          </p:nvSpPr>
          <p:spPr bwMode="auto">
            <a:xfrm>
              <a:off x="9261900" y="13670918"/>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31" name="Oval 1439"/>
            <p:cNvSpPr>
              <a:spLocks noChangeArrowheads="1"/>
            </p:cNvSpPr>
            <p:nvPr/>
          </p:nvSpPr>
          <p:spPr bwMode="auto">
            <a:xfrm>
              <a:off x="9508736" y="1368206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32" name="Arc 1440"/>
            <p:cNvSpPr>
              <a:spLocks/>
            </p:cNvSpPr>
            <p:nvPr/>
          </p:nvSpPr>
          <p:spPr bwMode="auto">
            <a:xfrm>
              <a:off x="9508736" y="1368206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33" name="Oval 1441"/>
            <p:cNvSpPr>
              <a:spLocks noChangeArrowheads="1"/>
            </p:cNvSpPr>
            <p:nvPr/>
          </p:nvSpPr>
          <p:spPr bwMode="auto">
            <a:xfrm>
              <a:off x="9755572" y="13682064"/>
              <a:ext cx="248360"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34" name="Arc 1442"/>
            <p:cNvSpPr>
              <a:spLocks/>
            </p:cNvSpPr>
            <p:nvPr/>
          </p:nvSpPr>
          <p:spPr bwMode="auto">
            <a:xfrm>
              <a:off x="9755572" y="13682064"/>
              <a:ext cx="248360"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35" name="Oval 1443"/>
            <p:cNvSpPr>
              <a:spLocks noChangeArrowheads="1"/>
            </p:cNvSpPr>
            <p:nvPr/>
          </p:nvSpPr>
          <p:spPr bwMode="auto">
            <a:xfrm>
              <a:off x="9994789" y="1368206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36" name="Arc 1444"/>
            <p:cNvSpPr>
              <a:spLocks/>
            </p:cNvSpPr>
            <p:nvPr/>
          </p:nvSpPr>
          <p:spPr bwMode="auto">
            <a:xfrm>
              <a:off x="9994789" y="1368206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37" name="Oval 1445"/>
            <p:cNvSpPr>
              <a:spLocks noChangeArrowheads="1"/>
            </p:cNvSpPr>
            <p:nvPr/>
          </p:nvSpPr>
          <p:spPr bwMode="auto">
            <a:xfrm>
              <a:off x="10241625" y="1368206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38" name="Arc 1446"/>
            <p:cNvSpPr>
              <a:spLocks/>
            </p:cNvSpPr>
            <p:nvPr/>
          </p:nvSpPr>
          <p:spPr bwMode="auto">
            <a:xfrm>
              <a:off x="10241625" y="1368206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39" name="Oval 1447"/>
            <p:cNvSpPr>
              <a:spLocks noChangeArrowheads="1"/>
            </p:cNvSpPr>
            <p:nvPr/>
          </p:nvSpPr>
          <p:spPr bwMode="auto">
            <a:xfrm>
              <a:off x="10489985" y="13682064"/>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40" name="Arc 1448"/>
            <p:cNvSpPr>
              <a:spLocks/>
            </p:cNvSpPr>
            <p:nvPr/>
          </p:nvSpPr>
          <p:spPr bwMode="auto">
            <a:xfrm>
              <a:off x="10489985" y="13682064"/>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41" name="Oval 1449"/>
            <p:cNvSpPr>
              <a:spLocks noChangeArrowheads="1"/>
            </p:cNvSpPr>
            <p:nvPr/>
          </p:nvSpPr>
          <p:spPr bwMode="auto">
            <a:xfrm>
              <a:off x="10744439" y="13670918"/>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42" name="Arc 1450"/>
            <p:cNvSpPr>
              <a:spLocks/>
            </p:cNvSpPr>
            <p:nvPr/>
          </p:nvSpPr>
          <p:spPr bwMode="auto">
            <a:xfrm>
              <a:off x="10744439" y="13670918"/>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43" name="Oval 1451"/>
            <p:cNvSpPr>
              <a:spLocks noChangeArrowheads="1"/>
            </p:cNvSpPr>
            <p:nvPr/>
          </p:nvSpPr>
          <p:spPr bwMode="auto">
            <a:xfrm>
              <a:off x="7899732" y="13826972"/>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44" name="Arc 1452"/>
            <p:cNvSpPr>
              <a:spLocks/>
            </p:cNvSpPr>
            <p:nvPr/>
          </p:nvSpPr>
          <p:spPr bwMode="auto">
            <a:xfrm>
              <a:off x="7899732" y="13826972"/>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45" name="Oval 1453"/>
            <p:cNvSpPr>
              <a:spLocks noChangeArrowheads="1"/>
            </p:cNvSpPr>
            <p:nvPr/>
          </p:nvSpPr>
          <p:spPr bwMode="auto">
            <a:xfrm>
              <a:off x="8154186" y="1382697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46" name="Arc 1454"/>
            <p:cNvSpPr>
              <a:spLocks/>
            </p:cNvSpPr>
            <p:nvPr/>
          </p:nvSpPr>
          <p:spPr bwMode="auto">
            <a:xfrm>
              <a:off x="8154186" y="1382697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47" name="Oval 1455"/>
            <p:cNvSpPr>
              <a:spLocks noChangeArrowheads="1"/>
            </p:cNvSpPr>
            <p:nvPr/>
          </p:nvSpPr>
          <p:spPr bwMode="auto">
            <a:xfrm>
              <a:off x="8647858" y="1382697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48" name="Arc 1456"/>
            <p:cNvSpPr>
              <a:spLocks/>
            </p:cNvSpPr>
            <p:nvPr/>
          </p:nvSpPr>
          <p:spPr bwMode="auto">
            <a:xfrm>
              <a:off x="8647858" y="1382697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49" name="Oval 1457"/>
            <p:cNvSpPr>
              <a:spLocks noChangeArrowheads="1"/>
            </p:cNvSpPr>
            <p:nvPr/>
          </p:nvSpPr>
          <p:spPr bwMode="auto">
            <a:xfrm>
              <a:off x="8401022" y="1382697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50" name="Arc 1458"/>
            <p:cNvSpPr>
              <a:spLocks/>
            </p:cNvSpPr>
            <p:nvPr/>
          </p:nvSpPr>
          <p:spPr bwMode="auto">
            <a:xfrm>
              <a:off x="8401022" y="1382697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51" name="Oval 1459"/>
            <p:cNvSpPr>
              <a:spLocks noChangeArrowheads="1"/>
            </p:cNvSpPr>
            <p:nvPr/>
          </p:nvSpPr>
          <p:spPr bwMode="auto">
            <a:xfrm>
              <a:off x="8896217" y="1382697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52" name="Arc 1460"/>
            <p:cNvSpPr>
              <a:spLocks/>
            </p:cNvSpPr>
            <p:nvPr/>
          </p:nvSpPr>
          <p:spPr bwMode="auto">
            <a:xfrm>
              <a:off x="8896217" y="1382697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53" name="Oval 1461"/>
            <p:cNvSpPr>
              <a:spLocks noChangeArrowheads="1"/>
            </p:cNvSpPr>
            <p:nvPr/>
          </p:nvSpPr>
          <p:spPr bwMode="auto">
            <a:xfrm>
              <a:off x="9143053" y="13817418"/>
              <a:ext cx="262073"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54" name="Arc 1462"/>
            <p:cNvSpPr>
              <a:spLocks/>
            </p:cNvSpPr>
            <p:nvPr/>
          </p:nvSpPr>
          <p:spPr bwMode="auto">
            <a:xfrm>
              <a:off x="9143053" y="13817418"/>
              <a:ext cx="262073"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55" name="Oval 1463"/>
            <p:cNvSpPr>
              <a:spLocks noChangeArrowheads="1"/>
            </p:cNvSpPr>
            <p:nvPr/>
          </p:nvSpPr>
          <p:spPr bwMode="auto">
            <a:xfrm>
              <a:off x="9397508" y="1382697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56" name="Arc 1464"/>
            <p:cNvSpPr>
              <a:spLocks/>
            </p:cNvSpPr>
            <p:nvPr/>
          </p:nvSpPr>
          <p:spPr bwMode="auto">
            <a:xfrm>
              <a:off x="9397508" y="1382697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57" name="Oval 1465"/>
            <p:cNvSpPr>
              <a:spLocks noChangeArrowheads="1"/>
            </p:cNvSpPr>
            <p:nvPr/>
          </p:nvSpPr>
          <p:spPr bwMode="auto">
            <a:xfrm>
              <a:off x="9644343" y="1382697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58" name="Arc 1466"/>
            <p:cNvSpPr>
              <a:spLocks/>
            </p:cNvSpPr>
            <p:nvPr/>
          </p:nvSpPr>
          <p:spPr bwMode="auto">
            <a:xfrm>
              <a:off x="9644343" y="1382697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59" name="Oval 1467"/>
            <p:cNvSpPr>
              <a:spLocks noChangeArrowheads="1"/>
            </p:cNvSpPr>
            <p:nvPr/>
          </p:nvSpPr>
          <p:spPr bwMode="auto">
            <a:xfrm>
              <a:off x="9891179" y="13826972"/>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60" name="Arc 1468"/>
            <p:cNvSpPr>
              <a:spLocks/>
            </p:cNvSpPr>
            <p:nvPr/>
          </p:nvSpPr>
          <p:spPr bwMode="auto">
            <a:xfrm>
              <a:off x="9891179" y="13826972"/>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61" name="Oval 1469"/>
            <p:cNvSpPr>
              <a:spLocks noChangeArrowheads="1"/>
            </p:cNvSpPr>
            <p:nvPr/>
          </p:nvSpPr>
          <p:spPr bwMode="auto">
            <a:xfrm>
              <a:off x="10130397" y="1382697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62" name="Arc 1470"/>
            <p:cNvSpPr>
              <a:spLocks/>
            </p:cNvSpPr>
            <p:nvPr/>
          </p:nvSpPr>
          <p:spPr bwMode="auto">
            <a:xfrm>
              <a:off x="10130397" y="1382697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63" name="Oval 1471"/>
            <p:cNvSpPr>
              <a:spLocks noChangeArrowheads="1"/>
            </p:cNvSpPr>
            <p:nvPr/>
          </p:nvSpPr>
          <p:spPr bwMode="auto">
            <a:xfrm>
              <a:off x="10377233" y="1382697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64" name="Arc 1472"/>
            <p:cNvSpPr>
              <a:spLocks/>
            </p:cNvSpPr>
            <p:nvPr/>
          </p:nvSpPr>
          <p:spPr bwMode="auto">
            <a:xfrm>
              <a:off x="10377233" y="1382697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65" name="Oval 1473"/>
            <p:cNvSpPr>
              <a:spLocks noChangeArrowheads="1"/>
            </p:cNvSpPr>
            <p:nvPr/>
          </p:nvSpPr>
          <p:spPr bwMode="auto">
            <a:xfrm>
              <a:off x="10624069" y="13817418"/>
              <a:ext cx="263596"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66" name="Arc 1474"/>
            <p:cNvSpPr>
              <a:spLocks/>
            </p:cNvSpPr>
            <p:nvPr/>
          </p:nvSpPr>
          <p:spPr bwMode="auto">
            <a:xfrm>
              <a:off x="10624069" y="13817418"/>
              <a:ext cx="263596"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67" name="Oval 1475"/>
            <p:cNvSpPr>
              <a:spLocks noChangeArrowheads="1"/>
            </p:cNvSpPr>
            <p:nvPr/>
          </p:nvSpPr>
          <p:spPr bwMode="auto">
            <a:xfrm>
              <a:off x="7803740" y="1402602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68" name="Arc 1476"/>
            <p:cNvSpPr>
              <a:spLocks/>
            </p:cNvSpPr>
            <p:nvPr/>
          </p:nvSpPr>
          <p:spPr bwMode="auto">
            <a:xfrm>
              <a:off x="7803740" y="1402602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69" name="Oval 1477"/>
            <p:cNvSpPr>
              <a:spLocks noChangeArrowheads="1"/>
            </p:cNvSpPr>
            <p:nvPr/>
          </p:nvSpPr>
          <p:spPr bwMode="auto">
            <a:xfrm>
              <a:off x="8050576" y="1402602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70" name="Arc 1478"/>
            <p:cNvSpPr>
              <a:spLocks/>
            </p:cNvSpPr>
            <p:nvPr/>
          </p:nvSpPr>
          <p:spPr bwMode="auto">
            <a:xfrm>
              <a:off x="8050576" y="1402602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71" name="Oval 1479"/>
            <p:cNvSpPr>
              <a:spLocks noChangeArrowheads="1"/>
            </p:cNvSpPr>
            <p:nvPr/>
          </p:nvSpPr>
          <p:spPr bwMode="auto">
            <a:xfrm>
              <a:off x="8553390" y="1402602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72" name="Arc 1480"/>
            <p:cNvSpPr>
              <a:spLocks/>
            </p:cNvSpPr>
            <p:nvPr/>
          </p:nvSpPr>
          <p:spPr bwMode="auto">
            <a:xfrm>
              <a:off x="8553390" y="1402602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73" name="Oval 1481"/>
            <p:cNvSpPr>
              <a:spLocks noChangeArrowheads="1"/>
            </p:cNvSpPr>
            <p:nvPr/>
          </p:nvSpPr>
          <p:spPr bwMode="auto">
            <a:xfrm>
              <a:off x="8297412" y="14026022"/>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74" name="Arc 1482"/>
            <p:cNvSpPr>
              <a:spLocks/>
            </p:cNvSpPr>
            <p:nvPr/>
          </p:nvSpPr>
          <p:spPr bwMode="auto">
            <a:xfrm>
              <a:off x="8297412" y="14026022"/>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75" name="Oval 1483"/>
            <p:cNvSpPr>
              <a:spLocks noChangeArrowheads="1"/>
            </p:cNvSpPr>
            <p:nvPr/>
          </p:nvSpPr>
          <p:spPr bwMode="auto">
            <a:xfrm>
              <a:off x="8800226" y="1402602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76" name="Arc 1484"/>
            <p:cNvSpPr>
              <a:spLocks/>
            </p:cNvSpPr>
            <p:nvPr/>
          </p:nvSpPr>
          <p:spPr bwMode="auto">
            <a:xfrm>
              <a:off x="8800226" y="1402602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77" name="Oval 1485"/>
            <p:cNvSpPr>
              <a:spLocks noChangeArrowheads="1"/>
            </p:cNvSpPr>
            <p:nvPr/>
          </p:nvSpPr>
          <p:spPr bwMode="auto">
            <a:xfrm>
              <a:off x="9047061" y="14014875"/>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78" name="Arc 1486"/>
            <p:cNvSpPr>
              <a:spLocks/>
            </p:cNvSpPr>
            <p:nvPr/>
          </p:nvSpPr>
          <p:spPr bwMode="auto">
            <a:xfrm>
              <a:off x="9047061" y="14014875"/>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79" name="Oval 1487"/>
            <p:cNvSpPr>
              <a:spLocks noChangeArrowheads="1"/>
            </p:cNvSpPr>
            <p:nvPr/>
          </p:nvSpPr>
          <p:spPr bwMode="auto">
            <a:xfrm>
              <a:off x="9293897" y="1402602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80" name="Arc 1488"/>
            <p:cNvSpPr>
              <a:spLocks/>
            </p:cNvSpPr>
            <p:nvPr/>
          </p:nvSpPr>
          <p:spPr bwMode="auto">
            <a:xfrm>
              <a:off x="9293897" y="1402602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81" name="Oval 1489"/>
            <p:cNvSpPr>
              <a:spLocks noChangeArrowheads="1"/>
            </p:cNvSpPr>
            <p:nvPr/>
          </p:nvSpPr>
          <p:spPr bwMode="auto">
            <a:xfrm>
              <a:off x="9540733" y="14026022"/>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82" name="Arc 1490"/>
            <p:cNvSpPr>
              <a:spLocks/>
            </p:cNvSpPr>
            <p:nvPr/>
          </p:nvSpPr>
          <p:spPr bwMode="auto">
            <a:xfrm>
              <a:off x="9540733" y="14026022"/>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83" name="Oval 1491"/>
            <p:cNvSpPr>
              <a:spLocks noChangeArrowheads="1"/>
            </p:cNvSpPr>
            <p:nvPr/>
          </p:nvSpPr>
          <p:spPr bwMode="auto">
            <a:xfrm>
              <a:off x="9796711" y="14026022"/>
              <a:ext cx="24683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84" name="Arc 1492"/>
            <p:cNvSpPr>
              <a:spLocks/>
            </p:cNvSpPr>
            <p:nvPr/>
          </p:nvSpPr>
          <p:spPr bwMode="auto">
            <a:xfrm>
              <a:off x="9796711" y="14026022"/>
              <a:ext cx="24683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85" name="Oval 1493"/>
            <p:cNvSpPr>
              <a:spLocks noChangeArrowheads="1"/>
            </p:cNvSpPr>
            <p:nvPr/>
          </p:nvSpPr>
          <p:spPr bwMode="auto">
            <a:xfrm>
              <a:off x="10034405" y="14026022"/>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86" name="Arc 1494"/>
            <p:cNvSpPr>
              <a:spLocks/>
            </p:cNvSpPr>
            <p:nvPr/>
          </p:nvSpPr>
          <p:spPr bwMode="auto">
            <a:xfrm>
              <a:off x="10034405" y="14026022"/>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87" name="Oval 1495"/>
            <p:cNvSpPr>
              <a:spLocks noChangeArrowheads="1"/>
            </p:cNvSpPr>
            <p:nvPr/>
          </p:nvSpPr>
          <p:spPr bwMode="auto">
            <a:xfrm>
              <a:off x="10282765" y="1402602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88" name="Arc 1496"/>
            <p:cNvSpPr>
              <a:spLocks/>
            </p:cNvSpPr>
            <p:nvPr/>
          </p:nvSpPr>
          <p:spPr bwMode="auto">
            <a:xfrm>
              <a:off x="10282765" y="1402602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89" name="Oval 1497"/>
            <p:cNvSpPr>
              <a:spLocks noChangeArrowheads="1"/>
            </p:cNvSpPr>
            <p:nvPr/>
          </p:nvSpPr>
          <p:spPr bwMode="auto">
            <a:xfrm>
              <a:off x="10529601" y="14014875"/>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90" name="Arc 1498"/>
            <p:cNvSpPr>
              <a:spLocks/>
            </p:cNvSpPr>
            <p:nvPr/>
          </p:nvSpPr>
          <p:spPr bwMode="auto">
            <a:xfrm>
              <a:off x="10529601" y="14014875"/>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91" name="Rectangle 1500"/>
            <p:cNvSpPr>
              <a:spLocks noChangeArrowheads="1"/>
            </p:cNvSpPr>
            <p:nvPr/>
          </p:nvSpPr>
          <p:spPr bwMode="auto">
            <a:xfrm>
              <a:off x="5279005" y="14573805"/>
              <a:ext cx="3067165" cy="555745"/>
            </a:xfrm>
            <a:prstGeom prst="rect">
              <a:avLst/>
            </a:prstGeom>
            <a:noFill/>
            <a:ln w="9525">
              <a:noFill/>
              <a:miter lim="800000"/>
              <a:headEnd/>
              <a:tailEnd/>
            </a:ln>
          </p:spPr>
          <p:txBody>
            <a:bodyPr/>
            <a:lstStyle/>
            <a:p>
              <a:pPr algn="ctr" defTabSz="4176713">
                <a:lnSpc>
                  <a:spcPct val="80000"/>
                </a:lnSpc>
                <a:spcBef>
                  <a:spcPct val="20000"/>
                </a:spcBef>
              </a:pPr>
              <a:r>
                <a:rPr lang="en-US" altLang="ja-JP" sz="2400" b="1" dirty="0">
                  <a:latin typeface="Times New Roman" pitchFamily="18" charset="0"/>
                  <a:cs typeface="Times New Roman" pitchFamily="18" charset="0"/>
                </a:rPr>
                <a:t>Substrate </a:t>
              </a:r>
            </a:p>
          </p:txBody>
        </p:sp>
        <p:sp>
          <p:nvSpPr>
            <p:cNvPr id="3592" name="Oval 1504"/>
            <p:cNvSpPr>
              <a:spLocks noChangeArrowheads="1"/>
            </p:cNvSpPr>
            <p:nvPr/>
          </p:nvSpPr>
          <p:spPr bwMode="auto">
            <a:xfrm>
              <a:off x="8917549" y="12471845"/>
              <a:ext cx="342828" cy="458609"/>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593" name="Arc 1505"/>
            <p:cNvSpPr>
              <a:spLocks/>
            </p:cNvSpPr>
            <p:nvPr/>
          </p:nvSpPr>
          <p:spPr bwMode="auto">
            <a:xfrm>
              <a:off x="8917549" y="12471845"/>
              <a:ext cx="342828"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594" name="Oval 1506"/>
            <p:cNvSpPr>
              <a:spLocks noChangeArrowheads="1"/>
            </p:cNvSpPr>
            <p:nvPr/>
          </p:nvSpPr>
          <p:spPr bwMode="auto">
            <a:xfrm>
              <a:off x="11157356" y="12471845"/>
              <a:ext cx="341304" cy="458609"/>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595" name="Arc 1507"/>
            <p:cNvSpPr>
              <a:spLocks/>
            </p:cNvSpPr>
            <p:nvPr/>
          </p:nvSpPr>
          <p:spPr bwMode="auto">
            <a:xfrm>
              <a:off x="11157356" y="12471845"/>
              <a:ext cx="341304"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596" name="Oval 1508"/>
            <p:cNvSpPr>
              <a:spLocks noChangeArrowheads="1"/>
            </p:cNvSpPr>
            <p:nvPr/>
          </p:nvSpPr>
          <p:spPr bwMode="auto">
            <a:xfrm>
              <a:off x="9658057" y="12471845"/>
              <a:ext cx="350446" cy="458609"/>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597" name="Arc 1509"/>
            <p:cNvSpPr>
              <a:spLocks/>
            </p:cNvSpPr>
            <p:nvPr/>
          </p:nvSpPr>
          <p:spPr bwMode="auto">
            <a:xfrm>
              <a:off x="9658057" y="12471845"/>
              <a:ext cx="350446"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598" name="Oval 1510"/>
            <p:cNvSpPr>
              <a:spLocks noChangeArrowheads="1"/>
            </p:cNvSpPr>
            <p:nvPr/>
          </p:nvSpPr>
          <p:spPr bwMode="auto">
            <a:xfrm>
              <a:off x="10407706" y="12471845"/>
              <a:ext cx="350446" cy="458609"/>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599" name="Arc 1511"/>
            <p:cNvSpPr>
              <a:spLocks/>
            </p:cNvSpPr>
            <p:nvPr/>
          </p:nvSpPr>
          <p:spPr bwMode="auto">
            <a:xfrm>
              <a:off x="10407706" y="12471845"/>
              <a:ext cx="350446"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600" name="Oval 1512"/>
            <p:cNvSpPr>
              <a:spLocks noChangeArrowheads="1"/>
            </p:cNvSpPr>
            <p:nvPr/>
          </p:nvSpPr>
          <p:spPr bwMode="auto">
            <a:xfrm>
              <a:off x="8527487" y="12774400"/>
              <a:ext cx="350446" cy="449055"/>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601" name="Arc 1513"/>
            <p:cNvSpPr>
              <a:spLocks/>
            </p:cNvSpPr>
            <p:nvPr/>
          </p:nvSpPr>
          <p:spPr bwMode="auto">
            <a:xfrm>
              <a:off x="8527487" y="12774400"/>
              <a:ext cx="350446" cy="449055"/>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602" name="Oval 1514"/>
            <p:cNvSpPr>
              <a:spLocks noChangeArrowheads="1"/>
            </p:cNvSpPr>
            <p:nvPr/>
          </p:nvSpPr>
          <p:spPr bwMode="auto">
            <a:xfrm>
              <a:off x="10758152" y="12774400"/>
              <a:ext cx="342828" cy="449055"/>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603" name="Arc 1515"/>
            <p:cNvSpPr>
              <a:spLocks/>
            </p:cNvSpPr>
            <p:nvPr/>
          </p:nvSpPr>
          <p:spPr bwMode="auto">
            <a:xfrm>
              <a:off x="10758152" y="12774400"/>
              <a:ext cx="342828" cy="449055"/>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604" name="Oval 1516"/>
            <p:cNvSpPr>
              <a:spLocks noChangeArrowheads="1"/>
            </p:cNvSpPr>
            <p:nvPr/>
          </p:nvSpPr>
          <p:spPr bwMode="auto">
            <a:xfrm>
              <a:off x="9267995" y="12774400"/>
              <a:ext cx="342828" cy="449055"/>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605" name="Arc 1517"/>
            <p:cNvSpPr>
              <a:spLocks/>
            </p:cNvSpPr>
            <p:nvPr/>
          </p:nvSpPr>
          <p:spPr bwMode="auto">
            <a:xfrm>
              <a:off x="9267995" y="12774400"/>
              <a:ext cx="342828" cy="449055"/>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606" name="Oval 1518"/>
            <p:cNvSpPr>
              <a:spLocks noChangeArrowheads="1"/>
            </p:cNvSpPr>
            <p:nvPr/>
          </p:nvSpPr>
          <p:spPr bwMode="auto">
            <a:xfrm>
              <a:off x="10008503" y="12774400"/>
              <a:ext cx="351970" cy="449055"/>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607" name="Arc 1519"/>
            <p:cNvSpPr>
              <a:spLocks/>
            </p:cNvSpPr>
            <p:nvPr/>
          </p:nvSpPr>
          <p:spPr bwMode="auto">
            <a:xfrm>
              <a:off x="10008503" y="12774400"/>
              <a:ext cx="351970" cy="449055"/>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608" name="Oval 1520"/>
            <p:cNvSpPr>
              <a:spLocks noChangeArrowheads="1"/>
            </p:cNvSpPr>
            <p:nvPr/>
          </p:nvSpPr>
          <p:spPr bwMode="auto">
            <a:xfrm>
              <a:off x="8678331" y="13065808"/>
              <a:ext cx="342828" cy="449055"/>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609" name="Arc 1521"/>
            <p:cNvSpPr>
              <a:spLocks/>
            </p:cNvSpPr>
            <p:nvPr/>
          </p:nvSpPr>
          <p:spPr bwMode="auto">
            <a:xfrm>
              <a:off x="8678331" y="13065808"/>
              <a:ext cx="342828" cy="449055"/>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610" name="Oval 1522"/>
            <p:cNvSpPr>
              <a:spLocks noChangeArrowheads="1"/>
            </p:cNvSpPr>
            <p:nvPr/>
          </p:nvSpPr>
          <p:spPr bwMode="auto">
            <a:xfrm>
              <a:off x="10908996" y="13065808"/>
              <a:ext cx="342828" cy="449055"/>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611" name="Arc 1523"/>
            <p:cNvSpPr>
              <a:spLocks/>
            </p:cNvSpPr>
            <p:nvPr/>
          </p:nvSpPr>
          <p:spPr bwMode="auto">
            <a:xfrm>
              <a:off x="10908996" y="13065808"/>
              <a:ext cx="342828" cy="449055"/>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612" name="Oval 1524"/>
            <p:cNvSpPr>
              <a:spLocks noChangeArrowheads="1"/>
            </p:cNvSpPr>
            <p:nvPr/>
          </p:nvSpPr>
          <p:spPr bwMode="auto">
            <a:xfrm>
              <a:off x="9418839" y="13065808"/>
              <a:ext cx="342828" cy="449055"/>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613" name="Arc 1525"/>
            <p:cNvSpPr>
              <a:spLocks/>
            </p:cNvSpPr>
            <p:nvPr/>
          </p:nvSpPr>
          <p:spPr bwMode="auto">
            <a:xfrm>
              <a:off x="9418839" y="13065808"/>
              <a:ext cx="342828" cy="449055"/>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614" name="Oval 1526"/>
            <p:cNvSpPr>
              <a:spLocks noChangeArrowheads="1"/>
            </p:cNvSpPr>
            <p:nvPr/>
          </p:nvSpPr>
          <p:spPr bwMode="auto">
            <a:xfrm>
              <a:off x="10160870" y="13065808"/>
              <a:ext cx="350446" cy="449055"/>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615" name="Arc 1527"/>
            <p:cNvSpPr>
              <a:spLocks/>
            </p:cNvSpPr>
            <p:nvPr/>
          </p:nvSpPr>
          <p:spPr bwMode="auto">
            <a:xfrm>
              <a:off x="10160870" y="13065808"/>
              <a:ext cx="350446" cy="449055"/>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616" name="Oval 1528"/>
            <p:cNvSpPr>
              <a:spLocks noChangeArrowheads="1"/>
            </p:cNvSpPr>
            <p:nvPr/>
          </p:nvSpPr>
          <p:spPr bwMode="auto">
            <a:xfrm>
              <a:off x="8256272" y="13358808"/>
              <a:ext cx="350446" cy="458609"/>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617" name="Arc 1529"/>
            <p:cNvSpPr>
              <a:spLocks/>
            </p:cNvSpPr>
            <p:nvPr/>
          </p:nvSpPr>
          <p:spPr bwMode="auto">
            <a:xfrm>
              <a:off x="8256272" y="13358808"/>
              <a:ext cx="350446"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618" name="Oval 1530"/>
            <p:cNvSpPr>
              <a:spLocks noChangeArrowheads="1"/>
            </p:cNvSpPr>
            <p:nvPr/>
          </p:nvSpPr>
          <p:spPr bwMode="auto">
            <a:xfrm>
              <a:off x="10486938" y="13358808"/>
              <a:ext cx="342828" cy="458609"/>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619" name="Arc 1531"/>
            <p:cNvSpPr>
              <a:spLocks/>
            </p:cNvSpPr>
            <p:nvPr/>
          </p:nvSpPr>
          <p:spPr bwMode="auto">
            <a:xfrm>
              <a:off x="10486938" y="13358808"/>
              <a:ext cx="342828"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620" name="Oval 1532"/>
            <p:cNvSpPr>
              <a:spLocks noChangeArrowheads="1"/>
            </p:cNvSpPr>
            <p:nvPr/>
          </p:nvSpPr>
          <p:spPr bwMode="auto">
            <a:xfrm>
              <a:off x="8996780" y="13358808"/>
              <a:ext cx="342828" cy="458609"/>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621" name="Arc 1533"/>
            <p:cNvSpPr>
              <a:spLocks/>
            </p:cNvSpPr>
            <p:nvPr/>
          </p:nvSpPr>
          <p:spPr bwMode="auto">
            <a:xfrm>
              <a:off x="8996780" y="13358808"/>
              <a:ext cx="342828"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622" name="Oval 1534"/>
            <p:cNvSpPr>
              <a:spLocks noChangeArrowheads="1"/>
            </p:cNvSpPr>
            <p:nvPr/>
          </p:nvSpPr>
          <p:spPr bwMode="auto">
            <a:xfrm>
              <a:off x="9738811" y="13358808"/>
              <a:ext cx="350446" cy="458609"/>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623" name="Arc 1535"/>
            <p:cNvSpPr>
              <a:spLocks/>
            </p:cNvSpPr>
            <p:nvPr/>
          </p:nvSpPr>
          <p:spPr bwMode="auto">
            <a:xfrm>
              <a:off x="9738811" y="13358808"/>
              <a:ext cx="350446"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624" name="Line 1536"/>
            <p:cNvSpPr>
              <a:spLocks noChangeShapeType="1"/>
            </p:cNvSpPr>
            <p:nvPr/>
          </p:nvSpPr>
          <p:spPr bwMode="auto">
            <a:xfrm flipV="1">
              <a:off x="10101447" y="12623123"/>
              <a:ext cx="0" cy="708615"/>
            </a:xfrm>
            <a:prstGeom prst="line">
              <a:avLst/>
            </a:prstGeom>
            <a:noFill/>
            <a:ln w="57150">
              <a:solidFill>
                <a:srgbClr val="CC0000"/>
              </a:solidFill>
              <a:round/>
              <a:headEnd/>
              <a:tailEnd type="triangle" w="med" len="med"/>
            </a:ln>
          </p:spPr>
          <p:txBody>
            <a:bodyPr/>
            <a:lstStyle/>
            <a:p>
              <a:endParaRPr lang="ja-JP" altLang="en-US"/>
            </a:p>
          </p:txBody>
        </p:sp>
        <p:sp>
          <p:nvSpPr>
            <p:cNvPr id="3625" name="Line 1537"/>
            <p:cNvSpPr>
              <a:spLocks noChangeShapeType="1"/>
            </p:cNvSpPr>
            <p:nvPr/>
          </p:nvSpPr>
          <p:spPr bwMode="auto">
            <a:xfrm>
              <a:off x="9559017" y="12978226"/>
              <a:ext cx="0" cy="708615"/>
            </a:xfrm>
            <a:prstGeom prst="line">
              <a:avLst/>
            </a:prstGeom>
            <a:noFill/>
            <a:ln w="57150">
              <a:solidFill>
                <a:srgbClr val="FFFF00"/>
              </a:solidFill>
              <a:round/>
              <a:headEnd/>
              <a:tailEnd type="triangle" w="med" len="med"/>
            </a:ln>
          </p:spPr>
          <p:txBody>
            <a:bodyPr/>
            <a:lstStyle/>
            <a:p>
              <a:endParaRPr lang="ja-JP" altLang="en-US"/>
            </a:p>
          </p:txBody>
        </p:sp>
        <p:sp>
          <p:nvSpPr>
            <p:cNvPr id="3626" name="Line 1538"/>
            <p:cNvSpPr>
              <a:spLocks noChangeShapeType="1"/>
            </p:cNvSpPr>
            <p:nvPr/>
          </p:nvSpPr>
          <p:spPr bwMode="auto">
            <a:xfrm>
              <a:off x="10642353" y="13215493"/>
              <a:ext cx="0" cy="708615"/>
            </a:xfrm>
            <a:prstGeom prst="line">
              <a:avLst/>
            </a:prstGeom>
            <a:noFill/>
            <a:ln w="57150">
              <a:solidFill>
                <a:srgbClr val="FFFF00"/>
              </a:solidFill>
              <a:round/>
              <a:headEnd/>
              <a:tailEnd type="triangle" w="med" len="med"/>
            </a:ln>
          </p:spPr>
          <p:txBody>
            <a:bodyPr/>
            <a:lstStyle/>
            <a:p>
              <a:endParaRPr lang="ja-JP" altLang="en-US"/>
            </a:p>
          </p:txBody>
        </p:sp>
        <p:sp>
          <p:nvSpPr>
            <p:cNvPr id="3627" name="Line 1539"/>
            <p:cNvSpPr>
              <a:spLocks noChangeShapeType="1"/>
            </p:cNvSpPr>
            <p:nvPr/>
          </p:nvSpPr>
          <p:spPr bwMode="auto">
            <a:xfrm flipV="1">
              <a:off x="9377700" y="12623123"/>
              <a:ext cx="0" cy="708615"/>
            </a:xfrm>
            <a:prstGeom prst="line">
              <a:avLst/>
            </a:prstGeom>
            <a:noFill/>
            <a:ln w="57150">
              <a:solidFill>
                <a:srgbClr val="CC0000"/>
              </a:solidFill>
              <a:round/>
              <a:headEnd/>
              <a:tailEnd type="triangle" w="med" len="med"/>
            </a:ln>
          </p:spPr>
          <p:txBody>
            <a:bodyPr/>
            <a:lstStyle/>
            <a:p>
              <a:endParaRPr lang="ja-JP" altLang="en-US"/>
            </a:p>
          </p:txBody>
        </p:sp>
        <p:sp>
          <p:nvSpPr>
            <p:cNvPr id="3628" name="Text Box 1540"/>
            <p:cNvSpPr txBox="1">
              <a:spLocks noChangeArrowheads="1"/>
            </p:cNvSpPr>
            <p:nvPr/>
          </p:nvSpPr>
          <p:spPr bwMode="auto">
            <a:xfrm>
              <a:off x="5818387" y="13916146"/>
              <a:ext cx="2200192" cy="492531"/>
            </a:xfrm>
            <a:prstGeom prst="rect">
              <a:avLst/>
            </a:prstGeom>
            <a:noFill/>
            <a:ln w="9525">
              <a:noFill/>
              <a:miter lim="800000"/>
              <a:headEnd/>
              <a:tailEnd/>
            </a:ln>
          </p:spPr>
          <p:txBody>
            <a:bodyPr>
              <a:spAutoFit/>
            </a:bodyPr>
            <a:lstStyle/>
            <a:p>
              <a:pPr algn="ctr"/>
              <a:r>
                <a:rPr lang="en-US" altLang="ja-JP" sz="2000" b="1" dirty="0">
                  <a:latin typeface="Times New Roman" pitchFamily="18" charset="0"/>
                </a:rPr>
                <a:t>rare gas thin film</a:t>
              </a:r>
            </a:p>
          </p:txBody>
        </p:sp>
        <p:sp>
          <p:nvSpPr>
            <p:cNvPr id="3629" name="Oval 1544"/>
            <p:cNvSpPr>
              <a:spLocks noChangeArrowheads="1"/>
            </p:cNvSpPr>
            <p:nvPr/>
          </p:nvSpPr>
          <p:spPr bwMode="auto">
            <a:xfrm>
              <a:off x="4352608" y="133842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30" name="Arc 1545"/>
            <p:cNvSpPr>
              <a:spLocks/>
            </p:cNvSpPr>
            <p:nvPr/>
          </p:nvSpPr>
          <p:spPr bwMode="auto">
            <a:xfrm>
              <a:off x="4352608" y="133842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31" name="Oval 1546"/>
            <p:cNvSpPr>
              <a:spLocks noChangeArrowheads="1"/>
            </p:cNvSpPr>
            <p:nvPr/>
          </p:nvSpPr>
          <p:spPr bwMode="auto">
            <a:xfrm>
              <a:off x="4576589" y="13384287"/>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32" name="Arc 1547"/>
            <p:cNvSpPr>
              <a:spLocks/>
            </p:cNvSpPr>
            <p:nvPr/>
          </p:nvSpPr>
          <p:spPr bwMode="auto">
            <a:xfrm>
              <a:off x="4576589" y="13384287"/>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33" name="Oval 1548"/>
            <p:cNvSpPr>
              <a:spLocks noChangeArrowheads="1"/>
            </p:cNvSpPr>
            <p:nvPr/>
          </p:nvSpPr>
          <p:spPr bwMode="auto">
            <a:xfrm>
              <a:off x="4791428" y="133842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34" name="Arc 1549"/>
            <p:cNvSpPr>
              <a:spLocks/>
            </p:cNvSpPr>
            <p:nvPr/>
          </p:nvSpPr>
          <p:spPr bwMode="auto">
            <a:xfrm>
              <a:off x="4791428" y="133842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35" name="Oval 1550"/>
            <p:cNvSpPr>
              <a:spLocks noChangeArrowheads="1"/>
            </p:cNvSpPr>
            <p:nvPr/>
          </p:nvSpPr>
          <p:spPr bwMode="auto">
            <a:xfrm>
              <a:off x="5023027" y="13384287"/>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36" name="Arc 1551"/>
            <p:cNvSpPr>
              <a:spLocks/>
            </p:cNvSpPr>
            <p:nvPr/>
          </p:nvSpPr>
          <p:spPr bwMode="auto">
            <a:xfrm>
              <a:off x="5023027" y="13384287"/>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37" name="Oval 1552"/>
            <p:cNvSpPr>
              <a:spLocks noChangeArrowheads="1"/>
            </p:cNvSpPr>
            <p:nvPr/>
          </p:nvSpPr>
          <p:spPr bwMode="auto">
            <a:xfrm>
              <a:off x="5245484" y="133842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38" name="Arc 1553"/>
            <p:cNvSpPr>
              <a:spLocks/>
            </p:cNvSpPr>
            <p:nvPr/>
          </p:nvSpPr>
          <p:spPr bwMode="auto">
            <a:xfrm>
              <a:off x="5245484" y="133842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39" name="Oval 1554"/>
            <p:cNvSpPr>
              <a:spLocks noChangeArrowheads="1"/>
            </p:cNvSpPr>
            <p:nvPr/>
          </p:nvSpPr>
          <p:spPr bwMode="auto">
            <a:xfrm>
              <a:off x="5469465" y="13384287"/>
              <a:ext cx="237694"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40" name="Arc 1555"/>
            <p:cNvSpPr>
              <a:spLocks/>
            </p:cNvSpPr>
            <p:nvPr/>
          </p:nvSpPr>
          <p:spPr bwMode="auto">
            <a:xfrm>
              <a:off x="5469465" y="13384287"/>
              <a:ext cx="237694"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41" name="Oval 1556"/>
            <p:cNvSpPr>
              <a:spLocks noChangeArrowheads="1"/>
            </p:cNvSpPr>
            <p:nvPr/>
          </p:nvSpPr>
          <p:spPr bwMode="auto">
            <a:xfrm>
              <a:off x="5699540" y="133842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42" name="Arc 1557"/>
            <p:cNvSpPr>
              <a:spLocks/>
            </p:cNvSpPr>
            <p:nvPr/>
          </p:nvSpPr>
          <p:spPr bwMode="auto">
            <a:xfrm>
              <a:off x="5699540" y="133842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43" name="Oval 1558"/>
            <p:cNvSpPr>
              <a:spLocks noChangeArrowheads="1"/>
            </p:cNvSpPr>
            <p:nvPr/>
          </p:nvSpPr>
          <p:spPr bwMode="auto">
            <a:xfrm>
              <a:off x="5923521" y="13384287"/>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44" name="Arc 1559"/>
            <p:cNvSpPr>
              <a:spLocks/>
            </p:cNvSpPr>
            <p:nvPr/>
          </p:nvSpPr>
          <p:spPr bwMode="auto">
            <a:xfrm>
              <a:off x="5923521" y="13384287"/>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45" name="Oval 1560"/>
            <p:cNvSpPr>
              <a:spLocks noChangeArrowheads="1"/>
            </p:cNvSpPr>
            <p:nvPr/>
          </p:nvSpPr>
          <p:spPr bwMode="auto">
            <a:xfrm>
              <a:off x="6145978" y="133842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46" name="Arc 1561"/>
            <p:cNvSpPr>
              <a:spLocks/>
            </p:cNvSpPr>
            <p:nvPr/>
          </p:nvSpPr>
          <p:spPr bwMode="auto">
            <a:xfrm>
              <a:off x="6145978" y="133842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47" name="Oval 1562"/>
            <p:cNvSpPr>
              <a:spLocks noChangeArrowheads="1"/>
            </p:cNvSpPr>
            <p:nvPr/>
          </p:nvSpPr>
          <p:spPr bwMode="auto">
            <a:xfrm>
              <a:off x="4122533" y="133842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48" name="Arc 1563"/>
            <p:cNvSpPr>
              <a:spLocks/>
            </p:cNvSpPr>
            <p:nvPr/>
          </p:nvSpPr>
          <p:spPr bwMode="auto">
            <a:xfrm>
              <a:off x="4122533" y="133842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49" name="Oval 1564"/>
            <p:cNvSpPr>
              <a:spLocks noChangeArrowheads="1"/>
            </p:cNvSpPr>
            <p:nvPr/>
          </p:nvSpPr>
          <p:spPr bwMode="auto">
            <a:xfrm>
              <a:off x="3898552" y="133842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50" name="Arc 1565"/>
            <p:cNvSpPr>
              <a:spLocks/>
            </p:cNvSpPr>
            <p:nvPr/>
          </p:nvSpPr>
          <p:spPr bwMode="auto">
            <a:xfrm>
              <a:off x="3898552" y="133842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51" name="Oval 1566"/>
            <p:cNvSpPr>
              <a:spLocks noChangeArrowheads="1"/>
            </p:cNvSpPr>
            <p:nvPr/>
          </p:nvSpPr>
          <p:spPr bwMode="auto">
            <a:xfrm>
              <a:off x="3676095" y="13384287"/>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52" name="Arc 1567"/>
            <p:cNvSpPr>
              <a:spLocks/>
            </p:cNvSpPr>
            <p:nvPr/>
          </p:nvSpPr>
          <p:spPr bwMode="auto">
            <a:xfrm>
              <a:off x="3676095" y="13384287"/>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53" name="Oval 1568"/>
            <p:cNvSpPr>
              <a:spLocks noChangeArrowheads="1"/>
            </p:cNvSpPr>
            <p:nvPr/>
          </p:nvSpPr>
          <p:spPr bwMode="auto">
            <a:xfrm>
              <a:off x="3444496" y="133842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54" name="Arc 1569"/>
            <p:cNvSpPr>
              <a:spLocks/>
            </p:cNvSpPr>
            <p:nvPr/>
          </p:nvSpPr>
          <p:spPr bwMode="auto">
            <a:xfrm>
              <a:off x="3444496" y="133842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55" name="Oval 1570"/>
            <p:cNvSpPr>
              <a:spLocks noChangeArrowheads="1"/>
            </p:cNvSpPr>
            <p:nvPr/>
          </p:nvSpPr>
          <p:spPr bwMode="auto">
            <a:xfrm>
              <a:off x="4233761" y="135307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56" name="Arc 1571"/>
            <p:cNvSpPr>
              <a:spLocks/>
            </p:cNvSpPr>
            <p:nvPr/>
          </p:nvSpPr>
          <p:spPr bwMode="auto">
            <a:xfrm>
              <a:off x="4233761" y="135307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57" name="Oval 1572"/>
            <p:cNvSpPr>
              <a:spLocks noChangeArrowheads="1"/>
            </p:cNvSpPr>
            <p:nvPr/>
          </p:nvSpPr>
          <p:spPr bwMode="auto">
            <a:xfrm>
              <a:off x="4465361" y="13530787"/>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58" name="Arc 1573"/>
            <p:cNvSpPr>
              <a:spLocks/>
            </p:cNvSpPr>
            <p:nvPr/>
          </p:nvSpPr>
          <p:spPr bwMode="auto">
            <a:xfrm>
              <a:off x="4465361" y="13530787"/>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59" name="Oval 1574"/>
            <p:cNvSpPr>
              <a:spLocks noChangeArrowheads="1"/>
            </p:cNvSpPr>
            <p:nvPr/>
          </p:nvSpPr>
          <p:spPr bwMode="auto">
            <a:xfrm>
              <a:off x="4687818" y="13530787"/>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60" name="Arc 1575"/>
            <p:cNvSpPr>
              <a:spLocks/>
            </p:cNvSpPr>
            <p:nvPr/>
          </p:nvSpPr>
          <p:spPr bwMode="auto">
            <a:xfrm>
              <a:off x="4687818" y="13530787"/>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61" name="Oval 1576"/>
            <p:cNvSpPr>
              <a:spLocks noChangeArrowheads="1"/>
            </p:cNvSpPr>
            <p:nvPr/>
          </p:nvSpPr>
          <p:spPr bwMode="auto">
            <a:xfrm>
              <a:off x="4902656" y="13530787"/>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62" name="Arc 1577"/>
            <p:cNvSpPr>
              <a:spLocks/>
            </p:cNvSpPr>
            <p:nvPr/>
          </p:nvSpPr>
          <p:spPr bwMode="auto">
            <a:xfrm>
              <a:off x="4902656" y="13530787"/>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63" name="Oval 1578"/>
            <p:cNvSpPr>
              <a:spLocks noChangeArrowheads="1"/>
            </p:cNvSpPr>
            <p:nvPr/>
          </p:nvSpPr>
          <p:spPr bwMode="auto">
            <a:xfrm>
              <a:off x="5134255" y="13530787"/>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64" name="Arc 1579"/>
            <p:cNvSpPr>
              <a:spLocks/>
            </p:cNvSpPr>
            <p:nvPr/>
          </p:nvSpPr>
          <p:spPr bwMode="auto">
            <a:xfrm>
              <a:off x="5134255" y="13530787"/>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65" name="Oval 1580"/>
            <p:cNvSpPr>
              <a:spLocks noChangeArrowheads="1"/>
            </p:cNvSpPr>
            <p:nvPr/>
          </p:nvSpPr>
          <p:spPr bwMode="auto">
            <a:xfrm>
              <a:off x="5356712" y="13530787"/>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66" name="Arc 1581"/>
            <p:cNvSpPr>
              <a:spLocks/>
            </p:cNvSpPr>
            <p:nvPr/>
          </p:nvSpPr>
          <p:spPr bwMode="auto">
            <a:xfrm>
              <a:off x="5356712" y="13530787"/>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67" name="Oval 1582"/>
            <p:cNvSpPr>
              <a:spLocks noChangeArrowheads="1"/>
            </p:cNvSpPr>
            <p:nvPr/>
          </p:nvSpPr>
          <p:spPr bwMode="auto">
            <a:xfrm>
              <a:off x="5588312" y="13530787"/>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68" name="Arc 1583"/>
            <p:cNvSpPr>
              <a:spLocks/>
            </p:cNvSpPr>
            <p:nvPr/>
          </p:nvSpPr>
          <p:spPr bwMode="auto">
            <a:xfrm>
              <a:off x="5588312" y="13530787"/>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69" name="Oval 1584"/>
            <p:cNvSpPr>
              <a:spLocks noChangeArrowheads="1"/>
            </p:cNvSpPr>
            <p:nvPr/>
          </p:nvSpPr>
          <p:spPr bwMode="auto">
            <a:xfrm>
              <a:off x="5810769" y="13530787"/>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70" name="Arc 1585"/>
            <p:cNvSpPr>
              <a:spLocks/>
            </p:cNvSpPr>
            <p:nvPr/>
          </p:nvSpPr>
          <p:spPr bwMode="auto">
            <a:xfrm>
              <a:off x="5810769" y="13530787"/>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71" name="Oval 1586"/>
            <p:cNvSpPr>
              <a:spLocks noChangeArrowheads="1"/>
            </p:cNvSpPr>
            <p:nvPr/>
          </p:nvSpPr>
          <p:spPr bwMode="auto">
            <a:xfrm>
              <a:off x="6034749" y="13530787"/>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72" name="Arc 1587"/>
            <p:cNvSpPr>
              <a:spLocks/>
            </p:cNvSpPr>
            <p:nvPr/>
          </p:nvSpPr>
          <p:spPr bwMode="auto">
            <a:xfrm>
              <a:off x="6034749" y="13530787"/>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73" name="Oval 1588"/>
            <p:cNvSpPr>
              <a:spLocks noChangeArrowheads="1"/>
            </p:cNvSpPr>
            <p:nvPr/>
          </p:nvSpPr>
          <p:spPr bwMode="auto">
            <a:xfrm>
              <a:off x="4009781" y="135307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74" name="Arc 1589"/>
            <p:cNvSpPr>
              <a:spLocks/>
            </p:cNvSpPr>
            <p:nvPr/>
          </p:nvSpPr>
          <p:spPr bwMode="auto">
            <a:xfrm>
              <a:off x="4009781" y="135307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75" name="Oval 1590"/>
            <p:cNvSpPr>
              <a:spLocks noChangeArrowheads="1"/>
            </p:cNvSpPr>
            <p:nvPr/>
          </p:nvSpPr>
          <p:spPr bwMode="auto">
            <a:xfrm>
              <a:off x="3787324" y="135307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76" name="Arc 1591"/>
            <p:cNvSpPr>
              <a:spLocks/>
            </p:cNvSpPr>
            <p:nvPr/>
          </p:nvSpPr>
          <p:spPr bwMode="auto">
            <a:xfrm>
              <a:off x="3787324" y="135307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77" name="Oval 1592"/>
            <p:cNvSpPr>
              <a:spLocks noChangeArrowheads="1"/>
            </p:cNvSpPr>
            <p:nvPr/>
          </p:nvSpPr>
          <p:spPr bwMode="auto">
            <a:xfrm>
              <a:off x="3555725" y="135307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78" name="Arc 1593"/>
            <p:cNvSpPr>
              <a:spLocks/>
            </p:cNvSpPr>
            <p:nvPr/>
          </p:nvSpPr>
          <p:spPr bwMode="auto">
            <a:xfrm>
              <a:off x="3555725" y="135307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79" name="Oval 1594"/>
            <p:cNvSpPr>
              <a:spLocks noChangeArrowheads="1"/>
            </p:cNvSpPr>
            <p:nvPr/>
          </p:nvSpPr>
          <p:spPr bwMode="auto">
            <a:xfrm>
              <a:off x="3333268" y="135307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80" name="Arc 1595"/>
            <p:cNvSpPr>
              <a:spLocks/>
            </p:cNvSpPr>
            <p:nvPr/>
          </p:nvSpPr>
          <p:spPr bwMode="auto">
            <a:xfrm>
              <a:off x="3333268" y="135307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81" name="Oval 1596"/>
            <p:cNvSpPr>
              <a:spLocks noChangeArrowheads="1"/>
            </p:cNvSpPr>
            <p:nvPr/>
          </p:nvSpPr>
          <p:spPr bwMode="auto">
            <a:xfrm>
              <a:off x="4122533" y="136756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82" name="Arc 1597"/>
            <p:cNvSpPr>
              <a:spLocks/>
            </p:cNvSpPr>
            <p:nvPr/>
          </p:nvSpPr>
          <p:spPr bwMode="auto">
            <a:xfrm>
              <a:off x="4122533" y="136756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83" name="Oval 1598"/>
            <p:cNvSpPr>
              <a:spLocks noChangeArrowheads="1"/>
            </p:cNvSpPr>
            <p:nvPr/>
          </p:nvSpPr>
          <p:spPr bwMode="auto">
            <a:xfrm>
              <a:off x="4352608" y="136756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84" name="Arc 1599"/>
            <p:cNvSpPr>
              <a:spLocks/>
            </p:cNvSpPr>
            <p:nvPr/>
          </p:nvSpPr>
          <p:spPr bwMode="auto">
            <a:xfrm>
              <a:off x="4352608" y="136756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85" name="Oval 1600"/>
            <p:cNvSpPr>
              <a:spLocks noChangeArrowheads="1"/>
            </p:cNvSpPr>
            <p:nvPr/>
          </p:nvSpPr>
          <p:spPr bwMode="auto">
            <a:xfrm>
              <a:off x="4576589" y="13675695"/>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86" name="Arc 1601"/>
            <p:cNvSpPr>
              <a:spLocks/>
            </p:cNvSpPr>
            <p:nvPr/>
          </p:nvSpPr>
          <p:spPr bwMode="auto">
            <a:xfrm>
              <a:off x="4576589" y="13675695"/>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87" name="Oval 1602"/>
            <p:cNvSpPr>
              <a:spLocks noChangeArrowheads="1"/>
            </p:cNvSpPr>
            <p:nvPr/>
          </p:nvSpPr>
          <p:spPr bwMode="auto">
            <a:xfrm>
              <a:off x="4791428" y="13675695"/>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88" name="Arc 1603"/>
            <p:cNvSpPr>
              <a:spLocks/>
            </p:cNvSpPr>
            <p:nvPr/>
          </p:nvSpPr>
          <p:spPr bwMode="auto">
            <a:xfrm>
              <a:off x="4791428" y="13675695"/>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89" name="Oval 1604"/>
            <p:cNvSpPr>
              <a:spLocks noChangeArrowheads="1"/>
            </p:cNvSpPr>
            <p:nvPr/>
          </p:nvSpPr>
          <p:spPr bwMode="auto">
            <a:xfrm>
              <a:off x="5023027" y="13675695"/>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90" name="Arc 1605"/>
            <p:cNvSpPr>
              <a:spLocks/>
            </p:cNvSpPr>
            <p:nvPr/>
          </p:nvSpPr>
          <p:spPr bwMode="auto">
            <a:xfrm>
              <a:off x="5023027" y="13675695"/>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91" name="Oval 1606"/>
            <p:cNvSpPr>
              <a:spLocks noChangeArrowheads="1"/>
            </p:cNvSpPr>
            <p:nvPr/>
          </p:nvSpPr>
          <p:spPr bwMode="auto">
            <a:xfrm>
              <a:off x="5245484" y="13675695"/>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92" name="Arc 1607"/>
            <p:cNvSpPr>
              <a:spLocks/>
            </p:cNvSpPr>
            <p:nvPr/>
          </p:nvSpPr>
          <p:spPr bwMode="auto">
            <a:xfrm>
              <a:off x="5245484" y="13675695"/>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93" name="Oval 1608"/>
            <p:cNvSpPr>
              <a:spLocks noChangeArrowheads="1"/>
            </p:cNvSpPr>
            <p:nvPr/>
          </p:nvSpPr>
          <p:spPr bwMode="auto">
            <a:xfrm>
              <a:off x="5469465" y="13675695"/>
              <a:ext cx="237694"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94" name="Arc 1609"/>
            <p:cNvSpPr>
              <a:spLocks/>
            </p:cNvSpPr>
            <p:nvPr/>
          </p:nvSpPr>
          <p:spPr bwMode="auto">
            <a:xfrm>
              <a:off x="5469465" y="13675695"/>
              <a:ext cx="237694"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95" name="Oval 1610"/>
            <p:cNvSpPr>
              <a:spLocks noChangeArrowheads="1"/>
            </p:cNvSpPr>
            <p:nvPr/>
          </p:nvSpPr>
          <p:spPr bwMode="auto">
            <a:xfrm>
              <a:off x="5699540" y="13675695"/>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96" name="Arc 1611"/>
            <p:cNvSpPr>
              <a:spLocks/>
            </p:cNvSpPr>
            <p:nvPr/>
          </p:nvSpPr>
          <p:spPr bwMode="auto">
            <a:xfrm>
              <a:off x="5699540" y="13675695"/>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97" name="Oval 1612"/>
            <p:cNvSpPr>
              <a:spLocks noChangeArrowheads="1"/>
            </p:cNvSpPr>
            <p:nvPr/>
          </p:nvSpPr>
          <p:spPr bwMode="auto">
            <a:xfrm>
              <a:off x="5923521" y="13675695"/>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98" name="Arc 1613"/>
            <p:cNvSpPr>
              <a:spLocks/>
            </p:cNvSpPr>
            <p:nvPr/>
          </p:nvSpPr>
          <p:spPr bwMode="auto">
            <a:xfrm>
              <a:off x="5923521" y="13675695"/>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99" name="Oval 1614"/>
            <p:cNvSpPr>
              <a:spLocks noChangeArrowheads="1"/>
            </p:cNvSpPr>
            <p:nvPr/>
          </p:nvSpPr>
          <p:spPr bwMode="auto">
            <a:xfrm>
              <a:off x="3898552" y="136756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00" name="Arc 1615"/>
            <p:cNvSpPr>
              <a:spLocks/>
            </p:cNvSpPr>
            <p:nvPr/>
          </p:nvSpPr>
          <p:spPr bwMode="auto">
            <a:xfrm>
              <a:off x="3898552" y="136756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01" name="Oval 1616"/>
            <p:cNvSpPr>
              <a:spLocks noChangeArrowheads="1"/>
            </p:cNvSpPr>
            <p:nvPr/>
          </p:nvSpPr>
          <p:spPr bwMode="auto">
            <a:xfrm>
              <a:off x="3676095" y="136756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02" name="Arc 1617"/>
            <p:cNvSpPr>
              <a:spLocks/>
            </p:cNvSpPr>
            <p:nvPr/>
          </p:nvSpPr>
          <p:spPr bwMode="auto">
            <a:xfrm>
              <a:off x="3676095" y="136756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03" name="Oval 1618"/>
            <p:cNvSpPr>
              <a:spLocks noChangeArrowheads="1"/>
            </p:cNvSpPr>
            <p:nvPr/>
          </p:nvSpPr>
          <p:spPr bwMode="auto">
            <a:xfrm>
              <a:off x="3444496" y="136756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04" name="Arc 1619"/>
            <p:cNvSpPr>
              <a:spLocks/>
            </p:cNvSpPr>
            <p:nvPr/>
          </p:nvSpPr>
          <p:spPr bwMode="auto">
            <a:xfrm>
              <a:off x="3444496" y="136756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05" name="Oval 1620"/>
            <p:cNvSpPr>
              <a:spLocks noChangeArrowheads="1"/>
            </p:cNvSpPr>
            <p:nvPr/>
          </p:nvSpPr>
          <p:spPr bwMode="auto">
            <a:xfrm>
              <a:off x="3222039" y="136756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06" name="Arc 1621"/>
            <p:cNvSpPr>
              <a:spLocks/>
            </p:cNvSpPr>
            <p:nvPr/>
          </p:nvSpPr>
          <p:spPr bwMode="auto">
            <a:xfrm>
              <a:off x="3222039" y="136756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07" name="Oval 1622"/>
            <p:cNvSpPr>
              <a:spLocks noChangeArrowheads="1"/>
            </p:cNvSpPr>
            <p:nvPr/>
          </p:nvSpPr>
          <p:spPr bwMode="auto">
            <a:xfrm>
              <a:off x="4009781"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08" name="Arc 1623"/>
            <p:cNvSpPr>
              <a:spLocks/>
            </p:cNvSpPr>
            <p:nvPr/>
          </p:nvSpPr>
          <p:spPr bwMode="auto">
            <a:xfrm>
              <a:off x="4009781"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09" name="Oval 1624"/>
            <p:cNvSpPr>
              <a:spLocks noChangeArrowheads="1"/>
            </p:cNvSpPr>
            <p:nvPr/>
          </p:nvSpPr>
          <p:spPr bwMode="auto">
            <a:xfrm>
              <a:off x="4233761" y="138221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10" name="Arc 1625"/>
            <p:cNvSpPr>
              <a:spLocks/>
            </p:cNvSpPr>
            <p:nvPr/>
          </p:nvSpPr>
          <p:spPr bwMode="auto">
            <a:xfrm>
              <a:off x="4233761" y="138221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11" name="Oval 1626"/>
            <p:cNvSpPr>
              <a:spLocks noChangeArrowheads="1"/>
            </p:cNvSpPr>
            <p:nvPr/>
          </p:nvSpPr>
          <p:spPr bwMode="auto">
            <a:xfrm>
              <a:off x="4465361" y="138221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12" name="Arc 1627"/>
            <p:cNvSpPr>
              <a:spLocks/>
            </p:cNvSpPr>
            <p:nvPr/>
          </p:nvSpPr>
          <p:spPr bwMode="auto">
            <a:xfrm>
              <a:off x="4465361" y="138221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13" name="Oval 1628"/>
            <p:cNvSpPr>
              <a:spLocks noChangeArrowheads="1"/>
            </p:cNvSpPr>
            <p:nvPr/>
          </p:nvSpPr>
          <p:spPr bwMode="auto">
            <a:xfrm>
              <a:off x="4687818" y="13833342"/>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14" name="Arc 1629"/>
            <p:cNvSpPr>
              <a:spLocks/>
            </p:cNvSpPr>
            <p:nvPr/>
          </p:nvSpPr>
          <p:spPr bwMode="auto">
            <a:xfrm>
              <a:off x="4687818" y="13833342"/>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15" name="Oval 1630"/>
            <p:cNvSpPr>
              <a:spLocks noChangeArrowheads="1"/>
            </p:cNvSpPr>
            <p:nvPr/>
          </p:nvSpPr>
          <p:spPr bwMode="auto">
            <a:xfrm>
              <a:off x="4902656" y="1383334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16" name="Arc 1631"/>
            <p:cNvSpPr>
              <a:spLocks/>
            </p:cNvSpPr>
            <p:nvPr/>
          </p:nvSpPr>
          <p:spPr bwMode="auto">
            <a:xfrm>
              <a:off x="4902656" y="1383334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17" name="Oval 1632"/>
            <p:cNvSpPr>
              <a:spLocks noChangeArrowheads="1"/>
            </p:cNvSpPr>
            <p:nvPr/>
          </p:nvSpPr>
          <p:spPr bwMode="auto">
            <a:xfrm>
              <a:off x="5134255" y="1383334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18" name="Arc 1633"/>
            <p:cNvSpPr>
              <a:spLocks/>
            </p:cNvSpPr>
            <p:nvPr/>
          </p:nvSpPr>
          <p:spPr bwMode="auto">
            <a:xfrm>
              <a:off x="5134255" y="1383334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19" name="Oval 1634"/>
            <p:cNvSpPr>
              <a:spLocks noChangeArrowheads="1"/>
            </p:cNvSpPr>
            <p:nvPr/>
          </p:nvSpPr>
          <p:spPr bwMode="auto">
            <a:xfrm>
              <a:off x="5356712" y="1383334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20" name="Arc 1635"/>
            <p:cNvSpPr>
              <a:spLocks/>
            </p:cNvSpPr>
            <p:nvPr/>
          </p:nvSpPr>
          <p:spPr bwMode="auto">
            <a:xfrm>
              <a:off x="5356712" y="1383334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21" name="Oval 1636"/>
            <p:cNvSpPr>
              <a:spLocks noChangeArrowheads="1"/>
            </p:cNvSpPr>
            <p:nvPr/>
          </p:nvSpPr>
          <p:spPr bwMode="auto">
            <a:xfrm>
              <a:off x="5588312" y="1383334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22" name="Arc 1637"/>
            <p:cNvSpPr>
              <a:spLocks/>
            </p:cNvSpPr>
            <p:nvPr/>
          </p:nvSpPr>
          <p:spPr bwMode="auto">
            <a:xfrm>
              <a:off x="5588312" y="1383334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23" name="Oval 1638"/>
            <p:cNvSpPr>
              <a:spLocks noChangeArrowheads="1"/>
            </p:cNvSpPr>
            <p:nvPr/>
          </p:nvSpPr>
          <p:spPr bwMode="auto">
            <a:xfrm>
              <a:off x="5810769" y="1383334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24" name="Arc 1639"/>
            <p:cNvSpPr>
              <a:spLocks/>
            </p:cNvSpPr>
            <p:nvPr/>
          </p:nvSpPr>
          <p:spPr bwMode="auto">
            <a:xfrm>
              <a:off x="5810769" y="1383334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25" name="Oval 1640"/>
            <p:cNvSpPr>
              <a:spLocks noChangeArrowheads="1"/>
            </p:cNvSpPr>
            <p:nvPr/>
          </p:nvSpPr>
          <p:spPr bwMode="auto">
            <a:xfrm>
              <a:off x="3787324"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26" name="Arc 1641"/>
            <p:cNvSpPr>
              <a:spLocks/>
            </p:cNvSpPr>
            <p:nvPr/>
          </p:nvSpPr>
          <p:spPr bwMode="auto">
            <a:xfrm>
              <a:off x="3787324"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27" name="Oval 1642"/>
            <p:cNvSpPr>
              <a:spLocks noChangeArrowheads="1"/>
            </p:cNvSpPr>
            <p:nvPr/>
          </p:nvSpPr>
          <p:spPr bwMode="auto">
            <a:xfrm>
              <a:off x="3555725" y="138221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28" name="Arc 1643"/>
            <p:cNvSpPr>
              <a:spLocks/>
            </p:cNvSpPr>
            <p:nvPr/>
          </p:nvSpPr>
          <p:spPr bwMode="auto">
            <a:xfrm>
              <a:off x="3555725" y="138221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29" name="Oval 1644"/>
            <p:cNvSpPr>
              <a:spLocks noChangeArrowheads="1"/>
            </p:cNvSpPr>
            <p:nvPr/>
          </p:nvSpPr>
          <p:spPr bwMode="auto">
            <a:xfrm>
              <a:off x="3333268"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30" name="Arc 1645"/>
            <p:cNvSpPr>
              <a:spLocks/>
            </p:cNvSpPr>
            <p:nvPr/>
          </p:nvSpPr>
          <p:spPr bwMode="auto">
            <a:xfrm>
              <a:off x="3333268"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31" name="Oval 1646"/>
            <p:cNvSpPr>
              <a:spLocks noChangeArrowheads="1"/>
            </p:cNvSpPr>
            <p:nvPr/>
          </p:nvSpPr>
          <p:spPr bwMode="auto">
            <a:xfrm>
              <a:off x="3109287"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32" name="Arc 1647"/>
            <p:cNvSpPr>
              <a:spLocks/>
            </p:cNvSpPr>
            <p:nvPr/>
          </p:nvSpPr>
          <p:spPr bwMode="auto">
            <a:xfrm>
              <a:off x="3109287"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33" name="Oval 1648"/>
            <p:cNvSpPr>
              <a:spLocks noChangeArrowheads="1"/>
            </p:cNvSpPr>
            <p:nvPr/>
          </p:nvSpPr>
          <p:spPr bwMode="auto">
            <a:xfrm>
              <a:off x="3898552" y="13968695"/>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34" name="Arc 1649"/>
            <p:cNvSpPr>
              <a:spLocks/>
            </p:cNvSpPr>
            <p:nvPr/>
          </p:nvSpPr>
          <p:spPr bwMode="auto">
            <a:xfrm>
              <a:off x="3898552" y="13968695"/>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35" name="Oval 1650"/>
            <p:cNvSpPr>
              <a:spLocks noChangeArrowheads="1"/>
            </p:cNvSpPr>
            <p:nvPr/>
          </p:nvSpPr>
          <p:spPr bwMode="auto">
            <a:xfrm>
              <a:off x="4122533" y="13968695"/>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36" name="Arc 1651"/>
            <p:cNvSpPr>
              <a:spLocks/>
            </p:cNvSpPr>
            <p:nvPr/>
          </p:nvSpPr>
          <p:spPr bwMode="auto">
            <a:xfrm>
              <a:off x="4122533" y="13968695"/>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37" name="Oval 1652"/>
            <p:cNvSpPr>
              <a:spLocks noChangeArrowheads="1"/>
            </p:cNvSpPr>
            <p:nvPr/>
          </p:nvSpPr>
          <p:spPr bwMode="auto">
            <a:xfrm>
              <a:off x="4352608" y="13968695"/>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38" name="Arc 1653"/>
            <p:cNvSpPr>
              <a:spLocks/>
            </p:cNvSpPr>
            <p:nvPr/>
          </p:nvSpPr>
          <p:spPr bwMode="auto">
            <a:xfrm>
              <a:off x="4352608" y="13968695"/>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39" name="Oval 1654"/>
            <p:cNvSpPr>
              <a:spLocks noChangeArrowheads="1"/>
            </p:cNvSpPr>
            <p:nvPr/>
          </p:nvSpPr>
          <p:spPr bwMode="auto">
            <a:xfrm>
              <a:off x="4576589" y="13978250"/>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40" name="Arc 1655"/>
            <p:cNvSpPr>
              <a:spLocks/>
            </p:cNvSpPr>
            <p:nvPr/>
          </p:nvSpPr>
          <p:spPr bwMode="auto">
            <a:xfrm>
              <a:off x="4576589" y="13978250"/>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41" name="Oval 1656"/>
            <p:cNvSpPr>
              <a:spLocks noChangeArrowheads="1"/>
            </p:cNvSpPr>
            <p:nvPr/>
          </p:nvSpPr>
          <p:spPr bwMode="auto">
            <a:xfrm>
              <a:off x="4791428" y="139782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42" name="Arc 1657"/>
            <p:cNvSpPr>
              <a:spLocks/>
            </p:cNvSpPr>
            <p:nvPr/>
          </p:nvSpPr>
          <p:spPr bwMode="auto">
            <a:xfrm>
              <a:off x="4791428" y="139782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43" name="Oval 1658"/>
            <p:cNvSpPr>
              <a:spLocks noChangeArrowheads="1"/>
            </p:cNvSpPr>
            <p:nvPr/>
          </p:nvSpPr>
          <p:spPr bwMode="auto">
            <a:xfrm>
              <a:off x="5023027" y="1397825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44" name="Arc 1659"/>
            <p:cNvSpPr>
              <a:spLocks/>
            </p:cNvSpPr>
            <p:nvPr/>
          </p:nvSpPr>
          <p:spPr bwMode="auto">
            <a:xfrm>
              <a:off x="5023027" y="1397825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45" name="Oval 1660"/>
            <p:cNvSpPr>
              <a:spLocks noChangeArrowheads="1"/>
            </p:cNvSpPr>
            <p:nvPr/>
          </p:nvSpPr>
          <p:spPr bwMode="auto">
            <a:xfrm>
              <a:off x="5245484" y="13978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46" name="Arc 1661"/>
            <p:cNvSpPr>
              <a:spLocks/>
            </p:cNvSpPr>
            <p:nvPr/>
          </p:nvSpPr>
          <p:spPr bwMode="auto">
            <a:xfrm>
              <a:off x="5245484" y="13978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47" name="Oval 1662"/>
            <p:cNvSpPr>
              <a:spLocks noChangeArrowheads="1"/>
            </p:cNvSpPr>
            <p:nvPr/>
          </p:nvSpPr>
          <p:spPr bwMode="auto">
            <a:xfrm>
              <a:off x="5469465" y="13978250"/>
              <a:ext cx="237694"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48" name="Arc 1663"/>
            <p:cNvSpPr>
              <a:spLocks/>
            </p:cNvSpPr>
            <p:nvPr/>
          </p:nvSpPr>
          <p:spPr bwMode="auto">
            <a:xfrm>
              <a:off x="5469465" y="13978250"/>
              <a:ext cx="237694"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49" name="Oval 1664"/>
            <p:cNvSpPr>
              <a:spLocks noChangeArrowheads="1"/>
            </p:cNvSpPr>
            <p:nvPr/>
          </p:nvSpPr>
          <p:spPr bwMode="auto">
            <a:xfrm>
              <a:off x="5699540" y="13978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50" name="Arc 1665"/>
            <p:cNvSpPr>
              <a:spLocks/>
            </p:cNvSpPr>
            <p:nvPr/>
          </p:nvSpPr>
          <p:spPr bwMode="auto">
            <a:xfrm>
              <a:off x="5699540" y="13978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51" name="Oval 1666"/>
            <p:cNvSpPr>
              <a:spLocks noChangeArrowheads="1"/>
            </p:cNvSpPr>
            <p:nvPr/>
          </p:nvSpPr>
          <p:spPr bwMode="auto">
            <a:xfrm>
              <a:off x="3676095" y="13968695"/>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52" name="Arc 1667"/>
            <p:cNvSpPr>
              <a:spLocks/>
            </p:cNvSpPr>
            <p:nvPr/>
          </p:nvSpPr>
          <p:spPr bwMode="auto">
            <a:xfrm>
              <a:off x="3676095" y="13968695"/>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53" name="Oval 1668"/>
            <p:cNvSpPr>
              <a:spLocks noChangeArrowheads="1"/>
            </p:cNvSpPr>
            <p:nvPr/>
          </p:nvSpPr>
          <p:spPr bwMode="auto">
            <a:xfrm>
              <a:off x="3444496" y="13968695"/>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54" name="Arc 1669"/>
            <p:cNvSpPr>
              <a:spLocks/>
            </p:cNvSpPr>
            <p:nvPr/>
          </p:nvSpPr>
          <p:spPr bwMode="auto">
            <a:xfrm>
              <a:off x="3444496" y="13968695"/>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55" name="Oval 1670"/>
            <p:cNvSpPr>
              <a:spLocks noChangeArrowheads="1"/>
            </p:cNvSpPr>
            <p:nvPr/>
          </p:nvSpPr>
          <p:spPr bwMode="auto">
            <a:xfrm>
              <a:off x="3222039" y="13968695"/>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56" name="Arc 1671"/>
            <p:cNvSpPr>
              <a:spLocks/>
            </p:cNvSpPr>
            <p:nvPr/>
          </p:nvSpPr>
          <p:spPr bwMode="auto">
            <a:xfrm>
              <a:off x="3222039" y="13968695"/>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57" name="Oval 1672"/>
            <p:cNvSpPr>
              <a:spLocks noChangeArrowheads="1"/>
            </p:cNvSpPr>
            <p:nvPr/>
          </p:nvSpPr>
          <p:spPr bwMode="auto">
            <a:xfrm>
              <a:off x="2998058" y="13968695"/>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58" name="Arc 1673"/>
            <p:cNvSpPr>
              <a:spLocks/>
            </p:cNvSpPr>
            <p:nvPr/>
          </p:nvSpPr>
          <p:spPr bwMode="auto">
            <a:xfrm>
              <a:off x="2998058" y="13968695"/>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59" name="Oval 1674"/>
            <p:cNvSpPr>
              <a:spLocks noChangeArrowheads="1"/>
            </p:cNvSpPr>
            <p:nvPr/>
          </p:nvSpPr>
          <p:spPr bwMode="auto">
            <a:xfrm>
              <a:off x="3787324" y="14113603"/>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60" name="Arc 1675"/>
            <p:cNvSpPr>
              <a:spLocks/>
            </p:cNvSpPr>
            <p:nvPr/>
          </p:nvSpPr>
          <p:spPr bwMode="auto">
            <a:xfrm>
              <a:off x="3787324" y="14113603"/>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61" name="Oval 1676"/>
            <p:cNvSpPr>
              <a:spLocks noChangeArrowheads="1"/>
            </p:cNvSpPr>
            <p:nvPr/>
          </p:nvSpPr>
          <p:spPr bwMode="auto">
            <a:xfrm>
              <a:off x="4009781" y="14113603"/>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62" name="Arc 1677"/>
            <p:cNvSpPr>
              <a:spLocks/>
            </p:cNvSpPr>
            <p:nvPr/>
          </p:nvSpPr>
          <p:spPr bwMode="auto">
            <a:xfrm>
              <a:off x="4009781" y="14113603"/>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63" name="Oval 1678"/>
            <p:cNvSpPr>
              <a:spLocks noChangeArrowheads="1"/>
            </p:cNvSpPr>
            <p:nvPr/>
          </p:nvSpPr>
          <p:spPr bwMode="auto">
            <a:xfrm>
              <a:off x="4233761" y="14113603"/>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64" name="Arc 1679"/>
            <p:cNvSpPr>
              <a:spLocks/>
            </p:cNvSpPr>
            <p:nvPr/>
          </p:nvSpPr>
          <p:spPr bwMode="auto">
            <a:xfrm>
              <a:off x="4233761" y="14113603"/>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65" name="Oval 1680"/>
            <p:cNvSpPr>
              <a:spLocks noChangeArrowheads="1"/>
            </p:cNvSpPr>
            <p:nvPr/>
          </p:nvSpPr>
          <p:spPr bwMode="auto">
            <a:xfrm>
              <a:off x="4465361" y="1412475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66" name="Arc 1681"/>
            <p:cNvSpPr>
              <a:spLocks/>
            </p:cNvSpPr>
            <p:nvPr/>
          </p:nvSpPr>
          <p:spPr bwMode="auto">
            <a:xfrm>
              <a:off x="4465361" y="1412475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67" name="Oval 1682"/>
            <p:cNvSpPr>
              <a:spLocks noChangeArrowheads="1"/>
            </p:cNvSpPr>
            <p:nvPr/>
          </p:nvSpPr>
          <p:spPr bwMode="auto">
            <a:xfrm>
              <a:off x="4687818" y="14124750"/>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68" name="Arc 1683"/>
            <p:cNvSpPr>
              <a:spLocks/>
            </p:cNvSpPr>
            <p:nvPr/>
          </p:nvSpPr>
          <p:spPr bwMode="auto">
            <a:xfrm>
              <a:off x="4687818" y="14124750"/>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69" name="Oval 1684"/>
            <p:cNvSpPr>
              <a:spLocks noChangeArrowheads="1"/>
            </p:cNvSpPr>
            <p:nvPr/>
          </p:nvSpPr>
          <p:spPr bwMode="auto">
            <a:xfrm>
              <a:off x="4902656" y="141247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70" name="Arc 1685"/>
            <p:cNvSpPr>
              <a:spLocks/>
            </p:cNvSpPr>
            <p:nvPr/>
          </p:nvSpPr>
          <p:spPr bwMode="auto">
            <a:xfrm>
              <a:off x="4902656" y="141247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71" name="Oval 1686"/>
            <p:cNvSpPr>
              <a:spLocks noChangeArrowheads="1"/>
            </p:cNvSpPr>
            <p:nvPr/>
          </p:nvSpPr>
          <p:spPr bwMode="auto">
            <a:xfrm>
              <a:off x="5134255" y="141247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72" name="Arc 1687"/>
            <p:cNvSpPr>
              <a:spLocks/>
            </p:cNvSpPr>
            <p:nvPr/>
          </p:nvSpPr>
          <p:spPr bwMode="auto">
            <a:xfrm>
              <a:off x="5134255" y="141247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73" name="Oval 1688"/>
            <p:cNvSpPr>
              <a:spLocks noChangeArrowheads="1"/>
            </p:cNvSpPr>
            <p:nvPr/>
          </p:nvSpPr>
          <p:spPr bwMode="auto">
            <a:xfrm>
              <a:off x="5356712" y="141247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74" name="Arc 1689"/>
            <p:cNvSpPr>
              <a:spLocks/>
            </p:cNvSpPr>
            <p:nvPr/>
          </p:nvSpPr>
          <p:spPr bwMode="auto">
            <a:xfrm>
              <a:off x="5356712" y="141247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75" name="Oval 1690"/>
            <p:cNvSpPr>
              <a:spLocks noChangeArrowheads="1"/>
            </p:cNvSpPr>
            <p:nvPr/>
          </p:nvSpPr>
          <p:spPr bwMode="auto">
            <a:xfrm>
              <a:off x="5588312" y="141247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76" name="Arc 1691"/>
            <p:cNvSpPr>
              <a:spLocks/>
            </p:cNvSpPr>
            <p:nvPr/>
          </p:nvSpPr>
          <p:spPr bwMode="auto">
            <a:xfrm>
              <a:off x="5588312" y="141247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77" name="Oval 1692"/>
            <p:cNvSpPr>
              <a:spLocks noChangeArrowheads="1"/>
            </p:cNvSpPr>
            <p:nvPr/>
          </p:nvSpPr>
          <p:spPr bwMode="auto">
            <a:xfrm>
              <a:off x="3555725" y="14113603"/>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78" name="Arc 1693"/>
            <p:cNvSpPr>
              <a:spLocks/>
            </p:cNvSpPr>
            <p:nvPr/>
          </p:nvSpPr>
          <p:spPr bwMode="auto">
            <a:xfrm>
              <a:off x="3555725" y="14113603"/>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79" name="Oval 1694"/>
            <p:cNvSpPr>
              <a:spLocks noChangeArrowheads="1"/>
            </p:cNvSpPr>
            <p:nvPr/>
          </p:nvSpPr>
          <p:spPr bwMode="auto">
            <a:xfrm>
              <a:off x="3333268" y="14113603"/>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80" name="Arc 1695"/>
            <p:cNvSpPr>
              <a:spLocks/>
            </p:cNvSpPr>
            <p:nvPr/>
          </p:nvSpPr>
          <p:spPr bwMode="auto">
            <a:xfrm>
              <a:off x="3333268" y="14113603"/>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81" name="Oval 1696"/>
            <p:cNvSpPr>
              <a:spLocks noChangeArrowheads="1"/>
            </p:cNvSpPr>
            <p:nvPr/>
          </p:nvSpPr>
          <p:spPr bwMode="auto">
            <a:xfrm>
              <a:off x="3109287" y="14113603"/>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82" name="Arc 1697"/>
            <p:cNvSpPr>
              <a:spLocks/>
            </p:cNvSpPr>
            <p:nvPr/>
          </p:nvSpPr>
          <p:spPr bwMode="auto">
            <a:xfrm>
              <a:off x="3109287" y="14113603"/>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83" name="Oval 1698"/>
            <p:cNvSpPr>
              <a:spLocks noChangeArrowheads="1"/>
            </p:cNvSpPr>
            <p:nvPr/>
          </p:nvSpPr>
          <p:spPr bwMode="auto">
            <a:xfrm>
              <a:off x="2879211" y="14113603"/>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84" name="Arc 1699"/>
            <p:cNvSpPr>
              <a:spLocks/>
            </p:cNvSpPr>
            <p:nvPr/>
          </p:nvSpPr>
          <p:spPr bwMode="auto">
            <a:xfrm>
              <a:off x="2879211" y="14113603"/>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85" name="Oval 1700"/>
            <p:cNvSpPr>
              <a:spLocks noChangeArrowheads="1"/>
            </p:cNvSpPr>
            <p:nvPr/>
          </p:nvSpPr>
          <p:spPr bwMode="auto">
            <a:xfrm>
              <a:off x="3676095" y="1427125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86" name="Arc 1701"/>
            <p:cNvSpPr>
              <a:spLocks/>
            </p:cNvSpPr>
            <p:nvPr/>
          </p:nvSpPr>
          <p:spPr bwMode="auto">
            <a:xfrm>
              <a:off x="3676095" y="1427125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87" name="Oval 1702"/>
            <p:cNvSpPr>
              <a:spLocks noChangeArrowheads="1"/>
            </p:cNvSpPr>
            <p:nvPr/>
          </p:nvSpPr>
          <p:spPr bwMode="auto">
            <a:xfrm>
              <a:off x="3898552" y="14271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88" name="Arc 1703"/>
            <p:cNvSpPr>
              <a:spLocks/>
            </p:cNvSpPr>
            <p:nvPr/>
          </p:nvSpPr>
          <p:spPr bwMode="auto">
            <a:xfrm>
              <a:off x="3898552" y="14271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89" name="Oval 1704"/>
            <p:cNvSpPr>
              <a:spLocks noChangeArrowheads="1"/>
            </p:cNvSpPr>
            <p:nvPr/>
          </p:nvSpPr>
          <p:spPr bwMode="auto">
            <a:xfrm>
              <a:off x="4122533" y="142712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90" name="Arc 1705"/>
            <p:cNvSpPr>
              <a:spLocks/>
            </p:cNvSpPr>
            <p:nvPr/>
          </p:nvSpPr>
          <p:spPr bwMode="auto">
            <a:xfrm>
              <a:off x="4122533" y="142712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91" name="Oval 1706"/>
            <p:cNvSpPr>
              <a:spLocks noChangeArrowheads="1"/>
            </p:cNvSpPr>
            <p:nvPr/>
          </p:nvSpPr>
          <p:spPr bwMode="auto">
            <a:xfrm>
              <a:off x="4352608" y="14271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92" name="Arc 1707"/>
            <p:cNvSpPr>
              <a:spLocks/>
            </p:cNvSpPr>
            <p:nvPr/>
          </p:nvSpPr>
          <p:spPr bwMode="auto">
            <a:xfrm>
              <a:off x="4352608" y="14271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93" name="Oval 1708"/>
            <p:cNvSpPr>
              <a:spLocks noChangeArrowheads="1"/>
            </p:cNvSpPr>
            <p:nvPr/>
          </p:nvSpPr>
          <p:spPr bwMode="auto">
            <a:xfrm>
              <a:off x="4576589" y="14271250"/>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94" name="Arc 1709"/>
            <p:cNvSpPr>
              <a:spLocks/>
            </p:cNvSpPr>
            <p:nvPr/>
          </p:nvSpPr>
          <p:spPr bwMode="auto">
            <a:xfrm>
              <a:off x="4576589" y="14271250"/>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95" name="Oval 1710"/>
            <p:cNvSpPr>
              <a:spLocks noChangeArrowheads="1"/>
            </p:cNvSpPr>
            <p:nvPr/>
          </p:nvSpPr>
          <p:spPr bwMode="auto">
            <a:xfrm>
              <a:off x="4791428" y="142712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96" name="Arc 1711"/>
            <p:cNvSpPr>
              <a:spLocks/>
            </p:cNvSpPr>
            <p:nvPr/>
          </p:nvSpPr>
          <p:spPr bwMode="auto">
            <a:xfrm>
              <a:off x="4791428" y="142712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97" name="Oval 1712"/>
            <p:cNvSpPr>
              <a:spLocks noChangeArrowheads="1"/>
            </p:cNvSpPr>
            <p:nvPr/>
          </p:nvSpPr>
          <p:spPr bwMode="auto">
            <a:xfrm>
              <a:off x="5023027" y="1427125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98" name="Arc 1713"/>
            <p:cNvSpPr>
              <a:spLocks/>
            </p:cNvSpPr>
            <p:nvPr/>
          </p:nvSpPr>
          <p:spPr bwMode="auto">
            <a:xfrm>
              <a:off x="5023027" y="1427125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99" name="Oval 1714"/>
            <p:cNvSpPr>
              <a:spLocks noChangeArrowheads="1"/>
            </p:cNvSpPr>
            <p:nvPr/>
          </p:nvSpPr>
          <p:spPr bwMode="auto">
            <a:xfrm>
              <a:off x="5245484" y="14271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00" name="Arc 1715"/>
            <p:cNvSpPr>
              <a:spLocks/>
            </p:cNvSpPr>
            <p:nvPr/>
          </p:nvSpPr>
          <p:spPr bwMode="auto">
            <a:xfrm>
              <a:off x="5245484" y="14271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01" name="Oval 1716"/>
            <p:cNvSpPr>
              <a:spLocks noChangeArrowheads="1"/>
            </p:cNvSpPr>
            <p:nvPr/>
          </p:nvSpPr>
          <p:spPr bwMode="auto">
            <a:xfrm>
              <a:off x="5469465" y="14271250"/>
              <a:ext cx="237694"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02" name="Arc 1717"/>
            <p:cNvSpPr>
              <a:spLocks/>
            </p:cNvSpPr>
            <p:nvPr/>
          </p:nvSpPr>
          <p:spPr bwMode="auto">
            <a:xfrm>
              <a:off x="5469465" y="14271250"/>
              <a:ext cx="237694"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03" name="Oval 1718"/>
            <p:cNvSpPr>
              <a:spLocks noChangeArrowheads="1"/>
            </p:cNvSpPr>
            <p:nvPr/>
          </p:nvSpPr>
          <p:spPr bwMode="auto">
            <a:xfrm>
              <a:off x="3444496" y="142712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04" name="Arc 1719"/>
            <p:cNvSpPr>
              <a:spLocks/>
            </p:cNvSpPr>
            <p:nvPr/>
          </p:nvSpPr>
          <p:spPr bwMode="auto">
            <a:xfrm>
              <a:off x="3444496" y="142712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05" name="Oval 1720"/>
            <p:cNvSpPr>
              <a:spLocks noChangeArrowheads="1"/>
            </p:cNvSpPr>
            <p:nvPr/>
          </p:nvSpPr>
          <p:spPr bwMode="auto">
            <a:xfrm>
              <a:off x="3222039" y="1427125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06" name="Arc 1721"/>
            <p:cNvSpPr>
              <a:spLocks/>
            </p:cNvSpPr>
            <p:nvPr/>
          </p:nvSpPr>
          <p:spPr bwMode="auto">
            <a:xfrm>
              <a:off x="3222039" y="1427125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07" name="Oval 1722"/>
            <p:cNvSpPr>
              <a:spLocks noChangeArrowheads="1"/>
            </p:cNvSpPr>
            <p:nvPr/>
          </p:nvSpPr>
          <p:spPr bwMode="auto">
            <a:xfrm>
              <a:off x="2998058" y="14271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08" name="Arc 1723"/>
            <p:cNvSpPr>
              <a:spLocks/>
            </p:cNvSpPr>
            <p:nvPr/>
          </p:nvSpPr>
          <p:spPr bwMode="auto">
            <a:xfrm>
              <a:off x="2998058" y="14271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09" name="Oval 1724"/>
            <p:cNvSpPr>
              <a:spLocks noChangeArrowheads="1"/>
            </p:cNvSpPr>
            <p:nvPr/>
          </p:nvSpPr>
          <p:spPr bwMode="auto">
            <a:xfrm>
              <a:off x="2767983" y="14271250"/>
              <a:ext cx="237694"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10" name="Arc 1725"/>
            <p:cNvSpPr>
              <a:spLocks/>
            </p:cNvSpPr>
            <p:nvPr/>
          </p:nvSpPr>
          <p:spPr bwMode="auto">
            <a:xfrm>
              <a:off x="2767983" y="14271250"/>
              <a:ext cx="237694"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11" name="Oval 1726"/>
            <p:cNvSpPr>
              <a:spLocks noChangeArrowheads="1"/>
            </p:cNvSpPr>
            <p:nvPr/>
          </p:nvSpPr>
          <p:spPr bwMode="auto">
            <a:xfrm>
              <a:off x="3555725" y="144161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12" name="Arc 1727"/>
            <p:cNvSpPr>
              <a:spLocks/>
            </p:cNvSpPr>
            <p:nvPr/>
          </p:nvSpPr>
          <p:spPr bwMode="auto">
            <a:xfrm>
              <a:off x="3555725" y="144161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13" name="Oval 1728"/>
            <p:cNvSpPr>
              <a:spLocks noChangeArrowheads="1"/>
            </p:cNvSpPr>
            <p:nvPr/>
          </p:nvSpPr>
          <p:spPr bwMode="auto">
            <a:xfrm>
              <a:off x="3787324"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14" name="Arc 1729"/>
            <p:cNvSpPr>
              <a:spLocks/>
            </p:cNvSpPr>
            <p:nvPr/>
          </p:nvSpPr>
          <p:spPr bwMode="auto">
            <a:xfrm>
              <a:off x="3787324"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15" name="Oval 1730"/>
            <p:cNvSpPr>
              <a:spLocks noChangeArrowheads="1"/>
            </p:cNvSpPr>
            <p:nvPr/>
          </p:nvSpPr>
          <p:spPr bwMode="auto">
            <a:xfrm>
              <a:off x="4009781"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16" name="Arc 1731"/>
            <p:cNvSpPr>
              <a:spLocks/>
            </p:cNvSpPr>
            <p:nvPr/>
          </p:nvSpPr>
          <p:spPr bwMode="auto">
            <a:xfrm>
              <a:off x="4009781"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17" name="Oval 1732"/>
            <p:cNvSpPr>
              <a:spLocks noChangeArrowheads="1"/>
            </p:cNvSpPr>
            <p:nvPr/>
          </p:nvSpPr>
          <p:spPr bwMode="auto">
            <a:xfrm>
              <a:off x="4233761" y="14416158"/>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18" name="Arc 1733"/>
            <p:cNvSpPr>
              <a:spLocks/>
            </p:cNvSpPr>
            <p:nvPr/>
          </p:nvSpPr>
          <p:spPr bwMode="auto">
            <a:xfrm>
              <a:off x="4233761" y="14416158"/>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19" name="Oval 1734"/>
            <p:cNvSpPr>
              <a:spLocks noChangeArrowheads="1"/>
            </p:cNvSpPr>
            <p:nvPr/>
          </p:nvSpPr>
          <p:spPr bwMode="auto">
            <a:xfrm>
              <a:off x="4465361" y="14416158"/>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20" name="Arc 1735"/>
            <p:cNvSpPr>
              <a:spLocks/>
            </p:cNvSpPr>
            <p:nvPr/>
          </p:nvSpPr>
          <p:spPr bwMode="auto">
            <a:xfrm>
              <a:off x="4465361" y="14416158"/>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21" name="Oval 1736"/>
            <p:cNvSpPr>
              <a:spLocks noChangeArrowheads="1"/>
            </p:cNvSpPr>
            <p:nvPr/>
          </p:nvSpPr>
          <p:spPr bwMode="auto">
            <a:xfrm>
              <a:off x="4687818" y="14416158"/>
              <a:ext cx="222457"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22" name="Arc 1737"/>
            <p:cNvSpPr>
              <a:spLocks/>
            </p:cNvSpPr>
            <p:nvPr/>
          </p:nvSpPr>
          <p:spPr bwMode="auto">
            <a:xfrm>
              <a:off x="4687818" y="14416158"/>
              <a:ext cx="222457"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23" name="Oval 1738"/>
            <p:cNvSpPr>
              <a:spLocks noChangeArrowheads="1"/>
            </p:cNvSpPr>
            <p:nvPr/>
          </p:nvSpPr>
          <p:spPr bwMode="auto">
            <a:xfrm>
              <a:off x="4902656" y="14416158"/>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24" name="Arc 1739"/>
            <p:cNvSpPr>
              <a:spLocks/>
            </p:cNvSpPr>
            <p:nvPr/>
          </p:nvSpPr>
          <p:spPr bwMode="auto">
            <a:xfrm>
              <a:off x="4902656" y="14416158"/>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25" name="Oval 1740"/>
            <p:cNvSpPr>
              <a:spLocks noChangeArrowheads="1"/>
            </p:cNvSpPr>
            <p:nvPr/>
          </p:nvSpPr>
          <p:spPr bwMode="auto">
            <a:xfrm>
              <a:off x="5134255" y="14416158"/>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26" name="Arc 1741"/>
            <p:cNvSpPr>
              <a:spLocks/>
            </p:cNvSpPr>
            <p:nvPr/>
          </p:nvSpPr>
          <p:spPr bwMode="auto">
            <a:xfrm>
              <a:off x="5134255" y="14416158"/>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27" name="Oval 1742"/>
            <p:cNvSpPr>
              <a:spLocks noChangeArrowheads="1"/>
            </p:cNvSpPr>
            <p:nvPr/>
          </p:nvSpPr>
          <p:spPr bwMode="auto">
            <a:xfrm>
              <a:off x="5356712" y="14416158"/>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28" name="Arc 1743"/>
            <p:cNvSpPr>
              <a:spLocks/>
            </p:cNvSpPr>
            <p:nvPr/>
          </p:nvSpPr>
          <p:spPr bwMode="auto">
            <a:xfrm>
              <a:off x="5356712" y="14416158"/>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29" name="Oval 1745"/>
            <p:cNvSpPr>
              <a:spLocks noChangeArrowheads="1"/>
            </p:cNvSpPr>
            <p:nvPr/>
          </p:nvSpPr>
          <p:spPr bwMode="auto">
            <a:xfrm>
              <a:off x="3333268"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30" name="Arc 1746"/>
            <p:cNvSpPr>
              <a:spLocks/>
            </p:cNvSpPr>
            <p:nvPr/>
          </p:nvSpPr>
          <p:spPr bwMode="auto">
            <a:xfrm>
              <a:off x="3333268"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31" name="Oval 1747"/>
            <p:cNvSpPr>
              <a:spLocks noChangeArrowheads="1"/>
            </p:cNvSpPr>
            <p:nvPr/>
          </p:nvSpPr>
          <p:spPr bwMode="auto">
            <a:xfrm>
              <a:off x="3109287"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32" name="Arc 1748"/>
            <p:cNvSpPr>
              <a:spLocks/>
            </p:cNvSpPr>
            <p:nvPr/>
          </p:nvSpPr>
          <p:spPr bwMode="auto">
            <a:xfrm>
              <a:off x="3109287"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33" name="Oval 1749"/>
            <p:cNvSpPr>
              <a:spLocks noChangeArrowheads="1"/>
            </p:cNvSpPr>
            <p:nvPr/>
          </p:nvSpPr>
          <p:spPr bwMode="auto">
            <a:xfrm>
              <a:off x="2879211" y="144161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34" name="Arc 1750"/>
            <p:cNvSpPr>
              <a:spLocks/>
            </p:cNvSpPr>
            <p:nvPr/>
          </p:nvSpPr>
          <p:spPr bwMode="auto">
            <a:xfrm>
              <a:off x="2879211" y="144161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35" name="Oval 1751"/>
            <p:cNvSpPr>
              <a:spLocks noChangeArrowheads="1"/>
            </p:cNvSpPr>
            <p:nvPr/>
          </p:nvSpPr>
          <p:spPr bwMode="auto">
            <a:xfrm>
              <a:off x="2655231"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36" name="Arc 1752"/>
            <p:cNvSpPr>
              <a:spLocks/>
            </p:cNvSpPr>
            <p:nvPr/>
          </p:nvSpPr>
          <p:spPr bwMode="auto">
            <a:xfrm>
              <a:off x="2655231"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37" name="Oval 1753"/>
            <p:cNvSpPr>
              <a:spLocks noChangeArrowheads="1"/>
            </p:cNvSpPr>
            <p:nvPr/>
          </p:nvSpPr>
          <p:spPr bwMode="auto">
            <a:xfrm>
              <a:off x="3444496"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38" name="Arc 1754"/>
            <p:cNvSpPr>
              <a:spLocks/>
            </p:cNvSpPr>
            <p:nvPr/>
          </p:nvSpPr>
          <p:spPr bwMode="auto">
            <a:xfrm>
              <a:off x="3444496"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39" name="Oval 1755"/>
            <p:cNvSpPr>
              <a:spLocks noChangeArrowheads="1"/>
            </p:cNvSpPr>
            <p:nvPr/>
          </p:nvSpPr>
          <p:spPr bwMode="auto">
            <a:xfrm>
              <a:off x="3676095" y="14562658"/>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40" name="Arc 1756"/>
            <p:cNvSpPr>
              <a:spLocks/>
            </p:cNvSpPr>
            <p:nvPr/>
          </p:nvSpPr>
          <p:spPr bwMode="auto">
            <a:xfrm>
              <a:off x="3676095" y="14562658"/>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41" name="Oval 1757"/>
            <p:cNvSpPr>
              <a:spLocks noChangeArrowheads="1"/>
            </p:cNvSpPr>
            <p:nvPr/>
          </p:nvSpPr>
          <p:spPr bwMode="auto">
            <a:xfrm>
              <a:off x="3898552"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42" name="Arc 1758"/>
            <p:cNvSpPr>
              <a:spLocks/>
            </p:cNvSpPr>
            <p:nvPr/>
          </p:nvSpPr>
          <p:spPr bwMode="auto">
            <a:xfrm>
              <a:off x="3898552"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43" name="Oval 1759"/>
            <p:cNvSpPr>
              <a:spLocks noChangeArrowheads="1"/>
            </p:cNvSpPr>
            <p:nvPr/>
          </p:nvSpPr>
          <p:spPr bwMode="auto">
            <a:xfrm>
              <a:off x="4122533" y="14562658"/>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44" name="Arc 1760"/>
            <p:cNvSpPr>
              <a:spLocks/>
            </p:cNvSpPr>
            <p:nvPr/>
          </p:nvSpPr>
          <p:spPr bwMode="auto">
            <a:xfrm>
              <a:off x="4122533" y="14562658"/>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45" name="Oval 1761"/>
            <p:cNvSpPr>
              <a:spLocks noChangeArrowheads="1"/>
            </p:cNvSpPr>
            <p:nvPr/>
          </p:nvSpPr>
          <p:spPr bwMode="auto">
            <a:xfrm>
              <a:off x="4352608" y="14562658"/>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46" name="Arc 1762"/>
            <p:cNvSpPr>
              <a:spLocks/>
            </p:cNvSpPr>
            <p:nvPr/>
          </p:nvSpPr>
          <p:spPr bwMode="auto">
            <a:xfrm>
              <a:off x="4352608" y="14562658"/>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47" name="Oval 1763"/>
            <p:cNvSpPr>
              <a:spLocks noChangeArrowheads="1"/>
            </p:cNvSpPr>
            <p:nvPr/>
          </p:nvSpPr>
          <p:spPr bwMode="auto">
            <a:xfrm>
              <a:off x="4576589" y="14562658"/>
              <a:ext cx="222457"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48" name="Arc 1764"/>
            <p:cNvSpPr>
              <a:spLocks/>
            </p:cNvSpPr>
            <p:nvPr/>
          </p:nvSpPr>
          <p:spPr bwMode="auto">
            <a:xfrm>
              <a:off x="4576589" y="14562658"/>
              <a:ext cx="222457"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49" name="Oval 1765"/>
            <p:cNvSpPr>
              <a:spLocks noChangeArrowheads="1"/>
            </p:cNvSpPr>
            <p:nvPr/>
          </p:nvSpPr>
          <p:spPr bwMode="auto">
            <a:xfrm>
              <a:off x="4791428" y="14562658"/>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50" name="Arc 1766"/>
            <p:cNvSpPr>
              <a:spLocks/>
            </p:cNvSpPr>
            <p:nvPr/>
          </p:nvSpPr>
          <p:spPr bwMode="auto">
            <a:xfrm>
              <a:off x="4791428" y="14562658"/>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51" name="Oval 1767"/>
            <p:cNvSpPr>
              <a:spLocks noChangeArrowheads="1"/>
            </p:cNvSpPr>
            <p:nvPr/>
          </p:nvSpPr>
          <p:spPr bwMode="auto">
            <a:xfrm>
              <a:off x="5023027" y="14562658"/>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52" name="Arc 1768"/>
            <p:cNvSpPr>
              <a:spLocks/>
            </p:cNvSpPr>
            <p:nvPr/>
          </p:nvSpPr>
          <p:spPr bwMode="auto">
            <a:xfrm>
              <a:off x="5023027" y="14562658"/>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53" name="Oval 1769"/>
            <p:cNvSpPr>
              <a:spLocks noChangeArrowheads="1"/>
            </p:cNvSpPr>
            <p:nvPr/>
          </p:nvSpPr>
          <p:spPr bwMode="auto">
            <a:xfrm>
              <a:off x="5245484" y="14562658"/>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54" name="Arc 1770"/>
            <p:cNvSpPr>
              <a:spLocks/>
            </p:cNvSpPr>
            <p:nvPr/>
          </p:nvSpPr>
          <p:spPr bwMode="auto">
            <a:xfrm>
              <a:off x="5245484" y="14562658"/>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55" name="Oval 1771"/>
            <p:cNvSpPr>
              <a:spLocks noChangeArrowheads="1"/>
            </p:cNvSpPr>
            <p:nvPr/>
          </p:nvSpPr>
          <p:spPr bwMode="auto">
            <a:xfrm>
              <a:off x="3222039" y="14562658"/>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56" name="Arc 1772"/>
            <p:cNvSpPr>
              <a:spLocks/>
            </p:cNvSpPr>
            <p:nvPr/>
          </p:nvSpPr>
          <p:spPr bwMode="auto">
            <a:xfrm>
              <a:off x="3222039" y="14562658"/>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57" name="Oval 1773"/>
            <p:cNvSpPr>
              <a:spLocks noChangeArrowheads="1"/>
            </p:cNvSpPr>
            <p:nvPr/>
          </p:nvSpPr>
          <p:spPr bwMode="auto">
            <a:xfrm>
              <a:off x="2998058"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58" name="Arc 1774"/>
            <p:cNvSpPr>
              <a:spLocks/>
            </p:cNvSpPr>
            <p:nvPr/>
          </p:nvSpPr>
          <p:spPr bwMode="auto">
            <a:xfrm>
              <a:off x="2998058"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59" name="Oval 1775"/>
            <p:cNvSpPr>
              <a:spLocks noChangeArrowheads="1"/>
            </p:cNvSpPr>
            <p:nvPr/>
          </p:nvSpPr>
          <p:spPr bwMode="auto">
            <a:xfrm>
              <a:off x="2767983" y="14562658"/>
              <a:ext cx="237694"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60" name="Arc 1776"/>
            <p:cNvSpPr>
              <a:spLocks/>
            </p:cNvSpPr>
            <p:nvPr/>
          </p:nvSpPr>
          <p:spPr bwMode="auto">
            <a:xfrm>
              <a:off x="2767983" y="14562658"/>
              <a:ext cx="237694"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61" name="Oval 1777"/>
            <p:cNvSpPr>
              <a:spLocks noChangeArrowheads="1"/>
            </p:cNvSpPr>
            <p:nvPr/>
          </p:nvSpPr>
          <p:spPr bwMode="auto">
            <a:xfrm>
              <a:off x="2544002"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62" name="Arc 1778"/>
            <p:cNvSpPr>
              <a:spLocks/>
            </p:cNvSpPr>
            <p:nvPr/>
          </p:nvSpPr>
          <p:spPr bwMode="auto">
            <a:xfrm>
              <a:off x="2544002"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63" name="Oval 1779"/>
            <p:cNvSpPr>
              <a:spLocks noChangeArrowheads="1"/>
            </p:cNvSpPr>
            <p:nvPr/>
          </p:nvSpPr>
          <p:spPr bwMode="auto">
            <a:xfrm>
              <a:off x="3333268" y="14709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64" name="Arc 1780"/>
            <p:cNvSpPr>
              <a:spLocks/>
            </p:cNvSpPr>
            <p:nvPr/>
          </p:nvSpPr>
          <p:spPr bwMode="auto">
            <a:xfrm>
              <a:off x="3333268" y="14709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65" name="Oval 1781"/>
            <p:cNvSpPr>
              <a:spLocks noChangeArrowheads="1"/>
            </p:cNvSpPr>
            <p:nvPr/>
          </p:nvSpPr>
          <p:spPr bwMode="auto">
            <a:xfrm>
              <a:off x="3555725" y="147091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66" name="Arc 1782"/>
            <p:cNvSpPr>
              <a:spLocks/>
            </p:cNvSpPr>
            <p:nvPr/>
          </p:nvSpPr>
          <p:spPr bwMode="auto">
            <a:xfrm>
              <a:off x="3555725" y="147091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67" name="Oval 1783"/>
            <p:cNvSpPr>
              <a:spLocks noChangeArrowheads="1"/>
            </p:cNvSpPr>
            <p:nvPr/>
          </p:nvSpPr>
          <p:spPr bwMode="auto">
            <a:xfrm>
              <a:off x="3787324" y="14709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68" name="Arc 1784"/>
            <p:cNvSpPr>
              <a:spLocks/>
            </p:cNvSpPr>
            <p:nvPr/>
          </p:nvSpPr>
          <p:spPr bwMode="auto">
            <a:xfrm>
              <a:off x="3787324" y="14709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69" name="Oval 1785"/>
            <p:cNvSpPr>
              <a:spLocks noChangeArrowheads="1"/>
            </p:cNvSpPr>
            <p:nvPr/>
          </p:nvSpPr>
          <p:spPr bwMode="auto">
            <a:xfrm>
              <a:off x="4009781" y="1471871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70" name="Arc 1786"/>
            <p:cNvSpPr>
              <a:spLocks/>
            </p:cNvSpPr>
            <p:nvPr/>
          </p:nvSpPr>
          <p:spPr bwMode="auto">
            <a:xfrm>
              <a:off x="4009781" y="1471871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71" name="Oval 1787"/>
            <p:cNvSpPr>
              <a:spLocks noChangeArrowheads="1"/>
            </p:cNvSpPr>
            <p:nvPr/>
          </p:nvSpPr>
          <p:spPr bwMode="auto">
            <a:xfrm>
              <a:off x="4233761" y="14718713"/>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72" name="Arc 1788"/>
            <p:cNvSpPr>
              <a:spLocks/>
            </p:cNvSpPr>
            <p:nvPr/>
          </p:nvSpPr>
          <p:spPr bwMode="auto">
            <a:xfrm>
              <a:off x="4233761" y="14718713"/>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73" name="Oval 1789"/>
            <p:cNvSpPr>
              <a:spLocks noChangeArrowheads="1"/>
            </p:cNvSpPr>
            <p:nvPr/>
          </p:nvSpPr>
          <p:spPr bwMode="auto">
            <a:xfrm>
              <a:off x="4465361" y="14718713"/>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74" name="Arc 1790"/>
            <p:cNvSpPr>
              <a:spLocks/>
            </p:cNvSpPr>
            <p:nvPr/>
          </p:nvSpPr>
          <p:spPr bwMode="auto">
            <a:xfrm>
              <a:off x="4465361" y="14718713"/>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75" name="Oval 1791"/>
            <p:cNvSpPr>
              <a:spLocks noChangeArrowheads="1"/>
            </p:cNvSpPr>
            <p:nvPr/>
          </p:nvSpPr>
          <p:spPr bwMode="auto">
            <a:xfrm>
              <a:off x="4687818" y="14718713"/>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76" name="Arc 1792"/>
            <p:cNvSpPr>
              <a:spLocks/>
            </p:cNvSpPr>
            <p:nvPr/>
          </p:nvSpPr>
          <p:spPr bwMode="auto">
            <a:xfrm>
              <a:off x="4687818" y="14718713"/>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77" name="Oval 1793"/>
            <p:cNvSpPr>
              <a:spLocks noChangeArrowheads="1"/>
            </p:cNvSpPr>
            <p:nvPr/>
          </p:nvSpPr>
          <p:spPr bwMode="auto">
            <a:xfrm>
              <a:off x="4902656" y="14718713"/>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78" name="Arc 1794"/>
            <p:cNvSpPr>
              <a:spLocks/>
            </p:cNvSpPr>
            <p:nvPr/>
          </p:nvSpPr>
          <p:spPr bwMode="auto">
            <a:xfrm>
              <a:off x="4902656" y="14718713"/>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79" name="Oval 1795"/>
            <p:cNvSpPr>
              <a:spLocks noChangeArrowheads="1"/>
            </p:cNvSpPr>
            <p:nvPr/>
          </p:nvSpPr>
          <p:spPr bwMode="auto">
            <a:xfrm>
              <a:off x="5134255" y="1471871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80" name="Arc 1796"/>
            <p:cNvSpPr>
              <a:spLocks/>
            </p:cNvSpPr>
            <p:nvPr/>
          </p:nvSpPr>
          <p:spPr bwMode="auto">
            <a:xfrm>
              <a:off x="5134255" y="1471871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81" name="Oval 1797"/>
            <p:cNvSpPr>
              <a:spLocks noChangeArrowheads="1"/>
            </p:cNvSpPr>
            <p:nvPr/>
          </p:nvSpPr>
          <p:spPr bwMode="auto">
            <a:xfrm>
              <a:off x="3109287" y="14709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82" name="Arc 1798"/>
            <p:cNvSpPr>
              <a:spLocks/>
            </p:cNvSpPr>
            <p:nvPr/>
          </p:nvSpPr>
          <p:spPr bwMode="auto">
            <a:xfrm>
              <a:off x="3109287" y="14709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83" name="Oval 1799"/>
            <p:cNvSpPr>
              <a:spLocks noChangeArrowheads="1"/>
            </p:cNvSpPr>
            <p:nvPr/>
          </p:nvSpPr>
          <p:spPr bwMode="auto">
            <a:xfrm>
              <a:off x="2879211" y="147091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84" name="Arc 1800"/>
            <p:cNvSpPr>
              <a:spLocks/>
            </p:cNvSpPr>
            <p:nvPr/>
          </p:nvSpPr>
          <p:spPr bwMode="auto">
            <a:xfrm>
              <a:off x="2879211" y="147091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85" name="Oval 1801"/>
            <p:cNvSpPr>
              <a:spLocks noChangeArrowheads="1"/>
            </p:cNvSpPr>
            <p:nvPr/>
          </p:nvSpPr>
          <p:spPr bwMode="auto">
            <a:xfrm>
              <a:off x="2655231" y="14709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86" name="Arc 1802"/>
            <p:cNvSpPr>
              <a:spLocks/>
            </p:cNvSpPr>
            <p:nvPr/>
          </p:nvSpPr>
          <p:spPr bwMode="auto">
            <a:xfrm>
              <a:off x="2655231" y="14709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87" name="Oval 1803"/>
            <p:cNvSpPr>
              <a:spLocks noChangeArrowheads="1"/>
            </p:cNvSpPr>
            <p:nvPr/>
          </p:nvSpPr>
          <p:spPr bwMode="auto">
            <a:xfrm>
              <a:off x="2432774" y="14709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88" name="Arc 1804"/>
            <p:cNvSpPr>
              <a:spLocks/>
            </p:cNvSpPr>
            <p:nvPr/>
          </p:nvSpPr>
          <p:spPr bwMode="auto">
            <a:xfrm>
              <a:off x="2432774" y="14709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89" name="Oval 1805"/>
            <p:cNvSpPr>
              <a:spLocks noChangeArrowheads="1"/>
            </p:cNvSpPr>
            <p:nvPr/>
          </p:nvSpPr>
          <p:spPr bwMode="auto">
            <a:xfrm>
              <a:off x="4233761" y="1322823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90" name="Arc 1806"/>
            <p:cNvSpPr>
              <a:spLocks/>
            </p:cNvSpPr>
            <p:nvPr/>
          </p:nvSpPr>
          <p:spPr bwMode="auto">
            <a:xfrm>
              <a:off x="4233761" y="1322823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91" name="Oval 1807"/>
            <p:cNvSpPr>
              <a:spLocks noChangeArrowheads="1"/>
            </p:cNvSpPr>
            <p:nvPr/>
          </p:nvSpPr>
          <p:spPr bwMode="auto">
            <a:xfrm>
              <a:off x="4456219" y="1322823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92" name="Arc 1808"/>
            <p:cNvSpPr>
              <a:spLocks/>
            </p:cNvSpPr>
            <p:nvPr/>
          </p:nvSpPr>
          <p:spPr bwMode="auto">
            <a:xfrm>
              <a:off x="4456219" y="1322823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93" name="Oval 1809"/>
            <p:cNvSpPr>
              <a:spLocks noChangeArrowheads="1"/>
            </p:cNvSpPr>
            <p:nvPr/>
          </p:nvSpPr>
          <p:spPr bwMode="auto">
            <a:xfrm>
              <a:off x="4687818" y="13228232"/>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94" name="Arc 1810"/>
            <p:cNvSpPr>
              <a:spLocks/>
            </p:cNvSpPr>
            <p:nvPr/>
          </p:nvSpPr>
          <p:spPr bwMode="auto">
            <a:xfrm>
              <a:off x="4687818" y="13228232"/>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95" name="Oval 1811"/>
            <p:cNvSpPr>
              <a:spLocks noChangeArrowheads="1"/>
            </p:cNvSpPr>
            <p:nvPr/>
          </p:nvSpPr>
          <p:spPr bwMode="auto">
            <a:xfrm>
              <a:off x="4902656" y="13228232"/>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96" name="Arc 1812"/>
            <p:cNvSpPr>
              <a:spLocks/>
            </p:cNvSpPr>
            <p:nvPr/>
          </p:nvSpPr>
          <p:spPr bwMode="auto">
            <a:xfrm>
              <a:off x="4902656" y="13228232"/>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97" name="Oval 1813"/>
            <p:cNvSpPr>
              <a:spLocks noChangeArrowheads="1"/>
            </p:cNvSpPr>
            <p:nvPr/>
          </p:nvSpPr>
          <p:spPr bwMode="auto">
            <a:xfrm>
              <a:off x="5126637" y="13228232"/>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98" name="Arc 1814"/>
            <p:cNvSpPr>
              <a:spLocks/>
            </p:cNvSpPr>
            <p:nvPr/>
          </p:nvSpPr>
          <p:spPr bwMode="auto">
            <a:xfrm>
              <a:off x="5126637" y="13228232"/>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99" name="Oval 1815"/>
            <p:cNvSpPr>
              <a:spLocks noChangeArrowheads="1"/>
            </p:cNvSpPr>
            <p:nvPr/>
          </p:nvSpPr>
          <p:spPr bwMode="auto">
            <a:xfrm>
              <a:off x="5356712" y="13228232"/>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00" name="Arc 1816"/>
            <p:cNvSpPr>
              <a:spLocks/>
            </p:cNvSpPr>
            <p:nvPr/>
          </p:nvSpPr>
          <p:spPr bwMode="auto">
            <a:xfrm>
              <a:off x="5356712" y="13228232"/>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01" name="Oval 1817"/>
            <p:cNvSpPr>
              <a:spLocks noChangeArrowheads="1"/>
            </p:cNvSpPr>
            <p:nvPr/>
          </p:nvSpPr>
          <p:spPr bwMode="auto">
            <a:xfrm>
              <a:off x="5580693" y="13228232"/>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02" name="Arc 1818"/>
            <p:cNvSpPr>
              <a:spLocks/>
            </p:cNvSpPr>
            <p:nvPr/>
          </p:nvSpPr>
          <p:spPr bwMode="auto">
            <a:xfrm>
              <a:off x="5580693" y="13228232"/>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03" name="Oval 1819"/>
            <p:cNvSpPr>
              <a:spLocks noChangeArrowheads="1"/>
            </p:cNvSpPr>
            <p:nvPr/>
          </p:nvSpPr>
          <p:spPr bwMode="auto">
            <a:xfrm>
              <a:off x="5803150" y="13228232"/>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04" name="Arc 1820"/>
            <p:cNvSpPr>
              <a:spLocks/>
            </p:cNvSpPr>
            <p:nvPr/>
          </p:nvSpPr>
          <p:spPr bwMode="auto">
            <a:xfrm>
              <a:off x="5803150" y="13228232"/>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05" name="Oval 1821"/>
            <p:cNvSpPr>
              <a:spLocks noChangeArrowheads="1"/>
            </p:cNvSpPr>
            <p:nvPr/>
          </p:nvSpPr>
          <p:spPr bwMode="auto">
            <a:xfrm>
              <a:off x="6034749" y="13228232"/>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06" name="Arc 1822"/>
            <p:cNvSpPr>
              <a:spLocks/>
            </p:cNvSpPr>
            <p:nvPr/>
          </p:nvSpPr>
          <p:spPr bwMode="auto">
            <a:xfrm>
              <a:off x="6034749" y="13228232"/>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07" name="Oval 1823"/>
            <p:cNvSpPr>
              <a:spLocks noChangeArrowheads="1"/>
            </p:cNvSpPr>
            <p:nvPr/>
          </p:nvSpPr>
          <p:spPr bwMode="auto">
            <a:xfrm>
              <a:off x="4009781" y="1322823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08" name="Arc 1824"/>
            <p:cNvSpPr>
              <a:spLocks/>
            </p:cNvSpPr>
            <p:nvPr/>
          </p:nvSpPr>
          <p:spPr bwMode="auto">
            <a:xfrm>
              <a:off x="4009781" y="1322823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09" name="Oval 1825"/>
            <p:cNvSpPr>
              <a:spLocks noChangeArrowheads="1"/>
            </p:cNvSpPr>
            <p:nvPr/>
          </p:nvSpPr>
          <p:spPr bwMode="auto">
            <a:xfrm>
              <a:off x="3779705" y="1322823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10" name="Arc 1826"/>
            <p:cNvSpPr>
              <a:spLocks/>
            </p:cNvSpPr>
            <p:nvPr/>
          </p:nvSpPr>
          <p:spPr bwMode="auto">
            <a:xfrm>
              <a:off x="3779705" y="1322823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11" name="Oval 1827"/>
            <p:cNvSpPr>
              <a:spLocks noChangeArrowheads="1"/>
            </p:cNvSpPr>
            <p:nvPr/>
          </p:nvSpPr>
          <p:spPr bwMode="auto">
            <a:xfrm>
              <a:off x="3555725" y="1322823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12" name="Arc 1828"/>
            <p:cNvSpPr>
              <a:spLocks/>
            </p:cNvSpPr>
            <p:nvPr/>
          </p:nvSpPr>
          <p:spPr bwMode="auto">
            <a:xfrm>
              <a:off x="3555725" y="1322823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13" name="Oval 1829"/>
            <p:cNvSpPr>
              <a:spLocks noChangeArrowheads="1"/>
            </p:cNvSpPr>
            <p:nvPr/>
          </p:nvSpPr>
          <p:spPr bwMode="auto">
            <a:xfrm>
              <a:off x="3333268" y="1322823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14" name="Arc 1830"/>
            <p:cNvSpPr>
              <a:spLocks/>
            </p:cNvSpPr>
            <p:nvPr/>
          </p:nvSpPr>
          <p:spPr bwMode="auto">
            <a:xfrm>
              <a:off x="3333268" y="1322823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15" name="Oval 1831"/>
            <p:cNvSpPr>
              <a:spLocks noChangeArrowheads="1"/>
            </p:cNvSpPr>
            <p:nvPr/>
          </p:nvSpPr>
          <p:spPr bwMode="auto">
            <a:xfrm>
              <a:off x="4122533" y="13374732"/>
              <a:ext cx="230075" cy="30096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16" name="Arc 1832"/>
            <p:cNvSpPr>
              <a:spLocks/>
            </p:cNvSpPr>
            <p:nvPr/>
          </p:nvSpPr>
          <p:spPr bwMode="auto">
            <a:xfrm>
              <a:off x="4122533" y="13374732"/>
              <a:ext cx="230075" cy="30096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17" name="Oval 1833"/>
            <p:cNvSpPr>
              <a:spLocks noChangeArrowheads="1"/>
            </p:cNvSpPr>
            <p:nvPr/>
          </p:nvSpPr>
          <p:spPr bwMode="auto">
            <a:xfrm>
              <a:off x="4344990" y="13374732"/>
              <a:ext cx="239218" cy="30096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18" name="Arc 1834"/>
            <p:cNvSpPr>
              <a:spLocks/>
            </p:cNvSpPr>
            <p:nvPr/>
          </p:nvSpPr>
          <p:spPr bwMode="auto">
            <a:xfrm>
              <a:off x="4344990" y="13374732"/>
              <a:ext cx="239218" cy="30096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19" name="Oval 1835"/>
            <p:cNvSpPr>
              <a:spLocks noChangeArrowheads="1"/>
            </p:cNvSpPr>
            <p:nvPr/>
          </p:nvSpPr>
          <p:spPr bwMode="auto">
            <a:xfrm>
              <a:off x="4576589" y="13374732"/>
              <a:ext cx="222457" cy="30096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20" name="Arc 1836"/>
            <p:cNvSpPr>
              <a:spLocks/>
            </p:cNvSpPr>
            <p:nvPr/>
          </p:nvSpPr>
          <p:spPr bwMode="auto">
            <a:xfrm>
              <a:off x="4576589" y="13374732"/>
              <a:ext cx="222457" cy="30096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21" name="Oval 1837"/>
            <p:cNvSpPr>
              <a:spLocks noChangeArrowheads="1"/>
            </p:cNvSpPr>
            <p:nvPr/>
          </p:nvSpPr>
          <p:spPr bwMode="auto">
            <a:xfrm>
              <a:off x="4791428" y="133842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22" name="Arc 1838"/>
            <p:cNvSpPr>
              <a:spLocks/>
            </p:cNvSpPr>
            <p:nvPr/>
          </p:nvSpPr>
          <p:spPr bwMode="auto">
            <a:xfrm>
              <a:off x="4791428" y="133842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23" name="Oval 1839"/>
            <p:cNvSpPr>
              <a:spLocks noChangeArrowheads="1"/>
            </p:cNvSpPr>
            <p:nvPr/>
          </p:nvSpPr>
          <p:spPr bwMode="auto">
            <a:xfrm>
              <a:off x="5013885" y="133842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24" name="Arc 1840"/>
            <p:cNvSpPr>
              <a:spLocks/>
            </p:cNvSpPr>
            <p:nvPr/>
          </p:nvSpPr>
          <p:spPr bwMode="auto">
            <a:xfrm>
              <a:off x="5013885" y="133842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25" name="Oval 1841"/>
            <p:cNvSpPr>
              <a:spLocks noChangeArrowheads="1"/>
            </p:cNvSpPr>
            <p:nvPr/>
          </p:nvSpPr>
          <p:spPr bwMode="auto">
            <a:xfrm>
              <a:off x="5245484" y="133842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26" name="Arc 1842"/>
            <p:cNvSpPr>
              <a:spLocks/>
            </p:cNvSpPr>
            <p:nvPr/>
          </p:nvSpPr>
          <p:spPr bwMode="auto">
            <a:xfrm>
              <a:off x="5245484" y="133842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27" name="Oval 1843"/>
            <p:cNvSpPr>
              <a:spLocks noChangeArrowheads="1"/>
            </p:cNvSpPr>
            <p:nvPr/>
          </p:nvSpPr>
          <p:spPr bwMode="auto">
            <a:xfrm>
              <a:off x="5469465" y="13384287"/>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28" name="Arc 1844"/>
            <p:cNvSpPr>
              <a:spLocks/>
            </p:cNvSpPr>
            <p:nvPr/>
          </p:nvSpPr>
          <p:spPr bwMode="auto">
            <a:xfrm>
              <a:off x="5469465" y="13384287"/>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29" name="Oval 1845"/>
            <p:cNvSpPr>
              <a:spLocks noChangeArrowheads="1"/>
            </p:cNvSpPr>
            <p:nvPr/>
          </p:nvSpPr>
          <p:spPr bwMode="auto">
            <a:xfrm>
              <a:off x="5691922" y="133842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30" name="Arc 1846"/>
            <p:cNvSpPr>
              <a:spLocks/>
            </p:cNvSpPr>
            <p:nvPr/>
          </p:nvSpPr>
          <p:spPr bwMode="auto">
            <a:xfrm>
              <a:off x="5691922" y="133842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31" name="Oval 1847"/>
            <p:cNvSpPr>
              <a:spLocks noChangeArrowheads="1"/>
            </p:cNvSpPr>
            <p:nvPr/>
          </p:nvSpPr>
          <p:spPr bwMode="auto">
            <a:xfrm>
              <a:off x="5923521" y="13384287"/>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32" name="Arc 1848"/>
            <p:cNvSpPr>
              <a:spLocks/>
            </p:cNvSpPr>
            <p:nvPr/>
          </p:nvSpPr>
          <p:spPr bwMode="auto">
            <a:xfrm>
              <a:off x="5923521" y="13384287"/>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33" name="Oval 1849"/>
            <p:cNvSpPr>
              <a:spLocks noChangeArrowheads="1"/>
            </p:cNvSpPr>
            <p:nvPr/>
          </p:nvSpPr>
          <p:spPr bwMode="auto">
            <a:xfrm>
              <a:off x="3890934" y="13374732"/>
              <a:ext cx="239218" cy="30096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34" name="Arc 1850"/>
            <p:cNvSpPr>
              <a:spLocks/>
            </p:cNvSpPr>
            <p:nvPr/>
          </p:nvSpPr>
          <p:spPr bwMode="auto">
            <a:xfrm>
              <a:off x="3890934" y="13374732"/>
              <a:ext cx="239218" cy="30096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35" name="Oval 1851"/>
            <p:cNvSpPr>
              <a:spLocks noChangeArrowheads="1"/>
            </p:cNvSpPr>
            <p:nvPr/>
          </p:nvSpPr>
          <p:spPr bwMode="auto">
            <a:xfrm>
              <a:off x="3668477" y="13374732"/>
              <a:ext cx="230075" cy="30096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36" name="Arc 1852"/>
            <p:cNvSpPr>
              <a:spLocks/>
            </p:cNvSpPr>
            <p:nvPr/>
          </p:nvSpPr>
          <p:spPr bwMode="auto">
            <a:xfrm>
              <a:off x="3668477" y="13374732"/>
              <a:ext cx="230075" cy="30096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37" name="Oval 1853"/>
            <p:cNvSpPr>
              <a:spLocks noChangeArrowheads="1"/>
            </p:cNvSpPr>
            <p:nvPr/>
          </p:nvSpPr>
          <p:spPr bwMode="auto">
            <a:xfrm>
              <a:off x="3444496" y="13374732"/>
              <a:ext cx="231599" cy="30096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38" name="Arc 1854"/>
            <p:cNvSpPr>
              <a:spLocks/>
            </p:cNvSpPr>
            <p:nvPr/>
          </p:nvSpPr>
          <p:spPr bwMode="auto">
            <a:xfrm>
              <a:off x="3444496" y="13374732"/>
              <a:ext cx="231599" cy="30096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39" name="Oval 1855"/>
            <p:cNvSpPr>
              <a:spLocks noChangeArrowheads="1"/>
            </p:cNvSpPr>
            <p:nvPr/>
          </p:nvSpPr>
          <p:spPr bwMode="auto">
            <a:xfrm>
              <a:off x="3212897" y="13374732"/>
              <a:ext cx="239218" cy="30096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40" name="Arc 1856"/>
            <p:cNvSpPr>
              <a:spLocks/>
            </p:cNvSpPr>
            <p:nvPr/>
          </p:nvSpPr>
          <p:spPr bwMode="auto">
            <a:xfrm>
              <a:off x="3212897" y="13374732"/>
              <a:ext cx="239218" cy="30096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41" name="Oval 1857"/>
            <p:cNvSpPr>
              <a:spLocks noChangeArrowheads="1"/>
            </p:cNvSpPr>
            <p:nvPr/>
          </p:nvSpPr>
          <p:spPr bwMode="auto">
            <a:xfrm>
              <a:off x="4009781" y="1351964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42" name="Arc 1858"/>
            <p:cNvSpPr>
              <a:spLocks/>
            </p:cNvSpPr>
            <p:nvPr/>
          </p:nvSpPr>
          <p:spPr bwMode="auto">
            <a:xfrm>
              <a:off x="4009781" y="1351964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43" name="Oval 1859"/>
            <p:cNvSpPr>
              <a:spLocks noChangeArrowheads="1"/>
            </p:cNvSpPr>
            <p:nvPr/>
          </p:nvSpPr>
          <p:spPr bwMode="auto">
            <a:xfrm>
              <a:off x="4233761" y="1351964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44" name="Arc 1860"/>
            <p:cNvSpPr>
              <a:spLocks/>
            </p:cNvSpPr>
            <p:nvPr/>
          </p:nvSpPr>
          <p:spPr bwMode="auto">
            <a:xfrm>
              <a:off x="4233761" y="1351964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45" name="Oval 1861"/>
            <p:cNvSpPr>
              <a:spLocks noChangeArrowheads="1"/>
            </p:cNvSpPr>
            <p:nvPr/>
          </p:nvSpPr>
          <p:spPr bwMode="auto">
            <a:xfrm>
              <a:off x="4456219" y="13519640"/>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46" name="Arc 1862"/>
            <p:cNvSpPr>
              <a:spLocks/>
            </p:cNvSpPr>
            <p:nvPr/>
          </p:nvSpPr>
          <p:spPr bwMode="auto">
            <a:xfrm>
              <a:off x="4456219" y="13519640"/>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47" name="Oval 1863"/>
            <p:cNvSpPr>
              <a:spLocks noChangeArrowheads="1"/>
            </p:cNvSpPr>
            <p:nvPr/>
          </p:nvSpPr>
          <p:spPr bwMode="auto">
            <a:xfrm>
              <a:off x="4687818" y="13530787"/>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48" name="Arc 1864"/>
            <p:cNvSpPr>
              <a:spLocks/>
            </p:cNvSpPr>
            <p:nvPr/>
          </p:nvSpPr>
          <p:spPr bwMode="auto">
            <a:xfrm>
              <a:off x="4687818" y="13530787"/>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49" name="Oval 1865"/>
            <p:cNvSpPr>
              <a:spLocks noChangeArrowheads="1"/>
            </p:cNvSpPr>
            <p:nvPr/>
          </p:nvSpPr>
          <p:spPr bwMode="auto">
            <a:xfrm>
              <a:off x="4902656" y="135307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50" name="Arc 1866"/>
            <p:cNvSpPr>
              <a:spLocks/>
            </p:cNvSpPr>
            <p:nvPr/>
          </p:nvSpPr>
          <p:spPr bwMode="auto">
            <a:xfrm>
              <a:off x="4902656" y="135307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51" name="Oval 1867"/>
            <p:cNvSpPr>
              <a:spLocks noChangeArrowheads="1"/>
            </p:cNvSpPr>
            <p:nvPr/>
          </p:nvSpPr>
          <p:spPr bwMode="auto">
            <a:xfrm>
              <a:off x="5126637" y="135307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52" name="Arc 1868"/>
            <p:cNvSpPr>
              <a:spLocks/>
            </p:cNvSpPr>
            <p:nvPr/>
          </p:nvSpPr>
          <p:spPr bwMode="auto">
            <a:xfrm>
              <a:off x="5126637" y="135307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53" name="Oval 1869"/>
            <p:cNvSpPr>
              <a:spLocks noChangeArrowheads="1"/>
            </p:cNvSpPr>
            <p:nvPr/>
          </p:nvSpPr>
          <p:spPr bwMode="auto">
            <a:xfrm>
              <a:off x="5356712" y="135307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54" name="Arc 1870"/>
            <p:cNvSpPr>
              <a:spLocks/>
            </p:cNvSpPr>
            <p:nvPr/>
          </p:nvSpPr>
          <p:spPr bwMode="auto">
            <a:xfrm>
              <a:off x="5356712" y="135307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55" name="Oval 1871"/>
            <p:cNvSpPr>
              <a:spLocks noChangeArrowheads="1"/>
            </p:cNvSpPr>
            <p:nvPr/>
          </p:nvSpPr>
          <p:spPr bwMode="auto">
            <a:xfrm>
              <a:off x="5580693" y="13530787"/>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56" name="Arc 1872"/>
            <p:cNvSpPr>
              <a:spLocks/>
            </p:cNvSpPr>
            <p:nvPr/>
          </p:nvSpPr>
          <p:spPr bwMode="auto">
            <a:xfrm>
              <a:off x="5580693" y="13530787"/>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57" name="Oval 1873"/>
            <p:cNvSpPr>
              <a:spLocks noChangeArrowheads="1"/>
            </p:cNvSpPr>
            <p:nvPr/>
          </p:nvSpPr>
          <p:spPr bwMode="auto">
            <a:xfrm>
              <a:off x="5803150" y="135307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58" name="Arc 1874"/>
            <p:cNvSpPr>
              <a:spLocks/>
            </p:cNvSpPr>
            <p:nvPr/>
          </p:nvSpPr>
          <p:spPr bwMode="auto">
            <a:xfrm>
              <a:off x="5803150" y="135307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59" name="Oval 1875"/>
            <p:cNvSpPr>
              <a:spLocks noChangeArrowheads="1"/>
            </p:cNvSpPr>
            <p:nvPr/>
          </p:nvSpPr>
          <p:spPr bwMode="auto">
            <a:xfrm>
              <a:off x="3779705" y="13519640"/>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60" name="Arc 1876"/>
            <p:cNvSpPr>
              <a:spLocks/>
            </p:cNvSpPr>
            <p:nvPr/>
          </p:nvSpPr>
          <p:spPr bwMode="auto">
            <a:xfrm>
              <a:off x="3779705" y="13519640"/>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61" name="Oval 1877"/>
            <p:cNvSpPr>
              <a:spLocks noChangeArrowheads="1"/>
            </p:cNvSpPr>
            <p:nvPr/>
          </p:nvSpPr>
          <p:spPr bwMode="auto">
            <a:xfrm>
              <a:off x="3555725" y="1351964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62" name="Arc 1878"/>
            <p:cNvSpPr>
              <a:spLocks/>
            </p:cNvSpPr>
            <p:nvPr/>
          </p:nvSpPr>
          <p:spPr bwMode="auto">
            <a:xfrm>
              <a:off x="3555725" y="1351964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63" name="Oval 1879"/>
            <p:cNvSpPr>
              <a:spLocks noChangeArrowheads="1"/>
            </p:cNvSpPr>
            <p:nvPr/>
          </p:nvSpPr>
          <p:spPr bwMode="auto">
            <a:xfrm>
              <a:off x="3333268" y="1351964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64" name="Arc 1880"/>
            <p:cNvSpPr>
              <a:spLocks/>
            </p:cNvSpPr>
            <p:nvPr/>
          </p:nvSpPr>
          <p:spPr bwMode="auto">
            <a:xfrm>
              <a:off x="3333268" y="1351964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65" name="Oval 1881"/>
            <p:cNvSpPr>
              <a:spLocks noChangeArrowheads="1"/>
            </p:cNvSpPr>
            <p:nvPr/>
          </p:nvSpPr>
          <p:spPr bwMode="auto">
            <a:xfrm>
              <a:off x="3101668" y="13519640"/>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66" name="Arc 1882"/>
            <p:cNvSpPr>
              <a:spLocks/>
            </p:cNvSpPr>
            <p:nvPr/>
          </p:nvSpPr>
          <p:spPr bwMode="auto">
            <a:xfrm>
              <a:off x="3101668" y="13519640"/>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67" name="Oval 1883"/>
            <p:cNvSpPr>
              <a:spLocks noChangeArrowheads="1"/>
            </p:cNvSpPr>
            <p:nvPr/>
          </p:nvSpPr>
          <p:spPr bwMode="auto">
            <a:xfrm>
              <a:off x="3890934" y="13666141"/>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68" name="Arc 1884"/>
            <p:cNvSpPr>
              <a:spLocks/>
            </p:cNvSpPr>
            <p:nvPr/>
          </p:nvSpPr>
          <p:spPr bwMode="auto">
            <a:xfrm>
              <a:off x="3890934" y="13666141"/>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69" name="Oval 1885"/>
            <p:cNvSpPr>
              <a:spLocks noChangeArrowheads="1"/>
            </p:cNvSpPr>
            <p:nvPr/>
          </p:nvSpPr>
          <p:spPr bwMode="auto">
            <a:xfrm>
              <a:off x="4122533" y="13666141"/>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70" name="Arc 1886"/>
            <p:cNvSpPr>
              <a:spLocks/>
            </p:cNvSpPr>
            <p:nvPr/>
          </p:nvSpPr>
          <p:spPr bwMode="auto">
            <a:xfrm>
              <a:off x="4122533" y="13666141"/>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71" name="Oval 1887"/>
            <p:cNvSpPr>
              <a:spLocks noChangeArrowheads="1"/>
            </p:cNvSpPr>
            <p:nvPr/>
          </p:nvSpPr>
          <p:spPr bwMode="auto">
            <a:xfrm>
              <a:off x="4344990" y="13666141"/>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72" name="Arc 1888"/>
            <p:cNvSpPr>
              <a:spLocks/>
            </p:cNvSpPr>
            <p:nvPr/>
          </p:nvSpPr>
          <p:spPr bwMode="auto">
            <a:xfrm>
              <a:off x="4344990" y="13666141"/>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73" name="Oval 1889"/>
            <p:cNvSpPr>
              <a:spLocks noChangeArrowheads="1"/>
            </p:cNvSpPr>
            <p:nvPr/>
          </p:nvSpPr>
          <p:spPr bwMode="auto">
            <a:xfrm>
              <a:off x="4576589" y="13675695"/>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74" name="Arc 1890"/>
            <p:cNvSpPr>
              <a:spLocks/>
            </p:cNvSpPr>
            <p:nvPr/>
          </p:nvSpPr>
          <p:spPr bwMode="auto">
            <a:xfrm>
              <a:off x="4576589" y="13675695"/>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75" name="Oval 1891"/>
            <p:cNvSpPr>
              <a:spLocks noChangeArrowheads="1"/>
            </p:cNvSpPr>
            <p:nvPr/>
          </p:nvSpPr>
          <p:spPr bwMode="auto">
            <a:xfrm>
              <a:off x="4791428" y="136756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76" name="Arc 1892"/>
            <p:cNvSpPr>
              <a:spLocks/>
            </p:cNvSpPr>
            <p:nvPr/>
          </p:nvSpPr>
          <p:spPr bwMode="auto">
            <a:xfrm>
              <a:off x="4791428" y="136756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77" name="Oval 1893"/>
            <p:cNvSpPr>
              <a:spLocks noChangeArrowheads="1"/>
            </p:cNvSpPr>
            <p:nvPr/>
          </p:nvSpPr>
          <p:spPr bwMode="auto">
            <a:xfrm>
              <a:off x="5013885" y="136756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78" name="Arc 1894"/>
            <p:cNvSpPr>
              <a:spLocks/>
            </p:cNvSpPr>
            <p:nvPr/>
          </p:nvSpPr>
          <p:spPr bwMode="auto">
            <a:xfrm>
              <a:off x="5013885" y="136756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79" name="Oval 1895"/>
            <p:cNvSpPr>
              <a:spLocks noChangeArrowheads="1"/>
            </p:cNvSpPr>
            <p:nvPr/>
          </p:nvSpPr>
          <p:spPr bwMode="auto">
            <a:xfrm>
              <a:off x="5245484" y="136756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80" name="Arc 1896"/>
            <p:cNvSpPr>
              <a:spLocks/>
            </p:cNvSpPr>
            <p:nvPr/>
          </p:nvSpPr>
          <p:spPr bwMode="auto">
            <a:xfrm>
              <a:off x="5245484" y="136756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81" name="Oval 1897"/>
            <p:cNvSpPr>
              <a:spLocks noChangeArrowheads="1"/>
            </p:cNvSpPr>
            <p:nvPr/>
          </p:nvSpPr>
          <p:spPr bwMode="auto">
            <a:xfrm>
              <a:off x="5469465" y="136756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82" name="Arc 1898"/>
            <p:cNvSpPr>
              <a:spLocks/>
            </p:cNvSpPr>
            <p:nvPr/>
          </p:nvSpPr>
          <p:spPr bwMode="auto">
            <a:xfrm>
              <a:off x="5469465" y="136756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83" name="Oval 1899"/>
            <p:cNvSpPr>
              <a:spLocks noChangeArrowheads="1"/>
            </p:cNvSpPr>
            <p:nvPr/>
          </p:nvSpPr>
          <p:spPr bwMode="auto">
            <a:xfrm>
              <a:off x="5691922" y="136756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84" name="Arc 1900"/>
            <p:cNvSpPr>
              <a:spLocks/>
            </p:cNvSpPr>
            <p:nvPr/>
          </p:nvSpPr>
          <p:spPr bwMode="auto">
            <a:xfrm>
              <a:off x="5691922" y="136756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85" name="Oval 1901"/>
            <p:cNvSpPr>
              <a:spLocks noChangeArrowheads="1"/>
            </p:cNvSpPr>
            <p:nvPr/>
          </p:nvSpPr>
          <p:spPr bwMode="auto">
            <a:xfrm>
              <a:off x="3668477" y="13666141"/>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86" name="Arc 1902"/>
            <p:cNvSpPr>
              <a:spLocks/>
            </p:cNvSpPr>
            <p:nvPr/>
          </p:nvSpPr>
          <p:spPr bwMode="auto">
            <a:xfrm>
              <a:off x="3668477" y="13666141"/>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87" name="Oval 1903"/>
            <p:cNvSpPr>
              <a:spLocks noChangeArrowheads="1"/>
            </p:cNvSpPr>
            <p:nvPr/>
          </p:nvSpPr>
          <p:spPr bwMode="auto">
            <a:xfrm>
              <a:off x="3444496" y="13666141"/>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88" name="Arc 1904"/>
            <p:cNvSpPr>
              <a:spLocks/>
            </p:cNvSpPr>
            <p:nvPr/>
          </p:nvSpPr>
          <p:spPr bwMode="auto">
            <a:xfrm>
              <a:off x="3444496" y="13666141"/>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89" name="Oval 1905"/>
            <p:cNvSpPr>
              <a:spLocks noChangeArrowheads="1"/>
            </p:cNvSpPr>
            <p:nvPr/>
          </p:nvSpPr>
          <p:spPr bwMode="auto">
            <a:xfrm>
              <a:off x="3212897" y="13666141"/>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90" name="Arc 1906"/>
            <p:cNvSpPr>
              <a:spLocks/>
            </p:cNvSpPr>
            <p:nvPr/>
          </p:nvSpPr>
          <p:spPr bwMode="auto">
            <a:xfrm>
              <a:off x="3212897" y="13666141"/>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91" name="Oval 1907"/>
            <p:cNvSpPr>
              <a:spLocks noChangeArrowheads="1"/>
            </p:cNvSpPr>
            <p:nvPr/>
          </p:nvSpPr>
          <p:spPr bwMode="auto">
            <a:xfrm>
              <a:off x="2990440" y="13666141"/>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92" name="Arc 1908"/>
            <p:cNvSpPr>
              <a:spLocks/>
            </p:cNvSpPr>
            <p:nvPr/>
          </p:nvSpPr>
          <p:spPr bwMode="auto">
            <a:xfrm>
              <a:off x="2990440" y="13666141"/>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93" name="Oval 1909"/>
            <p:cNvSpPr>
              <a:spLocks noChangeArrowheads="1"/>
            </p:cNvSpPr>
            <p:nvPr/>
          </p:nvSpPr>
          <p:spPr bwMode="auto">
            <a:xfrm>
              <a:off x="3779705" y="138221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94" name="Arc 1910"/>
            <p:cNvSpPr>
              <a:spLocks/>
            </p:cNvSpPr>
            <p:nvPr/>
          </p:nvSpPr>
          <p:spPr bwMode="auto">
            <a:xfrm>
              <a:off x="3779705" y="138221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95" name="Oval 1911"/>
            <p:cNvSpPr>
              <a:spLocks noChangeArrowheads="1"/>
            </p:cNvSpPr>
            <p:nvPr/>
          </p:nvSpPr>
          <p:spPr bwMode="auto">
            <a:xfrm>
              <a:off x="4009781"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96" name="Arc 1912"/>
            <p:cNvSpPr>
              <a:spLocks/>
            </p:cNvSpPr>
            <p:nvPr/>
          </p:nvSpPr>
          <p:spPr bwMode="auto">
            <a:xfrm>
              <a:off x="4009781"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97" name="Oval 1913"/>
            <p:cNvSpPr>
              <a:spLocks noChangeArrowheads="1"/>
            </p:cNvSpPr>
            <p:nvPr/>
          </p:nvSpPr>
          <p:spPr bwMode="auto">
            <a:xfrm>
              <a:off x="4233761"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98" name="Arc 1914"/>
            <p:cNvSpPr>
              <a:spLocks/>
            </p:cNvSpPr>
            <p:nvPr/>
          </p:nvSpPr>
          <p:spPr bwMode="auto">
            <a:xfrm>
              <a:off x="4233761"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99" name="Oval 1915"/>
            <p:cNvSpPr>
              <a:spLocks noChangeArrowheads="1"/>
            </p:cNvSpPr>
            <p:nvPr/>
          </p:nvSpPr>
          <p:spPr bwMode="auto">
            <a:xfrm>
              <a:off x="4456219" y="13822195"/>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00" name="Arc 1916"/>
            <p:cNvSpPr>
              <a:spLocks/>
            </p:cNvSpPr>
            <p:nvPr/>
          </p:nvSpPr>
          <p:spPr bwMode="auto">
            <a:xfrm>
              <a:off x="4456219" y="13822195"/>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01" name="Oval 1917"/>
            <p:cNvSpPr>
              <a:spLocks noChangeArrowheads="1"/>
            </p:cNvSpPr>
            <p:nvPr/>
          </p:nvSpPr>
          <p:spPr bwMode="auto">
            <a:xfrm>
              <a:off x="4687818" y="13822195"/>
              <a:ext cx="222457"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02" name="Arc 1918"/>
            <p:cNvSpPr>
              <a:spLocks/>
            </p:cNvSpPr>
            <p:nvPr/>
          </p:nvSpPr>
          <p:spPr bwMode="auto">
            <a:xfrm>
              <a:off x="4687818" y="13822195"/>
              <a:ext cx="222457"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03" name="Oval 1919"/>
            <p:cNvSpPr>
              <a:spLocks noChangeArrowheads="1"/>
            </p:cNvSpPr>
            <p:nvPr/>
          </p:nvSpPr>
          <p:spPr bwMode="auto">
            <a:xfrm>
              <a:off x="4902656" y="13822195"/>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04" name="Arc 1920"/>
            <p:cNvSpPr>
              <a:spLocks/>
            </p:cNvSpPr>
            <p:nvPr/>
          </p:nvSpPr>
          <p:spPr bwMode="auto">
            <a:xfrm>
              <a:off x="4902656" y="13822195"/>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05" name="Oval 1921"/>
            <p:cNvSpPr>
              <a:spLocks noChangeArrowheads="1"/>
            </p:cNvSpPr>
            <p:nvPr/>
          </p:nvSpPr>
          <p:spPr bwMode="auto">
            <a:xfrm>
              <a:off x="5126637" y="13822195"/>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06" name="Arc 1922"/>
            <p:cNvSpPr>
              <a:spLocks/>
            </p:cNvSpPr>
            <p:nvPr/>
          </p:nvSpPr>
          <p:spPr bwMode="auto">
            <a:xfrm>
              <a:off x="5126637" y="13822195"/>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07" name="Oval 1923"/>
            <p:cNvSpPr>
              <a:spLocks noChangeArrowheads="1"/>
            </p:cNvSpPr>
            <p:nvPr/>
          </p:nvSpPr>
          <p:spPr bwMode="auto">
            <a:xfrm>
              <a:off x="5356712" y="13822195"/>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08" name="Arc 1924"/>
            <p:cNvSpPr>
              <a:spLocks/>
            </p:cNvSpPr>
            <p:nvPr/>
          </p:nvSpPr>
          <p:spPr bwMode="auto">
            <a:xfrm>
              <a:off x="5356712" y="13822195"/>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09" name="Oval 1925"/>
            <p:cNvSpPr>
              <a:spLocks noChangeArrowheads="1"/>
            </p:cNvSpPr>
            <p:nvPr/>
          </p:nvSpPr>
          <p:spPr bwMode="auto">
            <a:xfrm>
              <a:off x="5580693" y="13822195"/>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10" name="Arc 1926"/>
            <p:cNvSpPr>
              <a:spLocks/>
            </p:cNvSpPr>
            <p:nvPr/>
          </p:nvSpPr>
          <p:spPr bwMode="auto">
            <a:xfrm>
              <a:off x="5580693" y="13822195"/>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11" name="Oval 1927"/>
            <p:cNvSpPr>
              <a:spLocks noChangeArrowheads="1"/>
            </p:cNvSpPr>
            <p:nvPr/>
          </p:nvSpPr>
          <p:spPr bwMode="auto">
            <a:xfrm>
              <a:off x="3555725"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12" name="Arc 1928"/>
            <p:cNvSpPr>
              <a:spLocks/>
            </p:cNvSpPr>
            <p:nvPr/>
          </p:nvSpPr>
          <p:spPr bwMode="auto">
            <a:xfrm>
              <a:off x="3555725"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13" name="Oval 1929"/>
            <p:cNvSpPr>
              <a:spLocks noChangeArrowheads="1"/>
            </p:cNvSpPr>
            <p:nvPr/>
          </p:nvSpPr>
          <p:spPr bwMode="auto">
            <a:xfrm>
              <a:off x="3333268"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14" name="Arc 1930"/>
            <p:cNvSpPr>
              <a:spLocks/>
            </p:cNvSpPr>
            <p:nvPr/>
          </p:nvSpPr>
          <p:spPr bwMode="auto">
            <a:xfrm>
              <a:off x="3333268"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15" name="Oval 1931"/>
            <p:cNvSpPr>
              <a:spLocks noChangeArrowheads="1"/>
            </p:cNvSpPr>
            <p:nvPr/>
          </p:nvSpPr>
          <p:spPr bwMode="auto">
            <a:xfrm>
              <a:off x="3101668" y="138221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16" name="Arc 1932"/>
            <p:cNvSpPr>
              <a:spLocks/>
            </p:cNvSpPr>
            <p:nvPr/>
          </p:nvSpPr>
          <p:spPr bwMode="auto">
            <a:xfrm>
              <a:off x="3101668" y="138221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17" name="Oval 1933"/>
            <p:cNvSpPr>
              <a:spLocks noChangeArrowheads="1"/>
            </p:cNvSpPr>
            <p:nvPr/>
          </p:nvSpPr>
          <p:spPr bwMode="auto">
            <a:xfrm>
              <a:off x="2879211" y="138221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18" name="Arc 1934"/>
            <p:cNvSpPr>
              <a:spLocks/>
            </p:cNvSpPr>
            <p:nvPr/>
          </p:nvSpPr>
          <p:spPr bwMode="auto">
            <a:xfrm>
              <a:off x="2879211" y="138221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19" name="Oval 1935"/>
            <p:cNvSpPr>
              <a:spLocks noChangeArrowheads="1"/>
            </p:cNvSpPr>
            <p:nvPr/>
          </p:nvSpPr>
          <p:spPr bwMode="auto">
            <a:xfrm>
              <a:off x="3668477" y="139686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20" name="Arc 1936"/>
            <p:cNvSpPr>
              <a:spLocks/>
            </p:cNvSpPr>
            <p:nvPr/>
          </p:nvSpPr>
          <p:spPr bwMode="auto">
            <a:xfrm>
              <a:off x="3668477" y="139686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21" name="Oval 1937"/>
            <p:cNvSpPr>
              <a:spLocks noChangeArrowheads="1"/>
            </p:cNvSpPr>
            <p:nvPr/>
          </p:nvSpPr>
          <p:spPr bwMode="auto">
            <a:xfrm>
              <a:off x="3890934" y="139686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22" name="Arc 1938"/>
            <p:cNvSpPr>
              <a:spLocks/>
            </p:cNvSpPr>
            <p:nvPr/>
          </p:nvSpPr>
          <p:spPr bwMode="auto">
            <a:xfrm>
              <a:off x="3890934" y="139686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23" name="Oval 1939"/>
            <p:cNvSpPr>
              <a:spLocks noChangeArrowheads="1"/>
            </p:cNvSpPr>
            <p:nvPr/>
          </p:nvSpPr>
          <p:spPr bwMode="auto">
            <a:xfrm>
              <a:off x="4122533" y="139686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24" name="Arc 1940"/>
            <p:cNvSpPr>
              <a:spLocks/>
            </p:cNvSpPr>
            <p:nvPr/>
          </p:nvSpPr>
          <p:spPr bwMode="auto">
            <a:xfrm>
              <a:off x="4122533" y="139686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25" name="Oval 1941"/>
            <p:cNvSpPr>
              <a:spLocks noChangeArrowheads="1"/>
            </p:cNvSpPr>
            <p:nvPr/>
          </p:nvSpPr>
          <p:spPr bwMode="auto">
            <a:xfrm>
              <a:off x="4344990" y="13968695"/>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26" name="Arc 1942"/>
            <p:cNvSpPr>
              <a:spLocks/>
            </p:cNvSpPr>
            <p:nvPr/>
          </p:nvSpPr>
          <p:spPr bwMode="auto">
            <a:xfrm>
              <a:off x="4344990" y="13968695"/>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27" name="Oval 1943"/>
            <p:cNvSpPr>
              <a:spLocks noChangeArrowheads="1"/>
            </p:cNvSpPr>
            <p:nvPr/>
          </p:nvSpPr>
          <p:spPr bwMode="auto">
            <a:xfrm>
              <a:off x="4576589" y="13968695"/>
              <a:ext cx="222457"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28" name="Arc 1944"/>
            <p:cNvSpPr>
              <a:spLocks/>
            </p:cNvSpPr>
            <p:nvPr/>
          </p:nvSpPr>
          <p:spPr bwMode="auto">
            <a:xfrm>
              <a:off x="4576589" y="13968695"/>
              <a:ext cx="222457"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29" name="Oval 1946"/>
            <p:cNvSpPr>
              <a:spLocks noChangeArrowheads="1"/>
            </p:cNvSpPr>
            <p:nvPr/>
          </p:nvSpPr>
          <p:spPr bwMode="auto">
            <a:xfrm>
              <a:off x="4791428" y="13968695"/>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30" name="Arc 1947"/>
            <p:cNvSpPr>
              <a:spLocks/>
            </p:cNvSpPr>
            <p:nvPr/>
          </p:nvSpPr>
          <p:spPr bwMode="auto">
            <a:xfrm>
              <a:off x="4791428" y="13968695"/>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31" name="Oval 1948"/>
            <p:cNvSpPr>
              <a:spLocks noChangeArrowheads="1"/>
            </p:cNvSpPr>
            <p:nvPr/>
          </p:nvSpPr>
          <p:spPr bwMode="auto">
            <a:xfrm>
              <a:off x="5013885" y="13968695"/>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32" name="Arc 1949"/>
            <p:cNvSpPr>
              <a:spLocks/>
            </p:cNvSpPr>
            <p:nvPr/>
          </p:nvSpPr>
          <p:spPr bwMode="auto">
            <a:xfrm>
              <a:off x="5013885" y="13968695"/>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33" name="Oval 1950"/>
            <p:cNvSpPr>
              <a:spLocks noChangeArrowheads="1"/>
            </p:cNvSpPr>
            <p:nvPr/>
          </p:nvSpPr>
          <p:spPr bwMode="auto">
            <a:xfrm>
              <a:off x="5245484" y="13968695"/>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34" name="Arc 1951"/>
            <p:cNvSpPr>
              <a:spLocks/>
            </p:cNvSpPr>
            <p:nvPr/>
          </p:nvSpPr>
          <p:spPr bwMode="auto">
            <a:xfrm>
              <a:off x="5245484" y="13968695"/>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35" name="Oval 1952"/>
            <p:cNvSpPr>
              <a:spLocks noChangeArrowheads="1"/>
            </p:cNvSpPr>
            <p:nvPr/>
          </p:nvSpPr>
          <p:spPr bwMode="auto">
            <a:xfrm>
              <a:off x="5469465" y="13968695"/>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36" name="Arc 1953"/>
            <p:cNvSpPr>
              <a:spLocks/>
            </p:cNvSpPr>
            <p:nvPr/>
          </p:nvSpPr>
          <p:spPr bwMode="auto">
            <a:xfrm>
              <a:off x="5469465" y="13968695"/>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37" name="Oval 1954"/>
            <p:cNvSpPr>
              <a:spLocks noChangeArrowheads="1"/>
            </p:cNvSpPr>
            <p:nvPr/>
          </p:nvSpPr>
          <p:spPr bwMode="auto">
            <a:xfrm>
              <a:off x="3444496" y="139686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38" name="Arc 1955"/>
            <p:cNvSpPr>
              <a:spLocks/>
            </p:cNvSpPr>
            <p:nvPr/>
          </p:nvSpPr>
          <p:spPr bwMode="auto">
            <a:xfrm>
              <a:off x="3444496" y="139686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39" name="Oval 1956"/>
            <p:cNvSpPr>
              <a:spLocks noChangeArrowheads="1"/>
            </p:cNvSpPr>
            <p:nvPr/>
          </p:nvSpPr>
          <p:spPr bwMode="auto">
            <a:xfrm>
              <a:off x="3212897" y="139686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40" name="Arc 1957"/>
            <p:cNvSpPr>
              <a:spLocks/>
            </p:cNvSpPr>
            <p:nvPr/>
          </p:nvSpPr>
          <p:spPr bwMode="auto">
            <a:xfrm>
              <a:off x="3212897" y="139686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41" name="Oval 1958"/>
            <p:cNvSpPr>
              <a:spLocks noChangeArrowheads="1"/>
            </p:cNvSpPr>
            <p:nvPr/>
          </p:nvSpPr>
          <p:spPr bwMode="auto">
            <a:xfrm>
              <a:off x="2990440" y="139686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42" name="Arc 1959"/>
            <p:cNvSpPr>
              <a:spLocks/>
            </p:cNvSpPr>
            <p:nvPr/>
          </p:nvSpPr>
          <p:spPr bwMode="auto">
            <a:xfrm>
              <a:off x="2990440" y="139686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43" name="Oval 1960"/>
            <p:cNvSpPr>
              <a:spLocks noChangeArrowheads="1"/>
            </p:cNvSpPr>
            <p:nvPr/>
          </p:nvSpPr>
          <p:spPr bwMode="auto">
            <a:xfrm>
              <a:off x="2767983" y="139686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44" name="Arc 1961"/>
            <p:cNvSpPr>
              <a:spLocks/>
            </p:cNvSpPr>
            <p:nvPr/>
          </p:nvSpPr>
          <p:spPr bwMode="auto">
            <a:xfrm>
              <a:off x="2767983" y="139686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45" name="Oval 1962"/>
            <p:cNvSpPr>
              <a:spLocks noChangeArrowheads="1"/>
            </p:cNvSpPr>
            <p:nvPr/>
          </p:nvSpPr>
          <p:spPr bwMode="auto">
            <a:xfrm>
              <a:off x="3555725" y="1411360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46" name="Arc 1963"/>
            <p:cNvSpPr>
              <a:spLocks/>
            </p:cNvSpPr>
            <p:nvPr/>
          </p:nvSpPr>
          <p:spPr bwMode="auto">
            <a:xfrm>
              <a:off x="3555725" y="1411360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47" name="Oval 1964"/>
            <p:cNvSpPr>
              <a:spLocks noChangeArrowheads="1"/>
            </p:cNvSpPr>
            <p:nvPr/>
          </p:nvSpPr>
          <p:spPr bwMode="auto">
            <a:xfrm>
              <a:off x="3779705" y="14113603"/>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48" name="Arc 1965"/>
            <p:cNvSpPr>
              <a:spLocks/>
            </p:cNvSpPr>
            <p:nvPr/>
          </p:nvSpPr>
          <p:spPr bwMode="auto">
            <a:xfrm>
              <a:off x="3779705" y="14113603"/>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49" name="Oval 1966"/>
            <p:cNvSpPr>
              <a:spLocks noChangeArrowheads="1"/>
            </p:cNvSpPr>
            <p:nvPr/>
          </p:nvSpPr>
          <p:spPr bwMode="auto">
            <a:xfrm>
              <a:off x="4009781" y="1411360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50" name="Arc 1967"/>
            <p:cNvSpPr>
              <a:spLocks/>
            </p:cNvSpPr>
            <p:nvPr/>
          </p:nvSpPr>
          <p:spPr bwMode="auto">
            <a:xfrm>
              <a:off x="4009781" y="1411360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51" name="Oval 1968"/>
            <p:cNvSpPr>
              <a:spLocks noChangeArrowheads="1"/>
            </p:cNvSpPr>
            <p:nvPr/>
          </p:nvSpPr>
          <p:spPr bwMode="auto">
            <a:xfrm>
              <a:off x="4233761" y="141247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52" name="Arc 1969"/>
            <p:cNvSpPr>
              <a:spLocks/>
            </p:cNvSpPr>
            <p:nvPr/>
          </p:nvSpPr>
          <p:spPr bwMode="auto">
            <a:xfrm>
              <a:off x="4233761" y="141247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53" name="Oval 1970"/>
            <p:cNvSpPr>
              <a:spLocks noChangeArrowheads="1"/>
            </p:cNvSpPr>
            <p:nvPr/>
          </p:nvSpPr>
          <p:spPr bwMode="auto">
            <a:xfrm>
              <a:off x="4456219" y="141247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54" name="Arc 1971"/>
            <p:cNvSpPr>
              <a:spLocks/>
            </p:cNvSpPr>
            <p:nvPr/>
          </p:nvSpPr>
          <p:spPr bwMode="auto">
            <a:xfrm>
              <a:off x="4456219" y="141247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55" name="Oval 1972"/>
            <p:cNvSpPr>
              <a:spLocks noChangeArrowheads="1"/>
            </p:cNvSpPr>
            <p:nvPr/>
          </p:nvSpPr>
          <p:spPr bwMode="auto">
            <a:xfrm>
              <a:off x="4687818" y="14124750"/>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56" name="Arc 1973"/>
            <p:cNvSpPr>
              <a:spLocks/>
            </p:cNvSpPr>
            <p:nvPr/>
          </p:nvSpPr>
          <p:spPr bwMode="auto">
            <a:xfrm>
              <a:off x="4687818" y="14124750"/>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57" name="Oval 1974"/>
            <p:cNvSpPr>
              <a:spLocks noChangeArrowheads="1"/>
            </p:cNvSpPr>
            <p:nvPr/>
          </p:nvSpPr>
          <p:spPr bwMode="auto">
            <a:xfrm>
              <a:off x="4902656" y="141247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58" name="Arc 1975"/>
            <p:cNvSpPr>
              <a:spLocks/>
            </p:cNvSpPr>
            <p:nvPr/>
          </p:nvSpPr>
          <p:spPr bwMode="auto">
            <a:xfrm>
              <a:off x="4902656" y="141247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59" name="Oval 1976"/>
            <p:cNvSpPr>
              <a:spLocks noChangeArrowheads="1"/>
            </p:cNvSpPr>
            <p:nvPr/>
          </p:nvSpPr>
          <p:spPr bwMode="auto">
            <a:xfrm>
              <a:off x="5126637" y="141247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60" name="Arc 1977"/>
            <p:cNvSpPr>
              <a:spLocks/>
            </p:cNvSpPr>
            <p:nvPr/>
          </p:nvSpPr>
          <p:spPr bwMode="auto">
            <a:xfrm>
              <a:off x="5126637" y="141247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61" name="Oval 1978"/>
            <p:cNvSpPr>
              <a:spLocks noChangeArrowheads="1"/>
            </p:cNvSpPr>
            <p:nvPr/>
          </p:nvSpPr>
          <p:spPr bwMode="auto">
            <a:xfrm>
              <a:off x="5356712" y="141247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62" name="Arc 1979"/>
            <p:cNvSpPr>
              <a:spLocks/>
            </p:cNvSpPr>
            <p:nvPr/>
          </p:nvSpPr>
          <p:spPr bwMode="auto">
            <a:xfrm>
              <a:off x="5356712" y="141247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63" name="Oval 1980"/>
            <p:cNvSpPr>
              <a:spLocks noChangeArrowheads="1"/>
            </p:cNvSpPr>
            <p:nvPr/>
          </p:nvSpPr>
          <p:spPr bwMode="auto">
            <a:xfrm>
              <a:off x="3333268" y="1411360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64" name="Arc 1981"/>
            <p:cNvSpPr>
              <a:spLocks/>
            </p:cNvSpPr>
            <p:nvPr/>
          </p:nvSpPr>
          <p:spPr bwMode="auto">
            <a:xfrm>
              <a:off x="3333268" y="1411360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65" name="Oval 1982"/>
            <p:cNvSpPr>
              <a:spLocks noChangeArrowheads="1"/>
            </p:cNvSpPr>
            <p:nvPr/>
          </p:nvSpPr>
          <p:spPr bwMode="auto">
            <a:xfrm>
              <a:off x="3101668" y="14113603"/>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66" name="Arc 1983"/>
            <p:cNvSpPr>
              <a:spLocks/>
            </p:cNvSpPr>
            <p:nvPr/>
          </p:nvSpPr>
          <p:spPr bwMode="auto">
            <a:xfrm>
              <a:off x="3101668" y="14113603"/>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67" name="Oval 1984"/>
            <p:cNvSpPr>
              <a:spLocks noChangeArrowheads="1"/>
            </p:cNvSpPr>
            <p:nvPr/>
          </p:nvSpPr>
          <p:spPr bwMode="auto">
            <a:xfrm>
              <a:off x="2879211" y="14113603"/>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68" name="Arc 1985"/>
            <p:cNvSpPr>
              <a:spLocks/>
            </p:cNvSpPr>
            <p:nvPr/>
          </p:nvSpPr>
          <p:spPr bwMode="auto">
            <a:xfrm>
              <a:off x="2879211" y="14113603"/>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69" name="Oval 1986"/>
            <p:cNvSpPr>
              <a:spLocks noChangeArrowheads="1"/>
            </p:cNvSpPr>
            <p:nvPr/>
          </p:nvSpPr>
          <p:spPr bwMode="auto">
            <a:xfrm>
              <a:off x="2655231" y="1411360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70" name="Arc 1987"/>
            <p:cNvSpPr>
              <a:spLocks/>
            </p:cNvSpPr>
            <p:nvPr/>
          </p:nvSpPr>
          <p:spPr bwMode="auto">
            <a:xfrm>
              <a:off x="2655231" y="1411360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71" name="Oval 1988"/>
            <p:cNvSpPr>
              <a:spLocks noChangeArrowheads="1"/>
            </p:cNvSpPr>
            <p:nvPr/>
          </p:nvSpPr>
          <p:spPr bwMode="auto">
            <a:xfrm>
              <a:off x="3444496" y="14260103"/>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72" name="Arc 1989"/>
            <p:cNvSpPr>
              <a:spLocks/>
            </p:cNvSpPr>
            <p:nvPr/>
          </p:nvSpPr>
          <p:spPr bwMode="auto">
            <a:xfrm>
              <a:off x="3444496" y="14260103"/>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73" name="Oval 1990"/>
            <p:cNvSpPr>
              <a:spLocks noChangeArrowheads="1"/>
            </p:cNvSpPr>
            <p:nvPr/>
          </p:nvSpPr>
          <p:spPr bwMode="auto">
            <a:xfrm>
              <a:off x="3668477" y="14260103"/>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74" name="Arc 1991"/>
            <p:cNvSpPr>
              <a:spLocks/>
            </p:cNvSpPr>
            <p:nvPr/>
          </p:nvSpPr>
          <p:spPr bwMode="auto">
            <a:xfrm>
              <a:off x="3668477" y="14260103"/>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75" name="Oval 1992"/>
            <p:cNvSpPr>
              <a:spLocks noChangeArrowheads="1"/>
            </p:cNvSpPr>
            <p:nvPr/>
          </p:nvSpPr>
          <p:spPr bwMode="auto">
            <a:xfrm>
              <a:off x="3890934" y="14260103"/>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76" name="Arc 1993"/>
            <p:cNvSpPr>
              <a:spLocks/>
            </p:cNvSpPr>
            <p:nvPr/>
          </p:nvSpPr>
          <p:spPr bwMode="auto">
            <a:xfrm>
              <a:off x="3890934" y="14260103"/>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77" name="Oval 1994"/>
            <p:cNvSpPr>
              <a:spLocks noChangeArrowheads="1"/>
            </p:cNvSpPr>
            <p:nvPr/>
          </p:nvSpPr>
          <p:spPr bwMode="auto">
            <a:xfrm>
              <a:off x="4122533" y="1427125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78" name="Arc 1995"/>
            <p:cNvSpPr>
              <a:spLocks/>
            </p:cNvSpPr>
            <p:nvPr/>
          </p:nvSpPr>
          <p:spPr bwMode="auto">
            <a:xfrm>
              <a:off x="4122533" y="1427125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79" name="Oval 1996"/>
            <p:cNvSpPr>
              <a:spLocks noChangeArrowheads="1"/>
            </p:cNvSpPr>
            <p:nvPr/>
          </p:nvSpPr>
          <p:spPr bwMode="auto">
            <a:xfrm>
              <a:off x="4344990" y="142712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80" name="Arc 1997"/>
            <p:cNvSpPr>
              <a:spLocks/>
            </p:cNvSpPr>
            <p:nvPr/>
          </p:nvSpPr>
          <p:spPr bwMode="auto">
            <a:xfrm>
              <a:off x="4344990" y="142712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81" name="Oval 1998"/>
            <p:cNvSpPr>
              <a:spLocks noChangeArrowheads="1"/>
            </p:cNvSpPr>
            <p:nvPr/>
          </p:nvSpPr>
          <p:spPr bwMode="auto">
            <a:xfrm>
              <a:off x="4576589" y="14271250"/>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82" name="Arc 1999"/>
            <p:cNvSpPr>
              <a:spLocks/>
            </p:cNvSpPr>
            <p:nvPr/>
          </p:nvSpPr>
          <p:spPr bwMode="auto">
            <a:xfrm>
              <a:off x="4576589" y="14271250"/>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83" name="Oval 2000"/>
            <p:cNvSpPr>
              <a:spLocks noChangeArrowheads="1"/>
            </p:cNvSpPr>
            <p:nvPr/>
          </p:nvSpPr>
          <p:spPr bwMode="auto">
            <a:xfrm>
              <a:off x="4791428" y="14271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84" name="Arc 2001"/>
            <p:cNvSpPr>
              <a:spLocks/>
            </p:cNvSpPr>
            <p:nvPr/>
          </p:nvSpPr>
          <p:spPr bwMode="auto">
            <a:xfrm>
              <a:off x="4791428" y="14271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85" name="Oval 2002"/>
            <p:cNvSpPr>
              <a:spLocks noChangeArrowheads="1"/>
            </p:cNvSpPr>
            <p:nvPr/>
          </p:nvSpPr>
          <p:spPr bwMode="auto">
            <a:xfrm>
              <a:off x="5013885" y="142712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86" name="Arc 2003"/>
            <p:cNvSpPr>
              <a:spLocks/>
            </p:cNvSpPr>
            <p:nvPr/>
          </p:nvSpPr>
          <p:spPr bwMode="auto">
            <a:xfrm>
              <a:off x="5013885" y="142712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87" name="Oval 2004"/>
            <p:cNvSpPr>
              <a:spLocks noChangeArrowheads="1"/>
            </p:cNvSpPr>
            <p:nvPr/>
          </p:nvSpPr>
          <p:spPr bwMode="auto">
            <a:xfrm>
              <a:off x="5245484" y="14271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88" name="Arc 2005"/>
            <p:cNvSpPr>
              <a:spLocks/>
            </p:cNvSpPr>
            <p:nvPr/>
          </p:nvSpPr>
          <p:spPr bwMode="auto">
            <a:xfrm>
              <a:off x="5245484" y="14271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89" name="Oval 2006"/>
            <p:cNvSpPr>
              <a:spLocks noChangeArrowheads="1"/>
            </p:cNvSpPr>
            <p:nvPr/>
          </p:nvSpPr>
          <p:spPr bwMode="auto">
            <a:xfrm>
              <a:off x="3212897" y="14260103"/>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90" name="Arc 2007"/>
            <p:cNvSpPr>
              <a:spLocks/>
            </p:cNvSpPr>
            <p:nvPr/>
          </p:nvSpPr>
          <p:spPr bwMode="auto">
            <a:xfrm>
              <a:off x="3212897" y="14260103"/>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91" name="Oval 2008"/>
            <p:cNvSpPr>
              <a:spLocks noChangeArrowheads="1"/>
            </p:cNvSpPr>
            <p:nvPr/>
          </p:nvSpPr>
          <p:spPr bwMode="auto">
            <a:xfrm>
              <a:off x="2990440" y="14260103"/>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92" name="Arc 2009"/>
            <p:cNvSpPr>
              <a:spLocks/>
            </p:cNvSpPr>
            <p:nvPr/>
          </p:nvSpPr>
          <p:spPr bwMode="auto">
            <a:xfrm>
              <a:off x="2990440" y="14260103"/>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93" name="Oval 2010"/>
            <p:cNvSpPr>
              <a:spLocks noChangeArrowheads="1"/>
            </p:cNvSpPr>
            <p:nvPr/>
          </p:nvSpPr>
          <p:spPr bwMode="auto">
            <a:xfrm>
              <a:off x="2767983" y="14260103"/>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94" name="Arc 2011"/>
            <p:cNvSpPr>
              <a:spLocks/>
            </p:cNvSpPr>
            <p:nvPr/>
          </p:nvSpPr>
          <p:spPr bwMode="auto">
            <a:xfrm>
              <a:off x="2767983" y="14260103"/>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95" name="Oval 2012"/>
            <p:cNvSpPr>
              <a:spLocks noChangeArrowheads="1"/>
            </p:cNvSpPr>
            <p:nvPr/>
          </p:nvSpPr>
          <p:spPr bwMode="auto">
            <a:xfrm>
              <a:off x="2536384" y="14260103"/>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96" name="Arc 2013"/>
            <p:cNvSpPr>
              <a:spLocks/>
            </p:cNvSpPr>
            <p:nvPr/>
          </p:nvSpPr>
          <p:spPr bwMode="auto">
            <a:xfrm>
              <a:off x="2536384" y="14260103"/>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97" name="Oval 2014"/>
            <p:cNvSpPr>
              <a:spLocks noChangeArrowheads="1"/>
            </p:cNvSpPr>
            <p:nvPr/>
          </p:nvSpPr>
          <p:spPr bwMode="auto">
            <a:xfrm>
              <a:off x="3333268" y="14406604"/>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98" name="Arc 2015"/>
            <p:cNvSpPr>
              <a:spLocks/>
            </p:cNvSpPr>
            <p:nvPr/>
          </p:nvSpPr>
          <p:spPr bwMode="auto">
            <a:xfrm>
              <a:off x="3333268" y="14406604"/>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99" name="Oval 2016"/>
            <p:cNvSpPr>
              <a:spLocks noChangeArrowheads="1"/>
            </p:cNvSpPr>
            <p:nvPr/>
          </p:nvSpPr>
          <p:spPr bwMode="auto">
            <a:xfrm>
              <a:off x="3555725" y="14406604"/>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00" name="Arc 2017"/>
            <p:cNvSpPr>
              <a:spLocks/>
            </p:cNvSpPr>
            <p:nvPr/>
          </p:nvSpPr>
          <p:spPr bwMode="auto">
            <a:xfrm>
              <a:off x="3555725" y="14406604"/>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01" name="Oval 2018"/>
            <p:cNvSpPr>
              <a:spLocks noChangeArrowheads="1"/>
            </p:cNvSpPr>
            <p:nvPr/>
          </p:nvSpPr>
          <p:spPr bwMode="auto">
            <a:xfrm>
              <a:off x="3779705" y="14406604"/>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02" name="Arc 2019"/>
            <p:cNvSpPr>
              <a:spLocks/>
            </p:cNvSpPr>
            <p:nvPr/>
          </p:nvSpPr>
          <p:spPr bwMode="auto">
            <a:xfrm>
              <a:off x="3779705" y="14406604"/>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03" name="Oval 2020"/>
            <p:cNvSpPr>
              <a:spLocks noChangeArrowheads="1"/>
            </p:cNvSpPr>
            <p:nvPr/>
          </p:nvSpPr>
          <p:spPr bwMode="auto">
            <a:xfrm>
              <a:off x="4009781"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04" name="Arc 2021"/>
            <p:cNvSpPr>
              <a:spLocks/>
            </p:cNvSpPr>
            <p:nvPr/>
          </p:nvSpPr>
          <p:spPr bwMode="auto">
            <a:xfrm>
              <a:off x="4009781"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05" name="Oval 2022"/>
            <p:cNvSpPr>
              <a:spLocks noChangeArrowheads="1"/>
            </p:cNvSpPr>
            <p:nvPr/>
          </p:nvSpPr>
          <p:spPr bwMode="auto">
            <a:xfrm>
              <a:off x="4233761"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06" name="Arc 2023"/>
            <p:cNvSpPr>
              <a:spLocks/>
            </p:cNvSpPr>
            <p:nvPr/>
          </p:nvSpPr>
          <p:spPr bwMode="auto">
            <a:xfrm>
              <a:off x="4233761"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07" name="Oval 2024"/>
            <p:cNvSpPr>
              <a:spLocks noChangeArrowheads="1"/>
            </p:cNvSpPr>
            <p:nvPr/>
          </p:nvSpPr>
          <p:spPr bwMode="auto">
            <a:xfrm>
              <a:off x="4456219" y="144161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08" name="Arc 2025"/>
            <p:cNvSpPr>
              <a:spLocks/>
            </p:cNvSpPr>
            <p:nvPr/>
          </p:nvSpPr>
          <p:spPr bwMode="auto">
            <a:xfrm>
              <a:off x="4456219" y="144161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09" name="Oval 2026"/>
            <p:cNvSpPr>
              <a:spLocks noChangeArrowheads="1"/>
            </p:cNvSpPr>
            <p:nvPr/>
          </p:nvSpPr>
          <p:spPr bwMode="auto">
            <a:xfrm>
              <a:off x="4687818" y="14416158"/>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10" name="Arc 2027"/>
            <p:cNvSpPr>
              <a:spLocks/>
            </p:cNvSpPr>
            <p:nvPr/>
          </p:nvSpPr>
          <p:spPr bwMode="auto">
            <a:xfrm>
              <a:off x="4687818" y="14416158"/>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11" name="Oval 2028"/>
            <p:cNvSpPr>
              <a:spLocks noChangeArrowheads="1"/>
            </p:cNvSpPr>
            <p:nvPr/>
          </p:nvSpPr>
          <p:spPr bwMode="auto">
            <a:xfrm>
              <a:off x="4902656"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12" name="Arc 2029"/>
            <p:cNvSpPr>
              <a:spLocks/>
            </p:cNvSpPr>
            <p:nvPr/>
          </p:nvSpPr>
          <p:spPr bwMode="auto">
            <a:xfrm>
              <a:off x="4902656"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13" name="Oval 2030"/>
            <p:cNvSpPr>
              <a:spLocks noChangeArrowheads="1"/>
            </p:cNvSpPr>
            <p:nvPr/>
          </p:nvSpPr>
          <p:spPr bwMode="auto">
            <a:xfrm>
              <a:off x="5126637" y="144161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14" name="Arc 2031"/>
            <p:cNvSpPr>
              <a:spLocks/>
            </p:cNvSpPr>
            <p:nvPr/>
          </p:nvSpPr>
          <p:spPr bwMode="auto">
            <a:xfrm>
              <a:off x="5126637" y="144161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15" name="Oval 2032"/>
            <p:cNvSpPr>
              <a:spLocks noChangeArrowheads="1"/>
            </p:cNvSpPr>
            <p:nvPr/>
          </p:nvSpPr>
          <p:spPr bwMode="auto">
            <a:xfrm>
              <a:off x="3101668" y="14406604"/>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16" name="Arc 2033"/>
            <p:cNvSpPr>
              <a:spLocks/>
            </p:cNvSpPr>
            <p:nvPr/>
          </p:nvSpPr>
          <p:spPr bwMode="auto">
            <a:xfrm>
              <a:off x="3101668" y="14406604"/>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17" name="Oval 2034"/>
            <p:cNvSpPr>
              <a:spLocks noChangeArrowheads="1"/>
            </p:cNvSpPr>
            <p:nvPr/>
          </p:nvSpPr>
          <p:spPr bwMode="auto">
            <a:xfrm>
              <a:off x="2879211" y="14406604"/>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18" name="Arc 2035"/>
            <p:cNvSpPr>
              <a:spLocks/>
            </p:cNvSpPr>
            <p:nvPr/>
          </p:nvSpPr>
          <p:spPr bwMode="auto">
            <a:xfrm>
              <a:off x="2879211" y="14406604"/>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19" name="Oval 2036"/>
            <p:cNvSpPr>
              <a:spLocks noChangeArrowheads="1"/>
            </p:cNvSpPr>
            <p:nvPr/>
          </p:nvSpPr>
          <p:spPr bwMode="auto">
            <a:xfrm>
              <a:off x="2655231" y="14406604"/>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20" name="Arc 2037"/>
            <p:cNvSpPr>
              <a:spLocks/>
            </p:cNvSpPr>
            <p:nvPr/>
          </p:nvSpPr>
          <p:spPr bwMode="auto">
            <a:xfrm>
              <a:off x="2655231" y="14406604"/>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21" name="Oval 2038"/>
            <p:cNvSpPr>
              <a:spLocks noChangeArrowheads="1"/>
            </p:cNvSpPr>
            <p:nvPr/>
          </p:nvSpPr>
          <p:spPr bwMode="auto">
            <a:xfrm>
              <a:off x="2425155" y="14406604"/>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22" name="Arc 2039"/>
            <p:cNvSpPr>
              <a:spLocks/>
            </p:cNvSpPr>
            <p:nvPr/>
          </p:nvSpPr>
          <p:spPr bwMode="auto">
            <a:xfrm>
              <a:off x="2425155" y="14406604"/>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23" name="Oval 2040"/>
            <p:cNvSpPr>
              <a:spLocks noChangeArrowheads="1"/>
            </p:cNvSpPr>
            <p:nvPr/>
          </p:nvSpPr>
          <p:spPr bwMode="auto">
            <a:xfrm>
              <a:off x="3212897"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24" name="Arc 2041"/>
            <p:cNvSpPr>
              <a:spLocks/>
            </p:cNvSpPr>
            <p:nvPr/>
          </p:nvSpPr>
          <p:spPr bwMode="auto">
            <a:xfrm>
              <a:off x="3212897"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25" name="Oval 2042"/>
            <p:cNvSpPr>
              <a:spLocks noChangeArrowheads="1"/>
            </p:cNvSpPr>
            <p:nvPr/>
          </p:nvSpPr>
          <p:spPr bwMode="auto">
            <a:xfrm>
              <a:off x="3444496"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26" name="Arc 2043"/>
            <p:cNvSpPr>
              <a:spLocks/>
            </p:cNvSpPr>
            <p:nvPr/>
          </p:nvSpPr>
          <p:spPr bwMode="auto">
            <a:xfrm>
              <a:off x="3444496"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27" name="Oval 2044"/>
            <p:cNvSpPr>
              <a:spLocks noChangeArrowheads="1"/>
            </p:cNvSpPr>
            <p:nvPr/>
          </p:nvSpPr>
          <p:spPr bwMode="auto">
            <a:xfrm>
              <a:off x="3668477" y="14562658"/>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28" name="Arc 2045"/>
            <p:cNvSpPr>
              <a:spLocks/>
            </p:cNvSpPr>
            <p:nvPr/>
          </p:nvSpPr>
          <p:spPr bwMode="auto">
            <a:xfrm>
              <a:off x="3668477" y="14562658"/>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29" name="Oval 2046"/>
            <p:cNvSpPr>
              <a:spLocks noChangeArrowheads="1"/>
            </p:cNvSpPr>
            <p:nvPr/>
          </p:nvSpPr>
          <p:spPr bwMode="auto">
            <a:xfrm>
              <a:off x="3890934"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30" name="Arc 2047"/>
            <p:cNvSpPr>
              <a:spLocks/>
            </p:cNvSpPr>
            <p:nvPr/>
          </p:nvSpPr>
          <p:spPr bwMode="auto">
            <a:xfrm>
              <a:off x="3890934"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31" name="Oval 2048"/>
            <p:cNvSpPr>
              <a:spLocks noChangeArrowheads="1"/>
            </p:cNvSpPr>
            <p:nvPr/>
          </p:nvSpPr>
          <p:spPr bwMode="auto">
            <a:xfrm>
              <a:off x="4122533" y="14562658"/>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32" name="Arc 2049"/>
            <p:cNvSpPr>
              <a:spLocks/>
            </p:cNvSpPr>
            <p:nvPr/>
          </p:nvSpPr>
          <p:spPr bwMode="auto">
            <a:xfrm>
              <a:off x="4122533" y="14562658"/>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33" name="Oval 2050"/>
            <p:cNvSpPr>
              <a:spLocks noChangeArrowheads="1"/>
            </p:cNvSpPr>
            <p:nvPr/>
          </p:nvSpPr>
          <p:spPr bwMode="auto">
            <a:xfrm>
              <a:off x="4344990"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34" name="Arc 2051"/>
            <p:cNvSpPr>
              <a:spLocks/>
            </p:cNvSpPr>
            <p:nvPr/>
          </p:nvSpPr>
          <p:spPr bwMode="auto">
            <a:xfrm>
              <a:off x="4344990"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35" name="Oval 2052"/>
            <p:cNvSpPr>
              <a:spLocks noChangeArrowheads="1"/>
            </p:cNvSpPr>
            <p:nvPr/>
          </p:nvSpPr>
          <p:spPr bwMode="auto">
            <a:xfrm>
              <a:off x="4576589" y="14562658"/>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36" name="Arc 2053"/>
            <p:cNvSpPr>
              <a:spLocks/>
            </p:cNvSpPr>
            <p:nvPr/>
          </p:nvSpPr>
          <p:spPr bwMode="auto">
            <a:xfrm>
              <a:off x="4576589" y="14562658"/>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37" name="Oval 2054"/>
            <p:cNvSpPr>
              <a:spLocks noChangeArrowheads="1"/>
            </p:cNvSpPr>
            <p:nvPr/>
          </p:nvSpPr>
          <p:spPr bwMode="auto">
            <a:xfrm>
              <a:off x="4791428"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38" name="Arc 2055"/>
            <p:cNvSpPr>
              <a:spLocks/>
            </p:cNvSpPr>
            <p:nvPr/>
          </p:nvSpPr>
          <p:spPr bwMode="auto">
            <a:xfrm>
              <a:off x="4791428"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39" name="Oval 2056"/>
            <p:cNvSpPr>
              <a:spLocks noChangeArrowheads="1"/>
            </p:cNvSpPr>
            <p:nvPr/>
          </p:nvSpPr>
          <p:spPr bwMode="auto">
            <a:xfrm>
              <a:off x="5013885"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40" name="Arc 2057"/>
            <p:cNvSpPr>
              <a:spLocks/>
            </p:cNvSpPr>
            <p:nvPr/>
          </p:nvSpPr>
          <p:spPr bwMode="auto">
            <a:xfrm>
              <a:off x="5013885"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41" name="Oval 2058"/>
            <p:cNvSpPr>
              <a:spLocks noChangeArrowheads="1"/>
            </p:cNvSpPr>
            <p:nvPr/>
          </p:nvSpPr>
          <p:spPr bwMode="auto">
            <a:xfrm>
              <a:off x="2990440"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42" name="Arc 2059"/>
            <p:cNvSpPr>
              <a:spLocks/>
            </p:cNvSpPr>
            <p:nvPr/>
          </p:nvSpPr>
          <p:spPr bwMode="auto">
            <a:xfrm>
              <a:off x="2990440"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43" name="Oval 2060"/>
            <p:cNvSpPr>
              <a:spLocks noChangeArrowheads="1"/>
            </p:cNvSpPr>
            <p:nvPr/>
          </p:nvSpPr>
          <p:spPr bwMode="auto">
            <a:xfrm>
              <a:off x="2767983" y="14562658"/>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44" name="Arc 2061"/>
            <p:cNvSpPr>
              <a:spLocks/>
            </p:cNvSpPr>
            <p:nvPr/>
          </p:nvSpPr>
          <p:spPr bwMode="auto">
            <a:xfrm>
              <a:off x="2767983" y="14562658"/>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45" name="Oval 2062"/>
            <p:cNvSpPr>
              <a:spLocks noChangeArrowheads="1"/>
            </p:cNvSpPr>
            <p:nvPr/>
          </p:nvSpPr>
          <p:spPr bwMode="auto">
            <a:xfrm>
              <a:off x="2536384"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46" name="Arc 2063"/>
            <p:cNvSpPr>
              <a:spLocks/>
            </p:cNvSpPr>
            <p:nvPr/>
          </p:nvSpPr>
          <p:spPr bwMode="auto">
            <a:xfrm>
              <a:off x="2536384"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47" name="Oval 2064"/>
            <p:cNvSpPr>
              <a:spLocks noChangeArrowheads="1"/>
            </p:cNvSpPr>
            <p:nvPr/>
          </p:nvSpPr>
          <p:spPr bwMode="auto">
            <a:xfrm>
              <a:off x="2312403"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48" name="Arc 2065"/>
            <p:cNvSpPr>
              <a:spLocks/>
            </p:cNvSpPr>
            <p:nvPr/>
          </p:nvSpPr>
          <p:spPr bwMode="auto">
            <a:xfrm>
              <a:off x="2312403"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49" name="Oval 2066"/>
            <p:cNvSpPr>
              <a:spLocks noChangeArrowheads="1"/>
            </p:cNvSpPr>
            <p:nvPr/>
          </p:nvSpPr>
          <p:spPr bwMode="auto">
            <a:xfrm>
              <a:off x="4344990" y="12998927"/>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50" name="Arc 2067"/>
            <p:cNvSpPr>
              <a:spLocks/>
            </p:cNvSpPr>
            <p:nvPr/>
          </p:nvSpPr>
          <p:spPr bwMode="auto">
            <a:xfrm>
              <a:off x="4344990" y="12998927"/>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51" name="Oval 2068"/>
            <p:cNvSpPr>
              <a:spLocks noChangeArrowheads="1"/>
            </p:cNvSpPr>
            <p:nvPr/>
          </p:nvSpPr>
          <p:spPr bwMode="auto">
            <a:xfrm>
              <a:off x="4568971" y="12998927"/>
              <a:ext cx="222457"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52" name="Arc 2069"/>
            <p:cNvSpPr>
              <a:spLocks/>
            </p:cNvSpPr>
            <p:nvPr/>
          </p:nvSpPr>
          <p:spPr bwMode="auto">
            <a:xfrm>
              <a:off x="4568971" y="12998927"/>
              <a:ext cx="222457"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53" name="Oval 2070"/>
            <p:cNvSpPr>
              <a:spLocks noChangeArrowheads="1"/>
            </p:cNvSpPr>
            <p:nvPr/>
          </p:nvSpPr>
          <p:spPr bwMode="auto">
            <a:xfrm>
              <a:off x="4783809" y="12998927"/>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54" name="Arc 2071"/>
            <p:cNvSpPr>
              <a:spLocks/>
            </p:cNvSpPr>
            <p:nvPr/>
          </p:nvSpPr>
          <p:spPr bwMode="auto">
            <a:xfrm>
              <a:off x="4783809" y="12998927"/>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55" name="Oval 2072"/>
            <p:cNvSpPr>
              <a:spLocks noChangeArrowheads="1"/>
            </p:cNvSpPr>
            <p:nvPr/>
          </p:nvSpPr>
          <p:spPr bwMode="auto">
            <a:xfrm>
              <a:off x="5013885" y="13008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56" name="Arc 2073"/>
            <p:cNvSpPr>
              <a:spLocks/>
            </p:cNvSpPr>
            <p:nvPr/>
          </p:nvSpPr>
          <p:spPr bwMode="auto">
            <a:xfrm>
              <a:off x="5013885" y="13008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57" name="Oval 2074"/>
            <p:cNvSpPr>
              <a:spLocks noChangeArrowheads="1"/>
            </p:cNvSpPr>
            <p:nvPr/>
          </p:nvSpPr>
          <p:spPr bwMode="auto">
            <a:xfrm>
              <a:off x="5237866" y="13008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58" name="Arc 2075"/>
            <p:cNvSpPr>
              <a:spLocks/>
            </p:cNvSpPr>
            <p:nvPr/>
          </p:nvSpPr>
          <p:spPr bwMode="auto">
            <a:xfrm>
              <a:off x="5237866" y="13008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59" name="Oval 2076"/>
            <p:cNvSpPr>
              <a:spLocks noChangeArrowheads="1"/>
            </p:cNvSpPr>
            <p:nvPr/>
          </p:nvSpPr>
          <p:spPr bwMode="auto">
            <a:xfrm>
              <a:off x="5460323" y="130084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60" name="Arc 2077"/>
            <p:cNvSpPr>
              <a:spLocks/>
            </p:cNvSpPr>
            <p:nvPr/>
          </p:nvSpPr>
          <p:spPr bwMode="auto">
            <a:xfrm>
              <a:off x="5460323" y="130084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61" name="Oval 2078"/>
            <p:cNvSpPr>
              <a:spLocks noChangeArrowheads="1"/>
            </p:cNvSpPr>
            <p:nvPr/>
          </p:nvSpPr>
          <p:spPr bwMode="auto">
            <a:xfrm>
              <a:off x="5691922" y="13008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62" name="Arc 2079"/>
            <p:cNvSpPr>
              <a:spLocks/>
            </p:cNvSpPr>
            <p:nvPr/>
          </p:nvSpPr>
          <p:spPr bwMode="auto">
            <a:xfrm>
              <a:off x="5691922" y="13008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63" name="Oval 2080"/>
            <p:cNvSpPr>
              <a:spLocks noChangeArrowheads="1"/>
            </p:cNvSpPr>
            <p:nvPr/>
          </p:nvSpPr>
          <p:spPr bwMode="auto">
            <a:xfrm>
              <a:off x="5914379" y="13008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64" name="Arc 2081"/>
            <p:cNvSpPr>
              <a:spLocks/>
            </p:cNvSpPr>
            <p:nvPr/>
          </p:nvSpPr>
          <p:spPr bwMode="auto">
            <a:xfrm>
              <a:off x="5914379" y="13008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65" name="Oval 2082"/>
            <p:cNvSpPr>
              <a:spLocks noChangeArrowheads="1"/>
            </p:cNvSpPr>
            <p:nvPr/>
          </p:nvSpPr>
          <p:spPr bwMode="auto">
            <a:xfrm>
              <a:off x="6138359" y="130084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66" name="Arc 2083"/>
            <p:cNvSpPr>
              <a:spLocks/>
            </p:cNvSpPr>
            <p:nvPr/>
          </p:nvSpPr>
          <p:spPr bwMode="auto">
            <a:xfrm>
              <a:off x="6138359" y="130084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67" name="Oval 2084"/>
            <p:cNvSpPr>
              <a:spLocks noChangeArrowheads="1"/>
            </p:cNvSpPr>
            <p:nvPr/>
          </p:nvSpPr>
          <p:spPr bwMode="auto">
            <a:xfrm>
              <a:off x="4113391" y="12998927"/>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68" name="Arc 2085"/>
            <p:cNvSpPr>
              <a:spLocks/>
            </p:cNvSpPr>
            <p:nvPr/>
          </p:nvSpPr>
          <p:spPr bwMode="auto">
            <a:xfrm>
              <a:off x="4113391" y="12998927"/>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69" name="Oval 2086"/>
            <p:cNvSpPr>
              <a:spLocks noChangeArrowheads="1"/>
            </p:cNvSpPr>
            <p:nvPr/>
          </p:nvSpPr>
          <p:spPr bwMode="auto">
            <a:xfrm>
              <a:off x="3890934" y="12998927"/>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70" name="Arc 2087"/>
            <p:cNvSpPr>
              <a:spLocks/>
            </p:cNvSpPr>
            <p:nvPr/>
          </p:nvSpPr>
          <p:spPr bwMode="auto">
            <a:xfrm>
              <a:off x="3890934" y="12998927"/>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71" name="Oval 2088"/>
            <p:cNvSpPr>
              <a:spLocks noChangeArrowheads="1"/>
            </p:cNvSpPr>
            <p:nvPr/>
          </p:nvSpPr>
          <p:spPr bwMode="auto">
            <a:xfrm>
              <a:off x="3668477" y="12998927"/>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72" name="Arc 2089"/>
            <p:cNvSpPr>
              <a:spLocks/>
            </p:cNvSpPr>
            <p:nvPr/>
          </p:nvSpPr>
          <p:spPr bwMode="auto">
            <a:xfrm>
              <a:off x="3668477" y="12998927"/>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73" name="Oval 2090"/>
            <p:cNvSpPr>
              <a:spLocks noChangeArrowheads="1"/>
            </p:cNvSpPr>
            <p:nvPr/>
          </p:nvSpPr>
          <p:spPr bwMode="auto">
            <a:xfrm>
              <a:off x="3436878" y="12998927"/>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74" name="Arc 2091"/>
            <p:cNvSpPr>
              <a:spLocks/>
            </p:cNvSpPr>
            <p:nvPr/>
          </p:nvSpPr>
          <p:spPr bwMode="auto">
            <a:xfrm>
              <a:off x="3436878" y="12998927"/>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75" name="Oval 2092"/>
            <p:cNvSpPr>
              <a:spLocks noChangeArrowheads="1"/>
            </p:cNvSpPr>
            <p:nvPr/>
          </p:nvSpPr>
          <p:spPr bwMode="auto">
            <a:xfrm>
              <a:off x="4233761" y="13145428"/>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76" name="Arc 2093"/>
            <p:cNvSpPr>
              <a:spLocks/>
            </p:cNvSpPr>
            <p:nvPr/>
          </p:nvSpPr>
          <p:spPr bwMode="auto">
            <a:xfrm>
              <a:off x="4233761" y="13145428"/>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77" name="Oval 2094"/>
            <p:cNvSpPr>
              <a:spLocks noChangeArrowheads="1"/>
            </p:cNvSpPr>
            <p:nvPr/>
          </p:nvSpPr>
          <p:spPr bwMode="auto">
            <a:xfrm>
              <a:off x="4456219" y="13145428"/>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78" name="Arc 2095"/>
            <p:cNvSpPr>
              <a:spLocks/>
            </p:cNvSpPr>
            <p:nvPr/>
          </p:nvSpPr>
          <p:spPr bwMode="auto">
            <a:xfrm>
              <a:off x="4456219" y="13145428"/>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79" name="Oval 2096"/>
            <p:cNvSpPr>
              <a:spLocks noChangeArrowheads="1"/>
            </p:cNvSpPr>
            <p:nvPr/>
          </p:nvSpPr>
          <p:spPr bwMode="auto">
            <a:xfrm>
              <a:off x="4680199" y="13145428"/>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80" name="Arc 2097"/>
            <p:cNvSpPr>
              <a:spLocks/>
            </p:cNvSpPr>
            <p:nvPr/>
          </p:nvSpPr>
          <p:spPr bwMode="auto">
            <a:xfrm>
              <a:off x="4680199" y="13145428"/>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81" name="Oval 2098"/>
            <p:cNvSpPr>
              <a:spLocks noChangeArrowheads="1"/>
            </p:cNvSpPr>
            <p:nvPr/>
          </p:nvSpPr>
          <p:spPr bwMode="auto">
            <a:xfrm>
              <a:off x="4902656" y="131549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82" name="Arc 2099"/>
            <p:cNvSpPr>
              <a:spLocks/>
            </p:cNvSpPr>
            <p:nvPr/>
          </p:nvSpPr>
          <p:spPr bwMode="auto">
            <a:xfrm>
              <a:off x="4902656" y="131549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83" name="Oval 2100"/>
            <p:cNvSpPr>
              <a:spLocks noChangeArrowheads="1"/>
            </p:cNvSpPr>
            <p:nvPr/>
          </p:nvSpPr>
          <p:spPr bwMode="auto">
            <a:xfrm>
              <a:off x="5126637" y="13154982"/>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84" name="Arc 2101"/>
            <p:cNvSpPr>
              <a:spLocks/>
            </p:cNvSpPr>
            <p:nvPr/>
          </p:nvSpPr>
          <p:spPr bwMode="auto">
            <a:xfrm>
              <a:off x="5126637" y="13154982"/>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85" name="Oval 2102"/>
            <p:cNvSpPr>
              <a:spLocks noChangeArrowheads="1"/>
            </p:cNvSpPr>
            <p:nvPr/>
          </p:nvSpPr>
          <p:spPr bwMode="auto">
            <a:xfrm>
              <a:off x="5349094" y="131549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86" name="Arc 2103"/>
            <p:cNvSpPr>
              <a:spLocks/>
            </p:cNvSpPr>
            <p:nvPr/>
          </p:nvSpPr>
          <p:spPr bwMode="auto">
            <a:xfrm>
              <a:off x="5349094" y="131549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87" name="Oval 2104"/>
            <p:cNvSpPr>
              <a:spLocks noChangeArrowheads="1"/>
            </p:cNvSpPr>
            <p:nvPr/>
          </p:nvSpPr>
          <p:spPr bwMode="auto">
            <a:xfrm>
              <a:off x="5580693" y="13154982"/>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88" name="Arc 2105"/>
            <p:cNvSpPr>
              <a:spLocks/>
            </p:cNvSpPr>
            <p:nvPr/>
          </p:nvSpPr>
          <p:spPr bwMode="auto">
            <a:xfrm>
              <a:off x="5580693" y="13154982"/>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89" name="Oval 2106"/>
            <p:cNvSpPr>
              <a:spLocks noChangeArrowheads="1"/>
            </p:cNvSpPr>
            <p:nvPr/>
          </p:nvSpPr>
          <p:spPr bwMode="auto">
            <a:xfrm>
              <a:off x="5803150" y="131549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90" name="Arc 2107"/>
            <p:cNvSpPr>
              <a:spLocks/>
            </p:cNvSpPr>
            <p:nvPr/>
          </p:nvSpPr>
          <p:spPr bwMode="auto">
            <a:xfrm>
              <a:off x="5803150" y="131549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91" name="Oval 2108"/>
            <p:cNvSpPr>
              <a:spLocks noChangeArrowheads="1"/>
            </p:cNvSpPr>
            <p:nvPr/>
          </p:nvSpPr>
          <p:spPr bwMode="auto">
            <a:xfrm>
              <a:off x="6027131" y="131549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92" name="Arc 2109"/>
            <p:cNvSpPr>
              <a:spLocks/>
            </p:cNvSpPr>
            <p:nvPr/>
          </p:nvSpPr>
          <p:spPr bwMode="auto">
            <a:xfrm>
              <a:off x="6027131" y="131549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93" name="Oval 2110"/>
            <p:cNvSpPr>
              <a:spLocks noChangeArrowheads="1"/>
            </p:cNvSpPr>
            <p:nvPr/>
          </p:nvSpPr>
          <p:spPr bwMode="auto">
            <a:xfrm>
              <a:off x="4002162" y="13145428"/>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94" name="Arc 2111"/>
            <p:cNvSpPr>
              <a:spLocks/>
            </p:cNvSpPr>
            <p:nvPr/>
          </p:nvSpPr>
          <p:spPr bwMode="auto">
            <a:xfrm>
              <a:off x="4002162" y="13145428"/>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95" name="Oval 2112"/>
            <p:cNvSpPr>
              <a:spLocks noChangeArrowheads="1"/>
            </p:cNvSpPr>
            <p:nvPr/>
          </p:nvSpPr>
          <p:spPr bwMode="auto">
            <a:xfrm>
              <a:off x="3779705" y="13145428"/>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96" name="Arc 2113"/>
            <p:cNvSpPr>
              <a:spLocks/>
            </p:cNvSpPr>
            <p:nvPr/>
          </p:nvSpPr>
          <p:spPr bwMode="auto">
            <a:xfrm>
              <a:off x="3779705" y="13145428"/>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97" name="Oval 2114"/>
            <p:cNvSpPr>
              <a:spLocks noChangeArrowheads="1"/>
            </p:cNvSpPr>
            <p:nvPr/>
          </p:nvSpPr>
          <p:spPr bwMode="auto">
            <a:xfrm>
              <a:off x="3555725" y="13145428"/>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98" name="Arc 2115"/>
            <p:cNvSpPr>
              <a:spLocks/>
            </p:cNvSpPr>
            <p:nvPr/>
          </p:nvSpPr>
          <p:spPr bwMode="auto">
            <a:xfrm>
              <a:off x="3555725" y="13145428"/>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99" name="Oval 2116"/>
            <p:cNvSpPr>
              <a:spLocks noChangeArrowheads="1"/>
            </p:cNvSpPr>
            <p:nvPr/>
          </p:nvSpPr>
          <p:spPr bwMode="auto">
            <a:xfrm>
              <a:off x="3325649" y="13145428"/>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00" name="Arc 2117"/>
            <p:cNvSpPr>
              <a:spLocks/>
            </p:cNvSpPr>
            <p:nvPr/>
          </p:nvSpPr>
          <p:spPr bwMode="auto">
            <a:xfrm>
              <a:off x="3325649" y="13145428"/>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01" name="Oval 2118"/>
            <p:cNvSpPr>
              <a:spLocks noChangeArrowheads="1"/>
            </p:cNvSpPr>
            <p:nvPr/>
          </p:nvSpPr>
          <p:spPr bwMode="auto">
            <a:xfrm>
              <a:off x="4113391" y="133014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02" name="Arc 2119"/>
            <p:cNvSpPr>
              <a:spLocks/>
            </p:cNvSpPr>
            <p:nvPr/>
          </p:nvSpPr>
          <p:spPr bwMode="auto">
            <a:xfrm>
              <a:off x="4113391" y="133014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03" name="Oval 2120"/>
            <p:cNvSpPr>
              <a:spLocks noChangeArrowheads="1"/>
            </p:cNvSpPr>
            <p:nvPr/>
          </p:nvSpPr>
          <p:spPr bwMode="auto">
            <a:xfrm>
              <a:off x="4344990" y="13301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04" name="Arc 2121"/>
            <p:cNvSpPr>
              <a:spLocks/>
            </p:cNvSpPr>
            <p:nvPr/>
          </p:nvSpPr>
          <p:spPr bwMode="auto">
            <a:xfrm>
              <a:off x="4344990" y="13301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05" name="Oval 2122"/>
            <p:cNvSpPr>
              <a:spLocks noChangeArrowheads="1"/>
            </p:cNvSpPr>
            <p:nvPr/>
          </p:nvSpPr>
          <p:spPr bwMode="auto">
            <a:xfrm>
              <a:off x="4568971" y="13301482"/>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06" name="Arc 2123"/>
            <p:cNvSpPr>
              <a:spLocks/>
            </p:cNvSpPr>
            <p:nvPr/>
          </p:nvSpPr>
          <p:spPr bwMode="auto">
            <a:xfrm>
              <a:off x="4568971" y="13301482"/>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07" name="Oval 2124"/>
            <p:cNvSpPr>
              <a:spLocks noChangeArrowheads="1"/>
            </p:cNvSpPr>
            <p:nvPr/>
          </p:nvSpPr>
          <p:spPr bwMode="auto">
            <a:xfrm>
              <a:off x="4783809" y="133014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08" name="Arc 2125"/>
            <p:cNvSpPr>
              <a:spLocks/>
            </p:cNvSpPr>
            <p:nvPr/>
          </p:nvSpPr>
          <p:spPr bwMode="auto">
            <a:xfrm>
              <a:off x="4783809" y="133014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09" name="Oval 2126"/>
            <p:cNvSpPr>
              <a:spLocks noChangeArrowheads="1"/>
            </p:cNvSpPr>
            <p:nvPr/>
          </p:nvSpPr>
          <p:spPr bwMode="auto">
            <a:xfrm>
              <a:off x="5013885" y="13301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10" name="Arc 2127"/>
            <p:cNvSpPr>
              <a:spLocks/>
            </p:cNvSpPr>
            <p:nvPr/>
          </p:nvSpPr>
          <p:spPr bwMode="auto">
            <a:xfrm>
              <a:off x="5013885" y="13301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11" name="Oval 2128"/>
            <p:cNvSpPr>
              <a:spLocks noChangeArrowheads="1"/>
            </p:cNvSpPr>
            <p:nvPr/>
          </p:nvSpPr>
          <p:spPr bwMode="auto">
            <a:xfrm>
              <a:off x="5237866" y="13301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12" name="Arc 2129"/>
            <p:cNvSpPr>
              <a:spLocks/>
            </p:cNvSpPr>
            <p:nvPr/>
          </p:nvSpPr>
          <p:spPr bwMode="auto">
            <a:xfrm>
              <a:off x="5237866" y="13301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13" name="Oval 2130"/>
            <p:cNvSpPr>
              <a:spLocks noChangeArrowheads="1"/>
            </p:cNvSpPr>
            <p:nvPr/>
          </p:nvSpPr>
          <p:spPr bwMode="auto">
            <a:xfrm>
              <a:off x="5460323" y="133014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14" name="Arc 2131"/>
            <p:cNvSpPr>
              <a:spLocks/>
            </p:cNvSpPr>
            <p:nvPr/>
          </p:nvSpPr>
          <p:spPr bwMode="auto">
            <a:xfrm>
              <a:off x="5460323" y="133014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15" name="Oval 2132"/>
            <p:cNvSpPr>
              <a:spLocks noChangeArrowheads="1"/>
            </p:cNvSpPr>
            <p:nvPr/>
          </p:nvSpPr>
          <p:spPr bwMode="auto">
            <a:xfrm>
              <a:off x="5691922" y="13301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16" name="Arc 2133"/>
            <p:cNvSpPr>
              <a:spLocks/>
            </p:cNvSpPr>
            <p:nvPr/>
          </p:nvSpPr>
          <p:spPr bwMode="auto">
            <a:xfrm>
              <a:off x="5691922" y="13301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17" name="Oval 2134"/>
            <p:cNvSpPr>
              <a:spLocks noChangeArrowheads="1"/>
            </p:cNvSpPr>
            <p:nvPr/>
          </p:nvSpPr>
          <p:spPr bwMode="auto">
            <a:xfrm>
              <a:off x="5914379" y="13301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18" name="Arc 2135"/>
            <p:cNvSpPr>
              <a:spLocks/>
            </p:cNvSpPr>
            <p:nvPr/>
          </p:nvSpPr>
          <p:spPr bwMode="auto">
            <a:xfrm>
              <a:off x="5914379" y="13301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19" name="Oval 2136"/>
            <p:cNvSpPr>
              <a:spLocks noChangeArrowheads="1"/>
            </p:cNvSpPr>
            <p:nvPr/>
          </p:nvSpPr>
          <p:spPr bwMode="auto">
            <a:xfrm>
              <a:off x="3890934" y="13301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20" name="Arc 2137"/>
            <p:cNvSpPr>
              <a:spLocks/>
            </p:cNvSpPr>
            <p:nvPr/>
          </p:nvSpPr>
          <p:spPr bwMode="auto">
            <a:xfrm>
              <a:off x="3890934" y="13301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21" name="Oval 2138"/>
            <p:cNvSpPr>
              <a:spLocks noChangeArrowheads="1"/>
            </p:cNvSpPr>
            <p:nvPr/>
          </p:nvSpPr>
          <p:spPr bwMode="auto">
            <a:xfrm>
              <a:off x="3668477" y="13301482"/>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22" name="Arc 2139"/>
            <p:cNvSpPr>
              <a:spLocks/>
            </p:cNvSpPr>
            <p:nvPr/>
          </p:nvSpPr>
          <p:spPr bwMode="auto">
            <a:xfrm>
              <a:off x="3668477" y="13301482"/>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23" name="Oval 2140"/>
            <p:cNvSpPr>
              <a:spLocks noChangeArrowheads="1"/>
            </p:cNvSpPr>
            <p:nvPr/>
          </p:nvSpPr>
          <p:spPr bwMode="auto">
            <a:xfrm>
              <a:off x="3436878" y="133014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24" name="Arc 2141"/>
            <p:cNvSpPr>
              <a:spLocks/>
            </p:cNvSpPr>
            <p:nvPr/>
          </p:nvSpPr>
          <p:spPr bwMode="auto">
            <a:xfrm>
              <a:off x="3436878" y="133014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25" name="Oval 2142"/>
            <p:cNvSpPr>
              <a:spLocks noChangeArrowheads="1"/>
            </p:cNvSpPr>
            <p:nvPr/>
          </p:nvSpPr>
          <p:spPr bwMode="auto">
            <a:xfrm>
              <a:off x="3212897" y="13301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26" name="Arc 2143"/>
            <p:cNvSpPr>
              <a:spLocks/>
            </p:cNvSpPr>
            <p:nvPr/>
          </p:nvSpPr>
          <p:spPr bwMode="auto">
            <a:xfrm>
              <a:off x="3212897" y="13301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27" name="Oval 2144"/>
            <p:cNvSpPr>
              <a:spLocks noChangeArrowheads="1"/>
            </p:cNvSpPr>
            <p:nvPr/>
          </p:nvSpPr>
          <p:spPr bwMode="auto">
            <a:xfrm>
              <a:off x="4002162" y="1344639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28" name="Arc 2145"/>
            <p:cNvSpPr>
              <a:spLocks/>
            </p:cNvSpPr>
            <p:nvPr/>
          </p:nvSpPr>
          <p:spPr bwMode="auto">
            <a:xfrm>
              <a:off x="4002162" y="1344639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29" name="Oval 2147"/>
            <p:cNvSpPr>
              <a:spLocks noChangeArrowheads="1"/>
            </p:cNvSpPr>
            <p:nvPr/>
          </p:nvSpPr>
          <p:spPr bwMode="auto">
            <a:xfrm>
              <a:off x="4233761" y="134463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30" name="Arc 2148"/>
            <p:cNvSpPr>
              <a:spLocks/>
            </p:cNvSpPr>
            <p:nvPr/>
          </p:nvSpPr>
          <p:spPr bwMode="auto">
            <a:xfrm>
              <a:off x="4233761" y="134463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31" name="Oval 2149"/>
            <p:cNvSpPr>
              <a:spLocks noChangeArrowheads="1"/>
            </p:cNvSpPr>
            <p:nvPr/>
          </p:nvSpPr>
          <p:spPr bwMode="auto">
            <a:xfrm>
              <a:off x="4456219" y="134463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32" name="Arc 2150"/>
            <p:cNvSpPr>
              <a:spLocks/>
            </p:cNvSpPr>
            <p:nvPr/>
          </p:nvSpPr>
          <p:spPr bwMode="auto">
            <a:xfrm>
              <a:off x="4456219" y="134463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33" name="Oval 2151"/>
            <p:cNvSpPr>
              <a:spLocks noChangeArrowheads="1"/>
            </p:cNvSpPr>
            <p:nvPr/>
          </p:nvSpPr>
          <p:spPr bwMode="auto">
            <a:xfrm>
              <a:off x="4680199" y="13446390"/>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34" name="Arc 2152"/>
            <p:cNvSpPr>
              <a:spLocks/>
            </p:cNvSpPr>
            <p:nvPr/>
          </p:nvSpPr>
          <p:spPr bwMode="auto">
            <a:xfrm>
              <a:off x="4680199" y="13446390"/>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35" name="Oval 2153"/>
            <p:cNvSpPr>
              <a:spLocks noChangeArrowheads="1"/>
            </p:cNvSpPr>
            <p:nvPr/>
          </p:nvSpPr>
          <p:spPr bwMode="auto">
            <a:xfrm>
              <a:off x="4902656" y="1344639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36" name="Arc 2154"/>
            <p:cNvSpPr>
              <a:spLocks/>
            </p:cNvSpPr>
            <p:nvPr/>
          </p:nvSpPr>
          <p:spPr bwMode="auto">
            <a:xfrm>
              <a:off x="4902656" y="1344639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37" name="Oval 2155"/>
            <p:cNvSpPr>
              <a:spLocks noChangeArrowheads="1"/>
            </p:cNvSpPr>
            <p:nvPr/>
          </p:nvSpPr>
          <p:spPr bwMode="auto">
            <a:xfrm>
              <a:off x="5126637" y="13446390"/>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38" name="Arc 2156"/>
            <p:cNvSpPr>
              <a:spLocks/>
            </p:cNvSpPr>
            <p:nvPr/>
          </p:nvSpPr>
          <p:spPr bwMode="auto">
            <a:xfrm>
              <a:off x="5126637" y="13446390"/>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39" name="Oval 2157"/>
            <p:cNvSpPr>
              <a:spLocks noChangeArrowheads="1"/>
            </p:cNvSpPr>
            <p:nvPr/>
          </p:nvSpPr>
          <p:spPr bwMode="auto">
            <a:xfrm>
              <a:off x="5349094" y="13446390"/>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40" name="Arc 2158"/>
            <p:cNvSpPr>
              <a:spLocks/>
            </p:cNvSpPr>
            <p:nvPr/>
          </p:nvSpPr>
          <p:spPr bwMode="auto">
            <a:xfrm>
              <a:off x="5349094" y="13446390"/>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41" name="Oval 2159"/>
            <p:cNvSpPr>
              <a:spLocks noChangeArrowheads="1"/>
            </p:cNvSpPr>
            <p:nvPr/>
          </p:nvSpPr>
          <p:spPr bwMode="auto">
            <a:xfrm>
              <a:off x="5580693" y="13446390"/>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42" name="Arc 2160"/>
            <p:cNvSpPr>
              <a:spLocks/>
            </p:cNvSpPr>
            <p:nvPr/>
          </p:nvSpPr>
          <p:spPr bwMode="auto">
            <a:xfrm>
              <a:off x="5580693" y="13446390"/>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43" name="Oval 2161"/>
            <p:cNvSpPr>
              <a:spLocks noChangeArrowheads="1"/>
            </p:cNvSpPr>
            <p:nvPr/>
          </p:nvSpPr>
          <p:spPr bwMode="auto">
            <a:xfrm>
              <a:off x="5803150" y="1344639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44" name="Arc 2162"/>
            <p:cNvSpPr>
              <a:spLocks/>
            </p:cNvSpPr>
            <p:nvPr/>
          </p:nvSpPr>
          <p:spPr bwMode="auto">
            <a:xfrm>
              <a:off x="5803150" y="1344639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45" name="Oval 2163"/>
            <p:cNvSpPr>
              <a:spLocks noChangeArrowheads="1"/>
            </p:cNvSpPr>
            <p:nvPr/>
          </p:nvSpPr>
          <p:spPr bwMode="auto">
            <a:xfrm>
              <a:off x="3779705" y="1344639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46" name="Arc 2164"/>
            <p:cNvSpPr>
              <a:spLocks/>
            </p:cNvSpPr>
            <p:nvPr/>
          </p:nvSpPr>
          <p:spPr bwMode="auto">
            <a:xfrm>
              <a:off x="3779705" y="1344639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47" name="Oval 2165"/>
            <p:cNvSpPr>
              <a:spLocks noChangeArrowheads="1"/>
            </p:cNvSpPr>
            <p:nvPr/>
          </p:nvSpPr>
          <p:spPr bwMode="auto">
            <a:xfrm>
              <a:off x="3555725" y="134463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48" name="Arc 2166"/>
            <p:cNvSpPr>
              <a:spLocks/>
            </p:cNvSpPr>
            <p:nvPr/>
          </p:nvSpPr>
          <p:spPr bwMode="auto">
            <a:xfrm>
              <a:off x="3555725" y="134463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49" name="Oval 2167"/>
            <p:cNvSpPr>
              <a:spLocks noChangeArrowheads="1"/>
            </p:cNvSpPr>
            <p:nvPr/>
          </p:nvSpPr>
          <p:spPr bwMode="auto">
            <a:xfrm>
              <a:off x="3325649" y="1344639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50" name="Arc 2168"/>
            <p:cNvSpPr>
              <a:spLocks/>
            </p:cNvSpPr>
            <p:nvPr/>
          </p:nvSpPr>
          <p:spPr bwMode="auto">
            <a:xfrm>
              <a:off x="3325649" y="1344639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51" name="Oval 2169"/>
            <p:cNvSpPr>
              <a:spLocks noChangeArrowheads="1"/>
            </p:cNvSpPr>
            <p:nvPr/>
          </p:nvSpPr>
          <p:spPr bwMode="auto">
            <a:xfrm>
              <a:off x="3101668" y="134463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52" name="Arc 2170"/>
            <p:cNvSpPr>
              <a:spLocks/>
            </p:cNvSpPr>
            <p:nvPr/>
          </p:nvSpPr>
          <p:spPr bwMode="auto">
            <a:xfrm>
              <a:off x="3101668" y="134463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53" name="Oval 2171"/>
            <p:cNvSpPr>
              <a:spLocks noChangeArrowheads="1"/>
            </p:cNvSpPr>
            <p:nvPr/>
          </p:nvSpPr>
          <p:spPr bwMode="auto">
            <a:xfrm>
              <a:off x="3890934" y="135928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54" name="Arc 2172"/>
            <p:cNvSpPr>
              <a:spLocks/>
            </p:cNvSpPr>
            <p:nvPr/>
          </p:nvSpPr>
          <p:spPr bwMode="auto">
            <a:xfrm>
              <a:off x="3890934" y="135928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55" name="Oval 2173"/>
            <p:cNvSpPr>
              <a:spLocks noChangeArrowheads="1"/>
            </p:cNvSpPr>
            <p:nvPr/>
          </p:nvSpPr>
          <p:spPr bwMode="auto">
            <a:xfrm>
              <a:off x="4113391" y="1359289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56" name="Arc 2174"/>
            <p:cNvSpPr>
              <a:spLocks/>
            </p:cNvSpPr>
            <p:nvPr/>
          </p:nvSpPr>
          <p:spPr bwMode="auto">
            <a:xfrm>
              <a:off x="4113391" y="1359289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57" name="Oval 2175"/>
            <p:cNvSpPr>
              <a:spLocks noChangeArrowheads="1"/>
            </p:cNvSpPr>
            <p:nvPr/>
          </p:nvSpPr>
          <p:spPr bwMode="auto">
            <a:xfrm>
              <a:off x="4344990" y="135928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58" name="Arc 2176"/>
            <p:cNvSpPr>
              <a:spLocks/>
            </p:cNvSpPr>
            <p:nvPr/>
          </p:nvSpPr>
          <p:spPr bwMode="auto">
            <a:xfrm>
              <a:off x="4344990" y="135928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59" name="Oval 2177"/>
            <p:cNvSpPr>
              <a:spLocks noChangeArrowheads="1"/>
            </p:cNvSpPr>
            <p:nvPr/>
          </p:nvSpPr>
          <p:spPr bwMode="auto">
            <a:xfrm>
              <a:off x="4568971" y="13592890"/>
              <a:ext cx="222457"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60" name="Arc 2178"/>
            <p:cNvSpPr>
              <a:spLocks/>
            </p:cNvSpPr>
            <p:nvPr/>
          </p:nvSpPr>
          <p:spPr bwMode="auto">
            <a:xfrm>
              <a:off x="4568971" y="13592890"/>
              <a:ext cx="222457"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61" name="Oval 2179"/>
            <p:cNvSpPr>
              <a:spLocks noChangeArrowheads="1"/>
            </p:cNvSpPr>
            <p:nvPr/>
          </p:nvSpPr>
          <p:spPr bwMode="auto">
            <a:xfrm>
              <a:off x="4783809" y="13592890"/>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62" name="Arc 2180"/>
            <p:cNvSpPr>
              <a:spLocks/>
            </p:cNvSpPr>
            <p:nvPr/>
          </p:nvSpPr>
          <p:spPr bwMode="auto">
            <a:xfrm>
              <a:off x="4783809" y="13592890"/>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63" name="Oval 2181"/>
            <p:cNvSpPr>
              <a:spLocks noChangeArrowheads="1"/>
            </p:cNvSpPr>
            <p:nvPr/>
          </p:nvSpPr>
          <p:spPr bwMode="auto">
            <a:xfrm>
              <a:off x="5013885" y="1359289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64" name="Arc 2182"/>
            <p:cNvSpPr>
              <a:spLocks/>
            </p:cNvSpPr>
            <p:nvPr/>
          </p:nvSpPr>
          <p:spPr bwMode="auto">
            <a:xfrm>
              <a:off x="5013885" y="1359289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65" name="Oval 2183"/>
            <p:cNvSpPr>
              <a:spLocks noChangeArrowheads="1"/>
            </p:cNvSpPr>
            <p:nvPr/>
          </p:nvSpPr>
          <p:spPr bwMode="auto">
            <a:xfrm>
              <a:off x="5237866" y="1359289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66" name="Arc 2184"/>
            <p:cNvSpPr>
              <a:spLocks/>
            </p:cNvSpPr>
            <p:nvPr/>
          </p:nvSpPr>
          <p:spPr bwMode="auto">
            <a:xfrm>
              <a:off x="5237866" y="1359289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67" name="Oval 2185"/>
            <p:cNvSpPr>
              <a:spLocks noChangeArrowheads="1"/>
            </p:cNvSpPr>
            <p:nvPr/>
          </p:nvSpPr>
          <p:spPr bwMode="auto">
            <a:xfrm>
              <a:off x="5460323" y="13592890"/>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68" name="Arc 2186"/>
            <p:cNvSpPr>
              <a:spLocks/>
            </p:cNvSpPr>
            <p:nvPr/>
          </p:nvSpPr>
          <p:spPr bwMode="auto">
            <a:xfrm>
              <a:off x="5460323" y="13592890"/>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69" name="Oval 2187"/>
            <p:cNvSpPr>
              <a:spLocks noChangeArrowheads="1"/>
            </p:cNvSpPr>
            <p:nvPr/>
          </p:nvSpPr>
          <p:spPr bwMode="auto">
            <a:xfrm>
              <a:off x="5691922" y="1359289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70" name="Arc 2188"/>
            <p:cNvSpPr>
              <a:spLocks/>
            </p:cNvSpPr>
            <p:nvPr/>
          </p:nvSpPr>
          <p:spPr bwMode="auto">
            <a:xfrm>
              <a:off x="5691922" y="1359289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71" name="Oval 2189"/>
            <p:cNvSpPr>
              <a:spLocks noChangeArrowheads="1"/>
            </p:cNvSpPr>
            <p:nvPr/>
          </p:nvSpPr>
          <p:spPr bwMode="auto">
            <a:xfrm>
              <a:off x="3668477" y="1359289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72" name="Arc 2190"/>
            <p:cNvSpPr>
              <a:spLocks/>
            </p:cNvSpPr>
            <p:nvPr/>
          </p:nvSpPr>
          <p:spPr bwMode="auto">
            <a:xfrm>
              <a:off x="3668477" y="1359289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73" name="Oval 2191"/>
            <p:cNvSpPr>
              <a:spLocks noChangeArrowheads="1"/>
            </p:cNvSpPr>
            <p:nvPr/>
          </p:nvSpPr>
          <p:spPr bwMode="auto">
            <a:xfrm>
              <a:off x="3436878" y="1359289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74" name="Arc 2192"/>
            <p:cNvSpPr>
              <a:spLocks/>
            </p:cNvSpPr>
            <p:nvPr/>
          </p:nvSpPr>
          <p:spPr bwMode="auto">
            <a:xfrm>
              <a:off x="3436878" y="1359289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75" name="Oval 2193"/>
            <p:cNvSpPr>
              <a:spLocks noChangeArrowheads="1"/>
            </p:cNvSpPr>
            <p:nvPr/>
          </p:nvSpPr>
          <p:spPr bwMode="auto">
            <a:xfrm>
              <a:off x="3212897" y="135928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76" name="Arc 2194"/>
            <p:cNvSpPr>
              <a:spLocks/>
            </p:cNvSpPr>
            <p:nvPr/>
          </p:nvSpPr>
          <p:spPr bwMode="auto">
            <a:xfrm>
              <a:off x="3212897" y="135928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77" name="Oval 2195"/>
            <p:cNvSpPr>
              <a:spLocks noChangeArrowheads="1"/>
            </p:cNvSpPr>
            <p:nvPr/>
          </p:nvSpPr>
          <p:spPr bwMode="auto">
            <a:xfrm>
              <a:off x="2990440" y="135928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78" name="Arc 2196"/>
            <p:cNvSpPr>
              <a:spLocks/>
            </p:cNvSpPr>
            <p:nvPr/>
          </p:nvSpPr>
          <p:spPr bwMode="auto">
            <a:xfrm>
              <a:off x="2990440" y="135928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79" name="Oval 2197"/>
            <p:cNvSpPr>
              <a:spLocks noChangeArrowheads="1"/>
            </p:cNvSpPr>
            <p:nvPr/>
          </p:nvSpPr>
          <p:spPr bwMode="auto">
            <a:xfrm>
              <a:off x="3779705" y="13739391"/>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80" name="Arc 2198"/>
            <p:cNvSpPr>
              <a:spLocks/>
            </p:cNvSpPr>
            <p:nvPr/>
          </p:nvSpPr>
          <p:spPr bwMode="auto">
            <a:xfrm>
              <a:off x="3779705" y="13739391"/>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81" name="Oval 2199"/>
            <p:cNvSpPr>
              <a:spLocks noChangeArrowheads="1"/>
            </p:cNvSpPr>
            <p:nvPr/>
          </p:nvSpPr>
          <p:spPr bwMode="auto">
            <a:xfrm>
              <a:off x="4002162" y="13739391"/>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82" name="Arc 2200"/>
            <p:cNvSpPr>
              <a:spLocks/>
            </p:cNvSpPr>
            <p:nvPr/>
          </p:nvSpPr>
          <p:spPr bwMode="auto">
            <a:xfrm>
              <a:off x="4002162" y="13739391"/>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83" name="Oval 2201"/>
            <p:cNvSpPr>
              <a:spLocks noChangeArrowheads="1"/>
            </p:cNvSpPr>
            <p:nvPr/>
          </p:nvSpPr>
          <p:spPr bwMode="auto">
            <a:xfrm>
              <a:off x="4233761" y="13739391"/>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84" name="Arc 2202"/>
            <p:cNvSpPr>
              <a:spLocks/>
            </p:cNvSpPr>
            <p:nvPr/>
          </p:nvSpPr>
          <p:spPr bwMode="auto">
            <a:xfrm>
              <a:off x="4233761" y="13739391"/>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85" name="Oval 2203"/>
            <p:cNvSpPr>
              <a:spLocks noChangeArrowheads="1"/>
            </p:cNvSpPr>
            <p:nvPr/>
          </p:nvSpPr>
          <p:spPr bwMode="auto">
            <a:xfrm>
              <a:off x="4456219" y="137489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86" name="Arc 2204"/>
            <p:cNvSpPr>
              <a:spLocks/>
            </p:cNvSpPr>
            <p:nvPr/>
          </p:nvSpPr>
          <p:spPr bwMode="auto">
            <a:xfrm>
              <a:off x="4456219" y="137489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87" name="Oval 2205"/>
            <p:cNvSpPr>
              <a:spLocks noChangeArrowheads="1"/>
            </p:cNvSpPr>
            <p:nvPr/>
          </p:nvSpPr>
          <p:spPr bwMode="auto">
            <a:xfrm>
              <a:off x="4680199" y="1374894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88" name="Arc 2206"/>
            <p:cNvSpPr>
              <a:spLocks/>
            </p:cNvSpPr>
            <p:nvPr/>
          </p:nvSpPr>
          <p:spPr bwMode="auto">
            <a:xfrm>
              <a:off x="4680199" y="1374894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89" name="Oval 2207"/>
            <p:cNvSpPr>
              <a:spLocks noChangeArrowheads="1"/>
            </p:cNvSpPr>
            <p:nvPr/>
          </p:nvSpPr>
          <p:spPr bwMode="auto">
            <a:xfrm>
              <a:off x="4902656" y="137489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90" name="Arc 2208"/>
            <p:cNvSpPr>
              <a:spLocks/>
            </p:cNvSpPr>
            <p:nvPr/>
          </p:nvSpPr>
          <p:spPr bwMode="auto">
            <a:xfrm>
              <a:off x="4902656" y="137489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91" name="Oval 2209"/>
            <p:cNvSpPr>
              <a:spLocks noChangeArrowheads="1"/>
            </p:cNvSpPr>
            <p:nvPr/>
          </p:nvSpPr>
          <p:spPr bwMode="auto">
            <a:xfrm>
              <a:off x="5126637" y="1374894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92" name="Arc 2210"/>
            <p:cNvSpPr>
              <a:spLocks/>
            </p:cNvSpPr>
            <p:nvPr/>
          </p:nvSpPr>
          <p:spPr bwMode="auto">
            <a:xfrm>
              <a:off x="5126637" y="1374894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93" name="Oval 2211"/>
            <p:cNvSpPr>
              <a:spLocks noChangeArrowheads="1"/>
            </p:cNvSpPr>
            <p:nvPr/>
          </p:nvSpPr>
          <p:spPr bwMode="auto">
            <a:xfrm>
              <a:off x="5349094" y="1374894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94" name="Arc 2212"/>
            <p:cNvSpPr>
              <a:spLocks/>
            </p:cNvSpPr>
            <p:nvPr/>
          </p:nvSpPr>
          <p:spPr bwMode="auto">
            <a:xfrm>
              <a:off x="5349094" y="1374894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95" name="Oval 2213"/>
            <p:cNvSpPr>
              <a:spLocks noChangeArrowheads="1"/>
            </p:cNvSpPr>
            <p:nvPr/>
          </p:nvSpPr>
          <p:spPr bwMode="auto">
            <a:xfrm>
              <a:off x="5580693" y="1374894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96" name="Arc 2214"/>
            <p:cNvSpPr>
              <a:spLocks/>
            </p:cNvSpPr>
            <p:nvPr/>
          </p:nvSpPr>
          <p:spPr bwMode="auto">
            <a:xfrm>
              <a:off x="5580693" y="1374894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97" name="Oval 2215"/>
            <p:cNvSpPr>
              <a:spLocks noChangeArrowheads="1"/>
            </p:cNvSpPr>
            <p:nvPr/>
          </p:nvSpPr>
          <p:spPr bwMode="auto">
            <a:xfrm>
              <a:off x="3555725" y="13739391"/>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98" name="Arc 2216"/>
            <p:cNvSpPr>
              <a:spLocks/>
            </p:cNvSpPr>
            <p:nvPr/>
          </p:nvSpPr>
          <p:spPr bwMode="auto">
            <a:xfrm>
              <a:off x="3555725" y="13739391"/>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99" name="Oval 2217"/>
            <p:cNvSpPr>
              <a:spLocks noChangeArrowheads="1"/>
            </p:cNvSpPr>
            <p:nvPr/>
          </p:nvSpPr>
          <p:spPr bwMode="auto">
            <a:xfrm>
              <a:off x="3325649" y="13739391"/>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00" name="Arc 2218"/>
            <p:cNvSpPr>
              <a:spLocks/>
            </p:cNvSpPr>
            <p:nvPr/>
          </p:nvSpPr>
          <p:spPr bwMode="auto">
            <a:xfrm>
              <a:off x="3325649" y="13739391"/>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01" name="Oval 2219"/>
            <p:cNvSpPr>
              <a:spLocks noChangeArrowheads="1"/>
            </p:cNvSpPr>
            <p:nvPr/>
          </p:nvSpPr>
          <p:spPr bwMode="auto">
            <a:xfrm>
              <a:off x="3101668" y="13739391"/>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02" name="Arc 2220"/>
            <p:cNvSpPr>
              <a:spLocks/>
            </p:cNvSpPr>
            <p:nvPr/>
          </p:nvSpPr>
          <p:spPr bwMode="auto">
            <a:xfrm>
              <a:off x="3101668" y="13739391"/>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03" name="Oval 2221"/>
            <p:cNvSpPr>
              <a:spLocks noChangeArrowheads="1"/>
            </p:cNvSpPr>
            <p:nvPr/>
          </p:nvSpPr>
          <p:spPr bwMode="auto">
            <a:xfrm>
              <a:off x="2870069" y="13739391"/>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04" name="Arc 2222"/>
            <p:cNvSpPr>
              <a:spLocks/>
            </p:cNvSpPr>
            <p:nvPr/>
          </p:nvSpPr>
          <p:spPr bwMode="auto">
            <a:xfrm>
              <a:off x="2870069" y="13739391"/>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05" name="Oval 2223"/>
            <p:cNvSpPr>
              <a:spLocks noChangeArrowheads="1"/>
            </p:cNvSpPr>
            <p:nvPr/>
          </p:nvSpPr>
          <p:spPr bwMode="auto">
            <a:xfrm>
              <a:off x="3668477" y="13884298"/>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06" name="Arc 2224"/>
            <p:cNvSpPr>
              <a:spLocks/>
            </p:cNvSpPr>
            <p:nvPr/>
          </p:nvSpPr>
          <p:spPr bwMode="auto">
            <a:xfrm>
              <a:off x="3668477" y="13884298"/>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07" name="Oval 2225"/>
            <p:cNvSpPr>
              <a:spLocks noChangeArrowheads="1"/>
            </p:cNvSpPr>
            <p:nvPr/>
          </p:nvSpPr>
          <p:spPr bwMode="auto">
            <a:xfrm>
              <a:off x="3890934" y="13884298"/>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08" name="Arc 2226"/>
            <p:cNvSpPr>
              <a:spLocks/>
            </p:cNvSpPr>
            <p:nvPr/>
          </p:nvSpPr>
          <p:spPr bwMode="auto">
            <a:xfrm>
              <a:off x="3890934" y="13884298"/>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09" name="Oval 2227"/>
            <p:cNvSpPr>
              <a:spLocks noChangeArrowheads="1"/>
            </p:cNvSpPr>
            <p:nvPr/>
          </p:nvSpPr>
          <p:spPr bwMode="auto">
            <a:xfrm>
              <a:off x="4113391" y="13884298"/>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10" name="Arc 2228"/>
            <p:cNvSpPr>
              <a:spLocks/>
            </p:cNvSpPr>
            <p:nvPr/>
          </p:nvSpPr>
          <p:spPr bwMode="auto">
            <a:xfrm>
              <a:off x="4113391" y="13884298"/>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11" name="Oval 2229"/>
            <p:cNvSpPr>
              <a:spLocks noChangeArrowheads="1"/>
            </p:cNvSpPr>
            <p:nvPr/>
          </p:nvSpPr>
          <p:spPr bwMode="auto">
            <a:xfrm>
              <a:off x="4344990" y="138954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12" name="Arc 2230"/>
            <p:cNvSpPr>
              <a:spLocks/>
            </p:cNvSpPr>
            <p:nvPr/>
          </p:nvSpPr>
          <p:spPr bwMode="auto">
            <a:xfrm>
              <a:off x="4344990" y="138954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13" name="Oval 2231"/>
            <p:cNvSpPr>
              <a:spLocks noChangeArrowheads="1"/>
            </p:cNvSpPr>
            <p:nvPr/>
          </p:nvSpPr>
          <p:spPr bwMode="auto">
            <a:xfrm>
              <a:off x="4568971" y="13895445"/>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14" name="Arc 2232"/>
            <p:cNvSpPr>
              <a:spLocks/>
            </p:cNvSpPr>
            <p:nvPr/>
          </p:nvSpPr>
          <p:spPr bwMode="auto">
            <a:xfrm>
              <a:off x="4568971" y="13895445"/>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15" name="Oval 2233"/>
            <p:cNvSpPr>
              <a:spLocks noChangeArrowheads="1"/>
            </p:cNvSpPr>
            <p:nvPr/>
          </p:nvSpPr>
          <p:spPr bwMode="auto">
            <a:xfrm>
              <a:off x="4783809" y="1389544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16" name="Arc 2234"/>
            <p:cNvSpPr>
              <a:spLocks/>
            </p:cNvSpPr>
            <p:nvPr/>
          </p:nvSpPr>
          <p:spPr bwMode="auto">
            <a:xfrm>
              <a:off x="4783809" y="1389544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17" name="Oval 2235"/>
            <p:cNvSpPr>
              <a:spLocks noChangeArrowheads="1"/>
            </p:cNvSpPr>
            <p:nvPr/>
          </p:nvSpPr>
          <p:spPr bwMode="auto">
            <a:xfrm>
              <a:off x="5013885" y="138954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18" name="Arc 2236"/>
            <p:cNvSpPr>
              <a:spLocks/>
            </p:cNvSpPr>
            <p:nvPr/>
          </p:nvSpPr>
          <p:spPr bwMode="auto">
            <a:xfrm>
              <a:off x="5013885" y="138954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19" name="Oval 2237"/>
            <p:cNvSpPr>
              <a:spLocks noChangeArrowheads="1"/>
            </p:cNvSpPr>
            <p:nvPr/>
          </p:nvSpPr>
          <p:spPr bwMode="auto">
            <a:xfrm>
              <a:off x="5237866" y="138954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20" name="Arc 2238"/>
            <p:cNvSpPr>
              <a:spLocks/>
            </p:cNvSpPr>
            <p:nvPr/>
          </p:nvSpPr>
          <p:spPr bwMode="auto">
            <a:xfrm>
              <a:off x="5237866" y="138954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21" name="Oval 2239"/>
            <p:cNvSpPr>
              <a:spLocks noChangeArrowheads="1"/>
            </p:cNvSpPr>
            <p:nvPr/>
          </p:nvSpPr>
          <p:spPr bwMode="auto">
            <a:xfrm>
              <a:off x="5460323" y="1389544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22" name="Arc 2240"/>
            <p:cNvSpPr>
              <a:spLocks/>
            </p:cNvSpPr>
            <p:nvPr/>
          </p:nvSpPr>
          <p:spPr bwMode="auto">
            <a:xfrm>
              <a:off x="5460323" y="1389544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23" name="Oval 2241"/>
            <p:cNvSpPr>
              <a:spLocks noChangeArrowheads="1"/>
            </p:cNvSpPr>
            <p:nvPr/>
          </p:nvSpPr>
          <p:spPr bwMode="auto">
            <a:xfrm>
              <a:off x="3436878" y="13884298"/>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24" name="Arc 2242"/>
            <p:cNvSpPr>
              <a:spLocks/>
            </p:cNvSpPr>
            <p:nvPr/>
          </p:nvSpPr>
          <p:spPr bwMode="auto">
            <a:xfrm>
              <a:off x="3436878" y="13884298"/>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25" name="Oval 2243"/>
            <p:cNvSpPr>
              <a:spLocks noChangeArrowheads="1"/>
            </p:cNvSpPr>
            <p:nvPr/>
          </p:nvSpPr>
          <p:spPr bwMode="auto">
            <a:xfrm>
              <a:off x="3212897" y="13884298"/>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26" name="Arc 2244"/>
            <p:cNvSpPr>
              <a:spLocks/>
            </p:cNvSpPr>
            <p:nvPr/>
          </p:nvSpPr>
          <p:spPr bwMode="auto">
            <a:xfrm>
              <a:off x="3212897" y="13884298"/>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27" name="Oval 2245"/>
            <p:cNvSpPr>
              <a:spLocks noChangeArrowheads="1"/>
            </p:cNvSpPr>
            <p:nvPr/>
          </p:nvSpPr>
          <p:spPr bwMode="auto">
            <a:xfrm>
              <a:off x="2990440" y="13884298"/>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28" name="Arc 2246"/>
            <p:cNvSpPr>
              <a:spLocks/>
            </p:cNvSpPr>
            <p:nvPr/>
          </p:nvSpPr>
          <p:spPr bwMode="auto">
            <a:xfrm>
              <a:off x="2990440" y="13884298"/>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29" name="Oval 2247"/>
            <p:cNvSpPr>
              <a:spLocks noChangeArrowheads="1"/>
            </p:cNvSpPr>
            <p:nvPr/>
          </p:nvSpPr>
          <p:spPr bwMode="auto">
            <a:xfrm>
              <a:off x="2758841" y="13884298"/>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30" name="Arc 2248"/>
            <p:cNvSpPr>
              <a:spLocks/>
            </p:cNvSpPr>
            <p:nvPr/>
          </p:nvSpPr>
          <p:spPr bwMode="auto">
            <a:xfrm>
              <a:off x="2758841" y="13884298"/>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31" name="Oval 2249"/>
            <p:cNvSpPr>
              <a:spLocks noChangeArrowheads="1"/>
            </p:cNvSpPr>
            <p:nvPr/>
          </p:nvSpPr>
          <p:spPr bwMode="auto">
            <a:xfrm>
              <a:off x="3555725" y="14030799"/>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32" name="Arc 2250"/>
            <p:cNvSpPr>
              <a:spLocks/>
            </p:cNvSpPr>
            <p:nvPr/>
          </p:nvSpPr>
          <p:spPr bwMode="auto">
            <a:xfrm>
              <a:off x="3555725" y="14030799"/>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33" name="Oval 2251"/>
            <p:cNvSpPr>
              <a:spLocks noChangeArrowheads="1"/>
            </p:cNvSpPr>
            <p:nvPr/>
          </p:nvSpPr>
          <p:spPr bwMode="auto">
            <a:xfrm>
              <a:off x="3779705" y="14030799"/>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34" name="Arc 2252"/>
            <p:cNvSpPr>
              <a:spLocks/>
            </p:cNvSpPr>
            <p:nvPr/>
          </p:nvSpPr>
          <p:spPr bwMode="auto">
            <a:xfrm>
              <a:off x="3779705" y="14030799"/>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35" name="Oval 2253"/>
            <p:cNvSpPr>
              <a:spLocks noChangeArrowheads="1"/>
            </p:cNvSpPr>
            <p:nvPr/>
          </p:nvSpPr>
          <p:spPr bwMode="auto">
            <a:xfrm>
              <a:off x="4002162" y="14030799"/>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36" name="Arc 2254"/>
            <p:cNvSpPr>
              <a:spLocks/>
            </p:cNvSpPr>
            <p:nvPr/>
          </p:nvSpPr>
          <p:spPr bwMode="auto">
            <a:xfrm>
              <a:off x="4002162" y="14030799"/>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37" name="Oval 2255"/>
            <p:cNvSpPr>
              <a:spLocks noChangeArrowheads="1"/>
            </p:cNvSpPr>
            <p:nvPr/>
          </p:nvSpPr>
          <p:spPr bwMode="auto">
            <a:xfrm>
              <a:off x="4233761" y="140419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38" name="Arc 2256"/>
            <p:cNvSpPr>
              <a:spLocks/>
            </p:cNvSpPr>
            <p:nvPr/>
          </p:nvSpPr>
          <p:spPr bwMode="auto">
            <a:xfrm>
              <a:off x="4233761" y="140419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39" name="Oval 2257"/>
            <p:cNvSpPr>
              <a:spLocks noChangeArrowheads="1"/>
            </p:cNvSpPr>
            <p:nvPr/>
          </p:nvSpPr>
          <p:spPr bwMode="auto">
            <a:xfrm>
              <a:off x="4456219" y="140419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40" name="Arc 2258"/>
            <p:cNvSpPr>
              <a:spLocks/>
            </p:cNvSpPr>
            <p:nvPr/>
          </p:nvSpPr>
          <p:spPr bwMode="auto">
            <a:xfrm>
              <a:off x="4456219" y="140419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41" name="Oval 2259"/>
            <p:cNvSpPr>
              <a:spLocks noChangeArrowheads="1"/>
            </p:cNvSpPr>
            <p:nvPr/>
          </p:nvSpPr>
          <p:spPr bwMode="auto">
            <a:xfrm>
              <a:off x="4680199" y="1404194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42" name="Arc 2260"/>
            <p:cNvSpPr>
              <a:spLocks/>
            </p:cNvSpPr>
            <p:nvPr/>
          </p:nvSpPr>
          <p:spPr bwMode="auto">
            <a:xfrm>
              <a:off x="4680199" y="1404194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43" name="Oval 2261"/>
            <p:cNvSpPr>
              <a:spLocks noChangeArrowheads="1"/>
            </p:cNvSpPr>
            <p:nvPr/>
          </p:nvSpPr>
          <p:spPr bwMode="auto">
            <a:xfrm>
              <a:off x="4902656" y="140419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44" name="Arc 2262"/>
            <p:cNvSpPr>
              <a:spLocks/>
            </p:cNvSpPr>
            <p:nvPr/>
          </p:nvSpPr>
          <p:spPr bwMode="auto">
            <a:xfrm>
              <a:off x="4902656" y="140419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45" name="Oval 2263"/>
            <p:cNvSpPr>
              <a:spLocks noChangeArrowheads="1"/>
            </p:cNvSpPr>
            <p:nvPr/>
          </p:nvSpPr>
          <p:spPr bwMode="auto">
            <a:xfrm>
              <a:off x="5126637" y="1404194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46" name="Arc 2264"/>
            <p:cNvSpPr>
              <a:spLocks/>
            </p:cNvSpPr>
            <p:nvPr/>
          </p:nvSpPr>
          <p:spPr bwMode="auto">
            <a:xfrm>
              <a:off x="5126637" y="1404194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47" name="Oval 2265"/>
            <p:cNvSpPr>
              <a:spLocks noChangeArrowheads="1"/>
            </p:cNvSpPr>
            <p:nvPr/>
          </p:nvSpPr>
          <p:spPr bwMode="auto">
            <a:xfrm>
              <a:off x="5349094" y="1404194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48" name="Arc 2266"/>
            <p:cNvSpPr>
              <a:spLocks/>
            </p:cNvSpPr>
            <p:nvPr/>
          </p:nvSpPr>
          <p:spPr bwMode="auto">
            <a:xfrm>
              <a:off x="5349094" y="1404194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49" name="Oval 2267"/>
            <p:cNvSpPr>
              <a:spLocks noChangeArrowheads="1"/>
            </p:cNvSpPr>
            <p:nvPr/>
          </p:nvSpPr>
          <p:spPr bwMode="auto">
            <a:xfrm>
              <a:off x="3325649" y="14030799"/>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50" name="Arc 2268"/>
            <p:cNvSpPr>
              <a:spLocks/>
            </p:cNvSpPr>
            <p:nvPr/>
          </p:nvSpPr>
          <p:spPr bwMode="auto">
            <a:xfrm>
              <a:off x="3325649" y="14030799"/>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51" name="Oval 2269"/>
            <p:cNvSpPr>
              <a:spLocks noChangeArrowheads="1"/>
            </p:cNvSpPr>
            <p:nvPr/>
          </p:nvSpPr>
          <p:spPr bwMode="auto">
            <a:xfrm>
              <a:off x="3101668" y="14030799"/>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52" name="Arc 2270"/>
            <p:cNvSpPr>
              <a:spLocks/>
            </p:cNvSpPr>
            <p:nvPr/>
          </p:nvSpPr>
          <p:spPr bwMode="auto">
            <a:xfrm>
              <a:off x="3101668" y="14030799"/>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53" name="Oval 2271"/>
            <p:cNvSpPr>
              <a:spLocks noChangeArrowheads="1"/>
            </p:cNvSpPr>
            <p:nvPr/>
          </p:nvSpPr>
          <p:spPr bwMode="auto">
            <a:xfrm>
              <a:off x="2870069" y="14030799"/>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54" name="Arc 2272"/>
            <p:cNvSpPr>
              <a:spLocks/>
            </p:cNvSpPr>
            <p:nvPr/>
          </p:nvSpPr>
          <p:spPr bwMode="auto">
            <a:xfrm>
              <a:off x="2870069" y="14030799"/>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55" name="Oval 2273"/>
            <p:cNvSpPr>
              <a:spLocks noChangeArrowheads="1"/>
            </p:cNvSpPr>
            <p:nvPr/>
          </p:nvSpPr>
          <p:spPr bwMode="auto">
            <a:xfrm>
              <a:off x="2647612" y="14030799"/>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56" name="Arc 2274"/>
            <p:cNvSpPr>
              <a:spLocks/>
            </p:cNvSpPr>
            <p:nvPr/>
          </p:nvSpPr>
          <p:spPr bwMode="auto">
            <a:xfrm>
              <a:off x="2647612" y="14030799"/>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57" name="Oval 2275"/>
            <p:cNvSpPr>
              <a:spLocks noChangeArrowheads="1"/>
            </p:cNvSpPr>
            <p:nvPr/>
          </p:nvSpPr>
          <p:spPr bwMode="auto">
            <a:xfrm>
              <a:off x="3436878" y="14186853"/>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58" name="Arc 2276"/>
            <p:cNvSpPr>
              <a:spLocks/>
            </p:cNvSpPr>
            <p:nvPr/>
          </p:nvSpPr>
          <p:spPr bwMode="auto">
            <a:xfrm>
              <a:off x="3436878" y="14186853"/>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59" name="Oval 2277"/>
            <p:cNvSpPr>
              <a:spLocks noChangeArrowheads="1"/>
            </p:cNvSpPr>
            <p:nvPr/>
          </p:nvSpPr>
          <p:spPr bwMode="auto">
            <a:xfrm>
              <a:off x="3668477" y="14186853"/>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60" name="Arc 2278"/>
            <p:cNvSpPr>
              <a:spLocks/>
            </p:cNvSpPr>
            <p:nvPr/>
          </p:nvSpPr>
          <p:spPr bwMode="auto">
            <a:xfrm>
              <a:off x="3668477" y="14186853"/>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61" name="Oval 2279"/>
            <p:cNvSpPr>
              <a:spLocks noChangeArrowheads="1"/>
            </p:cNvSpPr>
            <p:nvPr/>
          </p:nvSpPr>
          <p:spPr bwMode="auto">
            <a:xfrm>
              <a:off x="3890934" y="1418685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62" name="Arc 2280"/>
            <p:cNvSpPr>
              <a:spLocks/>
            </p:cNvSpPr>
            <p:nvPr/>
          </p:nvSpPr>
          <p:spPr bwMode="auto">
            <a:xfrm>
              <a:off x="3890934" y="1418685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63" name="Oval 2281"/>
            <p:cNvSpPr>
              <a:spLocks noChangeArrowheads="1"/>
            </p:cNvSpPr>
            <p:nvPr/>
          </p:nvSpPr>
          <p:spPr bwMode="auto">
            <a:xfrm>
              <a:off x="4113391" y="14186853"/>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64" name="Arc 2282"/>
            <p:cNvSpPr>
              <a:spLocks/>
            </p:cNvSpPr>
            <p:nvPr/>
          </p:nvSpPr>
          <p:spPr bwMode="auto">
            <a:xfrm>
              <a:off x="4113391" y="14186853"/>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65" name="Oval 2283"/>
            <p:cNvSpPr>
              <a:spLocks noChangeArrowheads="1"/>
            </p:cNvSpPr>
            <p:nvPr/>
          </p:nvSpPr>
          <p:spPr bwMode="auto">
            <a:xfrm>
              <a:off x="4344990" y="1418685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66" name="Arc 2284"/>
            <p:cNvSpPr>
              <a:spLocks/>
            </p:cNvSpPr>
            <p:nvPr/>
          </p:nvSpPr>
          <p:spPr bwMode="auto">
            <a:xfrm>
              <a:off x="4344990" y="1418685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67" name="Oval 2285"/>
            <p:cNvSpPr>
              <a:spLocks noChangeArrowheads="1"/>
            </p:cNvSpPr>
            <p:nvPr/>
          </p:nvSpPr>
          <p:spPr bwMode="auto">
            <a:xfrm>
              <a:off x="4568971" y="14186853"/>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68" name="Arc 2286"/>
            <p:cNvSpPr>
              <a:spLocks/>
            </p:cNvSpPr>
            <p:nvPr/>
          </p:nvSpPr>
          <p:spPr bwMode="auto">
            <a:xfrm>
              <a:off x="4568971" y="14186853"/>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69" name="Oval 2287"/>
            <p:cNvSpPr>
              <a:spLocks noChangeArrowheads="1"/>
            </p:cNvSpPr>
            <p:nvPr/>
          </p:nvSpPr>
          <p:spPr bwMode="auto">
            <a:xfrm>
              <a:off x="4783809" y="14186853"/>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70" name="Arc 2288"/>
            <p:cNvSpPr>
              <a:spLocks/>
            </p:cNvSpPr>
            <p:nvPr/>
          </p:nvSpPr>
          <p:spPr bwMode="auto">
            <a:xfrm>
              <a:off x="4783809" y="14186853"/>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71" name="Oval 2289"/>
            <p:cNvSpPr>
              <a:spLocks noChangeArrowheads="1"/>
            </p:cNvSpPr>
            <p:nvPr/>
          </p:nvSpPr>
          <p:spPr bwMode="auto">
            <a:xfrm>
              <a:off x="5013885" y="1418685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72" name="Arc 2290"/>
            <p:cNvSpPr>
              <a:spLocks/>
            </p:cNvSpPr>
            <p:nvPr/>
          </p:nvSpPr>
          <p:spPr bwMode="auto">
            <a:xfrm>
              <a:off x="5013885" y="1418685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73" name="Oval 2291"/>
            <p:cNvSpPr>
              <a:spLocks noChangeArrowheads="1"/>
            </p:cNvSpPr>
            <p:nvPr/>
          </p:nvSpPr>
          <p:spPr bwMode="auto">
            <a:xfrm>
              <a:off x="5237866" y="1418685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74" name="Arc 2292"/>
            <p:cNvSpPr>
              <a:spLocks/>
            </p:cNvSpPr>
            <p:nvPr/>
          </p:nvSpPr>
          <p:spPr bwMode="auto">
            <a:xfrm>
              <a:off x="5237866" y="1418685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75" name="Oval 2293"/>
            <p:cNvSpPr>
              <a:spLocks noChangeArrowheads="1"/>
            </p:cNvSpPr>
            <p:nvPr/>
          </p:nvSpPr>
          <p:spPr bwMode="auto">
            <a:xfrm>
              <a:off x="3212897" y="1418685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76" name="Arc 2294"/>
            <p:cNvSpPr>
              <a:spLocks/>
            </p:cNvSpPr>
            <p:nvPr/>
          </p:nvSpPr>
          <p:spPr bwMode="auto">
            <a:xfrm>
              <a:off x="3212897" y="1418685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77" name="Oval 2295"/>
            <p:cNvSpPr>
              <a:spLocks noChangeArrowheads="1"/>
            </p:cNvSpPr>
            <p:nvPr/>
          </p:nvSpPr>
          <p:spPr bwMode="auto">
            <a:xfrm>
              <a:off x="2990440" y="1418685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78" name="Arc 2296"/>
            <p:cNvSpPr>
              <a:spLocks/>
            </p:cNvSpPr>
            <p:nvPr/>
          </p:nvSpPr>
          <p:spPr bwMode="auto">
            <a:xfrm>
              <a:off x="2990440" y="1418685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79" name="Oval 2297"/>
            <p:cNvSpPr>
              <a:spLocks noChangeArrowheads="1"/>
            </p:cNvSpPr>
            <p:nvPr/>
          </p:nvSpPr>
          <p:spPr bwMode="auto">
            <a:xfrm>
              <a:off x="2758841" y="14186853"/>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80" name="Arc 2298"/>
            <p:cNvSpPr>
              <a:spLocks/>
            </p:cNvSpPr>
            <p:nvPr/>
          </p:nvSpPr>
          <p:spPr bwMode="auto">
            <a:xfrm>
              <a:off x="2758841" y="14186853"/>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81" name="Oval 2299"/>
            <p:cNvSpPr>
              <a:spLocks noChangeArrowheads="1"/>
            </p:cNvSpPr>
            <p:nvPr/>
          </p:nvSpPr>
          <p:spPr bwMode="auto">
            <a:xfrm>
              <a:off x="2536384" y="1418685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82" name="Arc 2300"/>
            <p:cNvSpPr>
              <a:spLocks/>
            </p:cNvSpPr>
            <p:nvPr/>
          </p:nvSpPr>
          <p:spPr bwMode="auto">
            <a:xfrm>
              <a:off x="2536384" y="1418685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83" name="Oval 2301"/>
            <p:cNvSpPr>
              <a:spLocks noChangeArrowheads="1"/>
            </p:cNvSpPr>
            <p:nvPr/>
          </p:nvSpPr>
          <p:spPr bwMode="auto">
            <a:xfrm>
              <a:off x="3325649" y="14333354"/>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84" name="Arc 2302"/>
            <p:cNvSpPr>
              <a:spLocks/>
            </p:cNvSpPr>
            <p:nvPr/>
          </p:nvSpPr>
          <p:spPr bwMode="auto">
            <a:xfrm>
              <a:off x="3325649" y="14333354"/>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85" name="Oval 2303"/>
            <p:cNvSpPr>
              <a:spLocks noChangeArrowheads="1"/>
            </p:cNvSpPr>
            <p:nvPr/>
          </p:nvSpPr>
          <p:spPr bwMode="auto">
            <a:xfrm>
              <a:off x="3555725" y="14333354"/>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86" name="Arc 2304"/>
            <p:cNvSpPr>
              <a:spLocks/>
            </p:cNvSpPr>
            <p:nvPr/>
          </p:nvSpPr>
          <p:spPr bwMode="auto">
            <a:xfrm>
              <a:off x="3555725" y="14333354"/>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87" name="Oval 2305"/>
            <p:cNvSpPr>
              <a:spLocks noChangeArrowheads="1"/>
            </p:cNvSpPr>
            <p:nvPr/>
          </p:nvSpPr>
          <p:spPr bwMode="auto">
            <a:xfrm>
              <a:off x="3779705" y="14333354"/>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88" name="Arc 2306"/>
            <p:cNvSpPr>
              <a:spLocks/>
            </p:cNvSpPr>
            <p:nvPr/>
          </p:nvSpPr>
          <p:spPr bwMode="auto">
            <a:xfrm>
              <a:off x="3779705" y="14333354"/>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89" name="Oval 2307"/>
            <p:cNvSpPr>
              <a:spLocks noChangeArrowheads="1"/>
            </p:cNvSpPr>
            <p:nvPr/>
          </p:nvSpPr>
          <p:spPr bwMode="auto">
            <a:xfrm>
              <a:off x="4002162" y="14333354"/>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90" name="Arc 2308"/>
            <p:cNvSpPr>
              <a:spLocks/>
            </p:cNvSpPr>
            <p:nvPr/>
          </p:nvSpPr>
          <p:spPr bwMode="auto">
            <a:xfrm>
              <a:off x="4002162" y="14333354"/>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91" name="Oval 2309"/>
            <p:cNvSpPr>
              <a:spLocks noChangeArrowheads="1"/>
            </p:cNvSpPr>
            <p:nvPr/>
          </p:nvSpPr>
          <p:spPr bwMode="auto">
            <a:xfrm>
              <a:off x="4233761" y="14333354"/>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92" name="Arc 2310"/>
            <p:cNvSpPr>
              <a:spLocks/>
            </p:cNvSpPr>
            <p:nvPr/>
          </p:nvSpPr>
          <p:spPr bwMode="auto">
            <a:xfrm>
              <a:off x="4233761" y="14333354"/>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93" name="Oval 2311"/>
            <p:cNvSpPr>
              <a:spLocks noChangeArrowheads="1"/>
            </p:cNvSpPr>
            <p:nvPr/>
          </p:nvSpPr>
          <p:spPr bwMode="auto">
            <a:xfrm>
              <a:off x="4456219" y="14333354"/>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94" name="Arc 2312"/>
            <p:cNvSpPr>
              <a:spLocks/>
            </p:cNvSpPr>
            <p:nvPr/>
          </p:nvSpPr>
          <p:spPr bwMode="auto">
            <a:xfrm>
              <a:off x="4456219" y="14333354"/>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95" name="Oval 2313"/>
            <p:cNvSpPr>
              <a:spLocks noChangeArrowheads="1"/>
            </p:cNvSpPr>
            <p:nvPr/>
          </p:nvSpPr>
          <p:spPr bwMode="auto">
            <a:xfrm>
              <a:off x="4680199" y="14333354"/>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96" name="Arc 2314"/>
            <p:cNvSpPr>
              <a:spLocks/>
            </p:cNvSpPr>
            <p:nvPr/>
          </p:nvSpPr>
          <p:spPr bwMode="auto">
            <a:xfrm>
              <a:off x="4680199" y="14333354"/>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97" name="Oval 2315"/>
            <p:cNvSpPr>
              <a:spLocks noChangeArrowheads="1"/>
            </p:cNvSpPr>
            <p:nvPr/>
          </p:nvSpPr>
          <p:spPr bwMode="auto">
            <a:xfrm>
              <a:off x="4902656" y="14333354"/>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98" name="Arc 2316"/>
            <p:cNvSpPr>
              <a:spLocks/>
            </p:cNvSpPr>
            <p:nvPr/>
          </p:nvSpPr>
          <p:spPr bwMode="auto">
            <a:xfrm>
              <a:off x="4902656" y="14333354"/>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99" name="Oval 2317"/>
            <p:cNvSpPr>
              <a:spLocks noChangeArrowheads="1"/>
            </p:cNvSpPr>
            <p:nvPr/>
          </p:nvSpPr>
          <p:spPr bwMode="auto">
            <a:xfrm>
              <a:off x="5126637" y="14333354"/>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00" name="Arc 2318"/>
            <p:cNvSpPr>
              <a:spLocks/>
            </p:cNvSpPr>
            <p:nvPr/>
          </p:nvSpPr>
          <p:spPr bwMode="auto">
            <a:xfrm>
              <a:off x="5126637" y="14333354"/>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01" name="Oval 2319"/>
            <p:cNvSpPr>
              <a:spLocks noChangeArrowheads="1"/>
            </p:cNvSpPr>
            <p:nvPr/>
          </p:nvSpPr>
          <p:spPr bwMode="auto">
            <a:xfrm>
              <a:off x="3101668" y="14333354"/>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02" name="Arc 2320"/>
            <p:cNvSpPr>
              <a:spLocks/>
            </p:cNvSpPr>
            <p:nvPr/>
          </p:nvSpPr>
          <p:spPr bwMode="auto">
            <a:xfrm>
              <a:off x="3101668" y="14333354"/>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03" name="Oval 2321"/>
            <p:cNvSpPr>
              <a:spLocks noChangeArrowheads="1"/>
            </p:cNvSpPr>
            <p:nvPr/>
          </p:nvSpPr>
          <p:spPr bwMode="auto">
            <a:xfrm>
              <a:off x="2870069" y="14333354"/>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04" name="Arc 2322"/>
            <p:cNvSpPr>
              <a:spLocks/>
            </p:cNvSpPr>
            <p:nvPr/>
          </p:nvSpPr>
          <p:spPr bwMode="auto">
            <a:xfrm>
              <a:off x="2870069" y="14333354"/>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05" name="Oval 2323"/>
            <p:cNvSpPr>
              <a:spLocks noChangeArrowheads="1"/>
            </p:cNvSpPr>
            <p:nvPr/>
          </p:nvSpPr>
          <p:spPr bwMode="auto">
            <a:xfrm>
              <a:off x="2647612" y="14333354"/>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06" name="Arc 2324"/>
            <p:cNvSpPr>
              <a:spLocks/>
            </p:cNvSpPr>
            <p:nvPr/>
          </p:nvSpPr>
          <p:spPr bwMode="auto">
            <a:xfrm>
              <a:off x="2647612" y="14333354"/>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07" name="Oval 2325"/>
            <p:cNvSpPr>
              <a:spLocks noChangeArrowheads="1"/>
            </p:cNvSpPr>
            <p:nvPr/>
          </p:nvSpPr>
          <p:spPr bwMode="auto">
            <a:xfrm>
              <a:off x="2425155" y="14333354"/>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08" name="Arc 2326"/>
            <p:cNvSpPr>
              <a:spLocks/>
            </p:cNvSpPr>
            <p:nvPr/>
          </p:nvSpPr>
          <p:spPr bwMode="auto">
            <a:xfrm>
              <a:off x="2425155" y="14333354"/>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09" name="Oval 2327"/>
            <p:cNvSpPr>
              <a:spLocks noChangeArrowheads="1"/>
            </p:cNvSpPr>
            <p:nvPr/>
          </p:nvSpPr>
          <p:spPr bwMode="auto">
            <a:xfrm>
              <a:off x="3222039" y="14551512"/>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10" name="Arc 2328"/>
            <p:cNvSpPr>
              <a:spLocks/>
            </p:cNvSpPr>
            <p:nvPr/>
          </p:nvSpPr>
          <p:spPr bwMode="auto">
            <a:xfrm>
              <a:off x="3222039" y="14551512"/>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11" name="Oval 2329"/>
            <p:cNvSpPr>
              <a:spLocks noChangeArrowheads="1"/>
            </p:cNvSpPr>
            <p:nvPr/>
          </p:nvSpPr>
          <p:spPr bwMode="auto">
            <a:xfrm>
              <a:off x="3452114" y="14551512"/>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12" name="Arc 2330"/>
            <p:cNvSpPr>
              <a:spLocks/>
            </p:cNvSpPr>
            <p:nvPr/>
          </p:nvSpPr>
          <p:spPr bwMode="auto">
            <a:xfrm>
              <a:off x="3452114" y="14551512"/>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13" name="Oval 2331"/>
            <p:cNvSpPr>
              <a:spLocks noChangeArrowheads="1"/>
            </p:cNvSpPr>
            <p:nvPr/>
          </p:nvSpPr>
          <p:spPr bwMode="auto">
            <a:xfrm>
              <a:off x="3676095" y="14551512"/>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14" name="Arc 2332"/>
            <p:cNvSpPr>
              <a:spLocks/>
            </p:cNvSpPr>
            <p:nvPr/>
          </p:nvSpPr>
          <p:spPr bwMode="auto">
            <a:xfrm>
              <a:off x="3676095" y="14551512"/>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15" name="Oval 2333"/>
            <p:cNvSpPr>
              <a:spLocks noChangeArrowheads="1"/>
            </p:cNvSpPr>
            <p:nvPr/>
          </p:nvSpPr>
          <p:spPr bwMode="auto">
            <a:xfrm>
              <a:off x="3898552"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16" name="Arc 2334"/>
            <p:cNvSpPr>
              <a:spLocks/>
            </p:cNvSpPr>
            <p:nvPr/>
          </p:nvSpPr>
          <p:spPr bwMode="auto">
            <a:xfrm>
              <a:off x="3898552"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17" name="Oval 2335"/>
            <p:cNvSpPr>
              <a:spLocks noChangeArrowheads="1"/>
            </p:cNvSpPr>
            <p:nvPr/>
          </p:nvSpPr>
          <p:spPr bwMode="auto">
            <a:xfrm>
              <a:off x="4130151"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18" name="Arc 2336"/>
            <p:cNvSpPr>
              <a:spLocks/>
            </p:cNvSpPr>
            <p:nvPr/>
          </p:nvSpPr>
          <p:spPr bwMode="auto">
            <a:xfrm>
              <a:off x="4130151"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19" name="Oval 2337"/>
            <p:cNvSpPr>
              <a:spLocks noChangeArrowheads="1"/>
            </p:cNvSpPr>
            <p:nvPr/>
          </p:nvSpPr>
          <p:spPr bwMode="auto">
            <a:xfrm>
              <a:off x="4352608"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20" name="Arc 2338"/>
            <p:cNvSpPr>
              <a:spLocks/>
            </p:cNvSpPr>
            <p:nvPr/>
          </p:nvSpPr>
          <p:spPr bwMode="auto">
            <a:xfrm>
              <a:off x="4352608"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21" name="Oval 2339"/>
            <p:cNvSpPr>
              <a:spLocks noChangeArrowheads="1"/>
            </p:cNvSpPr>
            <p:nvPr/>
          </p:nvSpPr>
          <p:spPr bwMode="auto">
            <a:xfrm>
              <a:off x="4576589" y="14562658"/>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22" name="Arc 2340"/>
            <p:cNvSpPr>
              <a:spLocks/>
            </p:cNvSpPr>
            <p:nvPr/>
          </p:nvSpPr>
          <p:spPr bwMode="auto">
            <a:xfrm>
              <a:off x="4576589" y="14562658"/>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23" name="Oval 2341"/>
            <p:cNvSpPr>
              <a:spLocks noChangeArrowheads="1"/>
            </p:cNvSpPr>
            <p:nvPr/>
          </p:nvSpPr>
          <p:spPr bwMode="auto">
            <a:xfrm>
              <a:off x="4799046"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24" name="Arc 2342"/>
            <p:cNvSpPr>
              <a:spLocks/>
            </p:cNvSpPr>
            <p:nvPr/>
          </p:nvSpPr>
          <p:spPr bwMode="auto">
            <a:xfrm>
              <a:off x="4799046"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25" name="Oval 2343"/>
            <p:cNvSpPr>
              <a:spLocks noChangeArrowheads="1"/>
            </p:cNvSpPr>
            <p:nvPr/>
          </p:nvSpPr>
          <p:spPr bwMode="auto">
            <a:xfrm>
              <a:off x="5023027" y="14562658"/>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26" name="Arc 2344"/>
            <p:cNvSpPr>
              <a:spLocks/>
            </p:cNvSpPr>
            <p:nvPr/>
          </p:nvSpPr>
          <p:spPr bwMode="auto">
            <a:xfrm>
              <a:off x="5023027" y="14562658"/>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27" name="Oval 2345"/>
            <p:cNvSpPr>
              <a:spLocks noChangeArrowheads="1"/>
            </p:cNvSpPr>
            <p:nvPr/>
          </p:nvSpPr>
          <p:spPr bwMode="auto">
            <a:xfrm>
              <a:off x="2998058" y="14551512"/>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28" name="Arc 2346"/>
            <p:cNvSpPr>
              <a:spLocks/>
            </p:cNvSpPr>
            <p:nvPr/>
          </p:nvSpPr>
          <p:spPr bwMode="auto">
            <a:xfrm>
              <a:off x="2998058" y="14551512"/>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29" name="Oval 2347"/>
            <p:cNvSpPr>
              <a:spLocks noChangeArrowheads="1"/>
            </p:cNvSpPr>
            <p:nvPr/>
          </p:nvSpPr>
          <p:spPr bwMode="auto">
            <a:xfrm>
              <a:off x="2775601" y="14551512"/>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30" name="Arc 2348"/>
            <p:cNvSpPr>
              <a:spLocks/>
            </p:cNvSpPr>
            <p:nvPr/>
          </p:nvSpPr>
          <p:spPr bwMode="auto">
            <a:xfrm>
              <a:off x="2775601" y="14551512"/>
              <a:ext cx="230075" cy="313702"/>
            </a:xfrm>
            <a:custGeom>
              <a:avLst/>
              <a:gdLst>
                <a:gd name="T0" fmla="*/ 2924 w 43200"/>
                <a:gd name="T1" fmla="*/ 5388 h 43200"/>
                <a:gd name="T2" fmla="*/ 2924 w 43200"/>
                <a:gd name="T3" fmla="*/ 5388 h 43200"/>
                <a:gd name="T4" fmla="*/ 1715 w 43200"/>
                <a:gd name="T5" fmla="*/ 3152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31" name="Oval 2349"/>
            <p:cNvSpPr>
              <a:spLocks noChangeArrowheads="1"/>
            </p:cNvSpPr>
            <p:nvPr/>
          </p:nvSpPr>
          <p:spPr bwMode="auto">
            <a:xfrm>
              <a:off x="2544002" y="14551512"/>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32" name="Arc 2350"/>
            <p:cNvSpPr>
              <a:spLocks/>
            </p:cNvSpPr>
            <p:nvPr/>
          </p:nvSpPr>
          <p:spPr bwMode="auto">
            <a:xfrm>
              <a:off x="2544002" y="14551512"/>
              <a:ext cx="239218" cy="313702"/>
            </a:xfrm>
            <a:custGeom>
              <a:avLst/>
              <a:gdLst>
                <a:gd name="T0" fmla="*/ 3273 w 43200"/>
                <a:gd name="T1" fmla="*/ 5388 h 43200"/>
                <a:gd name="T2" fmla="*/ 3273 w 43200"/>
                <a:gd name="T3" fmla="*/ 5388 h 43200"/>
                <a:gd name="T4" fmla="*/ 1916 w 43200"/>
                <a:gd name="T5" fmla="*/ 3152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33" name="Oval 2351"/>
            <p:cNvSpPr>
              <a:spLocks noChangeArrowheads="1"/>
            </p:cNvSpPr>
            <p:nvPr/>
          </p:nvSpPr>
          <p:spPr bwMode="auto">
            <a:xfrm>
              <a:off x="2321545" y="14551512"/>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34" name="Arc 2352"/>
            <p:cNvSpPr>
              <a:spLocks/>
            </p:cNvSpPr>
            <p:nvPr/>
          </p:nvSpPr>
          <p:spPr bwMode="auto">
            <a:xfrm>
              <a:off x="2321545" y="14551512"/>
              <a:ext cx="230075" cy="313702"/>
            </a:xfrm>
            <a:custGeom>
              <a:avLst/>
              <a:gdLst>
                <a:gd name="T0" fmla="*/ 2924 w 43200"/>
                <a:gd name="T1" fmla="*/ 5388 h 43200"/>
                <a:gd name="T2" fmla="*/ 2924 w 43200"/>
                <a:gd name="T3" fmla="*/ 5388 h 43200"/>
                <a:gd name="T4" fmla="*/ 1715 w 43200"/>
                <a:gd name="T5" fmla="*/ 3152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35" name="Arc 2354"/>
            <p:cNvSpPr>
              <a:spLocks/>
            </p:cNvSpPr>
            <p:nvPr/>
          </p:nvSpPr>
          <p:spPr bwMode="auto">
            <a:xfrm>
              <a:off x="4636013" y="12589682"/>
              <a:ext cx="350446" cy="447463"/>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4436" name="Arc 2355"/>
            <p:cNvSpPr>
              <a:spLocks/>
            </p:cNvSpPr>
            <p:nvPr/>
          </p:nvSpPr>
          <p:spPr bwMode="auto">
            <a:xfrm>
              <a:off x="4485168" y="12766438"/>
              <a:ext cx="342828" cy="449055"/>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4437" name="Arc 2356"/>
            <p:cNvSpPr>
              <a:spLocks/>
            </p:cNvSpPr>
            <p:nvPr/>
          </p:nvSpPr>
          <p:spPr bwMode="auto">
            <a:xfrm>
              <a:off x="4325182" y="13027591"/>
              <a:ext cx="342828"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4438" name="Arc 2357"/>
            <p:cNvSpPr>
              <a:spLocks/>
            </p:cNvSpPr>
            <p:nvPr/>
          </p:nvSpPr>
          <p:spPr bwMode="auto">
            <a:xfrm>
              <a:off x="4485168" y="13298298"/>
              <a:ext cx="342828"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4439" name="Arc 2358"/>
            <p:cNvSpPr>
              <a:spLocks/>
            </p:cNvSpPr>
            <p:nvPr/>
          </p:nvSpPr>
          <p:spPr bwMode="auto">
            <a:xfrm>
              <a:off x="4636013" y="13538749"/>
              <a:ext cx="350446" cy="447463"/>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4440" name="Arc 2359"/>
            <p:cNvSpPr>
              <a:spLocks/>
            </p:cNvSpPr>
            <p:nvPr/>
          </p:nvSpPr>
          <p:spPr bwMode="auto">
            <a:xfrm>
              <a:off x="4986459" y="12610383"/>
              <a:ext cx="342828"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4441" name="Arc 2360"/>
            <p:cNvSpPr>
              <a:spLocks/>
            </p:cNvSpPr>
            <p:nvPr/>
          </p:nvSpPr>
          <p:spPr bwMode="auto">
            <a:xfrm>
              <a:off x="5146445" y="12787139"/>
              <a:ext cx="342828"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4442" name="Arc 2361"/>
            <p:cNvSpPr>
              <a:spLocks/>
            </p:cNvSpPr>
            <p:nvPr/>
          </p:nvSpPr>
          <p:spPr bwMode="auto">
            <a:xfrm>
              <a:off x="5304907" y="13059438"/>
              <a:ext cx="342828" cy="447463"/>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4443" name="Arc 2362"/>
            <p:cNvSpPr>
              <a:spLocks/>
            </p:cNvSpPr>
            <p:nvPr/>
          </p:nvSpPr>
          <p:spPr bwMode="auto">
            <a:xfrm>
              <a:off x="5146445" y="13318999"/>
              <a:ext cx="342828"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4444" name="Arc 2363"/>
            <p:cNvSpPr>
              <a:spLocks/>
            </p:cNvSpPr>
            <p:nvPr/>
          </p:nvSpPr>
          <p:spPr bwMode="auto">
            <a:xfrm>
              <a:off x="4986459" y="13559450"/>
              <a:ext cx="342828" cy="447463"/>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4445" name="Oval 2365"/>
            <p:cNvSpPr>
              <a:spLocks noChangeArrowheads="1"/>
            </p:cNvSpPr>
            <p:nvPr/>
          </p:nvSpPr>
          <p:spPr bwMode="auto">
            <a:xfrm>
              <a:off x="3327173" y="13024406"/>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46" name="Arc 2366"/>
            <p:cNvSpPr>
              <a:spLocks/>
            </p:cNvSpPr>
            <p:nvPr/>
          </p:nvSpPr>
          <p:spPr bwMode="auto">
            <a:xfrm>
              <a:off x="3327173" y="13024406"/>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47" name="Oval 2367"/>
            <p:cNvSpPr>
              <a:spLocks noChangeArrowheads="1"/>
            </p:cNvSpPr>
            <p:nvPr/>
          </p:nvSpPr>
          <p:spPr bwMode="auto">
            <a:xfrm>
              <a:off x="3574009" y="13024406"/>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48" name="Arc 2368"/>
            <p:cNvSpPr>
              <a:spLocks/>
            </p:cNvSpPr>
            <p:nvPr/>
          </p:nvSpPr>
          <p:spPr bwMode="auto">
            <a:xfrm>
              <a:off x="3574009" y="13024406"/>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49" name="Oval 2369"/>
            <p:cNvSpPr>
              <a:spLocks noChangeArrowheads="1"/>
            </p:cNvSpPr>
            <p:nvPr/>
          </p:nvSpPr>
          <p:spPr bwMode="auto">
            <a:xfrm>
              <a:off x="4076823" y="13024406"/>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50" name="Arc 2370"/>
            <p:cNvSpPr>
              <a:spLocks/>
            </p:cNvSpPr>
            <p:nvPr/>
          </p:nvSpPr>
          <p:spPr bwMode="auto">
            <a:xfrm>
              <a:off x="4076823" y="13024406"/>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51" name="Oval 2371"/>
            <p:cNvSpPr>
              <a:spLocks noChangeArrowheads="1"/>
            </p:cNvSpPr>
            <p:nvPr/>
          </p:nvSpPr>
          <p:spPr bwMode="auto">
            <a:xfrm>
              <a:off x="3828463" y="13024406"/>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52" name="Arc 2372"/>
            <p:cNvSpPr>
              <a:spLocks/>
            </p:cNvSpPr>
            <p:nvPr/>
          </p:nvSpPr>
          <p:spPr bwMode="auto">
            <a:xfrm>
              <a:off x="3828463" y="13024406"/>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53" name="Oval 2373"/>
            <p:cNvSpPr>
              <a:spLocks noChangeArrowheads="1"/>
            </p:cNvSpPr>
            <p:nvPr/>
          </p:nvSpPr>
          <p:spPr bwMode="auto">
            <a:xfrm>
              <a:off x="4323659" y="13024406"/>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54" name="Arc 2374"/>
            <p:cNvSpPr>
              <a:spLocks/>
            </p:cNvSpPr>
            <p:nvPr/>
          </p:nvSpPr>
          <p:spPr bwMode="auto">
            <a:xfrm>
              <a:off x="4323659" y="13024406"/>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55" name="Oval 2375"/>
            <p:cNvSpPr>
              <a:spLocks noChangeArrowheads="1"/>
            </p:cNvSpPr>
            <p:nvPr/>
          </p:nvSpPr>
          <p:spPr bwMode="auto">
            <a:xfrm>
              <a:off x="4562876" y="1301485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56" name="Arc 2376"/>
            <p:cNvSpPr>
              <a:spLocks/>
            </p:cNvSpPr>
            <p:nvPr/>
          </p:nvSpPr>
          <p:spPr bwMode="auto">
            <a:xfrm>
              <a:off x="4562876" y="1301485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57" name="Oval 2377"/>
            <p:cNvSpPr>
              <a:spLocks noChangeArrowheads="1"/>
            </p:cNvSpPr>
            <p:nvPr/>
          </p:nvSpPr>
          <p:spPr bwMode="auto">
            <a:xfrm>
              <a:off x="4809712" y="13024406"/>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58" name="Arc 2378"/>
            <p:cNvSpPr>
              <a:spLocks/>
            </p:cNvSpPr>
            <p:nvPr/>
          </p:nvSpPr>
          <p:spPr bwMode="auto">
            <a:xfrm>
              <a:off x="4809712" y="13024406"/>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59" name="Oval 2379"/>
            <p:cNvSpPr>
              <a:spLocks noChangeArrowheads="1"/>
            </p:cNvSpPr>
            <p:nvPr/>
          </p:nvSpPr>
          <p:spPr bwMode="auto">
            <a:xfrm>
              <a:off x="5056548" y="13024406"/>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60" name="Arc 2380"/>
            <p:cNvSpPr>
              <a:spLocks/>
            </p:cNvSpPr>
            <p:nvPr/>
          </p:nvSpPr>
          <p:spPr bwMode="auto">
            <a:xfrm>
              <a:off x="5056548" y="13024406"/>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61" name="Oval 2381"/>
            <p:cNvSpPr>
              <a:spLocks noChangeArrowheads="1"/>
            </p:cNvSpPr>
            <p:nvPr/>
          </p:nvSpPr>
          <p:spPr bwMode="auto">
            <a:xfrm>
              <a:off x="5311002" y="13024406"/>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62" name="Arc 2382"/>
            <p:cNvSpPr>
              <a:spLocks/>
            </p:cNvSpPr>
            <p:nvPr/>
          </p:nvSpPr>
          <p:spPr bwMode="auto">
            <a:xfrm>
              <a:off x="5311002" y="13024406"/>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63" name="Oval 2383"/>
            <p:cNvSpPr>
              <a:spLocks noChangeArrowheads="1"/>
            </p:cNvSpPr>
            <p:nvPr/>
          </p:nvSpPr>
          <p:spPr bwMode="auto">
            <a:xfrm>
              <a:off x="5557838" y="13024406"/>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64" name="Arc 2384"/>
            <p:cNvSpPr>
              <a:spLocks/>
            </p:cNvSpPr>
            <p:nvPr/>
          </p:nvSpPr>
          <p:spPr bwMode="auto">
            <a:xfrm>
              <a:off x="5557838" y="13024406"/>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65" name="Oval 2385"/>
            <p:cNvSpPr>
              <a:spLocks noChangeArrowheads="1"/>
            </p:cNvSpPr>
            <p:nvPr/>
          </p:nvSpPr>
          <p:spPr bwMode="auto">
            <a:xfrm>
              <a:off x="5806198" y="13024406"/>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66" name="Arc 2386"/>
            <p:cNvSpPr>
              <a:spLocks/>
            </p:cNvSpPr>
            <p:nvPr/>
          </p:nvSpPr>
          <p:spPr bwMode="auto">
            <a:xfrm>
              <a:off x="5806198" y="13024406"/>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67" name="Oval 2387"/>
            <p:cNvSpPr>
              <a:spLocks noChangeArrowheads="1"/>
            </p:cNvSpPr>
            <p:nvPr/>
          </p:nvSpPr>
          <p:spPr bwMode="auto">
            <a:xfrm>
              <a:off x="6053033" y="1301485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68" name="Arc 2388"/>
            <p:cNvSpPr>
              <a:spLocks/>
            </p:cNvSpPr>
            <p:nvPr/>
          </p:nvSpPr>
          <p:spPr bwMode="auto">
            <a:xfrm>
              <a:off x="6053033" y="1301485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69" name="Oval 2389"/>
            <p:cNvSpPr>
              <a:spLocks noChangeArrowheads="1"/>
            </p:cNvSpPr>
            <p:nvPr/>
          </p:nvSpPr>
          <p:spPr bwMode="auto">
            <a:xfrm>
              <a:off x="3215944" y="131709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70" name="Arc 2390"/>
            <p:cNvSpPr>
              <a:spLocks/>
            </p:cNvSpPr>
            <p:nvPr/>
          </p:nvSpPr>
          <p:spPr bwMode="auto">
            <a:xfrm>
              <a:off x="3215944" y="131709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71" name="Oval 2391"/>
            <p:cNvSpPr>
              <a:spLocks noChangeArrowheads="1"/>
            </p:cNvSpPr>
            <p:nvPr/>
          </p:nvSpPr>
          <p:spPr bwMode="auto">
            <a:xfrm>
              <a:off x="3462780" y="131709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72" name="Arc 2392"/>
            <p:cNvSpPr>
              <a:spLocks/>
            </p:cNvSpPr>
            <p:nvPr/>
          </p:nvSpPr>
          <p:spPr bwMode="auto">
            <a:xfrm>
              <a:off x="3462780" y="131709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73" name="Oval 2393"/>
            <p:cNvSpPr>
              <a:spLocks noChangeArrowheads="1"/>
            </p:cNvSpPr>
            <p:nvPr/>
          </p:nvSpPr>
          <p:spPr bwMode="auto">
            <a:xfrm>
              <a:off x="3964070" y="131709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74" name="Arc 2394"/>
            <p:cNvSpPr>
              <a:spLocks/>
            </p:cNvSpPr>
            <p:nvPr/>
          </p:nvSpPr>
          <p:spPr bwMode="auto">
            <a:xfrm>
              <a:off x="3964070" y="131709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75" name="Oval 2395"/>
            <p:cNvSpPr>
              <a:spLocks noChangeArrowheads="1"/>
            </p:cNvSpPr>
            <p:nvPr/>
          </p:nvSpPr>
          <p:spPr bwMode="auto">
            <a:xfrm>
              <a:off x="3709616" y="13170906"/>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76" name="Arc 2396"/>
            <p:cNvSpPr>
              <a:spLocks/>
            </p:cNvSpPr>
            <p:nvPr/>
          </p:nvSpPr>
          <p:spPr bwMode="auto">
            <a:xfrm>
              <a:off x="3709616" y="13170906"/>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77" name="Oval 2397"/>
            <p:cNvSpPr>
              <a:spLocks noChangeArrowheads="1"/>
            </p:cNvSpPr>
            <p:nvPr/>
          </p:nvSpPr>
          <p:spPr bwMode="auto">
            <a:xfrm>
              <a:off x="4210906" y="131709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78" name="Arc 2398"/>
            <p:cNvSpPr>
              <a:spLocks/>
            </p:cNvSpPr>
            <p:nvPr/>
          </p:nvSpPr>
          <p:spPr bwMode="auto">
            <a:xfrm>
              <a:off x="4210906" y="131709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79" name="Oval 2399"/>
            <p:cNvSpPr>
              <a:spLocks noChangeArrowheads="1"/>
            </p:cNvSpPr>
            <p:nvPr/>
          </p:nvSpPr>
          <p:spPr bwMode="auto">
            <a:xfrm>
              <a:off x="4459266" y="13159759"/>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80" name="Arc 2400"/>
            <p:cNvSpPr>
              <a:spLocks/>
            </p:cNvSpPr>
            <p:nvPr/>
          </p:nvSpPr>
          <p:spPr bwMode="auto">
            <a:xfrm>
              <a:off x="4459266" y="13159759"/>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81" name="Oval 2401"/>
            <p:cNvSpPr>
              <a:spLocks noChangeArrowheads="1"/>
            </p:cNvSpPr>
            <p:nvPr/>
          </p:nvSpPr>
          <p:spPr bwMode="auto">
            <a:xfrm>
              <a:off x="4698483" y="131709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82" name="Arc 2402"/>
            <p:cNvSpPr>
              <a:spLocks/>
            </p:cNvSpPr>
            <p:nvPr/>
          </p:nvSpPr>
          <p:spPr bwMode="auto">
            <a:xfrm>
              <a:off x="4698483" y="131709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83" name="Oval 2403"/>
            <p:cNvSpPr>
              <a:spLocks noChangeArrowheads="1"/>
            </p:cNvSpPr>
            <p:nvPr/>
          </p:nvSpPr>
          <p:spPr bwMode="auto">
            <a:xfrm>
              <a:off x="4945319" y="131709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84" name="Arc 2404"/>
            <p:cNvSpPr>
              <a:spLocks/>
            </p:cNvSpPr>
            <p:nvPr/>
          </p:nvSpPr>
          <p:spPr bwMode="auto">
            <a:xfrm>
              <a:off x="4945319" y="131709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85" name="Oval 2405"/>
            <p:cNvSpPr>
              <a:spLocks noChangeArrowheads="1"/>
            </p:cNvSpPr>
            <p:nvPr/>
          </p:nvSpPr>
          <p:spPr bwMode="auto">
            <a:xfrm>
              <a:off x="5192155" y="13170906"/>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86" name="Arc 2406"/>
            <p:cNvSpPr>
              <a:spLocks/>
            </p:cNvSpPr>
            <p:nvPr/>
          </p:nvSpPr>
          <p:spPr bwMode="auto">
            <a:xfrm>
              <a:off x="5192155" y="13170906"/>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87" name="Oval 2407"/>
            <p:cNvSpPr>
              <a:spLocks noChangeArrowheads="1"/>
            </p:cNvSpPr>
            <p:nvPr/>
          </p:nvSpPr>
          <p:spPr bwMode="auto">
            <a:xfrm>
              <a:off x="5446609" y="131709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88" name="Arc 2408"/>
            <p:cNvSpPr>
              <a:spLocks/>
            </p:cNvSpPr>
            <p:nvPr/>
          </p:nvSpPr>
          <p:spPr bwMode="auto">
            <a:xfrm>
              <a:off x="5446609" y="131709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89" name="Oval 2409"/>
            <p:cNvSpPr>
              <a:spLocks noChangeArrowheads="1"/>
            </p:cNvSpPr>
            <p:nvPr/>
          </p:nvSpPr>
          <p:spPr bwMode="auto">
            <a:xfrm>
              <a:off x="5693445" y="131709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90" name="Arc 2410"/>
            <p:cNvSpPr>
              <a:spLocks/>
            </p:cNvSpPr>
            <p:nvPr/>
          </p:nvSpPr>
          <p:spPr bwMode="auto">
            <a:xfrm>
              <a:off x="5693445" y="131709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91" name="Oval 2411"/>
            <p:cNvSpPr>
              <a:spLocks noChangeArrowheads="1"/>
            </p:cNvSpPr>
            <p:nvPr/>
          </p:nvSpPr>
          <p:spPr bwMode="auto">
            <a:xfrm>
              <a:off x="5940281" y="13159759"/>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92" name="Arc 2412"/>
            <p:cNvSpPr>
              <a:spLocks/>
            </p:cNvSpPr>
            <p:nvPr/>
          </p:nvSpPr>
          <p:spPr bwMode="auto">
            <a:xfrm>
              <a:off x="5940281" y="13159759"/>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93" name="Oval 2413"/>
            <p:cNvSpPr>
              <a:spLocks noChangeArrowheads="1"/>
            </p:cNvSpPr>
            <p:nvPr/>
          </p:nvSpPr>
          <p:spPr bwMode="auto">
            <a:xfrm>
              <a:off x="3103192" y="133174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94" name="Arc 2414"/>
            <p:cNvSpPr>
              <a:spLocks/>
            </p:cNvSpPr>
            <p:nvPr/>
          </p:nvSpPr>
          <p:spPr bwMode="auto">
            <a:xfrm>
              <a:off x="3103192" y="133174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95" name="Oval 2415"/>
            <p:cNvSpPr>
              <a:spLocks noChangeArrowheads="1"/>
            </p:cNvSpPr>
            <p:nvPr/>
          </p:nvSpPr>
          <p:spPr bwMode="auto">
            <a:xfrm>
              <a:off x="3351552" y="133174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96" name="Arc 2416"/>
            <p:cNvSpPr>
              <a:spLocks/>
            </p:cNvSpPr>
            <p:nvPr/>
          </p:nvSpPr>
          <p:spPr bwMode="auto">
            <a:xfrm>
              <a:off x="3351552" y="133174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97" name="Oval 2417"/>
            <p:cNvSpPr>
              <a:spLocks noChangeArrowheads="1"/>
            </p:cNvSpPr>
            <p:nvPr/>
          </p:nvSpPr>
          <p:spPr bwMode="auto">
            <a:xfrm>
              <a:off x="3852842" y="133174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98" name="Arc 2418"/>
            <p:cNvSpPr>
              <a:spLocks/>
            </p:cNvSpPr>
            <p:nvPr/>
          </p:nvSpPr>
          <p:spPr bwMode="auto">
            <a:xfrm>
              <a:off x="3852842" y="133174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99" name="Oval 2419"/>
            <p:cNvSpPr>
              <a:spLocks noChangeArrowheads="1"/>
            </p:cNvSpPr>
            <p:nvPr/>
          </p:nvSpPr>
          <p:spPr bwMode="auto">
            <a:xfrm>
              <a:off x="3598388" y="133174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00" name="Arc 2420"/>
            <p:cNvSpPr>
              <a:spLocks/>
            </p:cNvSpPr>
            <p:nvPr/>
          </p:nvSpPr>
          <p:spPr bwMode="auto">
            <a:xfrm>
              <a:off x="3598388" y="133174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01" name="Oval 2421"/>
            <p:cNvSpPr>
              <a:spLocks noChangeArrowheads="1"/>
            </p:cNvSpPr>
            <p:nvPr/>
          </p:nvSpPr>
          <p:spPr bwMode="auto">
            <a:xfrm>
              <a:off x="4099678" y="133174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02" name="Arc 2422"/>
            <p:cNvSpPr>
              <a:spLocks/>
            </p:cNvSpPr>
            <p:nvPr/>
          </p:nvSpPr>
          <p:spPr bwMode="auto">
            <a:xfrm>
              <a:off x="4099678" y="133174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03" name="Oval 2423"/>
            <p:cNvSpPr>
              <a:spLocks noChangeArrowheads="1"/>
            </p:cNvSpPr>
            <p:nvPr/>
          </p:nvSpPr>
          <p:spPr bwMode="auto">
            <a:xfrm>
              <a:off x="4346514" y="13306259"/>
              <a:ext cx="248360"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04" name="Arc 2424"/>
            <p:cNvSpPr>
              <a:spLocks/>
            </p:cNvSpPr>
            <p:nvPr/>
          </p:nvSpPr>
          <p:spPr bwMode="auto">
            <a:xfrm>
              <a:off x="4346514" y="13306259"/>
              <a:ext cx="248360"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05" name="Oval 2425"/>
            <p:cNvSpPr>
              <a:spLocks noChangeArrowheads="1"/>
            </p:cNvSpPr>
            <p:nvPr/>
          </p:nvSpPr>
          <p:spPr bwMode="auto">
            <a:xfrm>
              <a:off x="4585731" y="133174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06" name="Arc 2426"/>
            <p:cNvSpPr>
              <a:spLocks/>
            </p:cNvSpPr>
            <p:nvPr/>
          </p:nvSpPr>
          <p:spPr bwMode="auto">
            <a:xfrm>
              <a:off x="4585731" y="133174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07" name="Oval 2427"/>
            <p:cNvSpPr>
              <a:spLocks noChangeArrowheads="1"/>
            </p:cNvSpPr>
            <p:nvPr/>
          </p:nvSpPr>
          <p:spPr bwMode="auto">
            <a:xfrm>
              <a:off x="4832567" y="133174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08" name="Arc 2428"/>
            <p:cNvSpPr>
              <a:spLocks/>
            </p:cNvSpPr>
            <p:nvPr/>
          </p:nvSpPr>
          <p:spPr bwMode="auto">
            <a:xfrm>
              <a:off x="4832567" y="133174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09" name="Oval 2429"/>
            <p:cNvSpPr>
              <a:spLocks noChangeArrowheads="1"/>
            </p:cNvSpPr>
            <p:nvPr/>
          </p:nvSpPr>
          <p:spPr bwMode="auto">
            <a:xfrm>
              <a:off x="5080927" y="13317406"/>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10" name="Arc 2430"/>
            <p:cNvSpPr>
              <a:spLocks/>
            </p:cNvSpPr>
            <p:nvPr/>
          </p:nvSpPr>
          <p:spPr bwMode="auto">
            <a:xfrm>
              <a:off x="5080927" y="13317406"/>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11" name="Oval 2431"/>
            <p:cNvSpPr>
              <a:spLocks noChangeArrowheads="1"/>
            </p:cNvSpPr>
            <p:nvPr/>
          </p:nvSpPr>
          <p:spPr bwMode="auto">
            <a:xfrm>
              <a:off x="5335381" y="133174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12" name="Arc 2432"/>
            <p:cNvSpPr>
              <a:spLocks/>
            </p:cNvSpPr>
            <p:nvPr/>
          </p:nvSpPr>
          <p:spPr bwMode="auto">
            <a:xfrm>
              <a:off x="5335381" y="133174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13" name="Oval 2433"/>
            <p:cNvSpPr>
              <a:spLocks noChangeArrowheads="1"/>
            </p:cNvSpPr>
            <p:nvPr/>
          </p:nvSpPr>
          <p:spPr bwMode="auto">
            <a:xfrm>
              <a:off x="5582217" y="133174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14" name="Arc 2434"/>
            <p:cNvSpPr>
              <a:spLocks/>
            </p:cNvSpPr>
            <p:nvPr/>
          </p:nvSpPr>
          <p:spPr bwMode="auto">
            <a:xfrm>
              <a:off x="5582217" y="133174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15" name="Oval 2435"/>
            <p:cNvSpPr>
              <a:spLocks noChangeArrowheads="1"/>
            </p:cNvSpPr>
            <p:nvPr/>
          </p:nvSpPr>
          <p:spPr bwMode="auto">
            <a:xfrm>
              <a:off x="5829053" y="13306259"/>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16" name="Arc 2436"/>
            <p:cNvSpPr>
              <a:spLocks/>
            </p:cNvSpPr>
            <p:nvPr/>
          </p:nvSpPr>
          <p:spPr bwMode="auto">
            <a:xfrm>
              <a:off x="5829053" y="13306259"/>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17" name="Oval 2437"/>
            <p:cNvSpPr>
              <a:spLocks noChangeArrowheads="1"/>
            </p:cNvSpPr>
            <p:nvPr/>
          </p:nvSpPr>
          <p:spPr bwMode="auto">
            <a:xfrm>
              <a:off x="2991964" y="1346231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18" name="Arc 2438"/>
            <p:cNvSpPr>
              <a:spLocks/>
            </p:cNvSpPr>
            <p:nvPr/>
          </p:nvSpPr>
          <p:spPr bwMode="auto">
            <a:xfrm>
              <a:off x="2991964" y="1346231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19" name="Oval 2439"/>
            <p:cNvSpPr>
              <a:spLocks noChangeArrowheads="1"/>
            </p:cNvSpPr>
            <p:nvPr/>
          </p:nvSpPr>
          <p:spPr bwMode="auto">
            <a:xfrm>
              <a:off x="3238800" y="1346231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20" name="Arc 2440"/>
            <p:cNvSpPr>
              <a:spLocks/>
            </p:cNvSpPr>
            <p:nvPr/>
          </p:nvSpPr>
          <p:spPr bwMode="auto">
            <a:xfrm>
              <a:off x="3238800" y="1346231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21" name="Oval 2441"/>
            <p:cNvSpPr>
              <a:spLocks noChangeArrowheads="1"/>
            </p:cNvSpPr>
            <p:nvPr/>
          </p:nvSpPr>
          <p:spPr bwMode="auto">
            <a:xfrm>
              <a:off x="3733995" y="13462314"/>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22" name="Arc 2442"/>
            <p:cNvSpPr>
              <a:spLocks/>
            </p:cNvSpPr>
            <p:nvPr/>
          </p:nvSpPr>
          <p:spPr bwMode="auto">
            <a:xfrm>
              <a:off x="3733995" y="13462314"/>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23" name="Oval 2443"/>
            <p:cNvSpPr>
              <a:spLocks noChangeArrowheads="1"/>
            </p:cNvSpPr>
            <p:nvPr/>
          </p:nvSpPr>
          <p:spPr bwMode="auto">
            <a:xfrm>
              <a:off x="3487159" y="1346231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24" name="Arc 2444"/>
            <p:cNvSpPr>
              <a:spLocks/>
            </p:cNvSpPr>
            <p:nvPr/>
          </p:nvSpPr>
          <p:spPr bwMode="auto">
            <a:xfrm>
              <a:off x="3487159" y="1346231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25" name="Oval 2445"/>
            <p:cNvSpPr>
              <a:spLocks noChangeArrowheads="1"/>
            </p:cNvSpPr>
            <p:nvPr/>
          </p:nvSpPr>
          <p:spPr bwMode="auto">
            <a:xfrm>
              <a:off x="3980831" y="13462314"/>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26" name="Arc 2446"/>
            <p:cNvSpPr>
              <a:spLocks/>
            </p:cNvSpPr>
            <p:nvPr/>
          </p:nvSpPr>
          <p:spPr bwMode="auto">
            <a:xfrm>
              <a:off x="3980831" y="13462314"/>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27" name="Oval 2447"/>
            <p:cNvSpPr>
              <a:spLocks noChangeArrowheads="1"/>
            </p:cNvSpPr>
            <p:nvPr/>
          </p:nvSpPr>
          <p:spPr bwMode="auto">
            <a:xfrm>
              <a:off x="4235285" y="13462314"/>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28" name="Arc 2448"/>
            <p:cNvSpPr>
              <a:spLocks/>
            </p:cNvSpPr>
            <p:nvPr/>
          </p:nvSpPr>
          <p:spPr bwMode="auto">
            <a:xfrm>
              <a:off x="4235285" y="13462314"/>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29" name="Oval 2449"/>
            <p:cNvSpPr>
              <a:spLocks noChangeArrowheads="1"/>
            </p:cNvSpPr>
            <p:nvPr/>
          </p:nvSpPr>
          <p:spPr bwMode="auto">
            <a:xfrm>
              <a:off x="4474503" y="1346231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30" name="Arc 2450"/>
            <p:cNvSpPr>
              <a:spLocks/>
            </p:cNvSpPr>
            <p:nvPr/>
          </p:nvSpPr>
          <p:spPr bwMode="auto">
            <a:xfrm>
              <a:off x="4474503" y="1346231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31" name="Oval 2451"/>
            <p:cNvSpPr>
              <a:spLocks noChangeArrowheads="1"/>
            </p:cNvSpPr>
            <p:nvPr/>
          </p:nvSpPr>
          <p:spPr bwMode="auto">
            <a:xfrm>
              <a:off x="4721339" y="1346231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32" name="Arc 2452"/>
            <p:cNvSpPr>
              <a:spLocks/>
            </p:cNvSpPr>
            <p:nvPr/>
          </p:nvSpPr>
          <p:spPr bwMode="auto">
            <a:xfrm>
              <a:off x="4721339" y="1346231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33" name="Oval 2453"/>
            <p:cNvSpPr>
              <a:spLocks noChangeArrowheads="1"/>
            </p:cNvSpPr>
            <p:nvPr/>
          </p:nvSpPr>
          <p:spPr bwMode="auto">
            <a:xfrm>
              <a:off x="4968174" y="1346231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34" name="Arc 2454"/>
            <p:cNvSpPr>
              <a:spLocks/>
            </p:cNvSpPr>
            <p:nvPr/>
          </p:nvSpPr>
          <p:spPr bwMode="auto">
            <a:xfrm>
              <a:off x="4968174" y="1346231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35" name="Oval 2455"/>
            <p:cNvSpPr>
              <a:spLocks noChangeArrowheads="1"/>
            </p:cNvSpPr>
            <p:nvPr/>
          </p:nvSpPr>
          <p:spPr bwMode="auto">
            <a:xfrm>
              <a:off x="5215010" y="13462314"/>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36" name="Arc 2456"/>
            <p:cNvSpPr>
              <a:spLocks/>
            </p:cNvSpPr>
            <p:nvPr/>
          </p:nvSpPr>
          <p:spPr bwMode="auto">
            <a:xfrm>
              <a:off x="5215010" y="13462314"/>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37" name="Oval 2457"/>
            <p:cNvSpPr>
              <a:spLocks noChangeArrowheads="1"/>
            </p:cNvSpPr>
            <p:nvPr/>
          </p:nvSpPr>
          <p:spPr bwMode="auto">
            <a:xfrm>
              <a:off x="5470988" y="1346231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38" name="Arc 2458"/>
            <p:cNvSpPr>
              <a:spLocks/>
            </p:cNvSpPr>
            <p:nvPr/>
          </p:nvSpPr>
          <p:spPr bwMode="auto">
            <a:xfrm>
              <a:off x="5470988" y="1346231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39" name="Oval 2459"/>
            <p:cNvSpPr>
              <a:spLocks noChangeArrowheads="1"/>
            </p:cNvSpPr>
            <p:nvPr/>
          </p:nvSpPr>
          <p:spPr bwMode="auto">
            <a:xfrm>
              <a:off x="5717824" y="1346231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40" name="Arc 2460"/>
            <p:cNvSpPr>
              <a:spLocks/>
            </p:cNvSpPr>
            <p:nvPr/>
          </p:nvSpPr>
          <p:spPr bwMode="auto">
            <a:xfrm>
              <a:off x="5717824" y="1346231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41" name="Oval 2461"/>
            <p:cNvSpPr>
              <a:spLocks noChangeArrowheads="1"/>
            </p:cNvSpPr>
            <p:nvPr/>
          </p:nvSpPr>
          <p:spPr bwMode="auto">
            <a:xfrm>
              <a:off x="2880735" y="13608814"/>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42" name="Arc 2462"/>
            <p:cNvSpPr>
              <a:spLocks/>
            </p:cNvSpPr>
            <p:nvPr/>
          </p:nvSpPr>
          <p:spPr bwMode="auto">
            <a:xfrm>
              <a:off x="2880735" y="13608814"/>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43" name="Oval 2463"/>
            <p:cNvSpPr>
              <a:spLocks noChangeArrowheads="1"/>
            </p:cNvSpPr>
            <p:nvPr/>
          </p:nvSpPr>
          <p:spPr bwMode="auto">
            <a:xfrm>
              <a:off x="3127571" y="13608814"/>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44" name="Arc 2464"/>
            <p:cNvSpPr>
              <a:spLocks/>
            </p:cNvSpPr>
            <p:nvPr/>
          </p:nvSpPr>
          <p:spPr bwMode="auto">
            <a:xfrm>
              <a:off x="3127571" y="13608814"/>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45" name="Oval 2465"/>
            <p:cNvSpPr>
              <a:spLocks noChangeArrowheads="1"/>
            </p:cNvSpPr>
            <p:nvPr/>
          </p:nvSpPr>
          <p:spPr bwMode="auto">
            <a:xfrm>
              <a:off x="3621243" y="13608814"/>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46" name="Arc 2466"/>
            <p:cNvSpPr>
              <a:spLocks/>
            </p:cNvSpPr>
            <p:nvPr/>
          </p:nvSpPr>
          <p:spPr bwMode="auto">
            <a:xfrm>
              <a:off x="3621243" y="13608814"/>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47" name="Oval 2467"/>
            <p:cNvSpPr>
              <a:spLocks noChangeArrowheads="1"/>
            </p:cNvSpPr>
            <p:nvPr/>
          </p:nvSpPr>
          <p:spPr bwMode="auto">
            <a:xfrm>
              <a:off x="3374407" y="13608814"/>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48" name="Arc 2468"/>
            <p:cNvSpPr>
              <a:spLocks/>
            </p:cNvSpPr>
            <p:nvPr/>
          </p:nvSpPr>
          <p:spPr bwMode="auto">
            <a:xfrm>
              <a:off x="3374407" y="13608814"/>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49" name="Oval 2469"/>
            <p:cNvSpPr>
              <a:spLocks noChangeArrowheads="1"/>
            </p:cNvSpPr>
            <p:nvPr/>
          </p:nvSpPr>
          <p:spPr bwMode="auto">
            <a:xfrm>
              <a:off x="3869602" y="13608814"/>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50" name="Arc 2470"/>
            <p:cNvSpPr>
              <a:spLocks/>
            </p:cNvSpPr>
            <p:nvPr/>
          </p:nvSpPr>
          <p:spPr bwMode="auto">
            <a:xfrm>
              <a:off x="3869602" y="13608814"/>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51" name="Oval 2471"/>
            <p:cNvSpPr>
              <a:spLocks noChangeArrowheads="1"/>
            </p:cNvSpPr>
            <p:nvPr/>
          </p:nvSpPr>
          <p:spPr bwMode="auto">
            <a:xfrm>
              <a:off x="4116438" y="13608814"/>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52" name="Arc 2472"/>
            <p:cNvSpPr>
              <a:spLocks/>
            </p:cNvSpPr>
            <p:nvPr/>
          </p:nvSpPr>
          <p:spPr bwMode="auto">
            <a:xfrm>
              <a:off x="4116438" y="13608814"/>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53" name="Oval 2473"/>
            <p:cNvSpPr>
              <a:spLocks noChangeArrowheads="1"/>
            </p:cNvSpPr>
            <p:nvPr/>
          </p:nvSpPr>
          <p:spPr bwMode="auto">
            <a:xfrm>
              <a:off x="4370893" y="13608814"/>
              <a:ext cx="246836"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54" name="Arc 2474"/>
            <p:cNvSpPr>
              <a:spLocks/>
            </p:cNvSpPr>
            <p:nvPr/>
          </p:nvSpPr>
          <p:spPr bwMode="auto">
            <a:xfrm>
              <a:off x="4370893" y="13608814"/>
              <a:ext cx="246836"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55" name="Oval 2475"/>
            <p:cNvSpPr>
              <a:spLocks noChangeArrowheads="1"/>
            </p:cNvSpPr>
            <p:nvPr/>
          </p:nvSpPr>
          <p:spPr bwMode="auto">
            <a:xfrm>
              <a:off x="4610110" y="13608814"/>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56" name="Arc 2476"/>
            <p:cNvSpPr>
              <a:spLocks/>
            </p:cNvSpPr>
            <p:nvPr/>
          </p:nvSpPr>
          <p:spPr bwMode="auto">
            <a:xfrm>
              <a:off x="4610110" y="13608814"/>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57" name="Oval 2477"/>
            <p:cNvSpPr>
              <a:spLocks noChangeArrowheads="1"/>
            </p:cNvSpPr>
            <p:nvPr/>
          </p:nvSpPr>
          <p:spPr bwMode="auto">
            <a:xfrm>
              <a:off x="4856946" y="13608814"/>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58" name="Arc 2478"/>
            <p:cNvSpPr>
              <a:spLocks/>
            </p:cNvSpPr>
            <p:nvPr/>
          </p:nvSpPr>
          <p:spPr bwMode="auto">
            <a:xfrm>
              <a:off x="4856946" y="13608814"/>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59" name="Oval 2479"/>
            <p:cNvSpPr>
              <a:spLocks noChangeArrowheads="1"/>
            </p:cNvSpPr>
            <p:nvPr/>
          </p:nvSpPr>
          <p:spPr bwMode="auto">
            <a:xfrm>
              <a:off x="5103782" y="13608814"/>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60" name="Arc 2480"/>
            <p:cNvSpPr>
              <a:spLocks/>
            </p:cNvSpPr>
            <p:nvPr/>
          </p:nvSpPr>
          <p:spPr bwMode="auto">
            <a:xfrm>
              <a:off x="5103782" y="13608814"/>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61" name="Oval 2481"/>
            <p:cNvSpPr>
              <a:spLocks noChangeArrowheads="1"/>
            </p:cNvSpPr>
            <p:nvPr/>
          </p:nvSpPr>
          <p:spPr bwMode="auto">
            <a:xfrm>
              <a:off x="5350618" y="13608814"/>
              <a:ext cx="263596"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62" name="Arc 2482"/>
            <p:cNvSpPr>
              <a:spLocks/>
            </p:cNvSpPr>
            <p:nvPr/>
          </p:nvSpPr>
          <p:spPr bwMode="auto">
            <a:xfrm>
              <a:off x="5350618" y="13608814"/>
              <a:ext cx="263596"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63" name="Oval 2483"/>
            <p:cNvSpPr>
              <a:spLocks noChangeArrowheads="1"/>
            </p:cNvSpPr>
            <p:nvPr/>
          </p:nvSpPr>
          <p:spPr bwMode="auto">
            <a:xfrm>
              <a:off x="5606596" y="13608814"/>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64" name="Arc 2484"/>
            <p:cNvSpPr>
              <a:spLocks/>
            </p:cNvSpPr>
            <p:nvPr/>
          </p:nvSpPr>
          <p:spPr bwMode="auto">
            <a:xfrm>
              <a:off x="5606596" y="13608814"/>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65" name="Oval 2485"/>
            <p:cNvSpPr>
              <a:spLocks noChangeArrowheads="1"/>
            </p:cNvSpPr>
            <p:nvPr/>
          </p:nvSpPr>
          <p:spPr bwMode="auto">
            <a:xfrm>
              <a:off x="2761888" y="13764869"/>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66" name="Arc 2486"/>
            <p:cNvSpPr>
              <a:spLocks/>
            </p:cNvSpPr>
            <p:nvPr/>
          </p:nvSpPr>
          <p:spPr bwMode="auto">
            <a:xfrm>
              <a:off x="2761888" y="13764869"/>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67" name="Oval 2487"/>
            <p:cNvSpPr>
              <a:spLocks noChangeArrowheads="1"/>
            </p:cNvSpPr>
            <p:nvPr/>
          </p:nvSpPr>
          <p:spPr bwMode="auto">
            <a:xfrm>
              <a:off x="3016342" y="1376486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68" name="Arc 2488"/>
            <p:cNvSpPr>
              <a:spLocks/>
            </p:cNvSpPr>
            <p:nvPr/>
          </p:nvSpPr>
          <p:spPr bwMode="auto">
            <a:xfrm>
              <a:off x="3016342" y="1376486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69" name="Oval 2489"/>
            <p:cNvSpPr>
              <a:spLocks noChangeArrowheads="1"/>
            </p:cNvSpPr>
            <p:nvPr/>
          </p:nvSpPr>
          <p:spPr bwMode="auto">
            <a:xfrm>
              <a:off x="3510014" y="13764869"/>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70" name="Arc 2490"/>
            <p:cNvSpPr>
              <a:spLocks/>
            </p:cNvSpPr>
            <p:nvPr/>
          </p:nvSpPr>
          <p:spPr bwMode="auto">
            <a:xfrm>
              <a:off x="3510014" y="13764869"/>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71" name="Oval 2491"/>
            <p:cNvSpPr>
              <a:spLocks noChangeArrowheads="1"/>
            </p:cNvSpPr>
            <p:nvPr/>
          </p:nvSpPr>
          <p:spPr bwMode="auto">
            <a:xfrm>
              <a:off x="3263178" y="1376486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72" name="Arc 2492"/>
            <p:cNvSpPr>
              <a:spLocks/>
            </p:cNvSpPr>
            <p:nvPr/>
          </p:nvSpPr>
          <p:spPr bwMode="auto">
            <a:xfrm>
              <a:off x="3263178" y="1376486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73" name="Oval 2493"/>
            <p:cNvSpPr>
              <a:spLocks noChangeArrowheads="1"/>
            </p:cNvSpPr>
            <p:nvPr/>
          </p:nvSpPr>
          <p:spPr bwMode="auto">
            <a:xfrm>
              <a:off x="3756850" y="13764869"/>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74" name="Arc 2494"/>
            <p:cNvSpPr>
              <a:spLocks/>
            </p:cNvSpPr>
            <p:nvPr/>
          </p:nvSpPr>
          <p:spPr bwMode="auto">
            <a:xfrm>
              <a:off x="3756850" y="13764869"/>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75" name="Oval 2495"/>
            <p:cNvSpPr>
              <a:spLocks noChangeArrowheads="1"/>
            </p:cNvSpPr>
            <p:nvPr/>
          </p:nvSpPr>
          <p:spPr bwMode="auto">
            <a:xfrm>
              <a:off x="4003686" y="13755315"/>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76" name="Arc 2496"/>
            <p:cNvSpPr>
              <a:spLocks/>
            </p:cNvSpPr>
            <p:nvPr/>
          </p:nvSpPr>
          <p:spPr bwMode="auto">
            <a:xfrm>
              <a:off x="4003686" y="13755315"/>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77" name="Oval 2497"/>
            <p:cNvSpPr>
              <a:spLocks noChangeArrowheads="1"/>
            </p:cNvSpPr>
            <p:nvPr/>
          </p:nvSpPr>
          <p:spPr bwMode="auto">
            <a:xfrm>
              <a:off x="4252046" y="1376486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78" name="Arc 2498"/>
            <p:cNvSpPr>
              <a:spLocks/>
            </p:cNvSpPr>
            <p:nvPr/>
          </p:nvSpPr>
          <p:spPr bwMode="auto">
            <a:xfrm>
              <a:off x="4252046" y="1376486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79" name="Oval 2499"/>
            <p:cNvSpPr>
              <a:spLocks noChangeArrowheads="1"/>
            </p:cNvSpPr>
            <p:nvPr/>
          </p:nvSpPr>
          <p:spPr bwMode="auto">
            <a:xfrm>
              <a:off x="4498882" y="1376486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80" name="Arc 2500"/>
            <p:cNvSpPr>
              <a:spLocks/>
            </p:cNvSpPr>
            <p:nvPr/>
          </p:nvSpPr>
          <p:spPr bwMode="auto">
            <a:xfrm>
              <a:off x="4498882" y="1376486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81" name="Oval 2501"/>
            <p:cNvSpPr>
              <a:spLocks noChangeArrowheads="1"/>
            </p:cNvSpPr>
            <p:nvPr/>
          </p:nvSpPr>
          <p:spPr bwMode="auto">
            <a:xfrm>
              <a:off x="4745717" y="1376486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82" name="Arc 2502"/>
            <p:cNvSpPr>
              <a:spLocks/>
            </p:cNvSpPr>
            <p:nvPr/>
          </p:nvSpPr>
          <p:spPr bwMode="auto">
            <a:xfrm>
              <a:off x="4745717" y="1376486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83" name="Oval 2503"/>
            <p:cNvSpPr>
              <a:spLocks noChangeArrowheads="1"/>
            </p:cNvSpPr>
            <p:nvPr/>
          </p:nvSpPr>
          <p:spPr bwMode="auto">
            <a:xfrm>
              <a:off x="4992553" y="1376486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84" name="Arc 2504"/>
            <p:cNvSpPr>
              <a:spLocks/>
            </p:cNvSpPr>
            <p:nvPr/>
          </p:nvSpPr>
          <p:spPr bwMode="auto">
            <a:xfrm>
              <a:off x="4992553" y="1376486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85" name="Oval 2505"/>
            <p:cNvSpPr>
              <a:spLocks noChangeArrowheads="1"/>
            </p:cNvSpPr>
            <p:nvPr/>
          </p:nvSpPr>
          <p:spPr bwMode="auto">
            <a:xfrm>
              <a:off x="5239389" y="13764869"/>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86" name="Arc 2506"/>
            <p:cNvSpPr>
              <a:spLocks/>
            </p:cNvSpPr>
            <p:nvPr/>
          </p:nvSpPr>
          <p:spPr bwMode="auto">
            <a:xfrm>
              <a:off x="5239389" y="13764869"/>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87" name="Oval 2507"/>
            <p:cNvSpPr>
              <a:spLocks noChangeArrowheads="1"/>
            </p:cNvSpPr>
            <p:nvPr/>
          </p:nvSpPr>
          <p:spPr bwMode="auto">
            <a:xfrm>
              <a:off x="5486225" y="13755315"/>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88" name="Arc 2508"/>
            <p:cNvSpPr>
              <a:spLocks/>
            </p:cNvSpPr>
            <p:nvPr/>
          </p:nvSpPr>
          <p:spPr bwMode="auto">
            <a:xfrm>
              <a:off x="5486225" y="13755315"/>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89" name="Oval 2509"/>
            <p:cNvSpPr>
              <a:spLocks noChangeArrowheads="1"/>
            </p:cNvSpPr>
            <p:nvPr/>
          </p:nvSpPr>
          <p:spPr bwMode="auto">
            <a:xfrm>
              <a:off x="2649136" y="13911369"/>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90" name="Arc 2510"/>
            <p:cNvSpPr>
              <a:spLocks/>
            </p:cNvSpPr>
            <p:nvPr/>
          </p:nvSpPr>
          <p:spPr bwMode="auto">
            <a:xfrm>
              <a:off x="2649136" y="13911369"/>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91" name="Oval 2511"/>
            <p:cNvSpPr>
              <a:spLocks noChangeArrowheads="1"/>
            </p:cNvSpPr>
            <p:nvPr/>
          </p:nvSpPr>
          <p:spPr bwMode="auto">
            <a:xfrm>
              <a:off x="2895972" y="13911369"/>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92" name="Arc 2512"/>
            <p:cNvSpPr>
              <a:spLocks/>
            </p:cNvSpPr>
            <p:nvPr/>
          </p:nvSpPr>
          <p:spPr bwMode="auto">
            <a:xfrm>
              <a:off x="2895972" y="13911369"/>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93" name="Oval 2513"/>
            <p:cNvSpPr>
              <a:spLocks noChangeArrowheads="1"/>
            </p:cNvSpPr>
            <p:nvPr/>
          </p:nvSpPr>
          <p:spPr bwMode="auto">
            <a:xfrm>
              <a:off x="3398786" y="1391136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94" name="Arc 2514"/>
            <p:cNvSpPr>
              <a:spLocks/>
            </p:cNvSpPr>
            <p:nvPr/>
          </p:nvSpPr>
          <p:spPr bwMode="auto">
            <a:xfrm>
              <a:off x="3398786" y="1391136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95" name="Oval 2515"/>
            <p:cNvSpPr>
              <a:spLocks noChangeArrowheads="1"/>
            </p:cNvSpPr>
            <p:nvPr/>
          </p:nvSpPr>
          <p:spPr bwMode="auto">
            <a:xfrm>
              <a:off x="3151950" y="1391136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96" name="Arc 2516"/>
            <p:cNvSpPr>
              <a:spLocks/>
            </p:cNvSpPr>
            <p:nvPr/>
          </p:nvSpPr>
          <p:spPr bwMode="auto">
            <a:xfrm>
              <a:off x="3151950" y="1391136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97" name="Oval 2517"/>
            <p:cNvSpPr>
              <a:spLocks noChangeArrowheads="1"/>
            </p:cNvSpPr>
            <p:nvPr/>
          </p:nvSpPr>
          <p:spPr bwMode="auto">
            <a:xfrm>
              <a:off x="3645622" y="1391136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98" name="Arc 2518"/>
            <p:cNvSpPr>
              <a:spLocks/>
            </p:cNvSpPr>
            <p:nvPr/>
          </p:nvSpPr>
          <p:spPr bwMode="auto">
            <a:xfrm>
              <a:off x="3645622" y="1391136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99" name="Oval 2519"/>
            <p:cNvSpPr>
              <a:spLocks noChangeArrowheads="1"/>
            </p:cNvSpPr>
            <p:nvPr/>
          </p:nvSpPr>
          <p:spPr bwMode="auto">
            <a:xfrm>
              <a:off x="3892458" y="1390022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00" name="Arc 2520"/>
            <p:cNvSpPr>
              <a:spLocks/>
            </p:cNvSpPr>
            <p:nvPr/>
          </p:nvSpPr>
          <p:spPr bwMode="auto">
            <a:xfrm>
              <a:off x="3892458" y="1390022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01" name="Oval 2521"/>
            <p:cNvSpPr>
              <a:spLocks noChangeArrowheads="1"/>
            </p:cNvSpPr>
            <p:nvPr/>
          </p:nvSpPr>
          <p:spPr bwMode="auto">
            <a:xfrm>
              <a:off x="4139293" y="13911369"/>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02" name="Arc 2522"/>
            <p:cNvSpPr>
              <a:spLocks/>
            </p:cNvSpPr>
            <p:nvPr/>
          </p:nvSpPr>
          <p:spPr bwMode="auto">
            <a:xfrm>
              <a:off x="4139293" y="13911369"/>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03" name="Oval 2523"/>
            <p:cNvSpPr>
              <a:spLocks noChangeArrowheads="1"/>
            </p:cNvSpPr>
            <p:nvPr/>
          </p:nvSpPr>
          <p:spPr bwMode="auto">
            <a:xfrm>
              <a:off x="4387653" y="1391136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04" name="Arc 2524"/>
            <p:cNvSpPr>
              <a:spLocks/>
            </p:cNvSpPr>
            <p:nvPr/>
          </p:nvSpPr>
          <p:spPr bwMode="auto">
            <a:xfrm>
              <a:off x="4387653" y="1391136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05" name="Oval 2525"/>
            <p:cNvSpPr>
              <a:spLocks noChangeArrowheads="1"/>
            </p:cNvSpPr>
            <p:nvPr/>
          </p:nvSpPr>
          <p:spPr bwMode="auto">
            <a:xfrm>
              <a:off x="4634489" y="1391136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06" name="Arc 2526"/>
            <p:cNvSpPr>
              <a:spLocks/>
            </p:cNvSpPr>
            <p:nvPr/>
          </p:nvSpPr>
          <p:spPr bwMode="auto">
            <a:xfrm>
              <a:off x="4634489" y="1391136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07" name="Oval 2527"/>
            <p:cNvSpPr>
              <a:spLocks noChangeArrowheads="1"/>
            </p:cNvSpPr>
            <p:nvPr/>
          </p:nvSpPr>
          <p:spPr bwMode="auto">
            <a:xfrm>
              <a:off x="4881325" y="1391136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08" name="Arc 2528"/>
            <p:cNvSpPr>
              <a:spLocks/>
            </p:cNvSpPr>
            <p:nvPr/>
          </p:nvSpPr>
          <p:spPr bwMode="auto">
            <a:xfrm>
              <a:off x="4881325" y="1391136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09" name="Oval 2529"/>
            <p:cNvSpPr>
              <a:spLocks noChangeArrowheads="1"/>
            </p:cNvSpPr>
            <p:nvPr/>
          </p:nvSpPr>
          <p:spPr bwMode="auto">
            <a:xfrm>
              <a:off x="5128161" y="1391136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10" name="Arc 2530"/>
            <p:cNvSpPr>
              <a:spLocks/>
            </p:cNvSpPr>
            <p:nvPr/>
          </p:nvSpPr>
          <p:spPr bwMode="auto">
            <a:xfrm>
              <a:off x="5128161" y="1391136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11" name="Oval 2531"/>
            <p:cNvSpPr>
              <a:spLocks noChangeArrowheads="1"/>
            </p:cNvSpPr>
            <p:nvPr/>
          </p:nvSpPr>
          <p:spPr bwMode="auto">
            <a:xfrm>
              <a:off x="5374997" y="1390022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12" name="Arc 2532"/>
            <p:cNvSpPr>
              <a:spLocks/>
            </p:cNvSpPr>
            <p:nvPr/>
          </p:nvSpPr>
          <p:spPr bwMode="auto">
            <a:xfrm>
              <a:off x="5374997" y="1390022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13" name="Oval 2533"/>
            <p:cNvSpPr>
              <a:spLocks noChangeArrowheads="1"/>
            </p:cNvSpPr>
            <p:nvPr/>
          </p:nvSpPr>
          <p:spPr bwMode="auto">
            <a:xfrm>
              <a:off x="2537907" y="14056277"/>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14" name="Arc 2534"/>
            <p:cNvSpPr>
              <a:spLocks/>
            </p:cNvSpPr>
            <p:nvPr/>
          </p:nvSpPr>
          <p:spPr bwMode="auto">
            <a:xfrm>
              <a:off x="2537907" y="14056277"/>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15" name="Oval 2535"/>
            <p:cNvSpPr>
              <a:spLocks noChangeArrowheads="1"/>
            </p:cNvSpPr>
            <p:nvPr/>
          </p:nvSpPr>
          <p:spPr bwMode="auto">
            <a:xfrm>
              <a:off x="2784743" y="14056277"/>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16" name="Arc 2536"/>
            <p:cNvSpPr>
              <a:spLocks/>
            </p:cNvSpPr>
            <p:nvPr/>
          </p:nvSpPr>
          <p:spPr bwMode="auto">
            <a:xfrm>
              <a:off x="2784743" y="14056277"/>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17" name="Oval 2537"/>
            <p:cNvSpPr>
              <a:spLocks noChangeArrowheads="1"/>
            </p:cNvSpPr>
            <p:nvPr/>
          </p:nvSpPr>
          <p:spPr bwMode="auto">
            <a:xfrm>
              <a:off x="3287557" y="140562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18" name="Arc 2538"/>
            <p:cNvSpPr>
              <a:spLocks/>
            </p:cNvSpPr>
            <p:nvPr/>
          </p:nvSpPr>
          <p:spPr bwMode="auto">
            <a:xfrm>
              <a:off x="3287557" y="140562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19" name="Oval 2539"/>
            <p:cNvSpPr>
              <a:spLocks noChangeArrowheads="1"/>
            </p:cNvSpPr>
            <p:nvPr/>
          </p:nvSpPr>
          <p:spPr bwMode="auto">
            <a:xfrm>
              <a:off x="3031579" y="14056277"/>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20" name="Arc 2540"/>
            <p:cNvSpPr>
              <a:spLocks/>
            </p:cNvSpPr>
            <p:nvPr/>
          </p:nvSpPr>
          <p:spPr bwMode="auto">
            <a:xfrm>
              <a:off x="3031579" y="14056277"/>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21" name="Oval 2541"/>
            <p:cNvSpPr>
              <a:spLocks noChangeArrowheads="1"/>
            </p:cNvSpPr>
            <p:nvPr/>
          </p:nvSpPr>
          <p:spPr bwMode="auto">
            <a:xfrm>
              <a:off x="3534393" y="140562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22" name="Arc 2542"/>
            <p:cNvSpPr>
              <a:spLocks/>
            </p:cNvSpPr>
            <p:nvPr/>
          </p:nvSpPr>
          <p:spPr bwMode="auto">
            <a:xfrm>
              <a:off x="3534393" y="140562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23" name="Oval 2543"/>
            <p:cNvSpPr>
              <a:spLocks noChangeArrowheads="1"/>
            </p:cNvSpPr>
            <p:nvPr/>
          </p:nvSpPr>
          <p:spPr bwMode="auto">
            <a:xfrm>
              <a:off x="3781229" y="1404672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24" name="Arc 2544"/>
            <p:cNvSpPr>
              <a:spLocks/>
            </p:cNvSpPr>
            <p:nvPr/>
          </p:nvSpPr>
          <p:spPr bwMode="auto">
            <a:xfrm>
              <a:off x="3781229" y="1404672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25" name="Oval 2545"/>
            <p:cNvSpPr>
              <a:spLocks noChangeArrowheads="1"/>
            </p:cNvSpPr>
            <p:nvPr/>
          </p:nvSpPr>
          <p:spPr bwMode="auto">
            <a:xfrm>
              <a:off x="4028065" y="14056277"/>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26" name="Arc 2546"/>
            <p:cNvSpPr>
              <a:spLocks/>
            </p:cNvSpPr>
            <p:nvPr/>
          </p:nvSpPr>
          <p:spPr bwMode="auto">
            <a:xfrm>
              <a:off x="4028065" y="14056277"/>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27" name="Oval 2547"/>
            <p:cNvSpPr>
              <a:spLocks noChangeArrowheads="1"/>
            </p:cNvSpPr>
            <p:nvPr/>
          </p:nvSpPr>
          <p:spPr bwMode="auto">
            <a:xfrm>
              <a:off x="4274901" y="14056277"/>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28" name="Arc 2548"/>
            <p:cNvSpPr>
              <a:spLocks/>
            </p:cNvSpPr>
            <p:nvPr/>
          </p:nvSpPr>
          <p:spPr bwMode="auto">
            <a:xfrm>
              <a:off x="4274901" y="14056277"/>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29" name="Oval 2549"/>
            <p:cNvSpPr>
              <a:spLocks noChangeArrowheads="1"/>
            </p:cNvSpPr>
            <p:nvPr/>
          </p:nvSpPr>
          <p:spPr bwMode="auto">
            <a:xfrm>
              <a:off x="4514118" y="14056277"/>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30" name="Arc 2550"/>
            <p:cNvSpPr>
              <a:spLocks/>
            </p:cNvSpPr>
            <p:nvPr/>
          </p:nvSpPr>
          <p:spPr bwMode="auto">
            <a:xfrm>
              <a:off x="4514118" y="14056277"/>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31" name="Oval 2551"/>
            <p:cNvSpPr>
              <a:spLocks noChangeArrowheads="1"/>
            </p:cNvSpPr>
            <p:nvPr/>
          </p:nvSpPr>
          <p:spPr bwMode="auto">
            <a:xfrm>
              <a:off x="4770096" y="140562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32" name="Arc 2552"/>
            <p:cNvSpPr>
              <a:spLocks/>
            </p:cNvSpPr>
            <p:nvPr/>
          </p:nvSpPr>
          <p:spPr bwMode="auto">
            <a:xfrm>
              <a:off x="4770096" y="140562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33" name="Oval 2553"/>
            <p:cNvSpPr>
              <a:spLocks noChangeArrowheads="1"/>
            </p:cNvSpPr>
            <p:nvPr/>
          </p:nvSpPr>
          <p:spPr bwMode="auto">
            <a:xfrm>
              <a:off x="5016932" y="140562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34" name="Arc 2554"/>
            <p:cNvSpPr>
              <a:spLocks/>
            </p:cNvSpPr>
            <p:nvPr/>
          </p:nvSpPr>
          <p:spPr bwMode="auto">
            <a:xfrm>
              <a:off x="5016932" y="140562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35" name="Oval 2555"/>
            <p:cNvSpPr>
              <a:spLocks noChangeArrowheads="1"/>
            </p:cNvSpPr>
            <p:nvPr/>
          </p:nvSpPr>
          <p:spPr bwMode="auto">
            <a:xfrm>
              <a:off x="5263768" y="1404672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36" name="Arc 2556"/>
            <p:cNvSpPr>
              <a:spLocks/>
            </p:cNvSpPr>
            <p:nvPr/>
          </p:nvSpPr>
          <p:spPr bwMode="auto">
            <a:xfrm>
              <a:off x="5263768" y="1404672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37" name="Oval 2557"/>
            <p:cNvSpPr>
              <a:spLocks noChangeArrowheads="1"/>
            </p:cNvSpPr>
            <p:nvPr/>
          </p:nvSpPr>
          <p:spPr bwMode="auto">
            <a:xfrm>
              <a:off x="2426679" y="142027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38" name="Arc 2558"/>
            <p:cNvSpPr>
              <a:spLocks/>
            </p:cNvSpPr>
            <p:nvPr/>
          </p:nvSpPr>
          <p:spPr bwMode="auto">
            <a:xfrm>
              <a:off x="2426679" y="142027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39" name="Oval 2559"/>
            <p:cNvSpPr>
              <a:spLocks noChangeArrowheads="1"/>
            </p:cNvSpPr>
            <p:nvPr/>
          </p:nvSpPr>
          <p:spPr bwMode="auto">
            <a:xfrm>
              <a:off x="2673515" y="142027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40" name="Arc 2560"/>
            <p:cNvSpPr>
              <a:spLocks/>
            </p:cNvSpPr>
            <p:nvPr/>
          </p:nvSpPr>
          <p:spPr bwMode="auto">
            <a:xfrm>
              <a:off x="2673515" y="142027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41" name="Oval 2561"/>
            <p:cNvSpPr>
              <a:spLocks noChangeArrowheads="1"/>
            </p:cNvSpPr>
            <p:nvPr/>
          </p:nvSpPr>
          <p:spPr bwMode="auto">
            <a:xfrm>
              <a:off x="3176329" y="142027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42" name="Arc 2562"/>
            <p:cNvSpPr>
              <a:spLocks/>
            </p:cNvSpPr>
            <p:nvPr/>
          </p:nvSpPr>
          <p:spPr bwMode="auto">
            <a:xfrm>
              <a:off x="3176329" y="142027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43" name="Oval 2563"/>
            <p:cNvSpPr>
              <a:spLocks noChangeArrowheads="1"/>
            </p:cNvSpPr>
            <p:nvPr/>
          </p:nvSpPr>
          <p:spPr bwMode="auto">
            <a:xfrm>
              <a:off x="2920351" y="14202777"/>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44" name="Arc 2564"/>
            <p:cNvSpPr>
              <a:spLocks/>
            </p:cNvSpPr>
            <p:nvPr/>
          </p:nvSpPr>
          <p:spPr bwMode="auto">
            <a:xfrm>
              <a:off x="2920351" y="14202777"/>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45" name="Oval 2566"/>
            <p:cNvSpPr>
              <a:spLocks noChangeArrowheads="1"/>
            </p:cNvSpPr>
            <p:nvPr/>
          </p:nvSpPr>
          <p:spPr bwMode="auto">
            <a:xfrm>
              <a:off x="3423165" y="142027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46" name="Arc 2567"/>
            <p:cNvSpPr>
              <a:spLocks/>
            </p:cNvSpPr>
            <p:nvPr/>
          </p:nvSpPr>
          <p:spPr bwMode="auto">
            <a:xfrm>
              <a:off x="3423165" y="142027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47" name="Oval 2568"/>
            <p:cNvSpPr>
              <a:spLocks noChangeArrowheads="1"/>
            </p:cNvSpPr>
            <p:nvPr/>
          </p:nvSpPr>
          <p:spPr bwMode="auto">
            <a:xfrm>
              <a:off x="3670000" y="14193223"/>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48" name="Arc 2569"/>
            <p:cNvSpPr>
              <a:spLocks/>
            </p:cNvSpPr>
            <p:nvPr/>
          </p:nvSpPr>
          <p:spPr bwMode="auto">
            <a:xfrm>
              <a:off x="3670000" y="14193223"/>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49" name="Oval 2570"/>
            <p:cNvSpPr>
              <a:spLocks noChangeArrowheads="1"/>
            </p:cNvSpPr>
            <p:nvPr/>
          </p:nvSpPr>
          <p:spPr bwMode="auto">
            <a:xfrm>
              <a:off x="3916836" y="142027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50" name="Arc 2571"/>
            <p:cNvSpPr>
              <a:spLocks/>
            </p:cNvSpPr>
            <p:nvPr/>
          </p:nvSpPr>
          <p:spPr bwMode="auto">
            <a:xfrm>
              <a:off x="3916836" y="142027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51" name="Oval 2572"/>
            <p:cNvSpPr>
              <a:spLocks noChangeArrowheads="1"/>
            </p:cNvSpPr>
            <p:nvPr/>
          </p:nvSpPr>
          <p:spPr bwMode="auto">
            <a:xfrm>
              <a:off x="4163672" y="142027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52" name="Arc 2573"/>
            <p:cNvSpPr>
              <a:spLocks/>
            </p:cNvSpPr>
            <p:nvPr/>
          </p:nvSpPr>
          <p:spPr bwMode="auto">
            <a:xfrm>
              <a:off x="4163672" y="142027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53" name="Oval 2574"/>
            <p:cNvSpPr>
              <a:spLocks noChangeArrowheads="1"/>
            </p:cNvSpPr>
            <p:nvPr/>
          </p:nvSpPr>
          <p:spPr bwMode="auto">
            <a:xfrm>
              <a:off x="4410508" y="14202777"/>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54" name="Arc 2575"/>
            <p:cNvSpPr>
              <a:spLocks/>
            </p:cNvSpPr>
            <p:nvPr/>
          </p:nvSpPr>
          <p:spPr bwMode="auto">
            <a:xfrm>
              <a:off x="4410508" y="14202777"/>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55" name="Oval 2576"/>
            <p:cNvSpPr>
              <a:spLocks noChangeArrowheads="1"/>
            </p:cNvSpPr>
            <p:nvPr/>
          </p:nvSpPr>
          <p:spPr bwMode="auto">
            <a:xfrm>
              <a:off x="4649726" y="14202777"/>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56" name="Arc 2577"/>
            <p:cNvSpPr>
              <a:spLocks/>
            </p:cNvSpPr>
            <p:nvPr/>
          </p:nvSpPr>
          <p:spPr bwMode="auto">
            <a:xfrm>
              <a:off x="4649726" y="14202777"/>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57" name="Oval 2578"/>
            <p:cNvSpPr>
              <a:spLocks noChangeArrowheads="1"/>
            </p:cNvSpPr>
            <p:nvPr/>
          </p:nvSpPr>
          <p:spPr bwMode="auto">
            <a:xfrm>
              <a:off x="4905704" y="142027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58" name="Arc 2579"/>
            <p:cNvSpPr>
              <a:spLocks/>
            </p:cNvSpPr>
            <p:nvPr/>
          </p:nvSpPr>
          <p:spPr bwMode="auto">
            <a:xfrm>
              <a:off x="4905704" y="142027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59" name="Oval 2580"/>
            <p:cNvSpPr>
              <a:spLocks noChangeArrowheads="1"/>
            </p:cNvSpPr>
            <p:nvPr/>
          </p:nvSpPr>
          <p:spPr bwMode="auto">
            <a:xfrm>
              <a:off x="5152540" y="14193223"/>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60" name="Arc 2581"/>
            <p:cNvSpPr>
              <a:spLocks/>
            </p:cNvSpPr>
            <p:nvPr/>
          </p:nvSpPr>
          <p:spPr bwMode="auto">
            <a:xfrm>
              <a:off x="5152540" y="14193223"/>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61" name="Oval 2582"/>
            <p:cNvSpPr>
              <a:spLocks noChangeArrowheads="1"/>
            </p:cNvSpPr>
            <p:nvPr/>
          </p:nvSpPr>
          <p:spPr bwMode="auto">
            <a:xfrm>
              <a:off x="3199184" y="12836503"/>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62" name="Arc 2583"/>
            <p:cNvSpPr>
              <a:spLocks/>
            </p:cNvSpPr>
            <p:nvPr/>
          </p:nvSpPr>
          <p:spPr bwMode="auto">
            <a:xfrm>
              <a:off x="3199184" y="12836503"/>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63" name="Oval 2584"/>
            <p:cNvSpPr>
              <a:spLocks noChangeArrowheads="1"/>
            </p:cNvSpPr>
            <p:nvPr/>
          </p:nvSpPr>
          <p:spPr bwMode="auto">
            <a:xfrm>
              <a:off x="3446020" y="12836503"/>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64" name="Arc 2585"/>
            <p:cNvSpPr>
              <a:spLocks/>
            </p:cNvSpPr>
            <p:nvPr/>
          </p:nvSpPr>
          <p:spPr bwMode="auto">
            <a:xfrm>
              <a:off x="3446020" y="12836503"/>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65" name="Oval 2586"/>
            <p:cNvSpPr>
              <a:spLocks noChangeArrowheads="1"/>
            </p:cNvSpPr>
            <p:nvPr/>
          </p:nvSpPr>
          <p:spPr bwMode="auto">
            <a:xfrm>
              <a:off x="3948834" y="12836503"/>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66" name="Arc 2587"/>
            <p:cNvSpPr>
              <a:spLocks/>
            </p:cNvSpPr>
            <p:nvPr/>
          </p:nvSpPr>
          <p:spPr bwMode="auto">
            <a:xfrm>
              <a:off x="3948834" y="12836503"/>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67" name="Oval 2588"/>
            <p:cNvSpPr>
              <a:spLocks noChangeArrowheads="1"/>
            </p:cNvSpPr>
            <p:nvPr/>
          </p:nvSpPr>
          <p:spPr bwMode="auto">
            <a:xfrm>
              <a:off x="3694379" y="12836503"/>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68" name="Arc 2589"/>
            <p:cNvSpPr>
              <a:spLocks/>
            </p:cNvSpPr>
            <p:nvPr/>
          </p:nvSpPr>
          <p:spPr bwMode="auto">
            <a:xfrm>
              <a:off x="3694379" y="12836503"/>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69" name="Oval 2590"/>
            <p:cNvSpPr>
              <a:spLocks noChangeArrowheads="1"/>
            </p:cNvSpPr>
            <p:nvPr/>
          </p:nvSpPr>
          <p:spPr bwMode="auto">
            <a:xfrm>
              <a:off x="4195670" y="12836503"/>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70" name="Arc 2591"/>
            <p:cNvSpPr>
              <a:spLocks/>
            </p:cNvSpPr>
            <p:nvPr/>
          </p:nvSpPr>
          <p:spPr bwMode="auto">
            <a:xfrm>
              <a:off x="4195670" y="12836503"/>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71" name="Oval 2592"/>
            <p:cNvSpPr>
              <a:spLocks noChangeArrowheads="1"/>
            </p:cNvSpPr>
            <p:nvPr/>
          </p:nvSpPr>
          <p:spPr bwMode="auto">
            <a:xfrm>
              <a:off x="4442505" y="12826949"/>
              <a:ext cx="24683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72" name="Arc 2593"/>
            <p:cNvSpPr>
              <a:spLocks/>
            </p:cNvSpPr>
            <p:nvPr/>
          </p:nvSpPr>
          <p:spPr bwMode="auto">
            <a:xfrm>
              <a:off x="4442505" y="12826949"/>
              <a:ext cx="24683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73" name="Oval 2594"/>
            <p:cNvSpPr>
              <a:spLocks noChangeArrowheads="1"/>
            </p:cNvSpPr>
            <p:nvPr/>
          </p:nvSpPr>
          <p:spPr bwMode="auto">
            <a:xfrm>
              <a:off x="4681723" y="12836503"/>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74" name="Arc 2595"/>
            <p:cNvSpPr>
              <a:spLocks/>
            </p:cNvSpPr>
            <p:nvPr/>
          </p:nvSpPr>
          <p:spPr bwMode="auto">
            <a:xfrm>
              <a:off x="4681723" y="12836503"/>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75" name="Oval 2596"/>
            <p:cNvSpPr>
              <a:spLocks noChangeArrowheads="1"/>
            </p:cNvSpPr>
            <p:nvPr/>
          </p:nvSpPr>
          <p:spPr bwMode="auto">
            <a:xfrm>
              <a:off x="4928559" y="12836503"/>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76" name="Arc 2597"/>
            <p:cNvSpPr>
              <a:spLocks/>
            </p:cNvSpPr>
            <p:nvPr/>
          </p:nvSpPr>
          <p:spPr bwMode="auto">
            <a:xfrm>
              <a:off x="4928559" y="12836503"/>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77" name="Oval 2598"/>
            <p:cNvSpPr>
              <a:spLocks noChangeArrowheads="1"/>
            </p:cNvSpPr>
            <p:nvPr/>
          </p:nvSpPr>
          <p:spPr bwMode="auto">
            <a:xfrm>
              <a:off x="5184537" y="12836503"/>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78" name="Arc 2599"/>
            <p:cNvSpPr>
              <a:spLocks/>
            </p:cNvSpPr>
            <p:nvPr/>
          </p:nvSpPr>
          <p:spPr bwMode="auto">
            <a:xfrm>
              <a:off x="5184537" y="12836503"/>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79" name="Oval 2600"/>
            <p:cNvSpPr>
              <a:spLocks noChangeArrowheads="1"/>
            </p:cNvSpPr>
            <p:nvPr/>
          </p:nvSpPr>
          <p:spPr bwMode="auto">
            <a:xfrm>
              <a:off x="5431373" y="12836503"/>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80" name="Arc 2601"/>
            <p:cNvSpPr>
              <a:spLocks/>
            </p:cNvSpPr>
            <p:nvPr/>
          </p:nvSpPr>
          <p:spPr bwMode="auto">
            <a:xfrm>
              <a:off x="5431373" y="12836503"/>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81" name="Oval 2602"/>
            <p:cNvSpPr>
              <a:spLocks noChangeArrowheads="1"/>
            </p:cNvSpPr>
            <p:nvPr/>
          </p:nvSpPr>
          <p:spPr bwMode="auto">
            <a:xfrm>
              <a:off x="5678209" y="12836503"/>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82" name="Arc 2603"/>
            <p:cNvSpPr>
              <a:spLocks/>
            </p:cNvSpPr>
            <p:nvPr/>
          </p:nvSpPr>
          <p:spPr bwMode="auto">
            <a:xfrm>
              <a:off x="5678209" y="12836503"/>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83" name="Oval 2604"/>
            <p:cNvSpPr>
              <a:spLocks noChangeArrowheads="1"/>
            </p:cNvSpPr>
            <p:nvPr/>
          </p:nvSpPr>
          <p:spPr bwMode="auto">
            <a:xfrm>
              <a:off x="5925044" y="1282694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84" name="Arc 2605"/>
            <p:cNvSpPr>
              <a:spLocks/>
            </p:cNvSpPr>
            <p:nvPr/>
          </p:nvSpPr>
          <p:spPr bwMode="auto">
            <a:xfrm>
              <a:off x="5925044" y="1282694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85" name="Oval 2606"/>
            <p:cNvSpPr>
              <a:spLocks noChangeArrowheads="1"/>
            </p:cNvSpPr>
            <p:nvPr/>
          </p:nvSpPr>
          <p:spPr bwMode="auto">
            <a:xfrm>
              <a:off x="3087955" y="1298300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86" name="Arc 2607"/>
            <p:cNvSpPr>
              <a:spLocks/>
            </p:cNvSpPr>
            <p:nvPr/>
          </p:nvSpPr>
          <p:spPr bwMode="auto">
            <a:xfrm>
              <a:off x="3087955" y="1298300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87" name="Oval 2608"/>
            <p:cNvSpPr>
              <a:spLocks noChangeArrowheads="1"/>
            </p:cNvSpPr>
            <p:nvPr/>
          </p:nvSpPr>
          <p:spPr bwMode="auto">
            <a:xfrm>
              <a:off x="3334791" y="1298300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88" name="Arc 2609"/>
            <p:cNvSpPr>
              <a:spLocks/>
            </p:cNvSpPr>
            <p:nvPr/>
          </p:nvSpPr>
          <p:spPr bwMode="auto">
            <a:xfrm>
              <a:off x="3334791" y="1298300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89" name="Oval 2610"/>
            <p:cNvSpPr>
              <a:spLocks noChangeArrowheads="1"/>
            </p:cNvSpPr>
            <p:nvPr/>
          </p:nvSpPr>
          <p:spPr bwMode="auto">
            <a:xfrm>
              <a:off x="3837605" y="1298300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90" name="Arc 2611"/>
            <p:cNvSpPr>
              <a:spLocks/>
            </p:cNvSpPr>
            <p:nvPr/>
          </p:nvSpPr>
          <p:spPr bwMode="auto">
            <a:xfrm>
              <a:off x="3837605" y="1298300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91" name="Oval 2612"/>
            <p:cNvSpPr>
              <a:spLocks noChangeArrowheads="1"/>
            </p:cNvSpPr>
            <p:nvPr/>
          </p:nvSpPr>
          <p:spPr bwMode="auto">
            <a:xfrm>
              <a:off x="3581627" y="1298300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92" name="Arc 2613"/>
            <p:cNvSpPr>
              <a:spLocks/>
            </p:cNvSpPr>
            <p:nvPr/>
          </p:nvSpPr>
          <p:spPr bwMode="auto">
            <a:xfrm>
              <a:off x="3581627" y="1298300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93" name="Oval 2614"/>
            <p:cNvSpPr>
              <a:spLocks noChangeArrowheads="1"/>
            </p:cNvSpPr>
            <p:nvPr/>
          </p:nvSpPr>
          <p:spPr bwMode="auto">
            <a:xfrm>
              <a:off x="4084441" y="1298300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94" name="Arc 2615"/>
            <p:cNvSpPr>
              <a:spLocks/>
            </p:cNvSpPr>
            <p:nvPr/>
          </p:nvSpPr>
          <p:spPr bwMode="auto">
            <a:xfrm>
              <a:off x="4084441" y="1298300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95" name="Oval 2616"/>
            <p:cNvSpPr>
              <a:spLocks noChangeArrowheads="1"/>
            </p:cNvSpPr>
            <p:nvPr/>
          </p:nvSpPr>
          <p:spPr bwMode="auto">
            <a:xfrm>
              <a:off x="4331277" y="12971857"/>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96" name="Arc 2617"/>
            <p:cNvSpPr>
              <a:spLocks/>
            </p:cNvSpPr>
            <p:nvPr/>
          </p:nvSpPr>
          <p:spPr bwMode="auto">
            <a:xfrm>
              <a:off x="4331277" y="12971857"/>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97" name="Oval 2618"/>
            <p:cNvSpPr>
              <a:spLocks noChangeArrowheads="1"/>
            </p:cNvSpPr>
            <p:nvPr/>
          </p:nvSpPr>
          <p:spPr bwMode="auto">
            <a:xfrm>
              <a:off x="4570494" y="1298300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98" name="Arc 2619"/>
            <p:cNvSpPr>
              <a:spLocks/>
            </p:cNvSpPr>
            <p:nvPr/>
          </p:nvSpPr>
          <p:spPr bwMode="auto">
            <a:xfrm>
              <a:off x="4570494" y="1298300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99" name="Oval 2620"/>
            <p:cNvSpPr>
              <a:spLocks noChangeArrowheads="1"/>
            </p:cNvSpPr>
            <p:nvPr/>
          </p:nvSpPr>
          <p:spPr bwMode="auto">
            <a:xfrm>
              <a:off x="4817330" y="1298300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00" name="Arc 2621"/>
            <p:cNvSpPr>
              <a:spLocks/>
            </p:cNvSpPr>
            <p:nvPr/>
          </p:nvSpPr>
          <p:spPr bwMode="auto">
            <a:xfrm>
              <a:off x="4817330" y="1298300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01" name="Oval 2622"/>
            <p:cNvSpPr>
              <a:spLocks noChangeArrowheads="1"/>
            </p:cNvSpPr>
            <p:nvPr/>
          </p:nvSpPr>
          <p:spPr bwMode="auto">
            <a:xfrm>
              <a:off x="5064166" y="12983004"/>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02" name="Arc 2623"/>
            <p:cNvSpPr>
              <a:spLocks/>
            </p:cNvSpPr>
            <p:nvPr/>
          </p:nvSpPr>
          <p:spPr bwMode="auto">
            <a:xfrm>
              <a:off x="5064166" y="12983004"/>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03" name="Oval 2624"/>
            <p:cNvSpPr>
              <a:spLocks noChangeArrowheads="1"/>
            </p:cNvSpPr>
            <p:nvPr/>
          </p:nvSpPr>
          <p:spPr bwMode="auto">
            <a:xfrm>
              <a:off x="5318620" y="1298300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04" name="Arc 2625"/>
            <p:cNvSpPr>
              <a:spLocks/>
            </p:cNvSpPr>
            <p:nvPr/>
          </p:nvSpPr>
          <p:spPr bwMode="auto">
            <a:xfrm>
              <a:off x="5318620" y="1298300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05" name="Oval 2626"/>
            <p:cNvSpPr>
              <a:spLocks noChangeArrowheads="1"/>
            </p:cNvSpPr>
            <p:nvPr/>
          </p:nvSpPr>
          <p:spPr bwMode="auto">
            <a:xfrm>
              <a:off x="5566980" y="1298300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06" name="Arc 2627"/>
            <p:cNvSpPr>
              <a:spLocks/>
            </p:cNvSpPr>
            <p:nvPr/>
          </p:nvSpPr>
          <p:spPr bwMode="auto">
            <a:xfrm>
              <a:off x="5566980" y="1298300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07" name="Oval 2628"/>
            <p:cNvSpPr>
              <a:spLocks noChangeArrowheads="1"/>
            </p:cNvSpPr>
            <p:nvPr/>
          </p:nvSpPr>
          <p:spPr bwMode="auto">
            <a:xfrm>
              <a:off x="5813816" y="1297185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08" name="Arc 2629"/>
            <p:cNvSpPr>
              <a:spLocks/>
            </p:cNvSpPr>
            <p:nvPr/>
          </p:nvSpPr>
          <p:spPr bwMode="auto">
            <a:xfrm>
              <a:off x="5813816" y="1297185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09" name="Oval 2630"/>
            <p:cNvSpPr>
              <a:spLocks noChangeArrowheads="1"/>
            </p:cNvSpPr>
            <p:nvPr/>
          </p:nvSpPr>
          <p:spPr bwMode="auto">
            <a:xfrm>
              <a:off x="2976727" y="13129504"/>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10" name="Arc 2631"/>
            <p:cNvSpPr>
              <a:spLocks/>
            </p:cNvSpPr>
            <p:nvPr/>
          </p:nvSpPr>
          <p:spPr bwMode="auto">
            <a:xfrm>
              <a:off x="2976727" y="13129504"/>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11" name="Oval 2632"/>
            <p:cNvSpPr>
              <a:spLocks noChangeArrowheads="1"/>
            </p:cNvSpPr>
            <p:nvPr/>
          </p:nvSpPr>
          <p:spPr bwMode="auto">
            <a:xfrm>
              <a:off x="3223563" y="13129504"/>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12" name="Arc 2633"/>
            <p:cNvSpPr>
              <a:spLocks/>
            </p:cNvSpPr>
            <p:nvPr/>
          </p:nvSpPr>
          <p:spPr bwMode="auto">
            <a:xfrm>
              <a:off x="3223563" y="13129504"/>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13" name="Oval 2634"/>
            <p:cNvSpPr>
              <a:spLocks noChangeArrowheads="1"/>
            </p:cNvSpPr>
            <p:nvPr/>
          </p:nvSpPr>
          <p:spPr bwMode="auto">
            <a:xfrm>
              <a:off x="3724853" y="1312950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14" name="Arc 2635"/>
            <p:cNvSpPr>
              <a:spLocks/>
            </p:cNvSpPr>
            <p:nvPr/>
          </p:nvSpPr>
          <p:spPr bwMode="auto">
            <a:xfrm>
              <a:off x="3724853" y="1312950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15" name="Oval 2636"/>
            <p:cNvSpPr>
              <a:spLocks noChangeArrowheads="1"/>
            </p:cNvSpPr>
            <p:nvPr/>
          </p:nvSpPr>
          <p:spPr bwMode="auto">
            <a:xfrm>
              <a:off x="3470399" y="13129504"/>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16" name="Arc 2637"/>
            <p:cNvSpPr>
              <a:spLocks/>
            </p:cNvSpPr>
            <p:nvPr/>
          </p:nvSpPr>
          <p:spPr bwMode="auto">
            <a:xfrm>
              <a:off x="3470399" y="13129504"/>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17" name="Oval 2638"/>
            <p:cNvSpPr>
              <a:spLocks noChangeArrowheads="1"/>
            </p:cNvSpPr>
            <p:nvPr/>
          </p:nvSpPr>
          <p:spPr bwMode="auto">
            <a:xfrm>
              <a:off x="3973212" y="13129504"/>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18" name="Arc 2639"/>
            <p:cNvSpPr>
              <a:spLocks/>
            </p:cNvSpPr>
            <p:nvPr/>
          </p:nvSpPr>
          <p:spPr bwMode="auto">
            <a:xfrm>
              <a:off x="3973212" y="13129504"/>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19" name="Oval 2640"/>
            <p:cNvSpPr>
              <a:spLocks noChangeArrowheads="1"/>
            </p:cNvSpPr>
            <p:nvPr/>
          </p:nvSpPr>
          <p:spPr bwMode="auto">
            <a:xfrm>
              <a:off x="4220048" y="13118357"/>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20" name="Arc 2641"/>
            <p:cNvSpPr>
              <a:spLocks/>
            </p:cNvSpPr>
            <p:nvPr/>
          </p:nvSpPr>
          <p:spPr bwMode="auto">
            <a:xfrm>
              <a:off x="4220048" y="13118357"/>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21" name="Oval 2642"/>
            <p:cNvSpPr>
              <a:spLocks noChangeArrowheads="1"/>
            </p:cNvSpPr>
            <p:nvPr/>
          </p:nvSpPr>
          <p:spPr bwMode="auto">
            <a:xfrm>
              <a:off x="4466884" y="13129504"/>
              <a:ext cx="24683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22" name="Arc 2643"/>
            <p:cNvSpPr>
              <a:spLocks/>
            </p:cNvSpPr>
            <p:nvPr/>
          </p:nvSpPr>
          <p:spPr bwMode="auto">
            <a:xfrm>
              <a:off x="4466884" y="13129504"/>
              <a:ext cx="24683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23" name="Oval 2644"/>
            <p:cNvSpPr>
              <a:spLocks noChangeArrowheads="1"/>
            </p:cNvSpPr>
            <p:nvPr/>
          </p:nvSpPr>
          <p:spPr bwMode="auto">
            <a:xfrm>
              <a:off x="4706102" y="13129504"/>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24" name="Arc 2645"/>
            <p:cNvSpPr>
              <a:spLocks/>
            </p:cNvSpPr>
            <p:nvPr/>
          </p:nvSpPr>
          <p:spPr bwMode="auto">
            <a:xfrm>
              <a:off x="4706102" y="13129504"/>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25" name="Oval 2646"/>
            <p:cNvSpPr>
              <a:spLocks noChangeArrowheads="1"/>
            </p:cNvSpPr>
            <p:nvPr/>
          </p:nvSpPr>
          <p:spPr bwMode="auto">
            <a:xfrm>
              <a:off x="4952938" y="13129504"/>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26" name="Arc 2647"/>
            <p:cNvSpPr>
              <a:spLocks/>
            </p:cNvSpPr>
            <p:nvPr/>
          </p:nvSpPr>
          <p:spPr bwMode="auto">
            <a:xfrm>
              <a:off x="4952938" y="13129504"/>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27" name="Oval 2648"/>
            <p:cNvSpPr>
              <a:spLocks noChangeArrowheads="1"/>
            </p:cNvSpPr>
            <p:nvPr/>
          </p:nvSpPr>
          <p:spPr bwMode="auto">
            <a:xfrm>
              <a:off x="5199774" y="13129504"/>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28" name="Arc 2649"/>
            <p:cNvSpPr>
              <a:spLocks/>
            </p:cNvSpPr>
            <p:nvPr/>
          </p:nvSpPr>
          <p:spPr bwMode="auto">
            <a:xfrm>
              <a:off x="5199774" y="13129504"/>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29" name="Oval 2650"/>
            <p:cNvSpPr>
              <a:spLocks noChangeArrowheads="1"/>
            </p:cNvSpPr>
            <p:nvPr/>
          </p:nvSpPr>
          <p:spPr bwMode="auto">
            <a:xfrm>
              <a:off x="5454228" y="1312950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30" name="Arc 2651"/>
            <p:cNvSpPr>
              <a:spLocks/>
            </p:cNvSpPr>
            <p:nvPr/>
          </p:nvSpPr>
          <p:spPr bwMode="auto">
            <a:xfrm>
              <a:off x="5454228" y="1312950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31" name="Oval 2652"/>
            <p:cNvSpPr>
              <a:spLocks noChangeArrowheads="1"/>
            </p:cNvSpPr>
            <p:nvPr/>
          </p:nvSpPr>
          <p:spPr bwMode="auto">
            <a:xfrm>
              <a:off x="5702587" y="13118357"/>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32" name="Arc 2653"/>
            <p:cNvSpPr>
              <a:spLocks/>
            </p:cNvSpPr>
            <p:nvPr/>
          </p:nvSpPr>
          <p:spPr bwMode="auto">
            <a:xfrm>
              <a:off x="5702587" y="13118357"/>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33" name="Oval 2654"/>
            <p:cNvSpPr>
              <a:spLocks noChangeArrowheads="1"/>
            </p:cNvSpPr>
            <p:nvPr/>
          </p:nvSpPr>
          <p:spPr bwMode="auto">
            <a:xfrm>
              <a:off x="2865498" y="1327441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34" name="Arc 2655"/>
            <p:cNvSpPr>
              <a:spLocks/>
            </p:cNvSpPr>
            <p:nvPr/>
          </p:nvSpPr>
          <p:spPr bwMode="auto">
            <a:xfrm>
              <a:off x="2865498" y="1327441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35" name="Oval 2656"/>
            <p:cNvSpPr>
              <a:spLocks noChangeArrowheads="1"/>
            </p:cNvSpPr>
            <p:nvPr/>
          </p:nvSpPr>
          <p:spPr bwMode="auto">
            <a:xfrm>
              <a:off x="3112334" y="13274412"/>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36" name="Arc 2657"/>
            <p:cNvSpPr>
              <a:spLocks/>
            </p:cNvSpPr>
            <p:nvPr/>
          </p:nvSpPr>
          <p:spPr bwMode="auto">
            <a:xfrm>
              <a:off x="3112334" y="13274412"/>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37" name="Oval 2658"/>
            <p:cNvSpPr>
              <a:spLocks noChangeArrowheads="1"/>
            </p:cNvSpPr>
            <p:nvPr/>
          </p:nvSpPr>
          <p:spPr bwMode="auto">
            <a:xfrm>
              <a:off x="3606006" y="13274412"/>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38" name="Arc 2659"/>
            <p:cNvSpPr>
              <a:spLocks/>
            </p:cNvSpPr>
            <p:nvPr/>
          </p:nvSpPr>
          <p:spPr bwMode="auto">
            <a:xfrm>
              <a:off x="3606006" y="13274412"/>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39" name="Oval 2660"/>
            <p:cNvSpPr>
              <a:spLocks noChangeArrowheads="1"/>
            </p:cNvSpPr>
            <p:nvPr/>
          </p:nvSpPr>
          <p:spPr bwMode="auto">
            <a:xfrm>
              <a:off x="3359170" y="1327441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40" name="Arc 2661"/>
            <p:cNvSpPr>
              <a:spLocks/>
            </p:cNvSpPr>
            <p:nvPr/>
          </p:nvSpPr>
          <p:spPr bwMode="auto">
            <a:xfrm>
              <a:off x="3359170" y="1327441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41" name="Oval 2662"/>
            <p:cNvSpPr>
              <a:spLocks noChangeArrowheads="1"/>
            </p:cNvSpPr>
            <p:nvPr/>
          </p:nvSpPr>
          <p:spPr bwMode="auto">
            <a:xfrm>
              <a:off x="3852842" y="13274412"/>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42" name="Arc 2663"/>
            <p:cNvSpPr>
              <a:spLocks/>
            </p:cNvSpPr>
            <p:nvPr/>
          </p:nvSpPr>
          <p:spPr bwMode="auto">
            <a:xfrm>
              <a:off x="3852842" y="13274412"/>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43" name="Oval 2664"/>
            <p:cNvSpPr>
              <a:spLocks noChangeArrowheads="1"/>
            </p:cNvSpPr>
            <p:nvPr/>
          </p:nvSpPr>
          <p:spPr bwMode="auto">
            <a:xfrm>
              <a:off x="4107296" y="1327441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44" name="Arc 2665"/>
            <p:cNvSpPr>
              <a:spLocks/>
            </p:cNvSpPr>
            <p:nvPr/>
          </p:nvSpPr>
          <p:spPr bwMode="auto">
            <a:xfrm>
              <a:off x="4107296" y="1327441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45" name="Oval 2666"/>
            <p:cNvSpPr>
              <a:spLocks noChangeArrowheads="1"/>
            </p:cNvSpPr>
            <p:nvPr/>
          </p:nvSpPr>
          <p:spPr bwMode="auto">
            <a:xfrm>
              <a:off x="4355656" y="13274412"/>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46" name="Arc 2667"/>
            <p:cNvSpPr>
              <a:spLocks/>
            </p:cNvSpPr>
            <p:nvPr/>
          </p:nvSpPr>
          <p:spPr bwMode="auto">
            <a:xfrm>
              <a:off x="4355656" y="13274412"/>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47" name="Oval 2668"/>
            <p:cNvSpPr>
              <a:spLocks noChangeArrowheads="1"/>
            </p:cNvSpPr>
            <p:nvPr/>
          </p:nvSpPr>
          <p:spPr bwMode="auto">
            <a:xfrm>
              <a:off x="4594873" y="13274412"/>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48" name="Arc 2669"/>
            <p:cNvSpPr>
              <a:spLocks/>
            </p:cNvSpPr>
            <p:nvPr/>
          </p:nvSpPr>
          <p:spPr bwMode="auto">
            <a:xfrm>
              <a:off x="4594873" y="13274412"/>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49" name="Oval 2670"/>
            <p:cNvSpPr>
              <a:spLocks noChangeArrowheads="1"/>
            </p:cNvSpPr>
            <p:nvPr/>
          </p:nvSpPr>
          <p:spPr bwMode="auto">
            <a:xfrm>
              <a:off x="4841709" y="1327441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50" name="Arc 2671"/>
            <p:cNvSpPr>
              <a:spLocks/>
            </p:cNvSpPr>
            <p:nvPr/>
          </p:nvSpPr>
          <p:spPr bwMode="auto">
            <a:xfrm>
              <a:off x="4841709" y="1327441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51" name="Oval 2672"/>
            <p:cNvSpPr>
              <a:spLocks noChangeArrowheads="1"/>
            </p:cNvSpPr>
            <p:nvPr/>
          </p:nvSpPr>
          <p:spPr bwMode="auto">
            <a:xfrm>
              <a:off x="5088545" y="1327441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52" name="Arc 2673"/>
            <p:cNvSpPr>
              <a:spLocks/>
            </p:cNvSpPr>
            <p:nvPr/>
          </p:nvSpPr>
          <p:spPr bwMode="auto">
            <a:xfrm>
              <a:off x="5088545" y="1327441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53" name="Oval 2674"/>
            <p:cNvSpPr>
              <a:spLocks noChangeArrowheads="1"/>
            </p:cNvSpPr>
            <p:nvPr/>
          </p:nvSpPr>
          <p:spPr bwMode="auto">
            <a:xfrm>
              <a:off x="5335381" y="13274412"/>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54" name="Arc 2675"/>
            <p:cNvSpPr>
              <a:spLocks/>
            </p:cNvSpPr>
            <p:nvPr/>
          </p:nvSpPr>
          <p:spPr bwMode="auto">
            <a:xfrm>
              <a:off x="5335381" y="13274412"/>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55" name="Oval 2676"/>
            <p:cNvSpPr>
              <a:spLocks noChangeArrowheads="1"/>
            </p:cNvSpPr>
            <p:nvPr/>
          </p:nvSpPr>
          <p:spPr bwMode="auto">
            <a:xfrm>
              <a:off x="5589835" y="1327441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56" name="Arc 2677"/>
            <p:cNvSpPr>
              <a:spLocks/>
            </p:cNvSpPr>
            <p:nvPr/>
          </p:nvSpPr>
          <p:spPr bwMode="auto">
            <a:xfrm>
              <a:off x="5589835" y="1327441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57" name="Oval 2678"/>
            <p:cNvSpPr>
              <a:spLocks noChangeArrowheads="1"/>
            </p:cNvSpPr>
            <p:nvPr/>
          </p:nvSpPr>
          <p:spPr bwMode="auto">
            <a:xfrm>
              <a:off x="2745128" y="13420912"/>
              <a:ext cx="263596"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58" name="Arc 2679"/>
            <p:cNvSpPr>
              <a:spLocks/>
            </p:cNvSpPr>
            <p:nvPr/>
          </p:nvSpPr>
          <p:spPr bwMode="auto">
            <a:xfrm>
              <a:off x="2745128" y="13420912"/>
              <a:ext cx="263596"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59" name="Oval 2680"/>
            <p:cNvSpPr>
              <a:spLocks noChangeArrowheads="1"/>
            </p:cNvSpPr>
            <p:nvPr/>
          </p:nvSpPr>
          <p:spPr bwMode="auto">
            <a:xfrm>
              <a:off x="2999582" y="13432059"/>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60" name="Arc 2681"/>
            <p:cNvSpPr>
              <a:spLocks/>
            </p:cNvSpPr>
            <p:nvPr/>
          </p:nvSpPr>
          <p:spPr bwMode="auto">
            <a:xfrm>
              <a:off x="2999582" y="13432059"/>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61" name="Oval 2682"/>
            <p:cNvSpPr>
              <a:spLocks noChangeArrowheads="1"/>
            </p:cNvSpPr>
            <p:nvPr/>
          </p:nvSpPr>
          <p:spPr bwMode="auto">
            <a:xfrm>
              <a:off x="3494777" y="13420912"/>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62" name="Arc 2683"/>
            <p:cNvSpPr>
              <a:spLocks/>
            </p:cNvSpPr>
            <p:nvPr/>
          </p:nvSpPr>
          <p:spPr bwMode="auto">
            <a:xfrm>
              <a:off x="3494777" y="13420912"/>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63" name="Oval 2684"/>
            <p:cNvSpPr>
              <a:spLocks noChangeArrowheads="1"/>
            </p:cNvSpPr>
            <p:nvPr/>
          </p:nvSpPr>
          <p:spPr bwMode="auto">
            <a:xfrm>
              <a:off x="3247942" y="13420912"/>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64" name="Arc 2685"/>
            <p:cNvSpPr>
              <a:spLocks/>
            </p:cNvSpPr>
            <p:nvPr/>
          </p:nvSpPr>
          <p:spPr bwMode="auto">
            <a:xfrm>
              <a:off x="3247942" y="13420912"/>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65" name="Oval 2686"/>
            <p:cNvSpPr>
              <a:spLocks noChangeArrowheads="1"/>
            </p:cNvSpPr>
            <p:nvPr/>
          </p:nvSpPr>
          <p:spPr bwMode="auto">
            <a:xfrm>
              <a:off x="3741613" y="13420912"/>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66" name="Arc 2687"/>
            <p:cNvSpPr>
              <a:spLocks/>
            </p:cNvSpPr>
            <p:nvPr/>
          </p:nvSpPr>
          <p:spPr bwMode="auto">
            <a:xfrm>
              <a:off x="3741613" y="13420912"/>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67" name="Oval 2688"/>
            <p:cNvSpPr>
              <a:spLocks noChangeArrowheads="1"/>
            </p:cNvSpPr>
            <p:nvPr/>
          </p:nvSpPr>
          <p:spPr bwMode="auto">
            <a:xfrm>
              <a:off x="3988449" y="13420912"/>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68" name="Arc 2689"/>
            <p:cNvSpPr>
              <a:spLocks/>
            </p:cNvSpPr>
            <p:nvPr/>
          </p:nvSpPr>
          <p:spPr bwMode="auto">
            <a:xfrm>
              <a:off x="3988449" y="13420912"/>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69" name="Oval 2690"/>
            <p:cNvSpPr>
              <a:spLocks noChangeArrowheads="1"/>
            </p:cNvSpPr>
            <p:nvPr/>
          </p:nvSpPr>
          <p:spPr bwMode="auto">
            <a:xfrm>
              <a:off x="4242904" y="13420912"/>
              <a:ext cx="248360"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70" name="Arc 2691"/>
            <p:cNvSpPr>
              <a:spLocks/>
            </p:cNvSpPr>
            <p:nvPr/>
          </p:nvSpPr>
          <p:spPr bwMode="auto">
            <a:xfrm>
              <a:off x="4242904" y="13420912"/>
              <a:ext cx="248360"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71" name="Oval 2692"/>
            <p:cNvSpPr>
              <a:spLocks noChangeArrowheads="1"/>
            </p:cNvSpPr>
            <p:nvPr/>
          </p:nvSpPr>
          <p:spPr bwMode="auto">
            <a:xfrm>
              <a:off x="4482121" y="13432059"/>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72" name="Arc 2693"/>
            <p:cNvSpPr>
              <a:spLocks/>
            </p:cNvSpPr>
            <p:nvPr/>
          </p:nvSpPr>
          <p:spPr bwMode="auto">
            <a:xfrm>
              <a:off x="4482121" y="13432059"/>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73" name="Oval 2694"/>
            <p:cNvSpPr>
              <a:spLocks noChangeArrowheads="1"/>
            </p:cNvSpPr>
            <p:nvPr/>
          </p:nvSpPr>
          <p:spPr bwMode="auto">
            <a:xfrm>
              <a:off x="4728957" y="13420912"/>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74" name="Arc 2695"/>
            <p:cNvSpPr>
              <a:spLocks/>
            </p:cNvSpPr>
            <p:nvPr/>
          </p:nvSpPr>
          <p:spPr bwMode="auto">
            <a:xfrm>
              <a:off x="4728957" y="13420912"/>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75" name="Oval 2696"/>
            <p:cNvSpPr>
              <a:spLocks noChangeArrowheads="1"/>
            </p:cNvSpPr>
            <p:nvPr/>
          </p:nvSpPr>
          <p:spPr bwMode="auto">
            <a:xfrm>
              <a:off x="4977317" y="13420912"/>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76" name="Arc 2697"/>
            <p:cNvSpPr>
              <a:spLocks/>
            </p:cNvSpPr>
            <p:nvPr/>
          </p:nvSpPr>
          <p:spPr bwMode="auto">
            <a:xfrm>
              <a:off x="4977317" y="13420912"/>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77" name="Oval 2698"/>
            <p:cNvSpPr>
              <a:spLocks noChangeArrowheads="1"/>
            </p:cNvSpPr>
            <p:nvPr/>
          </p:nvSpPr>
          <p:spPr bwMode="auto">
            <a:xfrm>
              <a:off x="5224152" y="13420912"/>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78" name="Arc 2699"/>
            <p:cNvSpPr>
              <a:spLocks/>
            </p:cNvSpPr>
            <p:nvPr/>
          </p:nvSpPr>
          <p:spPr bwMode="auto">
            <a:xfrm>
              <a:off x="5224152" y="13420912"/>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79" name="Oval 2700"/>
            <p:cNvSpPr>
              <a:spLocks noChangeArrowheads="1"/>
            </p:cNvSpPr>
            <p:nvPr/>
          </p:nvSpPr>
          <p:spPr bwMode="auto">
            <a:xfrm>
              <a:off x="5470988" y="13420912"/>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80" name="Arc 2701"/>
            <p:cNvSpPr>
              <a:spLocks/>
            </p:cNvSpPr>
            <p:nvPr/>
          </p:nvSpPr>
          <p:spPr bwMode="auto">
            <a:xfrm>
              <a:off x="5470988" y="13420912"/>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81" name="Oval 2702"/>
            <p:cNvSpPr>
              <a:spLocks noChangeArrowheads="1"/>
            </p:cNvSpPr>
            <p:nvPr/>
          </p:nvSpPr>
          <p:spPr bwMode="auto">
            <a:xfrm>
              <a:off x="2633899" y="13576966"/>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82" name="Arc 2703"/>
            <p:cNvSpPr>
              <a:spLocks/>
            </p:cNvSpPr>
            <p:nvPr/>
          </p:nvSpPr>
          <p:spPr bwMode="auto">
            <a:xfrm>
              <a:off x="2633899" y="13576966"/>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83" name="Oval 2704"/>
            <p:cNvSpPr>
              <a:spLocks noChangeArrowheads="1"/>
            </p:cNvSpPr>
            <p:nvPr/>
          </p:nvSpPr>
          <p:spPr bwMode="auto">
            <a:xfrm>
              <a:off x="2880735" y="13576966"/>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84" name="Arc 2705"/>
            <p:cNvSpPr>
              <a:spLocks/>
            </p:cNvSpPr>
            <p:nvPr/>
          </p:nvSpPr>
          <p:spPr bwMode="auto">
            <a:xfrm>
              <a:off x="2880735" y="13576966"/>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85" name="Oval 2706"/>
            <p:cNvSpPr>
              <a:spLocks noChangeArrowheads="1"/>
            </p:cNvSpPr>
            <p:nvPr/>
          </p:nvSpPr>
          <p:spPr bwMode="auto">
            <a:xfrm>
              <a:off x="3383549" y="13576966"/>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86" name="Arc 2707"/>
            <p:cNvSpPr>
              <a:spLocks/>
            </p:cNvSpPr>
            <p:nvPr/>
          </p:nvSpPr>
          <p:spPr bwMode="auto">
            <a:xfrm>
              <a:off x="3383549" y="13576966"/>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87" name="Oval 2708"/>
            <p:cNvSpPr>
              <a:spLocks noChangeArrowheads="1"/>
            </p:cNvSpPr>
            <p:nvPr/>
          </p:nvSpPr>
          <p:spPr bwMode="auto">
            <a:xfrm>
              <a:off x="3135189" y="13576966"/>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88" name="Arc 2709"/>
            <p:cNvSpPr>
              <a:spLocks/>
            </p:cNvSpPr>
            <p:nvPr/>
          </p:nvSpPr>
          <p:spPr bwMode="auto">
            <a:xfrm>
              <a:off x="3135189" y="13576966"/>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89" name="Oval 2710"/>
            <p:cNvSpPr>
              <a:spLocks noChangeArrowheads="1"/>
            </p:cNvSpPr>
            <p:nvPr/>
          </p:nvSpPr>
          <p:spPr bwMode="auto">
            <a:xfrm>
              <a:off x="3630385" y="13576966"/>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90" name="Arc 2711"/>
            <p:cNvSpPr>
              <a:spLocks/>
            </p:cNvSpPr>
            <p:nvPr/>
          </p:nvSpPr>
          <p:spPr bwMode="auto">
            <a:xfrm>
              <a:off x="3630385" y="13576966"/>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91" name="Oval 2712"/>
            <p:cNvSpPr>
              <a:spLocks noChangeArrowheads="1"/>
            </p:cNvSpPr>
            <p:nvPr/>
          </p:nvSpPr>
          <p:spPr bwMode="auto">
            <a:xfrm>
              <a:off x="3877221" y="1356741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92" name="Arc 2713"/>
            <p:cNvSpPr>
              <a:spLocks/>
            </p:cNvSpPr>
            <p:nvPr/>
          </p:nvSpPr>
          <p:spPr bwMode="auto">
            <a:xfrm>
              <a:off x="3877221" y="1356741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93" name="Oval 2714"/>
            <p:cNvSpPr>
              <a:spLocks noChangeArrowheads="1"/>
            </p:cNvSpPr>
            <p:nvPr/>
          </p:nvSpPr>
          <p:spPr bwMode="auto">
            <a:xfrm>
              <a:off x="4124057" y="13576966"/>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94" name="Arc 2715"/>
            <p:cNvSpPr>
              <a:spLocks/>
            </p:cNvSpPr>
            <p:nvPr/>
          </p:nvSpPr>
          <p:spPr bwMode="auto">
            <a:xfrm>
              <a:off x="4124057" y="13576966"/>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95" name="Oval 2716"/>
            <p:cNvSpPr>
              <a:spLocks noChangeArrowheads="1"/>
            </p:cNvSpPr>
            <p:nvPr/>
          </p:nvSpPr>
          <p:spPr bwMode="auto">
            <a:xfrm>
              <a:off x="4378511" y="13576966"/>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96" name="Arc 2717"/>
            <p:cNvSpPr>
              <a:spLocks/>
            </p:cNvSpPr>
            <p:nvPr/>
          </p:nvSpPr>
          <p:spPr bwMode="auto">
            <a:xfrm>
              <a:off x="4378511" y="13576966"/>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97" name="Oval 2718"/>
            <p:cNvSpPr>
              <a:spLocks noChangeArrowheads="1"/>
            </p:cNvSpPr>
            <p:nvPr/>
          </p:nvSpPr>
          <p:spPr bwMode="auto">
            <a:xfrm>
              <a:off x="4617728" y="13576966"/>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98" name="Arc 2719"/>
            <p:cNvSpPr>
              <a:spLocks/>
            </p:cNvSpPr>
            <p:nvPr/>
          </p:nvSpPr>
          <p:spPr bwMode="auto">
            <a:xfrm>
              <a:off x="4617728" y="13576966"/>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99" name="Oval 2720"/>
            <p:cNvSpPr>
              <a:spLocks noChangeArrowheads="1"/>
            </p:cNvSpPr>
            <p:nvPr/>
          </p:nvSpPr>
          <p:spPr bwMode="auto">
            <a:xfrm>
              <a:off x="4864564" y="13576966"/>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00" name="Arc 2721"/>
            <p:cNvSpPr>
              <a:spLocks/>
            </p:cNvSpPr>
            <p:nvPr/>
          </p:nvSpPr>
          <p:spPr bwMode="auto">
            <a:xfrm>
              <a:off x="4864564" y="13576966"/>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01" name="Oval 2722"/>
            <p:cNvSpPr>
              <a:spLocks noChangeArrowheads="1"/>
            </p:cNvSpPr>
            <p:nvPr/>
          </p:nvSpPr>
          <p:spPr bwMode="auto">
            <a:xfrm>
              <a:off x="5111400" y="13576966"/>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02" name="Arc 2723"/>
            <p:cNvSpPr>
              <a:spLocks/>
            </p:cNvSpPr>
            <p:nvPr/>
          </p:nvSpPr>
          <p:spPr bwMode="auto">
            <a:xfrm>
              <a:off x="5111400" y="13576966"/>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03" name="Oval 2724"/>
            <p:cNvSpPr>
              <a:spLocks noChangeArrowheads="1"/>
            </p:cNvSpPr>
            <p:nvPr/>
          </p:nvSpPr>
          <p:spPr bwMode="auto">
            <a:xfrm>
              <a:off x="5359760" y="1356741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04" name="Arc 2725"/>
            <p:cNvSpPr>
              <a:spLocks/>
            </p:cNvSpPr>
            <p:nvPr/>
          </p:nvSpPr>
          <p:spPr bwMode="auto">
            <a:xfrm>
              <a:off x="5359760" y="1356741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05" name="Oval 2726"/>
            <p:cNvSpPr>
              <a:spLocks noChangeArrowheads="1"/>
            </p:cNvSpPr>
            <p:nvPr/>
          </p:nvSpPr>
          <p:spPr bwMode="auto">
            <a:xfrm>
              <a:off x="2522671" y="137234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06" name="Arc 2727"/>
            <p:cNvSpPr>
              <a:spLocks/>
            </p:cNvSpPr>
            <p:nvPr/>
          </p:nvSpPr>
          <p:spPr bwMode="auto">
            <a:xfrm>
              <a:off x="2522671" y="137234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07" name="Oval 2728"/>
            <p:cNvSpPr>
              <a:spLocks noChangeArrowheads="1"/>
            </p:cNvSpPr>
            <p:nvPr/>
          </p:nvSpPr>
          <p:spPr bwMode="auto">
            <a:xfrm>
              <a:off x="2769507" y="137234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08" name="Arc 2729"/>
            <p:cNvSpPr>
              <a:spLocks/>
            </p:cNvSpPr>
            <p:nvPr/>
          </p:nvSpPr>
          <p:spPr bwMode="auto">
            <a:xfrm>
              <a:off x="2769507" y="137234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09" name="Oval 2730"/>
            <p:cNvSpPr>
              <a:spLocks noChangeArrowheads="1"/>
            </p:cNvSpPr>
            <p:nvPr/>
          </p:nvSpPr>
          <p:spPr bwMode="auto">
            <a:xfrm>
              <a:off x="3270797" y="13723467"/>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10" name="Arc 2731"/>
            <p:cNvSpPr>
              <a:spLocks/>
            </p:cNvSpPr>
            <p:nvPr/>
          </p:nvSpPr>
          <p:spPr bwMode="auto">
            <a:xfrm>
              <a:off x="3270797" y="13723467"/>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11" name="Oval 2732"/>
            <p:cNvSpPr>
              <a:spLocks noChangeArrowheads="1"/>
            </p:cNvSpPr>
            <p:nvPr/>
          </p:nvSpPr>
          <p:spPr bwMode="auto">
            <a:xfrm>
              <a:off x="3016342" y="13723467"/>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12" name="Arc 2733"/>
            <p:cNvSpPr>
              <a:spLocks/>
            </p:cNvSpPr>
            <p:nvPr/>
          </p:nvSpPr>
          <p:spPr bwMode="auto">
            <a:xfrm>
              <a:off x="3016342" y="13723467"/>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13" name="Oval 2734"/>
            <p:cNvSpPr>
              <a:spLocks noChangeArrowheads="1"/>
            </p:cNvSpPr>
            <p:nvPr/>
          </p:nvSpPr>
          <p:spPr bwMode="auto">
            <a:xfrm>
              <a:off x="3517633" y="13723467"/>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14" name="Arc 2735"/>
            <p:cNvSpPr>
              <a:spLocks/>
            </p:cNvSpPr>
            <p:nvPr/>
          </p:nvSpPr>
          <p:spPr bwMode="auto">
            <a:xfrm>
              <a:off x="3517633" y="13723467"/>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15" name="Oval 2736"/>
            <p:cNvSpPr>
              <a:spLocks noChangeArrowheads="1"/>
            </p:cNvSpPr>
            <p:nvPr/>
          </p:nvSpPr>
          <p:spPr bwMode="auto">
            <a:xfrm>
              <a:off x="3765992" y="13712320"/>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16" name="Arc 2737"/>
            <p:cNvSpPr>
              <a:spLocks/>
            </p:cNvSpPr>
            <p:nvPr/>
          </p:nvSpPr>
          <p:spPr bwMode="auto">
            <a:xfrm>
              <a:off x="3765992" y="13712320"/>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17" name="Oval 2738"/>
            <p:cNvSpPr>
              <a:spLocks noChangeArrowheads="1"/>
            </p:cNvSpPr>
            <p:nvPr/>
          </p:nvSpPr>
          <p:spPr bwMode="auto">
            <a:xfrm>
              <a:off x="4012828" y="137234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18" name="Arc 2739"/>
            <p:cNvSpPr>
              <a:spLocks/>
            </p:cNvSpPr>
            <p:nvPr/>
          </p:nvSpPr>
          <p:spPr bwMode="auto">
            <a:xfrm>
              <a:off x="4012828" y="137234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19" name="Oval 2740"/>
            <p:cNvSpPr>
              <a:spLocks noChangeArrowheads="1"/>
            </p:cNvSpPr>
            <p:nvPr/>
          </p:nvSpPr>
          <p:spPr bwMode="auto">
            <a:xfrm>
              <a:off x="4259664" y="137234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20" name="Arc 2741"/>
            <p:cNvSpPr>
              <a:spLocks/>
            </p:cNvSpPr>
            <p:nvPr/>
          </p:nvSpPr>
          <p:spPr bwMode="auto">
            <a:xfrm>
              <a:off x="4259664" y="137234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21" name="Oval 2742"/>
            <p:cNvSpPr>
              <a:spLocks noChangeArrowheads="1"/>
            </p:cNvSpPr>
            <p:nvPr/>
          </p:nvSpPr>
          <p:spPr bwMode="auto">
            <a:xfrm>
              <a:off x="4506500" y="137234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22" name="Arc 2743"/>
            <p:cNvSpPr>
              <a:spLocks/>
            </p:cNvSpPr>
            <p:nvPr/>
          </p:nvSpPr>
          <p:spPr bwMode="auto">
            <a:xfrm>
              <a:off x="4506500" y="137234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23" name="Oval 2744"/>
            <p:cNvSpPr>
              <a:spLocks noChangeArrowheads="1"/>
            </p:cNvSpPr>
            <p:nvPr/>
          </p:nvSpPr>
          <p:spPr bwMode="auto">
            <a:xfrm>
              <a:off x="4753336" y="137234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24" name="Arc 2745"/>
            <p:cNvSpPr>
              <a:spLocks/>
            </p:cNvSpPr>
            <p:nvPr/>
          </p:nvSpPr>
          <p:spPr bwMode="auto">
            <a:xfrm>
              <a:off x="4753336" y="137234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25" name="Oval 2746"/>
            <p:cNvSpPr>
              <a:spLocks noChangeArrowheads="1"/>
            </p:cNvSpPr>
            <p:nvPr/>
          </p:nvSpPr>
          <p:spPr bwMode="auto">
            <a:xfrm>
              <a:off x="5000172" y="13723467"/>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26" name="Arc 2747"/>
            <p:cNvSpPr>
              <a:spLocks/>
            </p:cNvSpPr>
            <p:nvPr/>
          </p:nvSpPr>
          <p:spPr bwMode="auto">
            <a:xfrm>
              <a:off x="5000172" y="13723467"/>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27" name="Oval 2748"/>
            <p:cNvSpPr>
              <a:spLocks noChangeArrowheads="1"/>
            </p:cNvSpPr>
            <p:nvPr/>
          </p:nvSpPr>
          <p:spPr bwMode="auto">
            <a:xfrm>
              <a:off x="5247008" y="13712320"/>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28" name="Arc 2749"/>
            <p:cNvSpPr>
              <a:spLocks/>
            </p:cNvSpPr>
            <p:nvPr/>
          </p:nvSpPr>
          <p:spPr bwMode="auto">
            <a:xfrm>
              <a:off x="5247008" y="13712320"/>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29" name="Oval 2750"/>
            <p:cNvSpPr>
              <a:spLocks noChangeArrowheads="1"/>
            </p:cNvSpPr>
            <p:nvPr/>
          </p:nvSpPr>
          <p:spPr bwMode="auto">
            <a:xfrm>
              <a:off x="2409918" y="13869967"/>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30" name="Arc 2751"/>
            <p:cNvSpPr>
              <a:spLocks/>
            </p:cNvSpPr>
            <p:nvPr/>
          </p:nvSpPr>
          <p:spPr bwMode="auto">
            <a:xfrm>
              <a:off x="2409918" y="13869967"/>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31" name="Oval 2752"/>
            <p:cNvSpPr>
              <a:spLocks noChangeArrowheads="1"/>
            </p:cNvSpPr>
            <p:nvPr/>
          </p:nvSpPr>
          <p:spPr bwMode="auto">
            <a:xfrm>
              <a:off x="2658278" y="138699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32" name="Arc 2753"/>
            <p:cNvSpPr>
              <a:spLocks/>
            </p:cNvSpPr>
            <p:nvPr/>
          </p:nvSpPr>
          <p:spPr bwMode="auto">
            <a:xfrm>
              <a:off x="2658278" y="138699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33" name="Oval 2754"/>
            <p:cNvSpPr>
              <a:spLocks noChangeArrowheads="1"/>
            </p:cNvSpPr>
            <p:nvPr/>
          </p:nvSpPr>
          <p:spPr bwMode="auto">
            <a:xfrm>
              <a:off x="3159568" y="138699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34" name="Arc 2755"/>
            <p:cNvSpPr>
              <a:spLocks/>
            </p:cNvSpPr>
            <p:nvPr/>
          </p:nvSpPr>
          <p:spPr bwMode="auto">
            <a:xfrm>
              <a:off x="3159568" y="138699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35" name="Oval 2756"/>
            <p:cNvSpPr>
              <a:spLocks noChangeArrowheads="1"/>
            </p:cNvSpPr>
            <p:nvPr/>
          </p:nvSpPr>
          <p:spPr bwMode="auto">
            <a:xfrm>
              <a:off x="2905114" y="138699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36" name="Arc 2757"/>
            <p:cNvSpPr>
              <a:spLocks/>
            </p:cNvSpPr>
            <p:nvPr/>
          </p:nvSpPr>
          <p:spPr bwMode="auto">
            <a:xfrm>
              <a:off x="2905114" y="138699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37" name="Oval 2758"/>
            <p:cNvSpPr>
              <a:spLocks noChangeArrowheads="1"/>
            </p:cNvSpPr>
            <p:nvPr/>
          </p:nvSpPr>
          <p:spPr bwMode="auto">
            <a:xfrm>
              <a:off x="3406404" y="13869967"/>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38" name="Arc 2759"/>
            <p:cNvSpPr>
              <a:spLocks/>
            </p:cNvSpPr>
            <p:nvPr/>
          </p:nvSpPr>
          <p:spPr bwMode="auto">
            <a:xfrm>
              <a:off x="3406404" y="13869967"/>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39" name="Oval 2760"/>
            <p:cNvSpPr>
              <a:spLocks noChangeArrowheads="1"/>
            </p:cNvSpPr>
            <p:nvPr/>
          </p:nvSpPr>
          <p:spPr bwMode="auto">
            <a:xfrm>
              <a:off x="3653240" y="13858820"/>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40" name="Arc 2761"/>
            <p:cNvSpPr>
              <a:spLocks/>
            </p:cNvSpPr>
            <p:nvPr/>
          </p:nvSpPr>
          <p:spPr bwMode="auto">
            <a:xfrm>
              <a:off x="3653240" y="13858820"/>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41" name="Oval 2762"/>
            <p:cNvSpPr>
              <a:spLocks noChangeArrowheads="1"/>
            </p:cNvSpPr>
            <p:nvPr/>
          </p:nvSpPr>
          <p:spPr bwMode="auto">
            <a:xfrm>
              <a:off x="3900076" y="13869967"/>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42" name="Arc 2763"/>
            <p:cNvSpPr>
              <a:spLocks/>
            </p:cNvSpPr>
            <p:nvPr/>
          </p:nvSpPr>
          <p:spPr bwMode="auto">
            <a:xfrm>
              <a:off x="3900076" y="13869967"/>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43" name="Oval 2764"/>
            <p:cNvSpPr>
              <a:spLocks noChangeArrowheads="1"/>
            </p:cNvSpPr>
            <p:nvPr/>
          </p:nvSpPr>
          <p:spPr bwMode="auto">
            <a:xfrm>
              <a:off x="4148436" y="138699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44" name="Arc 2765"/>
            <p:cNvSpPr>
              <a:spLocks/>
            </p:cNvSpPr>
            <p:nvPr/>
          </p:nvSpPr>
          <p:spPr bwMode="auto">
            <a:xfrm>
              <a:off x="4148436" y="138699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45" name="Oval 2767"/>
            <p:cNvSpPr>
              <a:spLocks noChangeArrowheads="1"/>
            </p:cNvSpPr>
            <p:nvPr/>
          </p:nvSpPr>
          <p:spPr bwMode="auto">
            <a:xfrm>
              <a:off x="4395271" y="138699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46" name="Arc 2768"/>
            <p:cNvSpPr>
              <a:spLocks/>
            </p:cNvSpPr>
            <p:nvPr/>
          </p:nvSpPr>
          <p:spPr bwMode="auto">
            <a:xfrm>
              <a:off x="4395271" y="138699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47" name="Oval 2769"/>
            <p:cNvSpPr>
              <a:spLocks noChangeArrowheads="1"/>
            </p:cNvSpPr>
            <p:nvPr/>
          </p:nvSpPr>
          <p:spPr bwMode="auto">
            <a:xfrm>
              <a:off x="4642107" y="138699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48" name="Arc 2770"/>
            <p:cNvSpPr>
              <a:spLocks/>
            </p:cNvSpPr>
            <p:nvPr/>
          </p:nvSpPr>
          <p:spPr bwMode="auto">
            <a:xfrm>
              <a:off x="4642107" y="138699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49" name="Oval 2771"/>
            <p:cNvSpPr>
              <a:spLocks noChangeArrowheads="1"/>
            </p:cNvSpPr>
            <p:nvPr/>
          </p:nvSpPr>
          <p:spPr bwMode="auto">
            <a:xfrm>
              <a:off x="4888943" y="138699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50" name="Arc 2772"/>
            <p:cNvSpPr>
              <a:spLocks/>
            </p:cNvSpPr>
            <p:nvPr/>
          </p:nvSpPr>
          <p:spPr bwMode="auto">
            <a:xfrm>
              <a:off x="4888943" y="138699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51" name="Oval 2773"/>
            <p:cNvSpPr>
              <a:spLocks noChangeArrowheads="1"/>
            </p:cNvSpPr>
            <p:nvPr/>
          </p:nvSpPr>
          <p:spPr bwMode="auto">
            <a:xfrm>
              <a:off x="5135779" y="13858820"/>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52" name="Arc 2774"/>
            <p:cNvSpPr>
              <a:spLocks/>
            </p:cNvSpPr>
            <p:nvPr/>
          </p:nvSpPr>
          <p:spPr bwMode="auto">
            <a:xfrm>
              <a:off x="5135779" y="13858820"/>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53" name="Oval 2775"/>
            <p:cNvSpPr>
              <a:spLocks noChangeArrowheads="1"/>
            </p:cNvSpPr>
            <p:nvPr/>
          </p:nvSpPr>
          <p:spPr bwMode="auto">
            <a:xfrm>
              <a:off x="2298690" y="14014875"/>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54" name="Arc 2776"/>
            <p:cNvSpPr>
              <a:spLocks/>
            </p:cNvSpPr>
            <p:nvPr/>
          </p:nvSpPr>
          <p:spPr bwMode="auto">
            <a:xfrm>
              <a:off x="2298690" y="14014875"/>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55" name="Oval 2777"/>
            <p:cNvSpPr>
              <a:spLocks noChangeArrowheads="1"/>
            </p:cNvSpPr>
            <p:nvPr/>
          </p:nvSpPr>
          <p:spPr bwMode="auto">
            <a:xfrm>
              <a:off x="2545526" y="14014875"/>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56" name="Arc 2778"/>
            <p:cNvSpPr>
              <a:spLocks/>
            </p:cNvSpPr>
            <p:nvPr/>
          </p:nvSpPr>
          <p:spPr bwMode="auto">
            <a:xfrm>
              <a:off x="2545526" y="14014875"/>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57" name="Oval 2779"/>
            <p:cNvSpPr>
              <a:spLocks noChangeArrowheads="1"/>
            </p:cNvSpPr>
            <p:nvPr/>
          </p:nvSpPr>
          <p:spPr bwMode="auto">
            <a:xfrm>
              <a:off x="3040721" y="14014875"/>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58" name="Arc 2780"/>
            <p:cNvSpPr>
              <a:spLocks/>
            </p:cNvSpPr>
            <p:nvPr/>
          </p:nvSpPr>
          <p:spPr bwMode="auto">
            <a:xfrm>
              <a:off x="3040721" y="14014875"/>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59" name="Oval 2781"/>
            <p:cNvSpPr>
              <a:spLocks noChangeArrowheads="1"/>
            </p:cNvSpPr>
            <p:nvPr/>
          </p:nvSpPr>
          <p:spPr bwMode="auto">
            <a:xfrm>
              <a:off x="2793885" y="14014875"/>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60" name="Arc 2782"/>
            <p:cNvSpPr>
              <a:spLocks/>
            </p:cNvSpPr>
            <p:nvPr/>
          </p:nvSpPr>
          <p:spPr bwMode="auto">
            <a:xfrm>
              <a:off x="2793885" y="14014875"/>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61" name="Oval 2783"/>
            <p:cNvSpPr>
              <a:spLocks noChangeArrowheads="1"/>
            </p:cNvSpPr>
            <p:nvPr/>
          </p:nvSpPr>
          <p:spPr bwMode="auto">
            <a:xfrm>
              <a:off x="3287557" y="14014875"/>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62" name="Arc 2784"/>
            <p:cNvSpPr>
              <a:spLocks/>
            </p:cNvSpPr>
            <p:nvPr/>
          </p:nvSpPr>
          <p:spPr bwMode="auto">
            <a:xfrm>
              <a:off x="3287557" y="14014875"/>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63" name="Oval 2785"/>
            <p:cNvSpPr>
              <a:spLocks noChangeArrowheads="1"/>
            </p:cNvSpPr>
            <p:nvPr/>
          </p:nvSpPr>
          <p:spPr bwMode="auto">
            <a:xfrm>
              <a:off x="3542012" y="14014875"/>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64" name="Arc 2786"/>
            <p:cNvSpPr>
              <a:spLocks/>
            </p:cNvSpPr>
            <p:nvPr/>
          </p:nvSpPr>
          <p:spPr bwMode="auto">
            <a:xfrm>
              <a:off x="3542012" y="14014875"/>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65" name="Oval 2787"/>
            <p:cNvSpPr>
              <a:spLocks noChangeArrowheads="1"/>
            </p:cNvSpPr>
            <p:nvPr/>
          </p:nvSpPr>
          <p:spPr bwMode="auto">
            <a:xfrm>
              <a:off x="3788847" y="14014875"/>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66" name="Arc 2788"/>
            <p:cNvSpPr>
              <a:spLocks/>
            </p:cNvSpPr>
            <p:nvPr/>
          </p:nvSpPr>
          <p:spPr bwMode="auto">
            <a:xfrm>
              <a:off x="3788847" y="14014875"/>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67" name="Oval 2789"/>
            <p:cNvSpPr>
              <a:spLocks noChangeArrowheads="1"/>
            </p:cNvSpPr>
            <p:nvPr/>
          </p:nvSpPr>
          <p:spPr bwMode="auto">
            <a:xfrm>
              <a:off x="4035683" y="14014875"/>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68" name="Arc 2790"/>
            <p:cNvSpPr>
              <a:spLocks/>
            </p:cNvSpPr>
            <p:nvPr/>
          </p:nvSpPr>
          <p:spPr bwMode="auto">
            <a:xfrm>
              <a:off x="4035683" y="14014875"/>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69" name="Oval 2791"/>
            <p:cNvSpPr>
              <a:spLocks noChangeArrowheads="1"/>
            </p:cNvSpPr>
            <p:nvPr/>
          </p:nvSpPr>
          <p:spPr bwMode="auto">
            <a:xfrm>
              <a:off x="4284043" y="14014875"/>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70" name="Arc 2792"/>
            <p:cNvSpPr>
              <a:spLocks/>
            </p:cNvSpPr>
            <p:nvPr/>
          </p:nvSpPr>
          <p:spPr bwMode="auto">
            <a:xfrm>
              <a:off x="4284043" y="14014875"/>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71" name="Oval 2793"/>
            <p:cNvSpPr>
              <a:spLocks noChangeArrowheads="1"/>
            </p:cNvSpPr>
            <p:nvPr/>
          </p:nvSpPr>
          <p:spPr bwMode="auto">
            <a:xfrm>
              <a:off x="4521737" y="14014875"/>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72" name="Arc 2794"/>
            <p:cNvSpPr>
              <a:spLocks/>
            </p:cNvSpPr>
            <p:nvPr/>
          </p:nvSpPr>
          <p:spPr bwMode="auto">
            <a:xfrm>
              <a:off x="4521737" y="14014875"/>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73" name="Oval 2795"/>
            <p:cNvSpPr>
              <a:spLocks noChangeArrowheads="1"/>
            </p:cNvSpPr>
            <p:nvPr/>
          </p:nvSpPr>
          <p:spPr bwMode="auto">
            <a:xfrm>
              <a:off x="4777715" y="14014875"/>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74" name="Arc 2796"/>
            <p:cNvSpPr>
              <a:spLocks/>
            </p:cNvSpPr>
            <p:nvPr/>
          </p:nvSpPr>
          <p:spPr bwMode="auto">
            <a:xfrm>
              <a:off x="4777715" y="14014875"/>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75" name="Oval 2797"/>
            <p:cNvSpPr>
              <a:spLocks noChangeArrowheads="1"/>
            </p:cNvSpPr>
            <p:nvPr/>
          </p:nvSpPr>
          <p:spPr bwMode="auto">
            <a:xfrm>
              <a:off x="5024551" y="14014875"/>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76" name="Arc 2798"/>
            <p:cNvSpPr>
              <a:spLocks/>
            </p:cNvSpPr>
            <p:nvPr/>
          </p:nvSpPr>
          <p:spPr bwMode="auto">
            <a:xfrm>
              <a:off x="5024551" y="14014875"/>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77" name="Oval 2799"/>
            <p:cNvSpPr>
              <a:spLocks noChangeArrowheads="1"/>
            </p:cNvSpPr>
            <p:nvPr/>
          </p:nvSpPr>
          <p:spPr bwMode="auto">
            <a:xfrm>
              <a:off x="3295176" y="1265019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78" name="Arc 2800"/>
            <p:cNvSpPr>
              <a:spLocks/>
            </p:cNvSpPr>
            <p:nvPr/>
          </p:nvSpPr>
          <p:spPr bwMode="auto">
            <a:xfrm>
              <a:off x="3295176" y="1265019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79" name="Oval 2801"/>
            <p:cNvSpPr>
              <a:spLocks noChangeArrowheads="1"/>
            </p:cNvSpPr>
            <p:nvPr/>
          </p:nvSpPr>
          <p:spPr bwMode="auto">
            <a:xfrm>
              <a:off x="3542012" y="12650193"/>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80" name="Arc 2802"/>
            <p:cNvSpPr>
              <a:spLocks/>
            </p:cNvSpPr>
            <p:nvPr/>
          </p:nvSpPr>
          <p:spPr bwMode="auto">
            <a:xfrm>
              <a:off x="3542012" y="12650193"/>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81" name="Oval 2803"/>
            <p:cNvSpPr>
              <a:spLocks noChangeArrowheads="1"/>
            </p:cNvSpPr>
            <p:nvPr/>
          </p:nvSpPr>
          <p:spPr bwMode="auto">
            <a:xfrm>
              <a:off x="4044825" y="1265019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82" name="Arc 2804"/>
            <p:cNvSpPr>
              <a:spLocks/>
            </p:cNvSpPr>
            <p:nvPr/>
          </p:nvSpPr>
          <p:spPr bwMode="auto">
            <a:xfrm>
              <a:off x="4044825" y="1265019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83" name="Oval 2805"/>
            <p:cNvSpPr>
              <a:spLocks noChangeArrowheads="1"/>
            </p:cNvSpPr>
            <p:nvPr/>
          </p:nvSpPr>
          <p:spPr bwMode="auto">
            <a:xfrm>
              <a:off x="3788847" y="12650193"/>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84" name="Arc 2806"/>
            <p:cNvSpPr>
              <a:spLocks/>
            </p:cNvSpPr>
            <p:nvPr/>
          </p:nvSpPr>
          <p:spPr bwMode="auto">
            <a:xfrm>
              <a:off x="3788847" y="12650193"/>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85" name="Oval 2807"/>
            <p:cNvSpPr>
              <a:spLocks noChangeArrowheads="1"/>
            </p:cNvSpPr>
            <p:nvPr/>
          </p:nvSpPr>
          <p:spPr bwMode="auto">
            <a:xfrm>
              <a:off x="4291661" y="12650193"/>
              <a:ext cx="24683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86" name="Arc 2808"/>
            <p:cNvSpPr>
              <a:spLocks/>
            </p:cNvSpPr>
            <p:nvPr/>
          </p:nvSpPr>
          <p:spPr bwMode="auto">
            <a:xfrm>
              <a:off x="4291661" y="12650193"/>
              <a:ext cx="24683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87" name="Oval 2809"/>
            <p:cNvSpPr>
              <a:spLocks noChangeArrowheads="1"/>
            </p:cNvSpPr>
            <p:nvPr/>
          </p:nvSpPr>
          <p:spPr bwMode="auto">
            <a:xfrm>
              <a:off x="4530879" y="1263904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88" name="Arc 2810"/>
            <p:cNvSpPr>
              <a:spLocks/>
            </p:cNvSpPr>
            <p:nvPr/>
          </p:nvSpPr>
          <p:spPr bwMode="auto">
            <a:xfrm>
              <a:off x="4530879" y="1263904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89" name="Oval 2811"/>
            <p:cNvSpPr>
              <a:spLocks noChangeArrowheads="1"/>
            </p:cNvSpPr>
            <p:nvPr/>
          </p:nvSpPr>
          <p:spPr bwMode="auto">
            <a:xfrm>
              <a:off x="4777715" y="1265019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90" name="Arc 2812"/>
            <p:cNvSpPr>
              <a:spLocks/>
            </p:cNvSpPr>
            <p:nvPr/>
          </p:nvSpPr>
          <p:spPr bwMode="auto">
            <a:xfrm>
              <a:off x="4777715" y="1265019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91" name="Oval 2813"/>
            <p:cNvSpPr>
              <a:spLocks noChangeArrowheads="1"/>
            </p:cNvSpPr>
            <p:nvPr/>
          </p:nvSpPr>
          <p:spPr bwMode="auto">
            <a:xfrm>
              <a:off x="5024551" y="1265019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92" name="Arc 2814"/>
            <p:cNvSpPr>
              <a:spLocks/>
            </p:cNvSpPr>
            <p:nvPr/>
          </p:nvSpPr>
          <p:spPr bwMode="auto">
            <a:xfrm>
              <a:off x="5024551" y="1265019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93" name="Oval 2815"/>
            <p:cNvSpPr>
              <a:spLocks noChangeArrowheads="1"/>
            </p:cNvSpPr>
            <p:nvPr/>
          </p:nvSpPr>
          <p:spPr bwMode="auto">
            <a:xfrm>
              <a:off x="5271386" y="1265019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94" name="Arc 2816"/>
            <p:cNvSpPr>
              <a:spLocks/>
            </p:cNvSpPr>
            <p:nvPr/>
          </p:nvSpPr>
          <p:spPr bwMode="auto">
            <a:xfrm>
              <a:off x="5271386" y="1265019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95" name="Oval 2817"/>
            <p:cNvSpPr>
              <a:spLocks noChangeArrowheads="1"/>
            </p:cNvSpPr>
            <p:nvPr/>
          </p:nvSpPr>
          <p:spPr bwMode="auto">
            <a:xfrm>
              <a:off x="5518222" y="12650193"/>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96" name="Arc 2818"/>
            <p:cNvSpPr>
              <a:spLocks/>
            </p:cNvSpPr>
            <p:nvPr/>
          </p:nvSpPr>
          <p:spPr bwMode="auto">
            <a:xfrm>
              <a:off x="5518222" y="12650193"/>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97" name="Oval 2819"/>
            <p:cNvSpPr>
              <a:spLocks noChangeArrowheads="1"/>
            </p:cNvSpPr>
            <p:nvPr/>
          </p:nvSpPr>
          <p:spPr bwMode="auto">
            <a:xfrm>
              <a:off x="5774200" y="1265019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98" name="Arc 2820"/>
            <p:cNvSpPr>
              <a:spLocks/>
            </p:cNvSpPr>
            <p:nvPr/>
          </p:nvSpPr>
          <p:spPr bwMode="auto">
            <a:xfrm>
              <a:off x="5774200" y="1265019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99" name="Oval 2821"/>
            <p:cNvSpPr>
              <a:spLocks noChangeArrowheads="1"/>
            </p:cNvSpPr>
            <p:nvPr/>
          </p:nvSpPr>
          <p:spPr bwMode="auto">
            <a:xfrm>
              <a:off x="6021036" y="1263904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00" name="Arc 2822"/>
            <p:cNvSpPr>
              <a:spLocks/>
            </p:cNvSpPr>
            <p:nvPr/>
          </p:nvSpPr>
          <p:spPr bwMode="auto">
            <a:xfrm>
              <a:off x="6021036" y="1263904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01" name="Oval 2823"/>
            <p:cNvSpPr>
              <a:spLocks noChangeArrowheads="1"/>
            </p:cNvSpPr>
            <p:nvPr/>
          </p:nvSpPr>
          <p:spPr bwMode="auto">
            <a:xfrm>
              <a:off x="3183947" y="12795101"/>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02" name="Arc 2824"/>
            <p:cNvSpPr>
              <a:spLocks/>
            </p:cNvSpPr>
            <p:nvPr/>
          </p:nvSpPr>
          <p:spPr bwMode="auto">
            <a:xfrm>
              <a:off x="3183947" y="12795101"/>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03" name="Oval 2825"/>
            <p:cNvSpPr>
              <a:spLocks noChangeArrowheads="1"/>
            </p:cNvSpPr>
            <p:nvPr/>
          </p:nvSpPr>
          <p:spPr bwMode="auto">
            <a:xfrm>
              <a:off x="3430783" y="12795101"/>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04" name="Arc 2826"/>
            <p:cNvSpPr>
              <a:spLocks/>
            </p:cNvSpPr>
            <p:nvPr/>
          </p:nvSpPr>
          <p:spPr bwMode="auto">
            <a:xfrm>
              <a:off x="3430783" y="12795101"/>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05" name="Oval 2827"/>
            <p:cNvSpPr>
              <a:spLocks noChangeArrowheads="1"/>
            </p:cNvSpPr>
            <p:nvPr/>
          </p:nvSpPr>
          <p:spPr bwMode="auto">
            <a:xfrm>
              <a:off x="3924455" y="12795101"/>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06" name="Arc 2828"/>
            <p:cNvSpPr>
              <a:spLocks/>
            </p:cNvSpPr>
            <p:nvPr/>
          </p:nvSpPr>
          <p:spPr bwMode="auto">
            <a:xfrm>
              <a:off x="3924455" y="12795101"/>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07" name="Oval 2829"/>
            <p:cNvSpPr>
              <a:spLocks noChangeArrowheads="1"/>
            </p:cNvSpPr>
            <p:nvPr/>
          </p:nvSpPr>
          <p:spPr bwMode="auto">
            <a:xfrm>
              <a:off x="3677619" y="12795101"/>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08" name="Arc 2830"/>
            <p:cNvSpPr>
              <a:spLocks/>
            </p:cNvSpPr>
            <p:nvPr/>
          </p:nvSpPr>
          <p:spPr bwMode="auto">
            <a:xfrm>
              <a:off x="3677619" y="12795101"/>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09" name="Oval 2831"/>
            <p:cNvSpPr>
              <a:spLocks noChangeArrowheads="1"/>
            </p:cNvSpPr>
            <p:nvPr/>
          </p:nvSpPr>
          <p:spPr bwMode="auto">
            <a:xfrm>
              <a:off x="4171291" y="12795101"/>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10" name="Arc 2832"/>
            <p:cNvSpPr>
              <a:spLocks/>
            </p:cNvSpPr>
            <p:nvPr/>
          </p:nvSpPr>
          <p:spPr bwMode="auto">
            <a:xfrm>
              <a:off x="4171291" y="12795101"/>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11" name="Oval 2833"/>
            <p:cNvSpPr>
              <a:spLocks noChangeArrowheads="1"/>
            </p:cNvSpPr>
            <p:nvPr/>
          </p:nvSpPr>
          <p:spPr bwMode="auto">
            <a:xfrm>
              <a:off x="4427269" y="12785547"/>
              <a:ext cx="24683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12" name="Arc 2834"/>
            <p:cNvSpPr>
              <a:spLocks/>
            </p:cNvSpPr>
            <p:nvPr/>
          </p:nvSpPr>
          <p:spPr bwMode="auto">
            <a:xfrm>
              <a:off x="4427269" y="12785547"/>
              <a:ext cx="24683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13" name="Oval 2835"/>
            <p:cNvSpPr>
              <a:spLocks noChangeArrowheads="1"/>
            </p:cNvSpPr>
            <p:nvPr/>
          </p:nvSpPr>
          <p:spPr bwMode="auto">
            <a:xfrm>
              <a:off x="4666486" y="12795101"/>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14" name="Arc 2836"/>
            <p:cNvSpPr>
              <a:spLocks/>
            </p:cNvSpPr>
            <p:nvPr/>
          </p:nvSpPr>
          <p:spPr bwMode="auto">
            <a:xfrm>
              <a:off x="4666486" y="12795101"/>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15" name="Oval 2837"/>
            <p:cNvSpPr>
              <a:spLocks noChangeArrowheads="1"/>
            </p:cNvSpPr>
            <p:nvPr/>
          </p:nvSpPr>
          <p:spPr bwMode="auto">
            <a:xfrm>
              <a:off x="4913322" y="12795101"/>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16" name="Arc 2838"/>
            <p:cNvSpPr>
              <a:spLocks/>
            </p:cNvSpPr>
            <p:nvPr/>
          </p:nvSpPr>
          <p:spPr bwMode="auto">
            <a:xfrm>
              <a:off x="4913322" y="12795101"/>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17" name="Oval 2839"/>
            <p:cNvSpPr>
              <a:spLocks noChangeArrowheads="1"/>
            </p:cNvSpPr>
            <p:nvPr/>
          </p:nvSpPr>
          <p:spPr bwMode="auto">
            <a:xfrm>
              <a:off x="5160158" y="12795101"/>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18" name="Arc 2840"/>
            <p:cNvSpPr>
              <a:spLocks/>
            </p:cNvSpPr>
            <p:nvPr/>
          </p:nvSpPr>
          <p:spPr bwMode="auto">
            <a:xfrm>
              <a:off x="5160158" y="12795101"/>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19" name="Oval 2841"/>
            <p:cNvSpPr>
              <a:spLocks noChangeArrowheads="1"/>
            </p:cNvSpPr>
            <p:nvPr/>
          </p:nvSpPr>
          <p:spPr bwMode="auto">
            <a:xfrm>
              <a:off x="5406994" y="12795101"/>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20" name="Arc 2842"/>
            <p:cNvSpPr>
              <a:spLocks/>
            </p:cNvSpPr>
            <p:nvPr/>
          </p:nvSpPr>
          <p:spPr bwMode="auto">
            <a:xfrm>
              <a:off x="5406994" y="12795101"/>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21" name="Oval 2843"/>
            <p:cNvSpPr>
              <a:spLocks noChangeArrowheads="1"/>
            </p:cNvSpPr>
            <p:nvPr/>
          </p:nvSpPr>
          <p:spPr bwMode="auto">
            <a:xfrm>
              <a:off x="5653830" y="12795101"/>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22" name="Arc 2844"/>
            <p:cNvSpPr>
              <a:spLocks/>
            </p:cNvSpPr>
            <p:nvPr/>
          </p:nvSpPr>
          <p:spPr bwMode="auto">
            <a:xfrm>
              <a:off x="5653830" y="12795101"/>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23" name="Oval 2845"/>
            <p:cNvSpPr>
              <a:spLocks noChangeArrowheads="1"/>
            </p:cNvSpPr>
            <p:nvPr/>
          </p:nvSpPr>
          <p:spPr bwMode="auto">
            <a:xfrm>
              <a:off x="5909808" y="1278554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24" name="Arc 2846"/>
            <p:cNvSpPr>
              <a:spLocks/>
            </p:cNvSpPr>
            <p:nvPr/>
          </p:nvSpPr>
          <p:spPr bwMode="auto">
            <a:xfrm>
              <a:off x="5909808" y="1278554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25" name="Oval 2847"/>
            <p:cNvSpPr>
              <a:spLocks noChangeArrowheads="1"/>
            </p:cNvSpPr>
            <p:nvPr/>
          </p:nvSpPr>
          <p:spPr bwMode="auto">
            <a:xfrm>
              <a:off x="3072719"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26" name="Arc 2848"/>
            <p:cNvSpPr>
              <a:spLocks/>
            </p:cNvSpPr>
            <p:nvPr/>
          </p:nvSpPr>
          <p:spPr bwMode="auto">
            <a:xfrm>
              <a:off x="3072719"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27" name="Oval 2849"/>
            <p:cNvSpPr>
              <a:spLocks noChangeArrowheads="1"/>
            </p:cNvSpPr>
            <p:nvPr/>
          </p:nvSpPr>
          <p:spPr bwMode="auto">
            <a:xfrm>
              <a:off x="3319554"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28" name="Arc 2850"/>
            <p:cNvSpPr>
              <a:spLocks/>
            </p:cNvSpPr>
            <p:nvPr/>
          </p:nvSpPr>
          <p:spPr bwMode="auto">
            <a:xfrm>
              <a:off x="3319554"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29" name="Oval 2851"/>
            <p:cNvSpPr>
              <a:spLocks noChangeArrowheads="1"/>
            </p:cNvSpPr>
            <p:nvPr/>
          </p:nvSpPr>
          <p:spPr bwMode="auto">
            <a:xfrm>
              <a:off x="3813226"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30" name="Arc 2852"/>
            <p:cNvSpPr>
              <a:spLocks/>
            </p:cNvSpPr>
            <p:nvPr/>
          </p:nvSpPr>
          <p:spPr bwMode="auto">
            <a:xfrm>
              <a:off x="3813226"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31" name="Oval 2853"/>
            <p:cNvSpPr>
              <a:spLocks noChangeArrowheads="1"/>
            </p:cNvSpPr>
            <p:nvPr/>
          </p:nvSpPr>
          <p:spPr bwMode="auto">
            <a:xfrm>
              <a:off x="3566390"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32" name="Arc 2854"/>
            <p:cNvSpPr>
              <a:spLocks/>
            </p:cNvSpPr>
            <p:nvPr/>
          </p:nvSpPr>
          <p:spPr bwMode="auto">
            <a:xfrm>
              <a:off x="3566390"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33" name="Oval 2855"/>
            <p:cNvSpPr>
              <a:spLocks noChangeArrowheads="1"/>
            </p:cNvSpPr>
            <p:nvPr/>
          </p:nvSpPr>
          <p:spPr bwMode="auto">
            <a:xfrm>
              <a:off x="4060062"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34" name="Arc 2856"/>
            <p:cNvSpPr>
              <a:spLocks/>
            </p:cNvSpPr>
            <p:nvPr/>
          </p:nvSpPr>
          <p:spPr bwMode="auto">
            <a:xfrm>
              <a:off x="4060062"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35" name="Oval 2857"/>
            <p:cNvSpPr>
              <a:spLocks noChangeArrowheads="1"/>
            </p:cNvSpPr>
            <p:nvPr/>
          </p:nvSpPr>
          <p:spPr bwMode="auto">
            <a:xfrm>
              <a:off x="4306898" y="12930455"/>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36" name="Arc 2858"/>
            <p:cNvSpPr>
              <a:spLocks/>
            </p:cNvSpPr>
            <p:nvPr/>
          </p:nvSpPr>
          <p:spPr bwMode="auto">
            <a:xfrm>
              <a:off x="4306898" y="12930455"/>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37" name="Oval 2859"/>
            <p:cNvSpPr>
              <a:spLocks noChangeArrowheads="1"/>
            </p:cNvSpPr>
            <p:nvPr/>
          </p:nvSpPr>
          <p:spPr bwMode="auto">
            <a:xfrm>
              <a:off x="4553734" y="12941601"/>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38" name="Arc 2860"/>
            <p:cNvSpPr>
              <a:spLocks/>
            </p:cNvSpPr>
            <p:nvPr/>
          </p:nvSpPr>
          <p:spPr bwMode="auto">
            <a:xfrm>
              <a:off x="4553734" y="12941601"/>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39" name="Oval 2861"/>
            <p:cNvSpPr>
              <a:spLocks noChangeArrowheads="1"/>
            </p:cNvSpPr>
            <p:nvPr/>
          </p:nvSpPr>
          <p:spPr bwMode="auto">
            <a:xfrm>
              <a:off x="4802094"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40" name="Arc 2862"/>
            <p:cNvSpPr>
              <a:spLocks/>
            </p:cNvSpPr>
            <p:nvPr/>
          </p:nvSpPr>
          <p:spPr bwMode="auto">
            <a:xfrm>
              <a:off x="4802094"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41" name="Oval 2863"/>
            <p:cNvSpPr>
              <a:spLocks noChangeArrowheads="1"/>
            </p:cNvSpPr>
            <p:nvPr/>
          </p:nvSpPr>
          <p:spPr bwMode="auto">
            <a:xfrm>
              <a:off x="5048929"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42" name="Arc 2864"/>
            <p:cNvSpPr>
              <a:spLocks/>
            </p:cNvSpPr>
            <p:nvPr/>
          </p:nvSpPr>
          <p:spPr bwMode="auto">
            <a:xfrm>
              <a:off x="5048929"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43" name="Oval 2865"/>
            <p:cNvSpPr>
              <a:spLocks noChangeArrowheads="1"/>
            </p:cNvSpPr>
            <p:nvPr/>
          </p:nvSpPr>
          <p:spPr bwMode="auto">
            <a:xfrm>
              <a:off x="5295765"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44" name="Arc 2866"/>
            <p:cNvSpPr>
              <a:spLocks/>
            </p:cNvSpPr>
            <p:nvPr/>
          </p:nvSpPr>
          <p:spPr bwMode="auto">
            <a:xfrm>
              <a:off x="5295765"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45" name="Oval 2867"/>
            <p:cNvSpPr>
              <a:spLocks noChangeArrowheads="1"/>
            </p:cNvSpPr>
            <p:nvPr/>
          </p:nvSpPr>
          <p:spPr bwMode="auto">
            <a:xfrm>
              <a:off x="5542601"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46" name="Arc 2868"/>
            <p:cNvSpPr>
              <a:spLocks/>
            </p:cNvSpPr>
            <p:nvPr/>
          </p:nvSpPr>
          <p:spPr bwMode="auto">
            <a:xfrm>
              <a:off x="5542601"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47" name="Oval 2869"/>
            <p:cNvSpPr>
              <a:spLocks noChangeArrowheads="1"/>
            </p:cNvSpPr>
            <p:nvPr/>
          </p:nvSpPr>
          <p:spPr bwMode="auto">
            <a:xfrm>
              <a:off x="5789437" y="12930455"/>
              <a:ext cx="263596"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48" name="Arc 2870"/>
            <p:cNvSpPr>
              <a:spLocks/>
            </p:cNvSpPr>
            <p:nvPr/>
          </p:nvSpPr>
          <p:spPr bwMode="auto">
            <a:xfrm>
              <a:off x="5789437" y="12930455"/>
              <a:ext cx="263596"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49" name="Oval 2871"/>
            <p:cNvSpPr>
              <a:spLocks noChangeArrowheads="1"/>
            </p:cNvSpPr>
            <p:nvPr/>
          </p:nvSpPr>
          <p:spPr bwMode="auto">
            <a:xfrm>
              <a:off x="2952348" y="13088102"/>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50" name="Arc 2872"/>
            <p:cNvSpPr>
              <a:spLocks/>
            </p:cNvSpPr>
            <p:nvPr/>
          </p:nvSpPr>
          <p:spPr bwMode="auto">
            <a:xfrm>
              <a:off x="2952348" y="13088102"/>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51" name="Oval 2873"/>
            <p:cNvSpPr>
              <a:spLocks noChangeArrowheads="1"/>
            </p:cNvSpPr>
            <p:nvPr/>
          </p:nvSpPr>
          <p:spPr bwMode="auto">
            <a:xfrm>
              <a:off x="3206802" y="13088102"/>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52" name="Arc 2874"/>
            <p:cNvSpPr>
              <a:spLocks/>
            </p:cNvSpPr>
            <p:nvPr/>
          </p:nvSpPr>
          <p:spPr bwMode="auto">
            <a:xfrm>
              <a:off x="3206802" y="13088102"/>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53" name="Oval 2875"/>
            <p:cNvSpPr>
              <a:spLocks noChangeArrowheads="1"/>
            </p:cNvSpPr>
            <p:nvPr/>
          </p:nvSpPr>
          <p:spPr bwMode="auto">
            <a:xfrm>
              <a:off x="3701998" y="1308810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54" name="Arc 2876"/>
            <p:cNvSpPr>
              <a:spLocks/>
            </p:cNvSpPr>
            <p:nvPr/>
          </p:nvSpPr>
          <p:spPr bwMode="auto">
            <a:xfrm>
              <a:off x="3701998" y="1308810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55" name="Oval 2877"/>
            <p:cNvSpPr>
              <a:spLocks noChangeArrowheads="1"/>
            </p:cNvSpPr>
            <p:nvPr/>
          </p:nvSpPr>
          <p:spPr bwMode="auto">
            <a:xfrm>
              <a:off x="3455162" y="1308810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56" name="Arc 2878"/>
            <p:cNvSpPr>
              <a:spLocks/>
            </p:cNvSpPr>
            <p:nvPr/>
          </p:nvSpPr>
          <p:spPr bwMode="auto">
            <a:xfrm>
              <a:off x="3455162" y="1308810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57" name="Oval 2879"/>
            <p:cNvSpPr>
              <a:spLocks noChangeArrowheads="1"/>
            </p:cNvSpPr>
            <p:nvPr/>
          </p:nvSpPr>
          <p:spPr bwMode="auto">
            <a:xfrm>
              <a:off x="3948834" y="1308810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58" name="Arc 2880"/>
            <p:cNvSpPr>
              <a:spLocks/>
            </p:cNvSpPr>
            <p:nvPr/>
          </p:nvSpPr>
          <p:spPr bwMode="auto">
            <a:xfrm>
              <a:off x="3948834" y="1308810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59" name="Oval 2881"/>
            <p:cNvSpPr>
              <a:spLocks noChangeArrowheads="1"/>
            </p:cNvSpPr>
            <p:nvPr/>
          </p:nvSpPr>
          <p:spPr bwMode="auto">
            <a:xfrm>
              <a:off x="4195670" y="1308810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60" name="Arc 2882"/>
            <p:cNvSpPr>
              <a:spLocks/>
            </p:cNvSpPr>
            <p:nvPr/>
          </p:nvSpPr>
          <p:spPr bwMode="auto">
            <a:xfrm>
              <a:off x="4195670" y="1308810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61" name="Oval 2883"/>
            <p:cNvSpPr>
              <a:spLocks noChangeArrowheads="1"/>
            </p:cNvSpPr>
            <p:nvPr/>
          </p:nvSpPr>
          <p:spPr bwMode="auto">
            <a:xfrm>
              <a:off x="4442505" y="13088102"/>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62" name="Arc 2884"/>
            <p:cNvSpPr>
              <a:spLocks/>
            </p:cNvSpPr>
            <p:nvPr/>
          </p:nvSpPr>
          <p:spPr bwMode="auto">
            <a:xfrm>
              <a:off x="4442505" y="13088102"/>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63" name="Oval 2885"/>
            <p:cNvSpPr>
              <a:spLocks noChangeArrowheads="1"/>
            </p:cNvSpPr>
            <p:nvPr/>
          </p:nvSpPr>
          <p:spPr bwMode="auto">
            <a:xfrm>
              <a:off x="4689341" y="13088102"/>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64" name="Arc 2886"/>
            <p:cNvSpPr>
              <a:spLocks/>
            </p:cNvSpPr>
            <p:nvPr/>
          </p:nvSpPr>
          <p:spPr bwMode="auto">
            <a:xfrm>
              <a:off x="4689341" y="13088102"/>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65" name="Oval 2887"/>
            <p:cNvSpPr>
              <a:spLocks noChangeArrowheads="1"/>
            </p:cNvSpPr>
            <p:nvPr/>
          </p:nvSpPr>
          <p:spPr bwMode="auto">
            <a:xfrm>
              <a:off x="4936177" y="13088102"/>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66" name="Arc 2888"/>
            <p:cNvSpPr>
              <a:spLocks/>
            </p:cNvSpPr>
            <p:nvPr/>
          </p:nvSpPr>
          <p:spPr bwMode="auto">
            <a:xfrm>
              <a:off x="4936177" y="13088102"/>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67" name="Oval 2889"/>
            <p:cNvSpPr>
              <a:spLocks noChangeArrowheads="1"/>
            </p:cNvSpPr>
            <p:nvPr/>
          </p:nvSpPr>
          <p:spPr bwMode="auto">
            <a:xfrm>
              <a:off x="5184537" y="1308810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68" name="Arc 2890"/>
            <p:cNvSpPr>
              <a:spLocks/>
            </p:cNvSpPr>
            <p:nvPr/>
          </p:nvSpPr>
          <p:spPr bwMode="auto">
            <a:xfrm>
              <a:off x="5184537" y="1308810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69" name="Oval 2891"/>
            <p:cNvSpPr>
              <a:spLocks noChangeArrowheads="1"/>
            </p:cNvSpPr>
            <p:nvPr/>
          </p:nvSpPr>
          <p:spPr bwMode="auto">
            <a:xfrm>
              <a:off x="5431373" y="1308810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70" name="Arc 2892"/>
            <p:cNvSpPr>
              <a:spLocks/>
            </p:cNvSpPr>
            <p:nvPr/>
          </p:nvSpPr>
          <p:spPr bwMode="auto">
            <a:xfrm>
              <a:off x="5431373" y="1308810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71" name="Oval 2893"/>
            <p:cNvSpPr>
              <a:spLocks noChangeArrowheads="1"/>
            </p:cNvSpPr>
            <p:nvPr/>
          </p:nvSpPr>
          <p:spPr bwMode="auto">
            <a:xfrm>
              <a:off x="5678209" y="13088102"/>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72" name="Arc 2894"/>
            <p:cNvSpPr>
              <a:spLocks/>
            </p:cNvSpPr>
            <p:nvPr/>
          </p:nvSpPr>
          <p:spPr bwMode="auto">
            <a:xfrm>
              <a:off x="5678209" y="13088102"/>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73" name="Oval 2895"/>
            <p:cNvSpPr>
              <a:spLocks noChangeArrowheads="1"/>
            </p:cNvSpPr>
            <p:nvPr/>
          </p:nvSpPr>
          <p:spPr bwMode="auto">
            <a:xfrm>
              <a:off x="2841119" y="13233009"/>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74" name="Arc 2896"/>
            <p:cNvSpPr>
              <a:spLocks/>
            </p:cNvSpPr>
            <p:nvPr/>
          </p:nvSpPr>
          <p:spPr bwMode="auto">
            <a:xfrm>
              <a:off x="2841119" y="13233009"/>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75" name="Oval 2897"/>
            <p:cNvSpPr>
              <a:spLocks noChangeArrowheads="1"/>
            </p:cNvSpPr>
            <p:nvPr/>
          </p:nvSpPr>
          <p:spPr bwMode="auto">
            <a:xfrm>
              <a:off x="3087955" y="13244156"/>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76" name="Arc 2898"/>
            <p:cNvSpPr>
              <a:spLocks/>
            </p:cNvSpPr>
            <p:nvPr/>
          </p:nvSpPr>
          <p:spPr bwMode="auto">
            <a:xfrm>
              <a:off x="3087955" y="13244156"/>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77" name="Oval 2899"/>
            <p:cNvSpPr>
              <a:spLocks noChangeArrowheads="1"/>
            </p:cNvSpPr>
            <p:nvPr/>
          </p:nvSpPr>
          <p:spPr bwMode="auto">
            <a:xfrm>
              <a:off x="3590769" y="13233009"/>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78" name="Arc 2900"/>
            <p:cNvSpPr>
              <a:spLocks/>
            </p:cNvSpPr>
            <p:nvPr/>
          </p:nvSpPr>
          <p:spPr bwMode="auto">
            <a:xfrm>
              <a:off x="3590769" y="13233009"/>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79" name="Oval 2901"/>
            <p:cNvSpPr>
              <a:spLocks noChangeArrowheads="1"/>
            </p:cNvSpPr>
            <p:nvPr/>
          </p:nvSpPr>
          <p:spPr bwMode="auto">
            <a:xfrm>
              <a:off x="3342410" y="13233009"/>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80" name="Arc 2902"/>
            <p:cNvSpPr>
              <a:spLocks/>
            </p:cNvSpPr>
            <p:nvPr/>
          </p:nvSpPr>
          <p:spPr bwMode="auto">
            <a:xfrm>
              <a:off x="3342410" y="13233009"/>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81" name="Oval 2903"/>
            <p:cNvSpPr>
              <a:spLocks noChangeArrowheads="1"/>
            </p:cNvSpPr>
            <p:nvPr/>
          </p:nvSpPr>
          <p:spPr bwMode="auto">
            <a:xfrm>
              <a:off x="3837605" y="13233009"/>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82" name="Arc 2904"/>
            <p:cNvSpPr>
              <a:spLocks/>
            </p:cNvSpPr>
            <p:nvPr/>
          </p:nvSpPr>
          <p:spPr bwMode="auto">
            <a:xfrm>
              <a:off x="3837605" y="13233009"/>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83" name="Oval 2905"/>
            <p:cNvSpPr>
              <a:spLocks noChangeArrowheads="1"/>
            </p:cNvSpPr>
            <p:nvPr/>
          </p:nvSpPr>
          <p:spPr bwMode="auto">
            <a:xfrm>
              <a:off x="4084441" y="1323300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84" name="Arc 2906"/>
            <p:cNvSpPr>
              <a:spLocks/>
            </p:cNvSpPr>
            <p:nvPr/>
          </p:nvSpPr>
          <p:spPr bwMode="auto">
            <a:xfrm>
              <a:off x="4084441" y="1323300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85" name="Oval 2907"/>
            <p:cNvSpPr>
              <a:spLocks noChangeArrowheads="1"/>
            </p:cNvSpPr>
            <p:nvPr/>
          </p:nvSpPr>
          <p:spPr bwMode="auto">
            <a:xfrm>
              <a:off x="4331277" y="13233009"/>
              <a:ext cx="246836"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86" name="Arc 2908"/>
            <p:cNvSpPr>
              <a:spLocks/>
            </p:cNvSpPr>
            <p:nvPr/>
          </p:nvSpPr>
          <p:spPr bwMode="auto">
            <a:xfrm>
              <a:off x="4331277" y="13233009"/>
              <a:ext cx="246836"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87" name="Oval 2909"/>
            <p:cNvSpPr>
              <a:spLocks noChangeArrowheads="1"/>
            </p:cNvSpPr>
            <p:nvPr/>
          </p:nvSpPr>
          <p:spPr bwMode="auto">
            <a:xfrm>
              <a:off x="4570494" y="13244156"/>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88" name="Arc 2910"/>
            <p:cNvSpPr>
              <a:spLocks/>
            </p:cNvSpPr>
            <p:nvPr/>
          </p:nvSpPr>
          <p:spPr bwMode="auto">
            <a:xfrm>
              <a:off x="4570494" y="13244156"/>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89" name="Oval 2911"/>
            <p:cNvSpPr>
              <a:spLocks noChangeArrowheads="1"/>
            </p:cNvSpPr>
            <p:nvPr/>
          </p:nvSpPr>
          <p:spPr bwMode="auto">
            <a:xfrm>
              <a:off x="4824949" y="13233009"/>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90" name="Arc 2912"/>
            <p:cNvSpPr>
              <a:spLocks/>
            </p:cNvSpPr>
            <p:nvPr/>
          </p:nvSpPr>
          <p:spPr bwMode="auto">
            <a:xfrm>
              <a:off x="4824949" y="13233009"/>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91" name="Oval 2913"/>
            <p:cNvSpPr>
              <a:spLocks noChangeArrowheads="1"/>
            </p:cNvSpPr>
            <p:nvPr/>
          </p:nvSpPr>
          <p:spPr bwMode="auto">
            <a:xfrm>
              <a:off x="5071785" y="13233009"/>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92" name="Arc 2914"/>
            <p:cNvSpPr>
              <a:spLocks/>
            </p:cNvSpPr>
            <p:nvPr/>
          </p:nvSpPr>
          <p:spPr bwMode="auto">
            <a:xfrm>
              <a:off x="5071785" y="13233009"/>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93" name="Oval 2915"/>
            <p:cNvSpPr>
              <a:spLocks noChangeArrowheads="1"/>
            </p:cNvSpPr>
            <p:nvPr/>
          </p:nvSpPr>
          <p:spPr bwMode="auto">
            <a:xfrm>
              <a:off x="5318620" y="13233009"/>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94" name="Arc 2916"/>
            <p:cNvSpPr>
              <a:spLocks/>
            </p:cNvSpPr>
            <p:nvPr/>
          </p:nvSpPr>
          <p:spPr bwMode="auto">
            <a:xfrm>
              <a:off x="5318620" y="13233009"/>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95" name="Oval 2917"/>
            <p:cNvSpPr>
              <a:spLocks noChangeArrowheads="1"/>
            </p:cNvSpPr>
            <p:nvPr/>
          </p:nvSpPr>
          <p:spPr bwMode="auto">
            <a:xfrm>
              <a:off x="5566980" y="1323300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96" name="Arc 2918"/>
            <p:cNvSpPr>
              <a:spLocks/>
            </p:cNvSpPr>
            <p:nvPr/>
          </p:nvSpPr>
          <p:spPr bwMode="auto">
            <a:xfrm>
              <a:off x="5566980" y="1323300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97" name="Oval 2919"/>
            <p:cNvSpPr>
              <a:spLocks noChangeArrowheads="1"/>
            </p:cNvSpPr>
            <p:nvPr/>
          </p:nvSpPr>
          <p:spPr bwMode="auto">
            <a:xfrm>
              <a:off x="2729891" y="133890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98" name="Arc 2920"/>
            <p:cNvSpPr>
              <a:spLocks/>
            </p:cNvSpPr>
            <p:nvPr/>
          </p:nvSpPr>
          <p:spPr bwMode="auto">
            <a:xfrm>
              <a:off x="2729891" y="133890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99" name="Oval 2921"/>
            <p:cNvSpPr>
              <a:spLocks noChangeArrowheads="1"/>
            </p:cNvSpPr>
            <p:nvPr/>
          </p:nvSpPr>
          <p:spPr bwMode="auto">
            <a:xfrm>
              <a:off x="2976727" y="133890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00" name="Arc 2922"/>
            <p:cNvSpPr>
              <a:spLocks/>
            </p:cNvSpPr>
            <p:nvPr/>
          </p:nvSpPr>
          <p:spPr bwMode="auto">
            <a:xfrm>
              <a:off x="2976727" y="133890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01" name="Oval 2923"/>
            <p:cNvSpPr>
              <a:spLocks noChangeArrowheads="1"/>
            </p:cNvSpPr>
            <p:nvPr/>
          </p:nvSpPr>
          <p:spPr bwMode="auto">
            <a:xfrm>
              <a:off x="3478017" y="1338906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02" name="Arc 2924"/>
            <p:cNvSpPr>
              <a:spLocks/>
            </p:cNvSpPr>
            <p:nvPr/>
          </p:nvSpPr>
          <p:spPr bwMode="auto">
            <a:xfrm>
              <a:off x="3478017" y="1338906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03" name="Oval 2925"/>
            <p:cNvSpPr>
              <a:spLocks noChangeArrowheads="1"/>
            </p:cNvSpPr>
            <p:nvPr/>
          </p:nvSpPr>
          <p:spPr bwMode="auto">
            <a:xfrm>
              <a:off x="3223563" y="13389064"/>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04" name="Arc 2926"/>
            <p:cNvSpPr>
              <a:spLocks/>
            </p:cNvSpPr>
            <p:nvPr/>
          </p:nvSpPr>
          <p:spPr bwMode="auto">
            <a:xfrm>
              <a:off x="3223563" y="13389064"/>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05" name="Oval 2927"/>
            <p:cNvSpPr>
              <a:spLocks noChangeArrowheads="1"/>
            </p:cNvSpPr>
            <p:nvPr/>
          </p:nvSpPr>
          <p:spPr bwMode="auto">
            <a:xfrm>
              <a:off x="3724853" y="1338906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06" name="Arc 2928"/>
            <p:cNvSpPr>
              <a:spLocks/>
            </p:cNvSpPr>
            <p:nvPr/>
          </p:nvSpPr>
          <p:spPr bwMode="auto">
            <a:xfrm>
              <a:off x="3724853" y="1338906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07" name="Oval 2929"/>
            <p:cNvSpPr>
              <a:spLocks noChangeArrowheads="1"/>
            </p:cNvSpPr>
            <p:nvPr/>
          </p:nvSpPr>
          <p:spPr bwMode="auto">
            <a:xfrm>
              <a:off x="3973212" y="13379510"/>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08" name="Arc 2930"/>
            <p:cNvSpPr>
              <a:spLocks/>
            </p:cNvSpPr>
            <p:nvPr/>
          </p:nvSpPr>
          <p:spPr bwMode="auto">
            <a:xfrm>
              <a:off x="3973212" y="13379510"/>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09" name="Oval 2931"/>
            <p:cNvSpPr>
              <a:spLocks noChangeArrowheads="1"/>
            </p:cNvSpPr>
            <p:nvPr/>
          </p:nvSpPr>
          <p:spPr bwMode="auto">
            <a:xfrm>
              <a:off x="4220048" y="133890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10" name="Arc 2932"/>
            <p:cNvSpPr>
              <a:spLocks/>
            </p:cNvSpPr>
            <p:nvPr/>
          </p:nvSpPr>
          <p:spPr bwMode="auto">
            <a:xfrm>
              <a:off x="4220048" y="133890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11" name="Oval 2933"/>
            <p:cNvSpPr>
              <a:spLocks noChangeArrowheads="1"/>
            </p:cNvSpPr>
            <p:nvPr/>
          </p:nvSpPr>
          <p:spPr bwMode="auto">
            <a:xfrm>
              <a:off x="4466884" y="13389064"/>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12" name="Arc 2934"/>
            <p:cNvSpPr>
              <a:spLocks/>
            </p:cNvSpPr>
            <p:nvPr/>
          </p:nvSpPr>
          <p:spPr bwMode="auto">
            <a:xfrm>
              <a:off x="4466884" y="13389064"/>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13" name="Oval 2935"/>
            <p:cNvSpPr>
              <a:spLocks noChangeArrowheads="1"/>
            </p:cNvSpPr>
            <p:nvPr/>
          </p:nvSpPr>
          <p:spPr bwMode="auto">
            <a:xfrm>
              <a:off x="4706102" y="13389064"/>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14" name="Arc 2936"/>
            <p:cNvSpPr>
              <a:spLocks/>
            </p:cNvSpPr>
            <p:nvPr/>
          </p:nvSpPr>
          <p:spPr bwMode="auto">
            <a:xfrm>
              <a:off x="4706102" y="13389064"/>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15" name="Oval 2937"/>
            <p:cNvSpPr>
              <a:spLocks noChangeArrowheads="1"/>
            </p:cNvSpPr>
            <p:nvPr/>
          </p:nvSpPr>
          <p:spPr bwMode="auto">
            <a:xfrm>
              <a:off x="4960556" y="133890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16" name="Arc 2938"/>
            <p:cNvSpPr>
              <a:spLocks/>
            </p:cNvSpPr>
            <p:nvPr/>
          </p:nvSpPr>
          <p:spPr bwMode="auto">
            <a:xfrm>
              <a:off x="4960556" y="133890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17" name="Oval 2939"/>
            <p:cNvSpPr>
              <a:spLocks noChangeArrowheads="1"/>
            </p:cNvSpPr>
            <p:nvPr/>
          </p:nvSpPr>
          <p:spPr bwMode="auto">
            <a:xfrm>
              <a:off x="5207392" y="1338906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18" name="Arc 2940"/>
            <p:cNvSpPr>
              <a:spLocks/>
            </p:cNvSpPr>
            <p:nvPr/>
          </p:nvSpPr>
          <p:spPr bwMode="auto">
            <a:xfrm>
              <a:off x="5207392" y="1338906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19" name="Oval 2941"/>
            <p:cNvSpPr>
              <a:spLocks noChangeArrowheads="1"/>
            </p:cNvSpPr>
            <p:nvPr/>
          </p:nvSpPr>
          <p:spPr bwMode="auto">
            <a:xfrm>
              <a:off x="5454228" y="13379510"/>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20" name="Arc 2942"/>
            <p:cNvSpPr>
              <a:spLocks/>
            </p:cNvSpPr>
            <p:nvPr/>
          </p:nvSpPr>
          <p:spPr bwMode="auto">
            <a:xfrm>
              <a:off x="5454228" y="13379510"/>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21" name="Oval 2943"/>
            <p:cNvSpPr>
              <a:spLocks noChangeArrowheads="1"/>
            </p:cNvSpPr>
            <p:nvPr/>
          </p:nvSpPr>
          <p:spPr bwMode="auto">
            <a:xfrm>
              <a:off x="2617139" y="1353556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22" name="Arc 2944"/>
            <p:cNvSpPr>
              <a:spLocks/>
            </p:cNvSpPr>
            <p:nvPr/>
          </p:nvSpPr>
          <p:spPr bwMode="auto">
            <a:xfrm>
              <a:off x="2617139" y="1353556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23" name="Oval 2945"/>
            <p:cNvSpPr>
              <a:spLocks noChangeArrowheads="1"/>
            </p:cNvSpPr>
            <p:nvPr/>
          </p:nvSpPr>
          <p:spPr bwMode="auto">
            <a:xfrm>
              <a:off x="2865498" y="135355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24" name="Arc 2946"/>
            <p:cNvSpPr>
              <a:spLocks/>
            </p:cNvSpPr>
            <p:nvPr/>
          </p:nvSpPr>
          <p:spPr bwMode="auto">
            <a:xfrm>
              <a:off x="2865498" y="135355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25" name="Oval 2947"/>
            <p:cNvSpPr>
              <a:spLocks noChangeArrowheads="1"/>
            </p:cNvSpPr>
            <p:nvPr/>
          </p:nvSpPr>
          <p:spPr bwMode="auto">
            <a:xfrm>
              <a:off x="3366788" y="135355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26" name="Arc 2948"/>
            <p:cNvSpPr>
              <a:spLocks/>
            </p:cNvSpPr>
            <p:nvPr/>
          </p:nvSpPr>
          <p:spPr bwMode="auto">
            <a:xfrm>
              <a:off x="3366788" y="135355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27" name="Oval 2949"/>
            <p:cNvSpPr>
              <a:spLocks noChangeArrowheads="1"/>
            </p:cNvSpPr>
            <p:nvPr/>
          </p:nvSpPr>
          <p:spPr bwMode="auto">
            <a:xfrm>
              <a:off x="3112334" y="135355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28" name="Arc 2950"/>
            <p:cNvSpPr>
              <a:spLocks/>
            </p:cNvSpPr>
            <p:nvPr/>
          </p:nvSpPr>
          <p:spPr bwMode="auto">
            <a:xfrm>
              <a:off x="3112334" y="135355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29" name="Oval 2951"/>
            <p:cNvSpPr>
              <a:spLocks noChangeArrowheads="1"/>
            </p:cNvSpPr>
            <p:nvPr/>
          </p:nvSpPr>
          <p:spPr bwMode="auto">
            <a:xfrm>
              <a:off x="3613624" y="1353556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30" name="Arc 2952"/>
            <p:cNvSpPr>
              <a:spLocks/>
            </p:cNvSpPr>
            <p:nvPr/>
          </p:nvSpPr>
          <p:spPr bwMode="auto">
            <a:xfrm>
              <a:off x="3613624" y="1353556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31" name="Oval 2953"/>
            <p:cNvSpPr>
              <a:spLocks noChangeArrowheads="1"/>
            </p:cNvSpPr>
            <p:nvPr/>
          </p:nvSpPr>
          <p:spPr bwMode="auto">
            <a:xfrm>
              <a:off x="3860460" y="13526010"/>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32" name="Arc 2954"/>
            <p:cNvSpPr>
              <a:spLocks/>
            </p:cNvSpPr>
            <p:nvPr/>
          </p:nvSpPr>
          <p:spPr bwMode="auto">
            <a:xfrm>
              <a:off x="3860460" y="13526010"/>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33" name="Oval 2955"/>
            <p:cNvSpPr>
              <a:spLocks noChangeArrowheads="1"/>
            </p:cNvSpPr>
            <p:nvPr/>
          </p:nvSpPr>
          <p:spPr bwMode="auto">
            <a:xfrm>
              <a:off x="4107296" y="1353556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34" name="Arc 2956"/>
            <p:cNvSpPr>
              <a:spLocks/>
            </p:cNvSpPr>
            <p:nvPr/>
          </p:nvSpPr>
          <p:spPr bwMode="auto">
            <a:xfrm>
              <a:off x="4107296" y="1353556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35" name="Oval 2957"/>
            <p:cNvSpPr>
              <a:spLocks noChangeArrowheads="1"/>
            </p:cNvSpPr>
            <p:nvPr/>
          </p:nvSpPr>
          <p:spPr bwMode="auto">
            <a:xfrm>
              <a:off x="4355656" y="13535564"/>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36" name="Arc 2958"/>
            <p:cNvSpPr>
              <a:spLocks/>
            </p:cNvSpPr>
            <p:nvPr/>
          </p:nvSpPr>
          <p:spPr bwMode="auto">
            <a:xfrm>
              <a:off x="4355656" y="13535564"/>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37" name="Oval 2959"/>
            <p:cNvSpPr>
              <a:spLocks noChangeArrowheads="1"/>
            </p:cNvSpPr>
            <p:nvPr/>
          </p:nvSpPr>
          <p:spPr bwMode="auto">
            <a:xfrm>
              <a:off x="4594873" y="135355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38" name="Arc 2960"/>
            <p:cNvSpPr>
              <a:spLocks/>
            </p:cNvSpPr>
            <p:nvPr/>
          </p:nvSpPr>
          <p:spPr bwMode="auto">
            <a:xfrm>
              <a:off x="4594873" y="135355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39" name="Oval 2961"/>
            <p:cNvSpPr>
              <a:spLocks noChangeArrowheads="1"/>
            </p:cNvSpPr>
            <p:nvPr/>
          </p:nvSpPr>
          <p:spPr bwMode="auto">
            <a:xfrm>
              <a:off x="4841709" y="13535564"/>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40" name="Arc 2962"/>
            <p:cNvSpPr>
              <a:spLocks/>
            </p:cNvSpPr>
            <p:nvPr/>
          </p:nvSpPr>
          <p:spPr bwMode="auto">
            <a:xfrm>
              <a:off x="4841709" y="13535564"/>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41" name="Oval 2963"/>
            <p:cNvSpPr>
              <a:spLocks noChangeArrowheads="1"/>
            </p:cNvSpPr>
            <p:nvPr/>
          </p:nvSpPr>
          <p:spPr bwMode="auto">
            <a:xfrm>
              <a:off x="5096163" y="135355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42" name="Arc 2964"/>
            <p:cNvSpPr>
              <a:spLocks/>
            </p:cNvSpPr>
            <p:nvPr/>
          </p:nvSpPr>
          <p:spPr bwMode="auto">
            <a:xfrm>
              <a:off x="5096163" y="135355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43" name="Oval 2965"/>
            <p:cNvSpPr>
              <a:spLocks noChangeArrowheads="1"/>
            </p:cNvSpPr>
            <p:nvPr/>
          </p:nvSpPr>
          <p:spPr bwMode="auto">
            <a:xfrm>
              <a:off x="5342999" y="13526010"/>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44" name="Arc 2966"/>
            <p:cNvSpPr>
              <a:spLocks/>
            </p:cNvSpPr>
            <p:nvPr/>
          </p:nvSpPr>
          <p:spPr bwMode="auto">
            <a:xfrm>
              <a:off x="5342999" y="13526010"/>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45" name="Oval 2967"/>
            <p:cNvSpPr>
              <a:spLocks noChangeArrowheads="1"/>
            </p:cNvSpPr>
            <p:nvPr/>
          </p:nvSpPr>
          <p:spPr bwMode="auto">
            <a:xfrm>
              <a:off x="2505910" y="1368206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46" name="Arc 2968"/>
            <p:cNvSpPr>
              <a:spLocks/>
            </p:cNvSpPr>
            <p:nvPr/>
          </p:nvSpPr>
          <p:spPr bwMode="auto">
            <a:xfrm>
              <a:off x="2505910" y="1368206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47" name="Oval 2969"/>
            <p:cNvSpPr>
              <a:spLocks noChangeArrowheads="1"/>
            </p:cNvSpPr>
            <p:nvPr/>
          </p:nvSpPr>
          <p:spPr bwMode="auto">
            <a:xfrm>
              <a:off x="2752746" y="1368206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48" name="Arc 2970"/>
            <p:cNvSpPr>
              <a:spLocks/>
            </p:cNvSpPr>
            <p:nvPr/>
          </p:nvSpPr>
          <p:spPr bwMode="auto">
            <a:xfrm>
              <a:off x="2752746" y="1368206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49" name="Oval 2971"/>
            <p:cNvSpPr>
              <a:spLocks noChangeArrowheads="1"/>
            </p:cNvSpPr>
            <p:nvPr/>
          </p:nvSpPr>
          <p:spPr bwMode="auto">
            <a:xfrm>
              <a:off x="3247942" y="13682064"/>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50" name="Arc 2972"/>
            <p:cNvSpPr>
              <a:spLocks/>
            </p:cNvSpPr>
            <p:nvPr/>
          </p:nvSpPr>
          <p:spPr bwMode="auto">
            <a:xfrm>
              <a:off x="3247942" y="13682064"/>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51" name="Oval 2973"/>
            <p:cNvSpPr>
              <a:spLocks noChangeArrowheads="1"/>
            </p:cNvSpPr>
            <p:nvPr/>
          </p:nvSpPr>
          <p:spPr bwMode="auto">
            <a:xfrm>
              <a:off x="2999582" y="1368206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52" name="Arc 2974"/>
            <p:cNvSpPr>
              <a:spLocks/>
            </p:cNvSpPr>
            <p:nvPr/>
          </p:nvSpPr>
          <p:spPr bwMode="auto">
            <a:xfrm>
              <a:off x="2999582" y="1368206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53" name="Oval 2975"/>
            <p:cNvSpPr>
              <a:spLocks noChangeArrowheads="1"/>
            </p:cNvSpPr>
            <p:nvPr/>
          </p:nvSpPr>
          <p:spPr bwMode="auto">
            <a:xfrm>
              <a:off x="3494777" y="13682064"/>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54" name="Arc 2976"/>
            <p:cNvSpPr>
              <a:spLocks/>
            </p:cNvSpPr>
            <p:nvPr/>
          </p:nvSpPr>
          <p:spPr bwMode="auto">
            <a:xfrm>
              <a:off x="3494777" y="13682064"/>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55" name="Oval 2977"/>
            <p:cNvSpPr>
              <a:spLocks noChangeArrowheads="1"/>
            </p:cNvSpPr>
            <p:nvPr/>
          </p:nvSpPr>
          <p:spPr bwMode="auto">
            <a:xfrm>
              <a:off x="3749232" y="13670918"/>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56" name="Arc 2978"/>
            <p:cNvSpPr>
              <a:spLocks/>
            </p:cNvSpPr>
            <p:nvPr/>
          </p:nvSpPr>
          <p:spPr bwMode="auto">
            <a:xfrm>
              <a:off x="3749232" y="13670918"/>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57" name="Oval 2979"/>
            <p:cNvSpPr>
              <a:spLocks noChangeArrowheads="1"/>
            </p:cNvSpPr>
            <p:nvPr/>
          </p:nvSpPr>
          <p:spPr bwMode="auto">
            <a:xfrm>
              <a:off x="3996068" y="1368206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58" name="Arc 2980"/>
            <p:cNvSpPr>
              <a:spLocks/>
            </p:cNvSpPr>
            <p:nvPr/>
          </p:nvSpPr>
          <p:spPr bwMode="auto">
            <a:xfrm>
              <a:off x="3996068" y="1368206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59" name="Oval 2981"/>
            <p:cNvSpPr>
              <a:spLocks noChangeArrowheads="1"/>
            </p:cNvSpPr>
            <p:nvPr/>
          </p:nvSpPr>
          <p:spPr bwMode="auto">
            <a:xfrm>
              <a:off x="4242904" y="13682064"/>
              <a:ext cx="248360"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60" name="Arc 2982"/>
            <p:cNvSpPr>
              <a:spLocks/>
            </p:cNvSpPr>
            <p:nvPr/>
          </p:nvSpPr>
          <p:spPr bwMode="auto">
            <a:xfrm>
              <a:off x="4242904" y="13682064"/>
              <a:ext cx="248360"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61" name="Oval 2983"/>
            <p:cNvSpPr>
              <a:spLocks noChangeArrowheads="1"/>
            </p:cNvSpPr>
            <p:nvPr/>
          </p:nvSpPr>
          <p:spPr bwMode="auto">
            <a:xfrm>
              <a:off x="4482121" y="1368206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62" name="Arc 2984"/>
            <p:cNvSpPr>
              <a:spLocks/>
            </p:cNvSpPr>
            <p:nvPr/>
          </p:nvSpPr>
          <p:spPr bwMode="auto">
            <a:xfrm>
              <a:off x="4482121" y="1368206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63" name="Oval 2985"/>
            <p:cNvSpPr>
              <a:spLocks noChangeArrowheads="1"/>
            </p:cNvSpPr>
            <p:nvPr/>
          </p:nvSpPr>
          <p:spPr bwMode="auto">
            <a:xfrm>
              <a:off x="4728957" y="1368206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64" name="Arc 2986"/>
            <p:cNvSpPr>
              <a:spLocks/>
            </p:cNvSpPr>
            <p:nvPr/>
          </p:nvSpPr>
          <p:spPr bwMode="auto">
            <a:xfrm>
              <a:off x="4728957" y="1368206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65" name="Oval 2987"/>
            <p:cNvSpPr>
              <a:spLocks noChangeArrowheads="1"/>
            </p:cNvSpPr>
            <p:nvPr/>
          </p:nvSpPr>
          <p:spPr bwMode="auto">
            <a:xfrm>
              <a:off x="4977317" y="13682064"/>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66" name="Arc 2988"/>
            <p:cNvSpPr>
              <a:spLocks/>
            </p:cNvSpPr>
            <p:nvPr/>
          </p:nvSpPr>
          <p:spPr bwMode="auto">
            <a:xfrm>
              <a:off x="4977317" y="13682064"/>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67" name="Oval 2989"/>
            <p:cNvSpPr>
              <a:spLocks noChangeArrowheads="1"/>
            </p:cNvSpPr>
            <p:nvPr/>
          </p:nvSpPr>
          <p:spPr bwMode="auto">
            <a:xfrm>
              <a:off x="5231771" y="13670918"/>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68" name="Arc 2990"/>
            <p:cNvSpPr>
              <a:spLocks/>
            </p:cNvSpPr>
            <p:nvPr/>
          </p:nvSpPr>
          <p:spPr bwMode="auto">
            <a:xfrm>
              <a:off x="5231771" y="13670918"/>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69" name="Oval 2991"/>
            <p:cNvSpPr>
              <a:spLocks noChangeArrowheads="1"/>
            </p:cNvSpPr>
            <p:nvPr/>
          </p:nvSpPr>
          <p:spPr bwMode="auto">
            <a:xfrm>
              <a:off x="2387063" y="13826972"/>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70" name="Arc 2992"/>
            <p:cNvSpPr>
              <a:spLocks/>
            </p:cNvSpPr>
            <p:nvPr/>
          </p:nvSpPr>
          <p:spPr bwMode="auto">
            <a:xfrm>
              <a:off x="2387063" y="13826972"/>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71" name="Oval 2993"/>
            <p:cNvSpPr>
              <a:spLocks noChangeArrowheads="1"/>
            </p:cNvSpPr>
            <p:nvPr/>
          </p:nvSpPr>
          <p:spPr bwMode="auto">
            <a:xfrm>
              <a:off x="2641518" y="1382697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72" name="Arc 2994"/>
            <p:cNvSpPr>
              <a:spLocks/>
            </p:cNvSpPr>
            <p:nvPr/>
          </p:nvSpPr>
          <p:spPr bwMode="auto">
            <a:xfrm>
              <a:off x="2641518" y="1382697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73" name="Oval 2995"/>
            <p:cNvSpPr>
              <a:spLocks noChangeArrowheads="1"/>
            </p:cNvSpPr>
            <p:nvPr/>
          </p:nvSpPr>
          <p:spPr bwMode="auto">
            <a:xfrm>
              <a:off x="3135189" y="1382697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74" name="Arc 2996"/>
            <p:cNvSpPr>
              <a:spLocks/>
            </p:cNvSpPr>
            <p:nvPr/>
          </p:nvSpPr>
          <p:spPr bwMode="auto">
            <a:xfrm>
              <a:off x="3135189" y="1382697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75" name="Oval 2997"/>
            <p:cNvSpPr>
              <a:spLocks noChangeArrowheads="1"/>
            </p:cNvSpPr>
            <p:nvPr/>
          </p:nvSpPr>
          <p:spPr bwMode="auto">
            <a:xfrm>
              <a:off x="2888353" y="1382697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76" name="Arc 2998"/>
            <p:cNvSpPr>
              <a:spLocks/>
            </p:cNvSpPr>
            <p:nvPr/>
          </p:nvSpPr>
          <p:spPr bwMode="auto">
            <a:xfrm>
              <a:off x="2888353" y="1382697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77" name="Oval 2999"/>
            <p:cNvSpPr>
              <a:spLocks noChangeArrowheads="1"/>
            </p:cNvSpPr>
            <p:nvPr/>
          </p:nvSpPr>
          <p:spPr bwMode="auto">
            <a:xfrm>
              <a:off x="3383549" y="1382697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78" name="Arc 3000"/>
            <p:cNvSpPr>
              <a:spLocks/>
            </p:cNvSpPr>
            <p:nvPr/>
          </p:nvSpPr>
          <p:spPr bwMode="auto">
            <a:xfrm>
              <a:off x="3383549" y="1382697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79" name="Oval 3001"/>
            <p:cNvSpPr>
              <a:spLocks noChangeArrowheads="1"/>
            </p:cNvSpPr>
            <p:nvPr/>
          </p:nvSpPr>
          <p:spPr bwMode="auto">
            <a:xfrm>
              <a:off x="3630385" y="13817418"/>
              <a:ext cx="262073"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80" name="Arc 3002"/>
            <p:cNvSpPr>
              <a:spLocks/>
            </p:cNvSpPr>
            <p:nvPr/>
          </p:nvSpPr>
          <p:spPr bwMode="auto">
            <a:xfrm>
              <a:off x="3630385" y="13817418"/>
              <a:ext cx="262073"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81" name="Oval 3003"/>
            <p:cNvSpPr>
              <a:spLocks noChangeArrowheads="1"/>
            </p:cNvSpPr>
            <p:nvPr/>
          </p:nvSpPr>
          <p:spPr bwMode="auto">
            <a:xfrm>
              <a:off x="3884839" y="1382697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82" name="Arc 3004"/>
            <p:cNvSpPr>
              <a:spLocks/>
            </p:cNvSpPr>
            <p:nvPr/>
          </p:nvSpPr>
          <p:spPr bwMode="auto">
            <a:xfrm>
              <a:off x="3884839" y="1382697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83" name="Oval 3005"/>
            <p:cNvSpPr>
              <a:spLocks noChangeArrowheads="1"/>
            </p:cNvSpPr>
            <p:nvPr/>
          </p:nvSpPr>
          <p:spPr bwMode="auto">
            <a:xfrm>
              <a:off x="4131675" y="1382697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84" name="Arc 3006"/>
            <p:cNvSpPr>
              <a:spLocks/>
            </p:cNvSpPr>
            <p:nvPr/>
          </p:nvSpPr>
          <p:spPr bwMode="auto">
            <a:xfrm>
              <a:off x="4131675" y="1382697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85" name="Oval 3007"/>
            <p:cNvSpPr>
              <a:spLocks noChangeArrowheads="1"/>
            </p:cNvSpPr>
            <p:nvPr/>
          </p:nvSpPr>
          <p:spPr bwMode="auto">
            <a:xfrm>
              <a:off x="4378511" y="13826972"/>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86" name="Arc 3008"/>
            <p:cNvSpPr>
              <a:spLocks/>
            </p:cNvSpPr>
            <p:nvPr/>
          </p:nvSpPr>
          <p:spPr bwMode="auto">
            <a:xfrm>
              <a:off x="4378511" y="13826972"/>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87" name="Oval 3009"/>
            <p:cNvSpPr>
              <a:spLocks noChangeArrowheads="1"/>
            </p:cNvSpPr>
            <p:nvPr/>
          </p:nvSpPr>
          <p:spPr bwMode="auto">
            <a:xfrm>
              <a:off x="4617728" y="1382697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88" name="Arc 3010"/>
            <p:cNvSpPr>
              <a:spLocks/>
            </p:cNvSpPr>
            <p:nvPr/>
          </p:nvSpPr>
          <p:spPr bwMode="auto">
            <a:xfrm>
              <a:off x="4617728" y="1382697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89" name="Oval 3011"/>
            <p:cNvSpPr>
              <a:spLocks noChangeArrowheads="1"/>
            </p:cNvSpPr>
            <p:nvPr/>
          </p:nvSpPr>
          <p:spPr bwMode="auto">
            <a:xfrm>
              <a:off x="4864564" y="1382697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90" name="Arc 3012"/>
            <p:cNvSpPr>
              <a:spLocks/>
            </p:cNvSpPr>
            <p:nvPr/>
          </p:nvSpPr>
          <p:spPr bwMode="auto">
            <a:xfrm>
              <a:off x="4864564" y="1382697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91" name="Oval 3013"/>
            <p:cNvSpPr>
              <a:spLocks noChangeArrowheads="1"/>
            </p:cNvSpPr>
            <p:nvPr/>
          </p:nvSpPr>
          <p:spPr bwMode="auto">
            <a:xfrm>
              <a:off x="5111400" y="13817418"/>
              <a:ext cx="263596"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92" name="Arc 3014"/>
            <p:cNvSpPr>
              <a:spLocks/>
            </p:cNvSpPr>
            <p:nvPr/>
          </p:nvSpPr>
          <p:spPr bwMode="auto">
            <a:xfrm>
              <a:off x="5111400" y="13817418"/>
              <a:ext cx="263596"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93" name="Oval 3015"/>
            <p:cNvSpPr>
              <a:spLocks noChangeArrowheads="1"/>
            </p:cNvSpPr>
            <p:nvPr/>
          </p:nvSpPr>
          <p:spPr bwMode="auto">
            <a:xfrm>
              <a:off x="2291072" y="1402602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94" name="Arc 3016"/>
            <p:cNvSpPr>
              <a:spLocks/>
            </p:cNvSpPr>
            <p:nvPr/>
          </p:nvSpPr>
          <p:spPr bwMode="auto">
            <a:xfrm>
              <a:off x="2291072" y="1402602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95" name="Oval 3017"/>
            <p:cNvSpPr>
              <a:spLocks noChangeArrowheads="1"/>
            </p:cNvSpPr>
            <p:nvPr/>
          </p:nvSpPr>
          <p:spPr bwMode="auto">
            <a:xfrm>
              <a:off x="2537907" y="14026022"/>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96" name="Arc 3018"/>
            <p:cNvSpPr>
              <a:spLocks/>
            </p:cNvSpPr>
            <p:nvPr/>
          </p:nvSpPr>
          <p:spPr bwMode="auto">
            <a:xfrm>
              <a:off x="2537907" y="14026022"/>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97" name="Oval 3019"/>
            <p:cNvSpPr>
              <a:spLocks noChangeArrowheads="1"/>
            </p:cNvSpPr>
            <p:nvPr/>
          </p:nvSpPr>
          <p:spPr bwMode="auto">
            <a:xfrm>
              <a:off x="3040721" y="1402602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98" name="Arc 3020"/>
            <p:cNvSpPr>
              <a:spLocks/>
            </p:cNvSpPr>
            <p:nvPr/>
          </p:nvSpPr>
          <p:spPr bwMode="auto">
            <a:xfrm>
              <a:off x="3040721" y="1402602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99" name="Oval 3021"/>
            <p:cNvSpPr>
              <a:spLocks noChangeArrowheads="1"/>
            </p:cNvSpPr>
            <p:nvPr/>
          </p:nvSpPr>
          <p:spPr bwMode="auto">
            <a:xfrm>
              <a:off x="2784743" y="14026022"/>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100" name="Arc 3022"/>
            <p:cNvSpPr>
              <a:spLocks/>
            </p:cNvSpPr>
            <p:nvPr/>
          </p:nvSpPr>
          <p:spPr bwMode="auto">
            <a:xfrm>
              <a:off x="2784743" y="14026022"/>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101" name="Oval 3023"/>
            <p:cNvSpPr>
              <a:spLocks noChangeArrowheads="1"/>
            </p:cNvSpPr>
            <p:nvPr/>
          </p:nvSpPr>
          <p:spPr bwMode="auto">
            <a:xfrm>
              <a:off x="3287557" y="1402602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102" name="Arc 3024"/>
            <p:cNvSpPr>
              <a:spLocks/>
            </p:cNvSpPr>
            <p:nvPr/>
          </p:nvSpPr>
          <p:spPr bwMode="auto">
            <a:xfrm>
              <a:off x="3287557" y="1402602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103" name="Oval 3025"/>
            <p:cNvSpPr>
              <a:spLocks noChangeArrowheads="1"/>
            </p:cNvSpPr>
            <p:nvPr/>
          </p:nvSpPr>
          <p:spPr bwMode="auto">
            <a:xfrm>
              <a:off x="3534393" y="14014875"/>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104" name="Arc 3026"/>
            <p:cNvSpPr>
              <a:spLocks/>
            </p:cNvSpPr>
            <p:nvPr/>
          </p:nvSpPr>
          <p:spPr bwMode="auto">
            <a:xfrm>
              <a:off x="3534393" y="14014875"/>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105" name="Oval 3027"/>
            <p:cNvSpPr>
              <a:spLocks noChangeArrowheads="1"/>
            </p:cNvSpPr>
            <p:nvPr/>
          </p:nvSpPr>
          <p:spPr bwMode="auto">
            <a:xfrm>
              <a:off x="3781229" y="1402602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106" name="Arc 3028"/>
            <p:cNvSpPr>
              <a:spLocks/>
            </p:cNvSpPr>
            <p:nvPr/>
          </p:nvSpPr>
          <p:spPr bwMode="auto">
            <a:xfrm>
              <a:off x="3781229" y="1402602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107" name="Oval 3029"/>
            <p:cNvSpPr>
              <a:spLocks noChangeArrowheads="1"/>
            </p:cNvSpPr>
            <p:nvPr/>
          </p:nvSpPr>
          <p:spPr bwMode="auto">
            <a:xfrm>
              <a:off x="4028065" y="14026022"/>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108" name="Arc 3030"/>
            <p:cNvSpPr>
              <a:spLocks/>
            </p:cNvSpPr>
            <p:nvPr/>
          </p:nvSpPr>
          <p:spPr bwMode="auto">
            <a:xfrm>
              <a:off x="4028065" y="14026022"/>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109" name="Oval 3031"/>
            <p:cNvSpPr>
              <a:spLocks noChangeArrowheads="1"/>
            </p:cNvSpPr>
            <p:nvPr/>
          </p:nvSpPr>
          <p:spPr bwMode="auto">
            <a:xfrm>
              <a:off x="4284043" y="14026022"/>
              <a:ext cx="24683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110" name="Arc 3032"/>
            <p:cNvSpPr>
              <a:spLocks/>
            </p:cNvSpPr>
            <p:nvPr/>
          </p:nvSpPr>
          <p:spPr bwMode="auto">
            <a:xfrm>
              <a:off x="4284043" y="14026022"/>
              <a:ext cx="24683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111" name="Oval 3033"/>
            <p:cNvSpPr>
              <a:spLocks noChangeArrowheads="1"/>
            </p:cNvSpPr>
            <p:nvPr/>
          </p:nvSpPr>
          <p:spPr bwMode="auto">
            <a:xfrm>
              <a:off x="4521737" y="14026022"/>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112" name="Arc 3034"/>
            <p:cNvSpPr>
              <a:spLocks/>
            </p:cNvSpPr>
            <p:nvPr/>
          </p:nvSpPr>
          <p:spPr bwMode="auto">
            <a:xfrm>
              <a:off x="4521737" y="14026022"/>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113" name="Oval 3035"/>
            <p:cNvSpPr>
              <a:spLocks noChangeArrowheads="1"/>
            </p:cNvSpPr>
            <p:nvPr/>
          </p:nvSpPr>
          <p:spPr bwMode="auto">
            <a:xfrm>
              <a:off x="4770096" y="1402602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114" name="Arc 3036"/>
            <p:cNvSpPr>
              <a:spLocks/>
            </p:cNvSpPr>
            <p:nvPr/>
          </p:nvSpPr>
          <p:spPr bwMode="auto">
            <a:xfrm>
              <a:off x="4770096" y="1402602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115" name="Oval 3037"/>
            <p:cNvSpPr>
              <a:spLocks noChangeArrowheads="1"/>
            </p:cNvSpPr>
            <p:nvPr/>
          </p:nvSpPr>
          <p:spPr bwMode="auto">
            <a:xfrm>
              <a:off x="5016932" y="14014875"/>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116" name="Arc 3038"/>
            <p:cNvSpPr>
              <a:spLocks/>
            </p:cNvSpPr>
            <p:nvPr/>
          </p:nvSpPr>
          <p:spPr bwMode="auto">
            <a:xfrm>
              <a:off x="5016932" y="14014875"/>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117" name="Oval 3040"/>
            <p:cNvSpPr>
              <a:spLocks noChangeArrowheads="1"/>
            </p:cNvSpPr>
            <p:nvPr/>
          </p:nvSpPr>
          <p:spPr bwMode="auto">
            <a:xfrm>
              <a:off x="4590302" y="12471845"/>
              <a:ext cx="350446" cy="449055"/>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18" name="Oval 3041"/>
            <p:cNvSpPr>
              <a:spLocks noChangeArrowheads="1"/>
            </p:cNvSpPr>
            <p:nvPr/>
          </p:nvSpPr>
          <p:spPr bwMode="auto">
            <a:xfrm>
              <a:off x="4439458" y="12650193"/>
              <a:ext cx="341304" cy="447463"/>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19" name="Oval 3042"/>
            <p:cNvSpPr>
              <a:spLocks noChangeArrowheads="1"/>
            </p:cNvSpPr>
            <p:nvPr/>
          </p:nvSpPr>
          <p:spPr bwMode="auto">
            <a:xfrm>
              <a:off x="4279472" y="12909753"/>
              <a:ext cx="342828" cy="458609"/>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20" name="Oval 3043"/>
            <p:cNvSpPr>
              <a:spLocks noChangeArrowheads="1"/>
            </p:cNvSpPr>
            <p:nvPr/>
          </p:nvSpPr>
          <p:spPr bwMode="auto">
            <a:xfrm>
              <a:off x="4439458" y="13180460"/>
              <a:ext cx="341304" cy="460202"/>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21" name="Oval 3044"/>
            <p:cNvSpPr>
              <a:spLocks noChangeArrowheads="1"/>
            </p:cNvSpPr>
            <p:nvPr/>
          </p:nvSpPr>
          <p:spPr bwMode="auto">
            <a:xfrm>
              <a:off x="4590302" y="13420912"/>
              <a:ext cx="350446" cy="449055"/>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22" name="Oval 3045"/>
            <p:cNvSpPr>
              <a:spLocks noChangeArrowheads="1"/>
            </p:cNvSpPr>
            <p:nvPr/>
          </p:nvSpPr>
          <p:spPr bwMode="auto">
            <a:xfrm>
              <a:off x="4940748" y="12492546"/>
              <a:ext cx="342828" cy="458609"/>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23" name="Oval 3046"/>
            <p:cNvSpPr>
              <a:spLocks noChangeArrowheads="1"/>
            </p:cNvSpPr>
            <p:nvPr/>
          </p:nvSpPr>
          <p:spPr bwMode="auto">
            <a:xfrm>
              <a:off x="5100734" y="12670894"/>
              <a:ext cx="342828" cy="458609"/>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24" name="Oval 3047"/>
            <p:cNvSpPr>
              <a:spLocks noChangeArrowheads="1"/>
            </p:cNvSpPr>
            <p:nvPr/>
          </p:nvSpPr>
          <p:spPr bwMode="auto">
            <a:xfrm>
              <a:off x="5259197" y="12941601"/>
              <a:ext cx="342828" cy="447463"/>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25" name="Oval 3048"/>
            <p:cNvSpPr>
              <a:spLocks noChangeArrowheads="1"/>
            </p:cNvSpPr>
            <p:nvPr/>
          </p:nvSpPr>
          <p:spPr bwMode="auto">
            <a:xfrm>
              <a:off x="5100734" y="13202754"/>
              <a:ext cx="342828" cy="458609"/>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26" name="Oval 3049"/>
            <p:cNvSpPr>
              <a:spLocks noChangeArrowheads="1"/>
            </p:cNvSpPr>
            <p:nvPr/>
          </p:nvSpPr>
          <p:spPr bwMode="auto">
            <a:xfrm>
              <a:off x="4940748" y="13441613"/>
              <a:ext cx="342828" cy="449055"/>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27" name="Oval 3052"/>
            <p:cNvSpPr>
              <a:spLocks noChangeArrowheads="1"/>
            </p:cNvSpPr>
            <p:nvPr/>
          </p:nvSpPr>
          <p:spPr bwMode="auto">
            <a:xfrm>
              <a:off x="3516109" y="12826949"/>
              <a:ext cx="350446" cy="447463"/>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28" name="Oval 3053"/>
            <p:cNvSpPr>
              <a:spLocks noChangeArrowheads="1"/>
            </p:cNvSpPr>
            <p:nvPr/>
          </p:nvSpPr>
          <p:spPr bwMode="auto">
            <a:xfrm>
              <a:off x="3676095" y="13088102"/>
              <a:ext cx="350446" cy="458609"/>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29" name="Oval 3054"/>
            <p:cNvSpPr>
              <a:spLocks noChangeArrowheads="1"/>
            </p:cNvSpPr>
            <p:nvPr/>
          </p:nvSpPr>
          <p:spPr bwMode="auto">
            <a:xfrm>
              <a:off x="3516109" y="13358808"/>
              <a:ext cx="350446" cy="447463"/>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30" name="Oval 3055"/>
            <p:cNvSpPr>
              <a:spLocks noChangeArrowheads="1"/>
            </p:cNvSpPr>
            <p:nvPr/>
          </p:nvSpPr>
          <p:spPr bwMode="auto">
            <a:xfrm>
              <a:off x="3165663" y="12836503"/>
              <a:ext cx="350446" cy="449055"/>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31" name="Oval 3056"/>
            <p:cNvSpPr>
              <a:spLocks noChangeArrowheads="1"/>
            </p:cNvSpPr>
            <p:nvPr/>
          </p:nvSpPr>
          <p:spPr bwMode="auto">
            <a:xfrm>
              <a:off x="3014819" y="13097656"/>
              <a:ext cx="342828" cy="458609"/>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32" name="Oval 3057"/>
            <p:cNvSpPr>
              <a:spLocks noChangeArrowheads="1"/>
            </p:cNvSpPr>
            <p:nvPr/>
          </p:nvSpPr>
          <p:spPr bwMode="auto">
            <a:xfrm>
              <a:off x="3165663" y="13368363"/>
              <a:ext cx="350446" cy="449055"/>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33" name="Line 3059"/>
            <p:cNvSpPr>
              <a:spLocks noChangeShapeType="1"/>
            </p:cNvSpPr>
            <p:nvPr/>
          </p:nvSpPr>
          <p:spPr bwMode="auto">
            <a:xfrm flipV="1">
              <a:off x="3351552" y="12589682"/>
              <a:ext cx="0" cy="708615"/>
            </a:xfrm>
            <a:prstGeom prst="line">
              <a:avLst/>
            </a:prstGeom>
            <a:noFill/>
            <a:ln w="57150">
              <a:solidFill>
                <a:srgbClr val="CC0000"/>
              </a:solidFill>
              <a:round/>
              <a:headEnd/>
              <a:tailEnd type="triangle" w="med" len="med"/>
            </a:ln>
          </p:spPr>
          <p:txBody>
            <a:bodyPr/>
            <a:lstStyle/>
            <a:p>
              <a:endParaRPr lang="ja-JP" altLang="en-US"/>
            </a:p>
          </p:txBody>
        </p:sp>
        <p:sp>
          <p:nvSpPr>
            <p:cNvPr id="5134" name="Line 3060"/>
            <p:cNvSpPr>
              <a:spLocks noChangeShapeType="1"/>
            </p:cNvSpPr>
            <p:nvPr/>
          </p:nvSpPr>
          <p:spPr bwMode="auto">
            <a:xfrm flipV="1">
              <a:off x="3170234" y="12943194"/>
              <a:ext cx="0" cy="710208"/>
            </a:xfrm>
            <a:prstGeom prst="line">
              <a:avLst/>
            </a:prstGeom>
            <a:noFill/>
            <a:ln w="57150">
              <a:solidFill>
                <a:srgbClr val="CC0000"/>
              </a:solidFill>
              <a:round/>
              <a:headEnd/>
              <a:tailEnd type="triangle" w="med" len="med"/>
            </a:ln>
          </p:spPr>
          <p:txBody>
            <a:bodyPr/>
            <a:lstStyle/>
            <a:p>
              <a:endParaRPr lang="ja-JP" altLang="en-US"/>
            </a:p>
          </p:txBody>
        </p:sp>
        <p:sp>
          <p:nvSpPr>
            <p:cNvPr id="5135" name="Line 3061"/>
            <p:cNvSpPr>
              <a:spLocks noChangeShapeType="1"/>
            </p:cNvSpPr>
            <p:nvPr/>
          </p:nvSpPr>
          <p:spPr bwMode="auto">
            <a:xfrm flipV="1">
              <a:off x="3711140" y="13180460"/>
              <a:ext cx="0" cy="710208"/>
            </a:xfrm>
            <a:prstGeom prst="line">
              <a:avLst/>
            </a:prstGeom>
            <a:noFill/>
            <a:ln w="57150">
              <a:solidFill>
                <a:srgbClr val="CC0000"/>
              </a:solidFill>
              <a:round/>
              <a:headEnd/>
              <a:tailEnd type="triangle" w="med" len="med"/>
            </a:ln>
          </p:spPr>
          <p:txBody>
            <a:bodyPr/>
            <a:lstStyle/>
            <a:p>
              <a:endParaRPr lang="ja-JP" altLang="en-US"/>
            </a:p>
          </p:txBody>
        </p:sp>
        <p:sp>
          <p:nvSpPr>
            <p:cNvPr id="5136" name="Line 3062"/>
            <p:cNvSpPr>
              <a:spLocks noChangeShapeType="1"/>
            </p:cNvSpPr>
            <p:nvPr/>
          </p:nvSpPr>
          <p:spPr bwMode="auto">
            <a:xfrm flipV="1">
              <a:off x="3621243" y="12589682"/>
              <a:ext cx="0" cy="708615"/>
            </a:xfrm>
            <a:prstGeom prst="line">
              <a:avLst/>
            </a:prstGeom>
            <a:noFill/>
            <a:ln w="57150">
              <a:solidFill>
                <a:srgbClr val="CC0000"/>
              </a:solidFill>
              <a:round/>
              <a:headEnd/>
              <a:tailEnd type="triangle" w="med" len="med"/>
            </a:ln>
          </p:spPr>
          <p:txBody>
            <a:bodyPr/>
            <a:lstStyle/>
            <a:p>
              <a:endParaRPr lang="ja-JP" altLang="en-US"/>
            </a:p>
          </p:txBody>
        </p:sp>
        <p:sp>
          <p:nvSpPr>
            <p:cNvPr id="5137" name="Line 3063"/>
            <p:cNvSpPr>
              <a:spLocks noChangeShapeType="1"/>
            </p:cNvSpPr>
            <p:nvPr/>
          </p:nvSpPr>
          <p:spPr bwMode="auto">
            <a:xfrm flipV="1">
              <a:off x="3351552" y="13301482"/>
              <a:ext cx="0" cy="708615"/>
            </a:xfrm>
            <a:prstGeom prst="line">
              <a:avLst/>
            </a:prstGeom>
            <a:noFill/>
            <a:ln w="57150">
              <a:solidFill>
                <a:srgbClr val="CC0000"/>
              </a:solidFill>
              <a:round/>
              <a:headEnd/>
              <a:tailEnd type="triangle" w="med" len="med"/>
            </a:ln>
          </p:spPr>
          <p:txBody>
            <a:bodyPr/>
            <a:lstStyle/>
            <a:p>
              <a:endParaRPr lang="ja-JP" altLang="en-US"/>
            </a:p>
          </p:txBody>
        </p:sp>
        <p:sp>
          <p:nvSpPr>
            <p:cNvPr id="5138" name="Line 3064"/>
            <p:cNvSpPr>
              <a:spLocks noChangeShapeType="1"/>
            </p:cNvSpPr>
            <p:nvPr/>
          </p:nvSpPr>
          <p:spPr bwMode="auto">
            <a:xfrm flipV="1">
              <a:off x="3892458" y="12943194"/>
              <a:ext cx="0" cy="710208"/>
            </a:xfrm>
            <a:prstGeom prst="line">
              <a:avLst/>
            </a:prstGeom>
            <a:noFill/>
            <a:ln w="57150">
              <a:solidFill>
                <a:srgbClr val="CC0000"/>
              </a:solidFill>
              <a:round/>
              <a:headEnd/>
              <a:tailEnd type="triangle" w="med" len="med"/>
            </a:ln>
          </p:spPr>
          <p:txBody>
            <a:bodyPr/>
            <a:lstStyle/>
            <a:p>
              <a:endParaRPr lang="ja-JP" altLang="en-US"/>
            </a:p>
          </p:txBody>
        </p:sp>
        <p:sp>
          <p:nvSpPr>
            <p:cNvPr id="5139" name="Arc 3065"/>
            <p:cNvSpPr>
              <a:spLocks/>
            </p:cNvSpPr>
            <p:nvPr/>
          </p:nvSpPr>
          <p:spPr bwMode="auto">
            <a:xfrm>
              <a:off x="3516109" y="12852427"/>
              <a:ext cx="350446" cy="449055"/>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5140" name="Arc 3066"/>
            <p:cNvSpPr>
              <a:spLocks/>
            </p:cNvSpPr>
            <p:nvPr/>
          </p:nvSpPr>
          <p:spPr bwMode="auto">
            <a:xfrm>
              <a:off x="3676095" y="13113580"/>
              <a:ext cx="350446"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5141" name="Arc 3067"/>
            <p:cNvSpPr>
              <a:spLocks/>
            </p:cNvSpPr>
            <p:nvPr/>
          </p:nvSpPr>
          <p:spPr bwMode="auto">
            <a:xfrm>
              <a:off x="3516109" y="13384287"/>
              <a:ext cx="350446" cy="449055"/>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5142" name="Arc 3068"/>
            <p:cNvSpPr>
              <a:spLocks/>
            </p:cNvSpPr>
            <p:nvPr/>
          </p:nvSpPr>
          <p:spPr bwMode="auto">
            <a:xfrm>
              <a:off x="3165663" y="12863574"/>
              <a:ext cx="350446" cy="447463"/>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 name="Arc 3069"/>
            <p:cNvSpPr>
              <a:spLocks/>
            </p:cNvSpPr>
            <p:nvPr/>
          </p:nvSpPr>
          <p:spPr bwMode="auto">
            <a:xfrm>
              <a:off x="3014819" y="13123134"/>
              <a:ext cx="342828" cy="460202"/>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5144" name="Arc 3070"/>
            <p:cNvSpPr>
              <a:spLocks/>
            </p:cNvSpPr>
            <p:nvPr/>
          </p:nvSpPr>
          <p:spPr bwMode="auto">
            <a:xfrm>
              <a:off x="3165663" y="13395434"/>
              <a:ext cx="350446" cy="447463"/>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grpSp>
      <p:grpSp>
        <p:nvGrpSpPr>
          <p:cNvPr id="1072" name="グループ化 3157"/>
          <p:cNvGrpSpPr>
            <a:grpSpLocks noChangeAspect="1"/>
          </p:cNvGrpSpPr>
          <p:nvPr/>
        </p:nvGrpSpPr>
        <p:grpSpPr bwMode="auto">
          <a:xfrm>
            <a:off x="1690688" y="16063913"/>
            <a:ext cx="5792787" cy="2817812"/>
            <a:chOff x="533400" y="1981200"/>
            <a:chExt cx="8274050" cy="4024313"/>
          </a:xfrm>
        </p:grpSpPr>
        <p:pic>
          <p:nvPicPr>
            <p:cNvPr id="1073" name="Picture 2"/>
            <p:cNvPicPr>
              <a:picLocks noChangeAspect="1" noChangeArrowheads="1"/>
            </p:cNvPicPr>
            <p:nvPr/>
          </p:nvPicPr>
          <p:blipFill>
            <a:blip r:embed="rId17" cstate="print"/>
            <a:srcRect/>
            <a:stretch>
              <a:fillRect/>
            </a:stretch>
          </p:blipFill>
          <p:spPr bwMode="auto">
            <a:xfrm>
              <a:off x="533400" y="1981200"/>
              <a:ext cx="8274050" cy="2959100"/>
            </a:xfrm>
            <a:prstGeom prst="rect">
              <a:avLst/>
            </a:prstGeom>
            <a:noFill/>
            <a:ln w="9525">
              <a:noFill/>
              <a:miter lim="800000"/>
              <a:headEnd/>
              <a:tailEnd/>
            </a:ln>
          </p:spPr>
        </p:pic>
        <p:grpSp>
          <p:nvGrpSpPr>
            <p:cNvPr id="1074" name="グループ化 9"/>
            <p:cNvGrpSpPr>
              <a:grpSpLocks/>
            </p:cNvGrpSpPr>
            <p:nvPr/>
          </p:nvGrpSpPr>
          <p:grpSpPr bwMode="auto">
            <a:xfrm>
              <a:off x="990600" y="4572000"/>
              <a:ext cx="6853238" cy="823913"/>
              <a:chOff x="990600" y="4572000"/>
              <a:chExt cx="6853238" cy="823913"/>
            </a:xfrm>
          </p:grpSpPr>
          <p:sp>
            <p:nvSpPr>
              <p:cNvPr id="1076" name="Text Box 3"/>
              <p:cNvSpPr txBox="1">
                <a:spLocks noChangeArrowheads="1"/>
              </p:cNvSpPr>
              <p:nvPr/>
            </p:nvSpPr>
            <p:spPr bwMode="auto">
              <a:xfrm>
                <a:off x="990600" y="5029200"/>
                <a:ext cx="2852738" cy="366713"/>
              </a:xfrm>
              <a:prstGeom prst="rect">
                <a:avLst/>
              </a:prstGeom>
              <a:noFill/>
              <a:ln w="9525">
                <a:noFill/>
                <a:miter lim="800000"/>
                <a:headEnd/>
                <a:tailEnd/>
              </a:ln>
            </p:spPr>
            <p:txBody>
              <a:bodyPr wrap="none">
                <a:spAutoFit/>
              </a:bodyPr>
              <a:lstStyle/>
              <a:p>
                <a:r>
                  <a:rPr lang="en-US" altLang="ja-JP" sz="1800"/>
                  <a:t>Quadrupole magnetic field</a:t>
                </a:r>
              </a:p>
            </p:txBody>
          </p:sp>
          <p:sp>
            <p:nvSpPr>
              <p:cNvPr id="1077" name="Text Box 4"/>
              <p:cNvSpPr txBox="1">
                <a:spLocks noChangeArrowheads="1"/>
              </p:cNvSpPr>
              <p:nvPr/>
            </p:nvSpPr>
            <p:spPr bwMode="auto">
              <a:xfrm>
                <a:off x="2743200" y="4572000"/>
                <a:ext cx="1968500" cy="336550"/>
              </a:xfrm>
              <a:prstGeom prst="rect">
                <a:avLst/>
              </a:prstGeom>
              <a:noFill/>
              <a:ln w="9525">
                <a:noFill/>
                <a:miter lim="800000"/>
                <a:headEnd/>
                <a:tailEnd/>
              </a:ln>
            </p:spPr>
            <p:txBody>
              <a:bodyPr wrap="none">
                <a:spAutoFit/>
              </a:bodyPr>
              <a:lstStyle/>
              <a:p>
                <a:r>
                  <a:rPr lang="en-US" altLang="ja-JP" sz="1600"/>
                  <a:t>Anti-Helmholtz coils</a:t>
                </a:r>
                <a:endParaRPr lang="en-US" altLang="ja-JP" sz="1800"/>
              </a:p>
            </p:txBody>
          </p:sp>
          <p:sp>
            <p:nvSpPr>
              <p:cNvPr id="1078" name="Text Box 5"/>
              <p:cNvSpPr txBox="1">
                <a:spLocks noChangeArrowheads="1"/>
              </p:cNvSpPr>
              <p:nvPr/>
            </p:nvSpPr>
            <p:spPr bwMode="auto">
              <a:xfrm>
                <a:off x="5638800" y="4800600"/>
                <a:ext cx="2205038" cy="366713"/>
              </a:xfrm>
              <a:prstGeom prst="rect">
                <a:avLst/>
              </a:prstGeom>
              <a:noFill/>
              <a:ln w="9525">
                <a:noFill/>
                <a:miter lim="800000"/>
                <a:headEnd/>
                <a:tailEnd/>
              </a:ln>
            </p:spPr>
            <p:txBody>
              <a:bodyPr wrap="none">
                <a:spAutoFit/>
              </a:bodyPr>
              <a:lstStyle/>
              <a:p>
                <a:r>
                  <a:rPr lang="en-US" altLang="ja-JP" sz="1800"/>
                  <a:t>Zeeman modulation</a:t>
                </a:r>
              </a:p>
            </p:txBody>
          </p:sp>
        </p:grpSp>
        <p:sp>
          <p:nvSpPr>
            <p:cNvPr id="1075" name="Text Box 6"/>
            <p:cNvSpPr txBox="1">
              <a:spLocks noChangeArrowheads="1"/>
            </p:cNvSpPr>
            <p:nvPr/>
          </p:nvSpPr>
          <p:spPr bwMode="auto">
            <a:xfrm>
              <a:off x="3657600" y="5486400"/>
              <a:ext cx="1571625" cy="519113"/>
            </a:xfrm>
            <a:prstGeom prst="rect">
              <a:avLst/>
            </a:prstGeom>
            <a:noFill/>
            <a:ln w="9525">
              <a:noFill/>
              <a:miter lim="800000"/>
              <a:headEnd/>
              <a:tailEnd/>
            </a:ln>
          </p:spPr>
          <p:txBody>
            <a:bodyPr wrap="none">
              <a:spAutoFit/>
            </a:bodyPr>
            <a:lstStyle/>
            <a:p>
              <a:r>
                <a:rPr lang="en-US" altLang="ja-JP" sz="2800" b="1">
                  <a:solidFill>
                    <a:srgbClr val="FF0000"/>
                  </a:solidFill>
                </a:rPr>
                <a:t>F</a:t>
              </a:r>
              <a:r>
                <a:rPr lang="en-US" altLang="ja-JP" sz="2800">
                  <a:solidFill>
                    <a:srgbClr val="FF0000"/>
                  </a:solidFill>
                </a:rPr>
                <a:t>=-</a:t>
              </a:r>
              <a:r>
                <a:rPr lang="en-US" altLang="ja-JP" sz="2800">
                  <a:solidFill>
                    <a:srgbClr val="FF0000"/>
                  </a:solidFill>
                  <a:latin typeface="Symbol" pitchFamily="1" charset="2"/>
                </a:rPr>
                <a:t>b</a:t>
              </a:r>
              <a:r>
                <a:rPr lang="en-US" altLang="ja-JP" sz="2800" b="1">
                  <a:solidFill>
                    <a:srgbClr val="FF0000"/>
                  </a:solidFill>
                </a:rPr>
                <a:t>v</a:t>
              </a:r>
              <a:r>
                <a:rPr lang="en-US" altLang="ja-JP" sz="2800">
                  <a:solidFill>
                    <a:srgbClr val="FF0000"/>
                  </a:solidFill>
                </a:rPr>
                <a:t>-</a:t>
              </a:r>
              <a:r>
                <a:rPr lang="en-US" altLang="ja-JP" sz="2800">
                  <a:solidFill>
                    <a:srgbClr val="FF0000"/>
                  </a:solidFill>
                  <a:latin typeface="Symbol" pitchFamily="1" charset="2"/>
                </a:rPr>
                <a:t>k</a:t>
              </a:r>
              <a:r>
                <a:rPr lang="en-US" altLang="ja-JP" sz="2800" b="1">
                  <a:solidFill>
                    <a:srgbClr val="FF0000"/>
                  </a:solidFill>
                </a:rPr>
                <a:t>r</a:t>
              </a:r>
              <a:endParaRPr lang="en-US" altLang="ja-JP" sz="1800"/>
            </a:p>
          </p:txBody>
        </p:sp>
      </p:grpSp>
      <p:grpSp>
        <p:nvGrpSpPr>
          <p:cNvPr id="5170" name="グループ化 5169"/>
          <p:cNvGrpSpPr/>
          <p:nvPr/>
        </p:nvGrpSpPr>
        <p:grpSpPr>
          <a:xfrm>
            <a:off x="6191258" y="20922447"/>
            <a:ext cx="23146405" cy="9500804"/>
            <a:chOff x="5119688" y="20779571"/>
            <a:chExt cx="23146405" cy="9500804"/>
          </a:xfrm>
        </p:grpSpPr>
        <p:grpSp>
          <p:nvGrpSpPr>
            <p:cNvPr id="1068" name="Group 3171"/>
            <p:cNvGrpSpPr>
              <a:grpSpLocks/>
            </p:cNvGrpSpPr>
            <p:nvPr/>
          </p:nvGrpSpPr>
          <p:grpSpPr bwMode="auto">
            <a:xfrm>
              <a:off x="5119688" y="20779571"/>
              <a:ext cx="23146405" cy="9500804"/>
              <a:chOff x="363" y="12594"/>
              <a:chExt cx="15203" cy="4881"/>
            </a:xfrm>
          </p:grpSpPr>
          <p:pic>
            <p:nvPicPr>
              <p:cNvPr id="5148" name="Picture 5"/>
              <p:cNvPicPr>
                <a:picLocks noChangeAspect="1" noChangeArrowheads="1"/>
              </p:cNvPicPr>
              <p:nvPr/>
            </p:nvPicPr>
            <p:blipFill>
              <a:blip r:embed="rId18" cstate="print"/>
              <a:srcRect/>
              <a:stretch>
                <a:fillRect/>
              </a:stretch>
            </p:blipFill>
            <p:spPr bwMode="auto">
              <a:xfrm>
                <a:off x="4117" y="15053"/>
                <a:ext cx="3548" cy="2422"/>
              </a:xfrm>
              <a:prstGeom prst="rect">
                <a:avLst/>
              </a:prstGeom>
              <a:noFill/>
              <a:ln w="9525">
                <a:noFill/>
                <a:miter lim="800000"/>
                <a:headEnd/>
                <a:tailEnd/>
              </a:ln>
            </p:spPr>
          </p:pic>
          <p:grpSp>
            <p:nvGrpSpPr>
              <p:cNvPr id="5145" name="Group 3107"/>
              <p:cNvGrpSpPr>
                <a:grpSpLocks/>
              </p:cNvGrpSpPr>
              <p:nvPr/>
            </p:nvGrpSpPr>
            <p:grpSpPr bwMode="auto">
              <a:xfrm>
                <a:off x="8716" y="12594"/>
                <a:ext cx="6850" cy="2393"/>
                <a:chOff x="7400" y="10645"/>
                <a:chExt cx="6850" cy="2393"/>
              </a:xfrm>
            </p:grpSpPr>
            <p:graphicFrame>
              <p:nvGraphicFramePr>
                <p:cNvPr id="1027" name="Object 13"/>
                <p:cNvGraphicFramePr>
                  <a:graphicFrameLocks noChangeAspect="1"/>
                </p:cNvGraphicFramePr>
                <p:nvPr/>
              </p:nvGraphicFramePr>
              <p:xfrm>
                <a:off x="7400" y="10645"/>
                <a:ext cx="6288" cy="2393"/>
              </p:xfrm>
              <a:graphic>
                <a:graphicData uri="http://schemas.openxmlformats.org/presentationml/2006/ole">
                  <p:oleObj spid="_x0000_s1027" name="Image" r:id="rId19" imgW="4374857" imgH="1824232" progId="">
                    <p:embed/>
                  </p:oleObj>
                </a:graphicData>
              </a:graphic>
            </p:graphicFrame>
            <p:sp>
              <p:nvSpPr>
                <p:cNvPr id="5149" name="Rectangle 3100"/>
                <p:cNvSpPr>
                  <a:spLocks noChangeArrowheads="1"/>
                </p:cNvSpPr>
                <p:nvPr/>
              </p:nvSpPr>
              <p:spPr bwMode="auto">
                <a:xfrm>
                  <a:off x="10919" y="10645"/>
                  <a:ext cx="3331" cy="364"/>
                </a:xfrm>
                <a:prstGeom prst="rect">
                  <a:avLst/>
                </a:prstGeom>
                <a:noFill/>
                <a:ln w="9525">
                  <a:noFill/>
                  <a:miter lim="800000"/>
                  <a:headEnd/>
                  <a:tailEnd/>
                </a:ln>
              </p:spPr>
              <p:txBody>
                <a:bodyPr wrap="square">
                  <a:spAutoFit/>
                </a:bodyPr>
                <a:lstStyle/>
                <a:p>
                  <a:pPr defTabSz="4176713"/>
                  <a:r>
                    <a:rPr lang="en-US" altLang="ja-JP" sz="2000" dirty="0" smtClean="0"/>
                    <a:t>first </a:t>
                  </a:r>
                  <a:r>
                    <a:rPr lang="en-US" altLang="ja-JP" sz="2000" dirty="0"/>
                    <a:t>MOT chamber : 3.3×10-8Pa,  </a:t>
                  </a:r>
                </a:p>
                <a:p>
                  <a:pPr defTabSz="4176713"/>
                  <a:r>
                    <a:rPr lang="en-US" altLang="ja-JP" sz="2000" dirty="0" smtClean="0"/>
                    <a:t>second </a:t>
                  </a:r>
                  <a:r>
                    <a:rPr lang="en-US" altLang="ja-JP" sz="2000" dirty="0"/>
                    <a:t>MOT chamber : 1.8×10-8Pa</a:t>
                  </a:r>
                </a:p>
              </p:txBody>
            </p:sp>
          </p:grpSp>
          <p:sp>
            <p:nvSpPr>
              <p:cNvPr id="5146" name="Rectangle 3108"/>
              <p:cNvSpPr>
                <a:spLocks noChangeArrowheads="1"/>
              </p:cNvSpPr>
              <p:nvPr/>
            </p:nvSpPr>
            <p:spPr bwMode="auto">
              <a:xfrm>
                <a:off x="8292" y="13585"/>
                <a:ext cx="5171" cy="364"/>
              </a:xfrm>
              <a:prstGeom prst="rect">
                <a:avLst/>
              </a:prstGeom>
              <a:noFill/>
              <a:ln w="9525">
                <a:noFill/>
                <a:miter lim="800000"/>
                <a:headEnd/>
                <a:tailEnd/>
              </a:ln>
            </p:spPr>
            <p:txBody>
              <a:bodyPr>
                <a:spAutoFit/>
              </a:bodyPr>
              <a:lstStyle/>
              <a:p>
                <a:pPr defTabSz="4176713"/>
                <a:endParaRPr lang="en-US" altLang="ja-JP" sz="4000"/>
              </a:p>
            </p:txBody>
          </p:sp>
          <p:sp>
            <p:nvSpPr>
              <p:cNvPr id="5147" name="Rectangle 3109"/>
              <p:cNvSpPr>
                <a:spLocks noChangeArrowheads="1"/>
              </p:cNvSpPr>
              <p:nvPr/>
            </p:nvSpPr>
            <p:spPr bwMode="auto">
              <a:xfrm>
                <a:off x="363" y="16298"/>
                <a:ext cx="7666" cy="288"/>
              </a:xfrm>
              <a:prstGeom prst="rect">
                <a:avLst/>
              </a:prstGeom>
              <a:noFill/>
              <a:ln w="9525">
                <a:noFill/>
                <a:miter lim="800000"/>
                <a:headEnd/>
                <a:tailEnd/>
              </a:ln>
            </p:spPr>
            <p:txBody>
              <a:bodyPr>
                <a:spAutoFit/>
              </a:bodyPr>
              <a:lstStyle/>
              <a:p>
                <a:pPr algn="ctr" defTabSz="4176713"/>
                <a:endParaRPr lang="en-US" altLang="ja-JP" sz="2400"/>
              </a:p>
            </p:txBody>
          </p:sp>
        </p:grpSp>
        <p:grpSp>
          <p:nvGrpSpPr>
            <p:cNvPr id="5159" name="グループ化 5158"/>
            <p:cNvGrpSpPr>
              <a:grpSpLocks noChangeAspect="1"/>
            </p:cNvGrpSpPr>
            <p:nvPr/>
          </p:nvGrpSpPr>
          <p:grpSpPr>
            <a:xfrm>
              <a:off x="11479088" y="25794878"/>
              <a:ext cx="3865264" cy="3757452"/>
              <a:chOff x="265797" y="1003650"/>
              <a:chExt cx="3865264" cy="3757452"/>
            </a:xfrm>
          </p:grpSpPr>
          <p:sp>
            <p:nvSpPr>
              <p:cNvPr id="5160" name="Text Box 2"/>
              <p:cNvSpPr txBox="1">
                <a:spLocks noChangeArrowheads="1"/>
              </p:cNvSpPr>
              <p:nvPr/>
            </p:nvSpPr>
            <p:spPr bwMode="auto">
              <a:xfrm>
                <a:off x="1751697" y="1232250"/>
                <a:ext cx="440451" cy="559460"/>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rgbClr val="FF0000"/>
                    </a:solidFill>
                    <a:effectLst/>
                    <a:latin typeface="ＭＳ 明朝" pitchFamily="17" charset="-128"/>
                    <a:ea typeface="ＭＳ 明朝" pitchFamily="17" charset="-128"/>
                  </a:rPr>
                  <a:t>①</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5161" name="Text Box 3"/>
              <p:cNvSpPr txBox="1">
                <a:spLocks noChangeArrowheads="1"/>
              </p:cNvSpPr>
              <p:nvPr/>
            </p:nvSpPr>
            <p:spPr bwMode="auto">
              <a:xfrm>
                <a:off x="2094597" y="1918050"/>
                <a:ext cx="440451" cy="559460"/>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rgbClr val="FF0000"/>
                    </a:solidFill>
                    <a:effectLst/>
                    <a:latin typeface="ＭＳ 明朝" pitchFamily="17" charset="-128"/>
                    <a:ea typeface="ＭＳ 明朝" pitchFamily="17" charset="-128"/>
                  </a:rPr>
                  <a:t>①</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5162" name="Text Box 4"/>
              <p:cNvSpPr txBox="1">
                <a:spLocks noChangeArrowheads="1"/>
              </p:cNvSpPr>
              <p:nvPr/>
            </p:nvSpPr>
            <p:spPr bwMode="auto">
              <a:xfrm>
                <a:off x="3351897" y="2603850"/>
                <a:ext cx="550564" cy="671352"/>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smtClean="0">
                    <a:ln>
                      <a:noFill/>
                    </a:ln>
                    <a:solidFill>
                      <a:srgbClr val="FF0000"/>
                    </a:solidFill>
                    <a:effectLst/>
                    <a:latin typeface="ＭＳ 明朝" pitchFamily="17" charset="-128"/>
                    <a:ea typeface="ＭＳ 明朝" pitchFamily="17" charset="-128"/>
                  </a:rPr>
                  <a:t>②</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5163" name="Text Box 5"/>
              <p:cNvSpPr txBox="1">
                <a:spLocks noChangeArrowheads="1"/>
              </p:cNvSpPr>
              <p:nvPr/>
            </p:nvSpPr>
            <p:spPr bwMode="auto">
              <a:xfrm>
                <a:off x="2894697" y="4089750"/>
                <a:ext cx="440451" cy="559460"/>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smtClean="0">
                    <a:ln>
                      <a:noFill/>
                    </a:ln>
                    <a:solidFill>
                      <a:srgbClr val="FF0000"/>
                    </a:solidFill>
                    <a:effectLst/>
                    <a:latin typeface="ＭＳ 明朝" pitchFamily="17" charset="-128"/>
                    <a:ea typeface="ＭＳ 明朝" pitchFamily="17" charset="-128"/>
                  </a:rPr>
                  <a:t>④</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5164" name="Text Box 6"/>
              <p:cNvSpPr txBox="1">
                <a:spLocks noChangeArrowheads="1"/>
              </p:cNvSpPr>
              <p:nvPr/>
            </p:nvSpPr>
            <p:spPr bwMode="auto">
              <a:xfrm>
                <a:off x="2323197" y="1003650"/>
                <a:ext cx="440451" cy="559460"/>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rgbClr val="FF0000"/>
                    </a:solidFill>
                    <a:effectLst/>
                    <a:latin typeface="ＭＳ 明朝" pitchFamily="17" charset="-128"/>
                    <a:ea typeface="ＭＳ 明朝" pitchFamily="17" charset="-128"/>
                  </a:rPr>
                  <a:t>⑤</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5165" name="Text Box 7"/>
              <p:cNvSpPr txBox="1">
                <a:spLocks noChangeArrowheads="1"/>
              </p:cNvSpPr>
              <p:nvPr/>
            </p:nvSpPr>
            <p:spPr bwMode="auto">
              <a:xfrm>
                <a:off x="265797" y="2489550"/>
                <a:ext cx="660677" cy="559460"/>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smtClean="0">
                    <a:ln>
                      <a:noFill/>
                    </a:ln>
                    <a:solidFill>
                      <a:srgbClr val="FF0000"/>
                    </a:solidFill>
                    <a:effectLst/>
                    <a:latin typeface="ＭＳ 明朝" pitchFamily="17" charset="-128"/>
                    <a:ea typeface="ＭＳ 明朝" pitchFamily="17" charset="-128"/>
                  </a:rPr>
                  <a:t>⑩</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5166" name="Text Box 8"/>
              <p:cNvSpPr txBox="1">
                <a:spLocks noChangeArrowheads="1"/>
              </p:cNvSpPr>
              <p:nvPr/>
            </p:nvSpPr>
            <p:spPr bwMode="auto">
              <a:xfrm>
                <a:off x="1065897" y="2260950"/>
                <a:ext cx="550564" cy="671352"/>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smtClean="0">
                    <a:ln>
                      <a:noFill/>
                    </a:ln>
                    <a:solidFill>
                      <a:srgbClr val="FF0000"/>
                    </a:solidFill>
                    <a:effectLst/>
                    <a:latin typeface="ＭＳ 明朝" pitchFamily="17" charset="-128"/>
                    <a:ea typeface="ＭＳ 明朝" pitchFamily="17" charset="-128"/>
                  </a:rPr>
                  <a:t>⑨</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5167" name="Text Box 9"/>
              <p:cNvSpPr txBox="1">
                <a:spLocks noChangeArrowheads="1"/>
              </p:cNvSpPr>
              <p:nvPr/>
            </p:nvSpPr>
            <p:spPr bwMode="auto">
              <a:xfrm>
                <a:off x="837297" y="1575150"/>
                <a:ext cx="550564" cy="559460"/>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smtClean="0">
                    <a:ln>
                      <a:noFill/>
                    </a:ln>
                    <a:solidFill>
                      <a:srgbClr val="FF0000"/>
                    </a:solidFill>
                    <a:effectLst/>
                    <a:latin typeface="ＭＳ 明朝" pitchFamily="17" charset="-128"/>
                    <a:ea typeface="ＭＳ 明朝" pitchFamily="17" charset="-128"/>
                  </a:rPr>
                  <a:t>⑤</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5168" name="Text Box 10"/>
              <p:cNvSpPr txBox="1">
                <a:spLocks noChangeArrowheads="1"/>
              </p:cNvSpPr>
              <p:nvPr/>
            </p:nvSpPr>
            <p:spPr bwMode="auto">
              <a:xfrm>
                <a:off x="3580497" y="4089750"/>
                <a:ext cx="550564" cy="671352"/>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rgbClr val="FF0000"/>
                    </a:solidFill>
                    <a:effectLst/>
                    <a:latin typeface="ＭＳ 明朝" pitchFamily="17" charset="-128"/>
                    <a:ea typeface="ＭＳ 明朝" pitchFamily="17" charset="-128"/>
                  </a:rPr>
                  <a:t>⑤</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5169" name="Text Box 11"/>
              <p:cNvSpPr txBox="1">
                <a:spLocks noChangeArrowheads="1"/>
              </p:cNvSpPr>
              <p:nvPr/>
            </p:nvSpPr>
            <p:spPr bwMode="auto">
              <a:xfrm>
                <a:off x="2208897" y="2603850"/>
                <a:ext cx="550564" cy="559460"/>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rgbClr val="FF0000"/>
                    </a:solidFill>
                    <a:effectLst/>
                    <a:latin typeface="ＭＳ 明朝" pitchFamily="17" charset="-128"/>
                    <a:ea typeface="ＭＳ 明朝" pitchFamily="17" charset="-128"/>
                  </a:rPr>
                  <a:t>⑧</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grpSp>
      <p:sp>
        <p:nvSpPr>
          <p:cNvPr id="5172" name="テキスト ボックス 5171"/>
          <p:cNvSpPr txBox="1"/>
          <p:nvPr/>
        </p:nvSpPr>
        <p:spPr>
          <a:xfrm>
            <a:off x="17121995" y="25708800"/>
            <a:ext cx="3429024" cy="4955203"/>
          </a:xfrm>
          <a:prstGeom prst="rect">
            <a:avLst/>
          </a:prstGeom>
          <a:noFill/>
        </p:spPr>
        <p:txBody>
          <a:bodyPr wrap="square" rtlCol="0">
            <a:spAutoFit/>
          </a:bodyPr>
          <a:lstStyle/>
          <a:p>
            <a:pPr marL="342900" lvl="0" indent="-342900">
              <a:buFont typeface="+mj-ea"/>
              <a:buAutoNum type="circleNumDbPlain"/>
            </a:pPr>
            <a:r>
              <a:rPr lang="en-US" altLang="ja-JP" sz="1800" b="1" dirty="0" smtClean="0"/>
              <a:t>Double MOT Chamber(stacked)</a:t>
            </a:r>
            <a:endParaRPr lang="ja-JP" altLang="ja-JP" sz="1800" b="1" dirty="0" smtClean="0"/>
          </a:p>
          <a:p>
            <a:pPr marL="342900" lvl="0" indent="-342900">
              <a:buFont typeface="+mj-ea"/>
              <a:buAutoNum type="circleNumDbPlain"/>
            </a:pPr>
            <a:r>
              <a:rPr lang="en-US" altLang="ja-JP" sz="1800" b="1" dirty="0" smtClean="0"/>
              <a:t>Spin-cluster Observation Chamber</a:t>
            </a:r>
            <a:endParaRPr lang="ja-JP" altLang="ja-JP" sz="1800" b="1" dirty="0" smtClean="0"/>
          </a:p>
          <a:p>
            <a:pPr marL="342900" lvl="0" indent="-342900">
              <a:buFont typeface="+mj-ea"/>
              <a:buAutoNum type="circleNumDbPlain"/>
            </a:pPr>
            <a:r>
              <a:rPr lang="en-US" altLang="ja-JP" sz="1800" b="1" dirty="0" smtClean="0"/>
              <a:t>Scroll Pumps(not seen)</a:t>
            </a:r>
            <a:endParaRPr lang="ja-JP" altLang="ja-JP" sz="1800" b="1" dirty="0" smtClean="0"/>
          </a:p>
          <a:p>
            <a:pPr marL="342900" lvl="0" indent="-342900">
              <a:buFont typeface="+mj-ea"/>
              <a:buAutoNum type="circleNumDbPlain"/>
            </a:pPr>
            <a:r>
              <a:rPr lang="en-US" altLang="ja-JP" sz="1800" b="1" dirty="0" smtClean="0"/>
              <a:t>Turbo Molecular Pumps</a:t>
            </a:r>
            <a:endParaRPr lang="ja-JP" altLang="ja-JP" sz="1800" b="1" dirty="0" smtClean="0"/>
          </a:p>
          <a:p>
            <a:pPr marL="342900" lvl="0" indent="-342900">
              <a:buFont typeface="+mj-ea"/>
              <a:buAutoNum type="circleNumDbPlain"/>
            </a:pPr>
            <a:r>
              <a:rPr lang="en-US" altLang="ja-JP" sz="1800" b="1" dirty="0" smtClean="0"/>
              <a:t>Ion Pumps</a:t>
            </a:r>
            <a:endParaRPr lang="ja-JP" altLang="ja-JP" sz="1800" b="1" dirty="0" smtClean="0"/>
          </a:p>
          <a:p>
            <a:pPr marL="342900" lvl="0" indent="-342900">
              <a:buFont typeface="+mj-ea"/>
              <a:buAutoNum type="circleNumDbPlain"/>
            </a:pPr>
            <a:r>
              <a:rPr lang="en-US" altLang="ja-JP" sz="1800" b="1" dirty="0" smtClean="0"/>
              <a:t>Ion </a:t>
            </a:r>
            <a:r>
              <a:rPr lang="en-US" altLang="ja-JP" sz="1800" b="1" dirty="0" smtClean="0"/>
              <a:t>Gauges</a:t>
            </a:r>
            <a:endParaRPr lang="ja-JP" altLang="ja-JP" sz="1800" b="1" dirty="0" smtClean="0"/>
          </a:p>
          <a:p>
            <a:pPr marL="342900" lvl="0" indent="-342900">
              <a:buFont typeface="+mj-ea"/>
              <a:buAutoNum type="circleNumDbPlain"/>
            </a:pPr>
            <a:r>
              <a:rPr lang="en-US" altLang="ja-JP" sz="1800" b="1" dirty="0" smtClean="0"/>
              <a:t>RHEED</a:t>
            </a:r>
            <a:endParaRPr lang="ja-JP" altLang="ja-JP" sz="1800" b="1" dirty="0" smtClean="0"/>
          </a:p>
          <a:p>
            <a:pPr marL="342900" lvl="0" indent="-342900">
              <a:buFont typeface="+mj-ea"/>
              <a:buAutoNum type="circleNumDbPlain"/>
            </a:pPr>
            <a:r>
              <a:rPr lang="en-US" altLang="ja-JP" sz="1800" b="1" dirty="0" smtClean="0"/>
              <a:t>CCD Camera for RHEED</a:t>
            </a:r>
            <a:endParaRPr lang="ja-JP" altLang="ja-JP" sz="1800" b="1" dirty="0" smtClean="0"/>
          </a:p>
          <a:p>
            <a:pPr marL="342900" lvl="0" indent="-342900">
              <a:buFont typeface="+mj-ea"/>
              <a:buAutoNum type="circleNumDbPlain"/>
            </a:pPr>
            <a:r>
              <a:rPr lang="en-US" altLang="ja-JP" sz="1800" b="1" dirty="0" smtClean="0"/>
              <a:t>Q mass </a:t>
            </a:r>
            <a:r>
              <a:rPr lang="en-US" altLang="ja-JP" sz="1800" b="1" dirty="0" smtClean="0"/>
              <a:t>Spectrometer</a:t>
            </a:r>
            <a:endParaRPr lang="ja-JP" altLang="ja-JP" sz="1800" b="1" dirty="0" smtClean="0"/>
          </a:p>
          <a:p>
            <a:pPr marL="342900" lvl="0" indent="-342900">
              <a:buFont typeface="+mj-ea"/>
              <a:buAutoNum type="circleNumDbPlain"/>
            </a:pPr>
            <a:r>
              <a:rPr lang="en-US" altLang="ja-JP" sz="1800" b="1" dirty="0" smtClean="0"/>
              <a:t>Helium Refrigerator(GM-type)</a:t>
            </a:r>
            <a:endParaRPr lang="ja-JP" altLang="ja-JP" sz="1800" b="1" dirty="0" smtClean="0"/>
          </a:p>
          <a:p>
            <a:endParaRPr kumimoji="1" lang="ja-JP" altLang="en-US" dirty="0"/>
          </a:p>
        </p:txBody>
      </p:sp>
      <p:pic>
        <p:nvPicPr>
          <p:cNvPr id="5173" name="図 5172"/>
          <p:cNvPicPr/>
          <p:nvPr/>
        </p:nvPicPr>
        <p:blipFill>
          <a:blip r:embed="rId20" cstate="print"/>
          <a:srcRect/>
          <a:stretch>
            <a:fillRect/>
          </a:stretch>
        </p:blipFill>
        <p:spPr bwMode="auto">
          <a:xfrm>
            <a:off x="12621401" y="20851015"/>
            <a:ext cx="4786346" cy="4357718"/>
          </a:xfrm>
          <a:prstGeom prst="rect">
            <a:avLst/>
          </a:prstGeom>
          <a:noFill/>
          <a:ln w="9525">
            <a:noFill/>
            <a:miter lim="800000"/>
            <a:headEnd/>
            <a:tailEnd/>
          </a:ln>
        </p:spPr>
      </p:pic>
      <p:sp>
        <p:nvSpPr>
          <p:cNvPr id="5174" name="テキスト ボックス 5173"/>
          <p:cNvSpPr txBox="1"/>
          <p:nvPr/>
        </p:nvSpPr>
        <p:spPr>
          <a:xfrm>
            <a:off x="13692971" y="24994419"/>
            <a:ext cx="2571768" cy="584775"/>
          </a:xfrm>
          <a:prstGeom prst="rect">
            <a:avLst/>
          </a:prstGeom>
          <a:noFill/>
        </p:spPr>
        <p:txBody>
          <a:bodyPr wrap="square" rtlCol="0">
            <a:spAutoFit/>
          </a:bodyPr>
          <a:lstStyle/>
          <a:p>
            <a:r>
              <a:rPr kumimoji="1" lang="en-US" altLang="ja-JP" sz="3200" b="1" dirty="0" smtClean="0"/>
              <a:t>(a) </a:t>
            </a:r>
            <a:r>
              <a:rPr lang="en-US" altLang="ja-JP" sz="3200" b="1" dirty="0" smtClean="0"/>
              <a:t>top </a:t>
            </a:r>
            <a:r>
              <a:rPr lang="en-US" altLang="ja-JP" sz="3200" b="1" dirty="0" smtClean="0"/>
              <a:t>view</a:t>
            </a:r>
            <a:endParaRPr kumimoji="1" lang="ja-JP" altLang="en-US" sz="3200" b="1" dirty="0"/>
          </a:p>
        </p:txBody>
      </p:sp>
      <p:sp>
        <p:nvSpPr>
          <p:cNvPr id="5175" name="テキスト ボックス 5174"/>
          <p:cNvSpPr txBox="1"/>
          <p:nvPr/>
        </p:nvSpPr>
        <p:spPr>
          <a:xfrm>
            <a:off x="13621533" y="30066517"/>
            <a:ext cx="2928958" cy="584775"/>
          </a:xfrm>
          <a:prstGeom prst="rect">
            <a:avLst/>
          </a:prstGeom>
          <a:noFill/>
        </p:spPr>
        <p:txBody>
          <a:bodyPr wrap="square" rtlCol="0">
            <a:spAutoFit/>
          </a:bodyPr>
          <a:lstStyle/>
          <a:p>
            <a:r>
              <a:rPr kumimoji="1" lang="en-US" altLang="ja-JP" sz="3200" b="1" dirty="0" smtClean="0"/>
              <a:t>(b) </a:t>
            </a:r>
            <a:r>
              <a:rPr lang="en-US" altLang="ja-JP" sz="3200" b="1" dirty="0" smtClean="0"/>
              <a:t>side view</a:t>
            </a:r>
            <a:endParaRPr kumimoji="1" lang="ja-JP" altLang="en-US" sz="3200" b="1" dirty="0"/>
          </a:p>
        </p:txBody>
      </p:sp>
      <p:grpSp>
        <p:nvGrpSpPr>
          <p:cNvPr id="5185" name="グループ化 5184"/>
          <p:cNvGrpSpPr/>
          <p:nvPr/>
        </p:nvGrpSpPr>
        <p:grpSpPr>
          <a:xfrm>
            <a:off x="5334725" y="32566847"/>
            <a:ext cx="4786346" cy="5422794"/>
            <a:chOff x="5334725" y="32566847"/>
            <a:chExt cx="4786346" cy="5422794"/>
          </a:xfrm>
        </p:grpSpPr>
        <p:pic>
          <p:nvPicPr>
            <p:cNvPr id="20" name="Picture 27"/>
            <p:cNvPicPr>
              <a:picLocks noChangeAspect="1" noChangeArrowheads="1"/>
            </p:cNvPicPr>
            <p:nvPr/>
          </p:nvPicPr>
          <p:blipFill>
            <a:blip r:embed="rId21" cstate="print"/>
            <a:srcRect/>
            <a:stretch>
              <a:fillRect/>
            </a:stretch>
          </p:blipFill>
          <p:spPr bwMode="auto">
            <a:xfrm>
              <a:off x="5334725" y="35138615"/>
              <a:ext cx="4786345" cy="2571767"/>
            </a:xfrm>
            <a:prstGeom prst="rect">
              <a:avLst/>
            </a:prstGeom>
            <a:noFill/>
            <a:ln w="9525">
              <a:noFill/>
              <a:miter lim="800000"/>
              <a:headEnd/>
              <a:tailEnd/>
            </a:ln>
          </p:spPr>
        </p:pic>
        <p:grpSp>
          <p:nvGrpSpPr>
            <p:cNvPr id="5184" name="グループ化 5183"/>
            <p:cNvGrpSpPr/>
            <p:nvPr/>
          </p:nvGrpSpPr>
          <p:grpSpPr>
            <a:xfrm>
              <a:off x="5334725" y="32566847"/>
              <a:ext cx="4786346" cy="5422794"/>
              <a:chOff x="5334725" y="32566847"/>
              <a:chExt cx="4786346" cy="5422794"/>
            </a:xfrm>
          </p:grpSpPr>
          <p:grpSp>
            <p:nvGrpSpPr>
              <p:cNvPr id="5180" name="グループ化 5179"/>
              <p:cNvGrpSpPr/>
              <p:nvPr/>
            </p:nvGrpSpPr>
            <p:grpSpPr>
              <a:xfrm>
                <a:off x="5334725" y="32566847"/>
                <a:ext cx="4786346" cy="5422794"/>
                <a:chOff x="5334726" y="32566847"/>
                <a:chExt cx="4786346" cy="5422794"/>
              </a:xfrm>
            </p:grpSpPr>
            <p:graphicFrame>
              <p:nvGraphicFramePr>
                <p:cNvPr id="1029" name="Object 3118"/>
                <p:cNvGraphicFramePr>
                  <a:graphicFrameLocks noChangeAspect="1"/>
                </p:cNvGraphicFramePr>
                <p:nvPr/>
              </p:nvGraphicFramePr>
              <p:xfrm>
                <a:off x="5334726" y="32566847"/>
                <a:ext cx="4786346" cy="2410316"/>
              </p:xfrm>
              <a:graphic>
                <a:graphicData uri="http://schemas.openxmlformats.org/presentationml/2006/ole">
                  <p:oleObj spid="_x0000_s1029" name="Image" r:id="rId22" imgW="2592000" imgH="1485714" progId="">
                    <p:embed/>
                  </p:oleObj>
                </a:graphicData>
              </a:graphic>
            </p:graphicFrame>
            <p:sp>
              <p:nvSpPr>
                <p:cNvPr id="5153" name="テキスト ボックス 3121"/>
                <p:cNvSpPr txBox="1">
                  <a:spLocks noChangeArrowheads="1"/>
                </p:cNvSpPr>
                <p:nvPr/>
              </p:nvSpPr>
              <p:spPr bwMode="auto">
                <a:xfrm>
                  <a:off x="5334726" y="37281755"/>
                  <a:ext cx="4786346" cy="707886"/>
                </a:xfrm>
                <a:prstGeom prst="rect">
                  <a:avLst/>
                </a:prstGeom>
                <a:solidFill>
                  <a:schemeClr val="bg1"/>
                </a:solidFill>
                <a:ln w="9525">
                  <a:noFill/>
                  <a:miter lim="800000"/>
                  <a:headEnd/>
                  <a:tailEnd/>
                </a:ln>
              </p:spPr>
              <p:txBody>
                <a:bodyPr wrap="square">
                  <a:spAutoFit/>
                </a:bodyPr>
                <a:lstStyle/>
                <a:p>
                  <a:pPr algn="ctr"/>
                  <a:r>
                    <a:rPr lang="en-US" altLang="ja-JP" sz="1600" b="1" dirty="0" smtClean="0"/>
                    <a:t>       0            10           20          30         40         50</a:t>
                  </a:r>
                  <a:r>
                    <a:rPr lang="en-US" altLang="ja-JP" sz="2000" b="1" dirty="0" smtClean="0"/>
                    <a:t> </a:t>
                  </a:r>
                </a:p>
                <a:p>
                  <a:pPr algn="ctr"/>
                  <a:r>
                    <a:rPr lang="en-US" altLang="ja-JP" sz="2000" b="1" dirty="0" smtClean="0"/>
                    <a:t>Laser </a:t>
                  </a:r>
                  <a:r>
                    <a:rPr lang="en-US" altLang="ja-JP" sz="2000" b="1" dirty="0" smtClean="0"/>
                    <a:t>Detuning(MHz)</a:t>
                  </a:r>
                  <a:endParaRPr lang="ja-JP" altLang="en-US" sz="2000" b="1" dirty="0"/>
                </a:p>
              </p:txBody>
            </p:sp>
          </p:grpSp>
          <p:sp>
            <p:nvSpPr>
              <p:cNvPr id="5152" name="テキスト ボックス 3121"/>
              <p:cNvSpPr txBox="1">
                <a:spLocks noChangeArrowheads="1"/>
              </p:cNvSpPr>
              <p:nvPr/>
            </p:nvSpPr>
            <p:spPr bwMode="auto">
              <a:xfrm>
                <a:off x="5334725" y="34424235"/>
                <a:ext cx="4786346" cy="707886"/>
              </a:xfrm>
              <a:prstGeom prst="rect">
                <a:avLst/>
              </a:prstGeom>
              <a:solidFill>
                <a:schemeClr val="bg1"/>
              </a:solidFill>
              <a:ln w="9525">
                <a:noFill/>
                <a:miter lim="800000"/>
                <a:headEnd/>
                <a:tailEnd/>
              </a:ln>
            </p:spPr>
            <p:txBody>
              <a:bodyPr wrap="square">
                <a:spAutoFit/>
              </a:bodyPr>
              <a:lstStyle/>
              <a:p>
                <a:pPr algn="ctr"/>
                <a:r>
                  <a:rPr lang="en-US" altLang="ja-JP" sz="1600" b="1" dirty="0" smtClean="0"/>
                  <a:t>  </a:t>
                </a:r>
                <a:r>
                  <a:rPr lang="en-US" altLang="ja-JP" sz="1600" b="1" dirty="0" smtClean="0"/>
                  <a:t>0             10             20             </a:t>
                </a:r>
                <a:r>
                  <a:rPr lang="en-US" altLang="ja-JP" sz="1600" b="1" dirty="0" smtClean="0"/>
                  <a:t>30        </a:t>
                </a:r>
                <a:r>
                  <a:rPr lang="en-US" altLang="ja-JP" sz="1600" b="1" dirty="0" smtClean="0"/>
                  <a:t>    40  </a:t>
                </a:r>
                <a:r>
                  <a:rPr lang="en-US" altLang="ja-JP" sz="1600" b="1" dirty="0" smtClean="0">
                    <a:solidFill>
                      <a:schemeClr val="bg1"/>
                    </a:solidFill>
                  </a:rPr>
                  <a:t>47 </a:t>
                </a:r>
                <a:r>
                  <a:rPr lang="en-US" altLang="ja-JP" sz="1600" b="1" dirty="0" smtClean="0"/>
                  <a:t>      </a:t>
                </a:r>
                <a:r>
                  <a:rPr lang="en-US" altLang="ja-JP" sz="2000" b="1" dirty="0" smtClean="0"/>
                  <a:t>    </a:t>
                </a:r>
                <a:r>
                  <a:rPr lang="en-US" altLang="ja-JP" sz="2000" b="1" dirty="0" smtClean="0"/>
                  <a:t>Laser </a:t>
                </a:r>
                <a:r>
                  <a:rPr lang="en-US" altLang="ja-JP" sz="2000" b="1" dirty="0"/>
                  <a:t>power (</a:t>
                </a:r>
                <a:r>
                  <a:rPr lang="en-US" altLang="ja-JP" sz="2000" b="1" dirty="0" err="1"/>
                  <a:t>mW</a:t>
                </a:r>
                <a:r>
                  <a:rPr lang="en-US" altLang="ja-JP" sz="2000" b="1" dirty="0"/>
                  <a:t>)</a:t>
                </a:r>
                <a:endParaRPr lang="ja-JP" altLang="en-US" sz="2000" b="1" dirty="0"/>
              </a:p>
            </p:txBody>
          </p:sp>
        </p:grpSp>
      </p:grpSp>
      <p:cxnSp>
        <p:nvCxnSpPr>
          <p:cNvPr id="5182" name="直線矢印コネクタ 5181"/>
          <p:cNvCxnSpPr/>
          <p:nvPr/>
        </p:nvCxnSpPr>
        <p:spPr>
          <a:xfrm>
            <a:off x="7477865" y="36781689"/>
            <a:ext cx="428628"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83" name="直線矢印コネクタ 5182"/>
          <p:cNvCxnSpPr/>
          <p:nvPr/>
        </p:nvCxnSpPr>
        <p:spPr>
          <a:xfrm rot="10800000">
            <a:off x="6763485" y="36138747"/>
            <a:ext cx="428628"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トラベル">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トラベル">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トラベル">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4062</TotalTime>
  <Words>849</Words>
  <Application>Microsoft Office PowerPoint</Application>
  <PresentationFormat>ユーザー設定</PresentationFormat>
  <Paragraphs>72</Paragraphs>
  <Slides>1</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vt:i4>
      </vt:variant>
    </vt:vector>
  </HeadingPairs>
  <TitlesOfParts>
    <vt:vector size="3" baseType="lpstr">
      <vt:lpstr>トラベル</vt:lpstr>
      <vt:lpstr>Image</vt:lpstr>
      <vt:lpstr>スライド 1</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 </dc:creator>
  <cp:lastModifiedBy>et2</cp:lastModifiedBy>
  <cp:revision>57</cp:revision>
  <dcterms:created xsi:type="dcterms:W3CDTF">2010-02-27T07:10:18Z</dcterms:created>
  <dcterms:modified xsi:type="dcterms:W3CDTF">2010-03-03T19:36:17Z</dcterms:modified>
</cp:coreProperties>
</file>