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29819600" cy="42341800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3330" y="6636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NiaulaPoster(2010)_ページ_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1758" cy="10057569"/>
          </a:xfrm>
          <a:prstGeom prst="rect">
            <a:avLst/>
          </a:prstGeom>
        </p:spPr>
      </p:pic>
      <p:pic>
        <p:nvPicPr>
          <p:cNvPr id="5" name="図 4" descr="NiaulaPoster(2010)_ページ_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96121" y="0"/>
            <a:ext cx="7771758" cy="10057569"/>
          </a:xfrm>
          <a:prstGeom prst="rect">
            <a:avLst/>
          </a:prstGeom>
        </p:spPr>
      </p:pic>
      <p:pic>
        <p:nvPicPr>
          <p:cNvPr id="6" name="図 5" descr="NiaulaPoster(2010)_ページ_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82797" y="0"/>
            <a:ext cx="7771758" cy="10057569"/>
          </a:xfrm>
          <a:prstGeom prst="rect">
            <a:avLst/>
          </a:prstGeom>
        </p:spPr>
      </p:pic>
      <p:pic>
        <p:nvPicPr>
          <p:cNvPr id="7" name="図 6" descr="NiaulaPoster(2010)_ページ_0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508217" y="0"/>
            <a:ext cx="7771758" cy="10057569"/>
          </a:xfrm>
          <a:prstGeom prst="rect">
            <a:avLst/>
          </a:prstGeom>
        </p:spPr>
      </p:pic>
      <p:pic>
        <p:nvPicPr>
          <p:cNvPr id="8" name="図 7" descr="NiaulaPoster(2010)_ページ_0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9902744"/>
            <a:ext cx="7771758" cy="10057569"/>
          </a:xfrm>
          <a:prstGeom prst="rect">
            <a:avLst/>
          </a:prstGeom>
        </p:spPr>
      </p:pic>
      <p:pic>
        <p:nvPicPr>
          <p:cNvPr id="9" name="図 8" descr="NiaulaPoster(2010)_ページ_0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81807" y="9902744"/>
            <a:ext cx="7771758" cy="10057569"/>
          </a:xfrm>
          <a:prstGeom prst="rect">
            <a:avLst/>
          </a:prstGeom>
        </p:spPr>
      </p:pic>
      <p:pic>
        <p:nvPicPr>
          <p:cNvPr id="10" name="図 9" descr="NiaulaPoster(2010)_ページ_07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854235" y="9902744"/>
            <a:ext cx="7771758" cy="10057569"/>
          </a:xfrm>
          <a:prstGeom prst="rect">
            <a:avLst/>
          </a:prstGeom>
        </p:spPr>
      </p:pic>
      <p:pic>
        <p:nvPicPr>
          <p:cNvPr id="11" name="図 10" descr="NiaulaPoster(2010)_ページ_08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508217" y="9902744"/>
            <a:ext cx="7771758" cy="10057569"/>
          </a:xfrm>
          <a:prstGeom prst="rect">
            <a:avLst/>
          </a:prstGeom>
        </p:spPr>
      </p:pic>
      <p:pic>
        <p:nvPicPr>
          <p:cNvPr id="12" name="図 11" descr="NiaulaPoster(2010)_ページ_09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71434" y="19842888"/>
            <a:ext cx="7771758" cy="10057569"/>
          </a:xfrm>
          <a:prstGeom prst="rect">
            <a:avLst/>
          </a:prstGeom>
        </p:spPr>
      </p:pic>
      <p:pic>
        <p:nvPicPr>
          <p:cNvPr id="13" name="図 12" descr="NiaulaPoster(2010)_ページ_10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15234" y="19842888"/>
            <a:ext cx="7771758" cy="10057569"/>
          </a:xfrm>
          <a:prstGeom prst="rect">
            <a:avLst/>
          </a:prstGeom>
        </p:spPr>
      </p:pic>
      <p:pic>
        <p:nvPicPr>
          <p:cNvPr id="14" name="図 13" descr="NiaulaPoster(2010)_ページ_11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5173348" y="19842888"/>
            <a:ext cx="7771758" cy="10057569"/>
          </a:xfrm>
          <a:prstGeom prst="rect">
            <a:avLst/>
          </a:prstGeom>
        </p:spPr>
      </p:pic>
      <p:pic>
        <p:nvPicPr>
          <p:cNvPr id="15" name="図 14" descr="NiaulaPoster(2010)_ページ_1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2398702" y="19842888"/>
            <a:ext cx="7771758" cy="10057569"/>
          </a:xfrm>
          <a:prstGeom prst="rect">
            <a:avLst/>
          </a:prstGeom>
        </p:spPr>
      </p:pic>
      <p:pic>
        <p:nvPicPr>
          <p:cNvPr id="16" name="図 15" descr="NiaulaPoster(2010)_ページ_13.png"/>
          <p:cNvPicPr>
            <a:picLocks noChangeAspect="1"/>
          </p:cNvPicPr>
          <p:nvPr/>
        </p:nvPicPr>
        <p:blipFill>
          <a:blip r:embed="rId14" cstate="print"/>
          <a:srcRect l="9264" r="9264"/>
          <a:stretch>
            <a:fillRect/>
          </a:stretch>
        </p:blipFill>
        <p:spPr>
          <a:xfrm>
            <a:off x="16285" y="30363256"/>
            <a:ext cx="6331761" cy="10057569"/>
          </a:xfrm>
          <a:prstGeom prst="rect">
            <a:avLst/>
          </a:prstGeom>
        </p:spPr>
      </p:pic>
      <p:pic>
        <p:nvPicPr>
          <p:cNvPr id="17" name="図 16" descr="NiaulaPoster(2010)_ページ_14.png"/>
          <p:cNvPicPr>
            <a:picLocks noChangeAspect="1"/>
          </p:cNvPicPr>
          <p:nvPr/>
        </p:nvPicPr>
        <p:blipFill>
          <a:blip r:embed="rId15" cstate="print"/>
          <a:srcRect l="9264" r="9264"/>
          <a:stretch>
            <a:fillRect/>
          </a:stretch>
        </p:blipFill>
        <p:spPr>
          <a:xfrm>
            <a:off x="5813043" y="30327796"/>
            <a:ext cx="6331761" cy="10057569"/>
          </a:xfrm>
          <a:prstGeom prst="rect">
            <a:avLst/>
          </a:prstGeom>
        </p:spPr>
      </p:pic>
      <p:pic>
        <p:nvPicPr>
          <p:cNvPr id="18" name="図 17" descr="NiaulaPoster(2010)_ページ_15.png"/>
          <p:cNvPicPr>
            <a:picLocks noChangeAspect="1"/>
          </p:cNvPicPr>
          <p:nvPr/>
        </p:nvPicPr>
        <p:blipFill>
          <a:blip r:embed="rId16" cstate="print"/>
          <a:srcRect l="9264" r="9264"/>
          <a:stretch>
            <a:fillRect/>
          </a:stretch>
        </p:blipFill>
        <p:spPr>
          <a:xfrm>
            <a:off x="11528083" y="30327796"/>
            <a:ext cx="6331761" cy="10057569"/>
          </a:xfrm>
          <a:prstGeom prst="rect">
            <a:avLst/>
          </a:prstGeom>
        </p:spPr>
      </p:pic>
      <p:pic>
        <p:nvPicPr>
          <p:cNvPr id="19" name="図 18" descr="NiaulaPoster(2010)_ページ_16.png"/>
          <p:cNvPicPr>
            <a:picLocks noChangeAspect="1"/>
          </p:cNvPicPr>
          <p:nvPr/>
        </p:nvPicPr>
        <p:blipFill>
          <a:blip r:embed="rId17" cstate="print"/>
          <a:srcRect l="9264" r="9264"/>
          <a:stretch>
            <a:fillRect/>
          </a:stretch>
        </p:blipFill>
        <p:spPr>
          <a:xfrm>
            <a:off x="17514218" y="30327796"/>
            <a:ext cx="6331761" cy="10057569"/>
          </a:xfrm>
          <a:prstGeom prst="rect">
            <a:avLst/>
          </a:prstGeom>
        </p:spPr>
      </p:pic>
      <p:pic>
        <p:nvPicPr>
          <p:cNvPr id="20" name="図 19" descr="NiaulaPoster(2010)_ページ_17.png"/>
          <p:cNvPicPr>
            <a:picLocks noChangeAspect="1"/>
          </p:cNvPicPr>
          <p:nvPr/>
        </p:nvPicPr>
        <p:blipFill>
          <a:blip r:embed="rId18" cstate="print"/>
          <a:srcRect l="9264" r="9264"/>
          <a:stretch>
            <a:fillRect/>
          </a:stretch>
        </p:blipFill>
        <p:spPr>
          <a:xfrm>
            <a:off x="23765334" y="30327796"/>
            <a:ext cx="6331761" cy="100575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miyamoto</dc:creator>
  <cp:lastModifiedBy>miyamoto</cp:lastModifiedBy>
  <cp:revision>2</cp:revision>
  <dcterms:created xsi:type="dcterms:W3CDTF">2010-03-03T13:06:07Z</dcterms:created>
  <dcterms:modified xsi:type="dcterms:W3CDTF">2010-03-03T13:23:14Z</dcterms:modified>
</cp:coreProperties>
</file>