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68" r:id="rId3"/>
    <p:sldId id="274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94662"/>
  </p:normalViewPr>
  <p:slideViewPr>
    <p:cSldViewPr snapToGrid="0" snapToObjects="1">
      <p:cViewPr varScale="1">
        <p:scale>
          <a:sx n="24" d="100"/>
          <a:sy n="24" d="100"/>
        </p:scale>
        <p:origin x="74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Besions</a:t>
            </a:r>
            <a:r>
              <a:rPr lang="fr-FR" baseline="0" dirty="0"/>
              <a:t> similaire : </a:t>
            </a:r>
            <a:br>
              <a:rPr lang="fr-FR" baseline="0" dirty="0"/>
            </a:br>
            <a:r>
              <a:rPr lang="fr-FR" baseline="0" dirty="0"/>
              <a:t>Volume / fichier et de donnée (</a:t>
            </a:r>
            <a:r>
              <a:rPr lang="fr-FR" baseline="0" dirty="0" err="1"/>
              <a:t>plusieur</a:t>
            </a:r>
            <a:r>
              <a:rPr lang="fr-FR" baseline="0" dirty="0"/>
              <a:t> PB million fichier)</a:t>
            </a:r>
            <a:br>
              <a:rPr lang="fr-FR" baseline="0" dirty="0"/>
            </a:br>
            <a:r>
              <a:rPr lang="fr-FR" baseline="0" dirty="0"/>
              <a:t>Production </a:t>
            </a:r>
            <a:r>
              <a:rPr lang="fr-FR" baseline="0" dirty="0" err="1"/>
              <a:t>onsite</a:t>
            </a:r>
            <a:r>
              <a:rPr lang="fr-FR" baseline="0" dirty="0"/>
              <a:t> (SKA, LSST)</a:t>
            </a:r>
          </a:p>
          <a:p>
            <a:r>
              <a:rPr lang="fr-FR" baseline="0" dirty="0" err="1"/>
              <a:t>Regle</a:t>
            </a:r>
            <a:r>
              <a:rPr lang="fr-FR" baseline="0" dirty="0"/>
              <a:t> de </a:t>
            </a:r>
            <a:r>
              <a:rPr lang="fr-FR" baseline="0" dirty="0" err="1"/>
              <a:t>replication</a:t>
            </a:r>
            <a:endParaRPr lang="fr-FR" baseline="0" dirty="0"/>
          </a:p>
          <a:p>
            <a:r>
              <a:rPr lang="fr-FR" baseline="0" dirty="0"/>
              <a:t>QoS (tape)</a:t>
            </a:r>
          </a:p>
          <a:p>
            <a:r>
              <a:rPr lang="fr-FR" baseline="0" dirty="0"/>
              <a:t>FAIR</a:t>
            </a:r>
          </a:p>
          <a:p>
            <a:r>
              <a:rPr lang="fr-FR" baseline="0" dirty="0"/>
              <a:t>Authentification …</a:t>
            </a:r>
          </a:p>
          <a:p>
            <a:endParaRPr lang="fr-FR" baseline="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63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Besions</a:t>
            </a:r>
            <a:r>
              <a:rPr lang="fr-FR" baseline="0" dirty="0"/>
              <a:t> similaire : </a:t>
            </a:r>
            <a:br>
              <a:rPr lang="fr-FR" baseline="0" dirty="0"/>
            </a:br>
            <a:r>
              <a:rPr lang="fr-FR" baseline="0" dirty="0"/>
              <a:t>Volume / fichier et de donnée (</a:t>
            </a:r>
            <a:r>
              <a:rPr lang="fr-FR" baseline="0" dirty="0" err="1"/>
              <a:t>plusieur</a:t>
            </a:r>
            <a:r>
              <a:rPr lang="fr-FR" baseline="0" dirty="0"/>
              <a:t> PB million fichier)</a:t>
            </a:r>
            <a:br>
              <a:rPr lang="fr-FR" baseline="0" dirty="0"/>
            </a:br>
            <a:r>
              <a:rPr lang="fr-FR" baseline="0" dirty="0"/>
              <a:t>Production </a:t>
            </a:r>
            <a:r>
              <a:rPr lang="fr-FR" baseline="0" dirty="0" err="1"/>
              <a:t>onsite</a:t>
            </a:r>
            <a:r>
              <a:rPr lang="fr-FR" baseline="0" dirty="0"/>
              <a:t> (SKA, LSST)</a:t>
            </a:r>
          </a:p>
          <a:p>
            <a:r>
              <a:rPr lang="fr-FR" baseline="0" dirty="0" err="1"/>
              <a:t>Regle</a:t>
            </a:r>
            <a:r>
              <a:rPr lang="fr-FR" baseline="0" dirty="0"/>
              <a:t> de </a:t>
            </a:r>
            <a:r>
              <a:rPr lang="fr-FR" baseline="0" dirty="0" err="1"/>
              <a:t>replication</a:t>
            </a:r>
            <a:endParaRPr lang="fr-FR" baseline="0" dirty="0"/>
          </a:p>
          <a:p>
            <a:r>
              <a:rPr lang="fr-FR" baseline="0" dirty="0"/>
              <a:t>QoS (tape)</a:t>
            </a:r>
          </a:p>
          <a:p>
            <a:r>
              <a:rPr lang="fr-FR" baseline="0" dirty="0"/>
              <a:t>FAIR</a:t>
            </a:r>
          </a:p>
          <a:p>
            <a:r>
              <a:rPr lang="fr-FR" baseline="0" dirty="0"/>
              <a:t>Authentification …</a:t>
            </a:r>
          </a:p>
          <a:p>
            <a:endParaRPr lang="fr-FR" baseline="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41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7/5/2021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7/5/2021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7/5/2021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7/5/2021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7/5/2021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7/5/2021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7/5/2021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7/5/2021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7/5/2021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7/5/2021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7/5/2021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venir Heavy"/>
                <a:cs typeface="Avenir Heavy"/>
              </a:rPr>
              <a:t>WP2 </a:t>
            </a:r>
            <a:r>
              <a:rPr lang="en-GB" sz="3600" b="1" dirty="0" err="1">
                <a:latin typeface="Avenir Heavy"/>
                <a:cs typeface="Avenir Heavy"/>
              </a:rPr>
              <a:t>lapp</a:t>
            </a:r>
            <a:r>
              <a:rPr lang="en-GB" sz="3600" b="1" dirty="0">
                <a:latin typeface="Avenir Heavy"/>
                <a:cs typeface="Avenir Heavy"/>
              </a:rPr>
              <a:t> status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Avenir Heavy"/>
                <a:cs typeface="Avenir Heavy"/>
              </a:rPr>
              <a:t>Frederic Gillardo, Berkay Turk, Arturo Sanchez</a:t>
            </a:r>
            <a:endParaRPr lang="en-GB" sz="1200" b="1" dirty="0">
              <a:latin typeface="Avenir Heavy"/>
              <a:cs typeface="Avenir Heavy"/>
            </a:endParaRPr>
          </a:p>
          <a:p>
            <a:r>
              <a:rPr lang="en-GB" sz="1400" b="1" dirty="0">
                <a:latin typeface="Avenir Heavy"/>
                <a:cs typeface="Avenir Heavy"/>
              </a:rPr>
              <a:t>Lapp/CNRS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>
                <a:latin typeface="Avenir Heavy"/>
                <a:cs typeface="Avenir Heavy"/>
              </a:rPr>
              <a:t>05 July 2021 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General topic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915" y="1082958"/>
            <a:ext cx="7886700" cy="4948387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RUCIO workshop 28th Sept - 1st Oct. </a:t>
            </a:r>
            <a:r>
              <a:rPr lang="fr-FR" dirty="0" err="1"/>
              <a:t>Astronomy</a:t>
            </a:r>
            <a:r>
              <a:rPr lang="fr-FR" dirty="0"/>
              <a:t> </a:t>
            </a:r>
            <a:r>
              <a:rPr lang="fr-FR" dirty="0" err="1"/>
              <a:t>ESFRIs</a:t>
            </a:r>
            <a:r>
              <a:rPr lang="fr-FR" dirty="0"/>
              <a:t> </a:t>
            </a:r>
            <a:r>
              <a:rPr lang="fr-FR" dirty="0" err="1"/>
              <a:t>asked</a:t>
            </a:r>
            <a:r>
              <a:rPr lang="fr-FR" dirty="0"/>
              <a:t> </a:t>
            </a:r>
            <a:r>
              <a:rPr lang="fr-FR" dirty="0" err="1"/>
              <a:t>specifically</a:t>
            </a:r>
            <a:r>
              <a:rPr lang="fr-FR" dirty="0"/>
              <a:t> to attend.</a:t>
            </a:r>
          </a:p>
          <a:p>
            <a:pPr lvl="0"/>
            <a:r>
              <a:rPr lang="fr-FR" dirty="0" err="1"/>
              <a:t>Student</a:t>
            </a:r>
            <a:r>
              <a:rPr lang="fr-FR" dirty="0"/>
              <a:t> at CERN </a:t>
            </a:r>
            <a:r>
              <a:rPr lang="fr-FR" dirty="0" err="1"/>
              <a:t>working</a:t>
            </a:r>
            <a:r>
              <a:rPr lang="fr-FR" dirty="0"/>
              <a:t> on "</a:t>
            </a:r>
            <a:r>
              <a:rPr lang="fr-FR" dirty="0" err="1"/>
              <a:t>DataLake</a:t>
            </a:r>
            <a:r>
              <a:rPr lang="fr-FR" dirty="0"/>
              <a:t>-as-a-Service" </a:t>
            </a:r>
            <a:r>
              <a:rPr lang="fr-FR" dirty="0" err="1"/>
              <a:t>combining</a:t>
            </a:r>
            <a:r>
              <a:rPr lang="fr-FR" dirty="0"/>
              <a:t> </a:t>
            </a:r>
            <a:r>
              <a:rPr lang="fr-FR" dirty="0" err="1"/>
              <a:t>Jupyterhub</a:t>
            </a:r>
            <a:r>
              <a:rPr lang="fr-FR" dirty="0"/>
              <a:t> and RUCIO</a:t>
            </a:r>
          </a:p>
          <a:p>
            <a:pPr lvl="0"/>
            <a:r>
              <a:rPr lang="fr-FR" dirty="0"/>
              <a:t>RUCIO OPENID </a:t>
            </a:r>
            <a:r>
              <a:rPr lang="fr-FR" dirty="0" err="1"/>
              <a:t>token</a:t>
            </a:r>
            <a:r>
              <a:rPr lang="fr-FR" dirty="0"/>
              <a:t> </a:t>
            </a:r>
            <a:r>
              <a:rPr lang="fr-FR" dirty="0" err="1"/>
              <a:t>authentication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tested</a:t>
            </a:r>
            <a:endParaRPr lang="fr-FR" dirty="0"/>
          </a:p>
          <a:p>
            <a:pPr lvl="1"/>
            <a:r>
              <a:rPr lang="fr-FR" dirty="0"/>
              <a:t>Berkay &amp; Frederique are </a:t>
            </a:r>
            <a:r>
              <a:rPr lang="fr-FR" dirty="0" err="1"/>
              <a:t>working</a:t>
            </a:r>
            <a:r>
              <a:rPr lang="fr-FR" dirty="0"/>
              <a:t> to </a:t>
            </a:r>
            <a:r>
              <a:rPr lang="fr-FR" dirty="0" err="1"/>
              <a:t>validate</a:t>
            </a:r>
            <a:r>
              <a:rPr lang="fr-FR" dirty="0"/>
              <a:t> </a:t>
            </a:r>
            <a:r>
              <a:rPr lang="fr-FR" dirty="0" err="1"/>
              <a:t>Lapp’s</a:t>
            </a:r>
            <a:r>
              <a:rPr lang="fr-FR" dirty="0"/>
              <a:t> RSE</a:t>
            </a:r>
          </a:p>
          <a:p>
            <a:pPr lvl="0"/>
            <a:r>
              <a:rPr lang="fr-FR" dirty="0"/>
              <a:t>HDF5 meeting 07/08 July. Paul Millar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/>
              <a:t>reading</a:t>
            </a:r>
            <a:r>
              <a:rPr lang="fr-FR" dirty="0"/>
              <a:t>/</a:t>
            </a:r>
            <a:r>
              <a:rPr lang="fr-FR" dirty="0" err="1"/>
              <a:t>writing</a:t>
            </a:r>
            <a:r>
              <a:rPr lang="fr-FR" dirty="0"/>
              <a:t> HDF5 </a:t>
            </a:r>
            <a:r>
              <a:rPr lang="fr-FR" dirty="0" err="1"/>
              <a:t>directly</a:t>
            </a:r>
            <a:r>
              <a:rPr lang="fr-FR" dirty="0"/>
              <a:t> out-of/</a:t>
            </a:r>
            <a:r>
              <a:rPr lang="fr-FR" dirty="0" err="1"/>
              <a:t>into</a:t>
            </a:r>
            <a:r>
              <a:rPr lang="fr-FR" dirty="0"/>
              <a:t> the </a:t>
            </a:r>
            <a:r>
              <a:rPr lang="fr-FR" dirty="0" err="1"/>
              <a:t>datalake</a:t>
            </a:r>
            <a:endParaRPr lang="fr-FR" dirty="0"/>
          </a:p>
          <a:p>
            <a:pPr lvl="3"/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882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Data Access Challenge (DAC21)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915" y="1082958"/>
            <a:ext cx="7886700" cy="494838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CTA</a:t>
            </a:r>
          </a:p>
          <a:p>
            <a:pPr lvl="2"/>
            <a:r>
              <a:rPr lang="en-US" dirty="0"/>
              <a:t>Regular meeting with CTA’s teams(PIC &amp; DESY)</a:t>
            </a:r>
          </a:p>
          <a:p>
            <a:pPr lvl="3"/>
            <a:r>
              <a:rPr lang="en-US" dirty="0"/>
              <a:t>Use Case 1 : Long haul transfer Use case 1 -&gt; PIC</a:t>
            </a:r>
          </a:p>
          <a:p>
            <a:pPr lvl="4"/>
            <a:r>
              <a:rPr lang="en-US" dirty="0" err="1"/>
              <a:t>Rucio’s</a:t>
            </a:r>
            <a:r>
              <a:rPr lang="en-US" dirty="0"/>
              <a:t> aware </a:t>
            </a:r>
            <a:r>
              <a:rPr lang="en-US" dirty="0" err="1"/>
              <a:t>rse</a:t>
            </a:r>
            <a:r>
              <a:rPr lang="en-US" dirty="0"/>
              <a:t> onsite </a:t>
            </a:r>
          </a:p>
          <a:p>
            <a:pPr lvl="4"/>
            <a:r>
              <a:rPr lang="en-US" dirty="0"/>
              <a:t>Need to perform some tests for (Deterministic or non deterministic </a:t>
            </a:r>
            <a:r>
              <a:rPr lang="en-US" dirty="0" err="1"/>
              <a:t>rse</a:t>
            </a:r>
            <a:r>
              <a:rPr lang="en-US" dirty="0"/>
              <a:t>)</a:t>
            </a:r>
          </a:p>
          <a:p>
            <a:pPr marL="1828800" lvl="4" indent="0">
              <a:buNone/>
            </a:pPr>
            <a:endParaRPr lang="en-US" dirty="0"/>
          </a:p>
          <a:p>
            <a:pPr lvl="3"/>
            <a:r>
              <a:rPr lang="en-US" dirty="0"/>
              <a:t>Use Case 2 : Reprocessing raw data -&gt; LAPP</a:t>
            </a:r>
          </a:p>
          <a:p>
            <a:pPr lvl="4"/>
            <a:r>
              <a:rPr lang="en-US" dirty="0"/>
              <a:t>Using Dirac </a:t>
            </a:r>
          </a:p>
          <a:p>
            <a:pPr lvl="5"/>
            <a:r>
              <a:rPr lang="en-US" dirty="0"/>
              <a:t>meeting with Luisa on 02/07/2021</a:t>
            </a:r>
          </a:p>
          <a:p>
            <a:pPr lvl="5"/>
            <a:r>
              <a:rPr lang="en-US" dirty="0"/>
              <a:t>CTA instance of DIRAC will be configured to </a:t>
            </a:r>
            <a:r>
              <a:rPr lang="en-US" dirty="0" err="1"/>
              <a:t>acces</a:t>
            </a:r>
            <a:r>
              <a:rPr lang="en-US" dirty="0"/>
              <a:t> </a:t>
            </a:r>
            <a:r>
              <a:rPr lang="en-US" dirty="0" err="1"/>
              <a:t>Datalake</a:t>
            </a:r>
            <a:r>
              <a:rPr lang="en-US" dirty="0"/>
              <a:t> on 9</a:t>
            </a:r>
            <a:r>
              <a:rPr lang="en-US" baseline="30000" dirty="0"/>
              <a:t>th</a:t>
            </a:r>
            <a:r>
              <a:rPr lang="en-US" dirty="0"/>
              <a:t> August</a:t>
            </a:r>
          </a:p>
          <a:p>
            <a:pPr lvl="5"/>
            <a:r>
              <a:rPr lang="en-US" dirty="0"/>
              <a:t>Authentication issue to solve (CTA’s VO vs ESCAPE’s </a:t>
            </a:r>
            <a:r>
              <a:rPr lang="en-US"/>
              <a:t>VO)</a:t>
            </a:r>
            <a:endParaRPr lang="en-US" dirty="0"/>
          </a:p>
          <a:p>
            <a:pPr lvl="4"/>
            <a:r>
              <a:rPr lang="en-US" dirty="0"/>
              <a:t>Infrastructure Tape + CPU -&gt; Pic +DESY </a:t>
            </a:r>
            <a:r>
              <a:rPr lang="en-US" dirty="0" err="1"/>
              <a:t>Hambourg</a:t>
            </a:r>
            <a:endParaRPr lang="en-US" dirty="0"/>
          </a:p>
          <a:p>
            <a:pPr lvl="4"/>
            <a:r>
              <a:rPr lang="en-US" dirty="0"/>
              <a:t>Package CTA Pipe to access Data Lake (container + RUCIO API)</a:t>
            </a:r>
          </a:p>
          <a:p>
            <a:pPr lvl="4"/>
            <a:r>
              <a:rPr lang="en-US" dirty="0"/>
              <a:t>Data : simulated data</a:t>
            </a:r>
          </a:p>
          <a:p>
            <a:pPr lvl="1"/>
            <a:r>
              <a:rPr lang="en-US" dirty="0"/>
              <a:t>Cloud </a:t>
            </a:r>
          </a:p>
          <a:p>
            <a:pPr lvl="2"/>
            <a:r>
              <a:rPr lang="en-US" dirty="0"/>
              <a:t>Use s3 storage ‘directly’ as a </a:t>
            </a:r>
            <a:r>
              <a:rPr lang="en-US" dirty="0" err="1"/>
              <a:t>rse</a:t>
            </a:r>
            <a:r>
              <a:rPr lang="en-US" dirty="0"/>
              <a:t> in RUCIO (</a:t>
            </a:r>
            <a:r>
              <a:rPr lang="en-US" dirty="0" err="1"/>
              <a:t>rucio</a:t>
            </a:r>
            <a:r>
              <a:rPr lang="en-US" dirty="0"/>
              <a:t> configured for it) / still working with Rizart from CERN </a:t>
            </a:r>
          </a:p>
          <a:p>
            <a:pPr lvl="1"/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91C23A-28E3-4705-9F22-8B676893E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" y="5946249"/>
            <a:ext cx="9144000" cy="4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77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32851</TotalTime>
  <Words>307</Words>
  <Application>Microsoft Office PowerPoint</Application>
  <PresentationFormat>Affichage à l'écran (4:3)</PresentationFormat>
  <Paragraphs>44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Avenir Heavy</vt:lpstr>
      <vt:lpstr>Calibri</vt:lpstr>
      <vt:lpstr>Calibri Light</vt:lpstr>
      <vt:lpstr>Tema di Office</vt:lpstr>
      <vt:lpstr>WP2 lapp status</vt:lpstr>
      <vt:lpstr>General topic </vt:lpstr>
      <vt:lpstr>Data Access Challenge (DAC21)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Frederic GILLARDO</cp:lastModifiedBy>
  <cp:revision>189</cp:revision>
  <dcterms:created xsi:type="dcterms:W3CDTF">2018-11-20T16:31:33Z</dcterms:created>
  <dcterms:modified xsi:type="dcterms:W3CDTF">2021-07-05T12:00:54Z</dcterms:modified>
</cp:coreProperties>
</file>