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9" autoAdjust="0"/>
    <p:restoredTop sz="94662"/>
  </p:normalViewPr>
  <p:slideViewPr>
    <p:cSldViewPr snapToGrid="0" snapToObjects="1">
      <p:cViewPr varScale="1">
        <p:scale>
          <a:sx n="110" d="100"/>
          <a:sy n="110" d="100"/>
        </p:scale>
        <p:origin x="176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DCB7DF9-0D02-4585-BB95-A274CDB043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03439E-816E-4B73-9747-56E6950143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8F809-F363-4872-84C9-D7CD75B4F4FB}" type="datetimeFigureOut">
              <a:rPr lang="it-IT" smtClean="0"/>
              <a:t>22/06/21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80F5E3-5A6B-4274-9F07-3F4DC527B0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775B453-4FD3-4B45-9A4E-69A288F1E9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A301-FF2A-45E5-97E1-7B158FC8E93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951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046F7-DDA4-3648-BD7E-85E6D1DE148B}" type="datetimeFigureOut">
              <a:rPr lang="it-IT" smtClean="0"/>
              <a:t>22/06/21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490F3-ADF7-B042-987D-93AF3DA3A92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85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6582" y="3221765"/>
            <a:ext cx="8497455" cy="159570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6581" y="5417819"/>
            <a:ext cx="8497456" cy="62405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37CFE4B-908F-744C-86B0-5575CC115044}"/>
              </a:ext>
            </a:extLst>
          </p:cNvPr>
          <p:cNvSpPr/>
          <p:nvPr userDrawn="1"/>
        </p:nvSpPr>
        <p:spPr>
          <a:xfrm>
            <a:off x="990601" y="6378090"/>
            <a:ext cx="94834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bg1">
                    <a:lumMod val="95000"/>
                  </a:schemeClr>
                </a:solidFill>
              </a:rPr>
              <a:t>ESCAPE - The European Science Cluster of Astronomy &amp; Particle Physics ESFRI Research Infrastructures has received funding from the European Union’s Horizon 2020 research and innovation programme under the Grant Agreement n° 824064.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9025-9590-1D4C-9CDC-4389B921BD5C}" type="datetime1">
              <a:rPr lang="it-IT" smtClean="0"/>
              <a:t>22/06/21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657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1CA9D-5025-644E-ABD4-52A7457B7D80}" type="datetime1">
              <a:rPr lang="it-IT" smtClean="0"/>
              <a:t>22/06/21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355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5B47-C677-1F40-983D-52F98A3CC2DB}" type="datetime1">
              <a:rPr lang="it-IT" smtClean="0"/>
              <a:t>22/06/21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7601" y="6346704"/>
            <a:ext cx="731981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273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4F6F-EB56-314C-82B1-809730BD9621}" type="datetime1">
              <a:rPr lang="it-IT" smtClean="0"/>
              <a:t>22/06/21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38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39B8-5484-664F-ACAF-E7277C00432F}" type="datetime1">
              <a:rPr lang="it-IT" smtClean="0"/>
              <a:t>22/06/21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748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C197-D765-984E-8EDD-917FE17EC1FC}" type="datetime1">
              <a:rPr lang="it-IT" smtClean="0"/>
              <a:t>22/06/21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332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D0B3-174C-A24A-BE04-FF55F9EFE698}" type="datetime1">
              <a:rPr lang="it-IT" smtClean="0"/>
              <a:t>22/06/21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168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F15C-91D5-9241-AC17-030113BDD6BC}" type="datetime1">
              <a:rPr lang="it-IT" smtClean="0"/>
              <a:t>22/06/21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795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5BFC-7B76-CB43-9325-91EE391A0695}" type="datetime1">
              <a:rPr lang="it-IT" smtClean="0"/>
              <a:t>22/06/21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892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627E-FEA8-B442-B9A7-66CE3E6E6241}" type="datetime1">
              <a:rPr lang="it-IT" smtClean="0"/>
              <a:t>22/06/21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03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3269" y="160028"/>
            <a:ext cx="9720532" cy="103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58781"/>
            <a:ext cx="10515600" cy="481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02EA9-9C59-B94A-A747-D112AE1C00E1}" type="datetime1">
              <a:rPr lang="it-IT" smtClean="0"/>
              <a:t>22/06/21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CE86EC0-9AA0-9445-A96A-DFDEC4EB036F}"/>
              </a:ext>
            </a:extLst>
          </p:cNvPr>
          <p:cNvSpPr/>
          <p:nvPr userDrawn="1"/>
        </p:nvSpPr>
        <p:spPr>
          <a:xfrm>
            <a:off x="6829494" y="6364235"/>
            <a:ext cx="371638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tx1"/>
                </a:solidFill>
              </a:rPr>
              <a:t>Funded by the European Union’s 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</a:rPr>
              <a:t>Horizon 2020 - Grant N° </a:t>
            </a:r>
            <a:r>
              <a:rPr lang="uk-UA" sz="1050" dirty="0">
                <a:solidFill>
                  <a:schemeClr val="tx1"/>
                </a:solidFill>
              </a:rPr>
              <a:t>824064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E0477E6-C1AD-094D-A442-EF1BE2575039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77" y="6425157"/>
            <a:ext cx="608780" cy="293654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56762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CF9914-6A8C-414A-AF31-0758485B4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2369" y="3366993"/>
            <a:ext cx="7827264" cy="1595705"/>
          </a:xfrm>
        </p:spPr>
        <p:txBody>
          <a:bodyPr/>
          <a:lstStyle/>
          <a:p>
            <a:r>
              <a:rPr lang="it-IT" dirty="0"/>
              <a:t>EOSC-Future - </a:t>
            </a:r>
            <a:r>
              <a:rPr lang="it-IT" dirty="0" err="1"/>
              <a:t>Roadmap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893D75-00CA-9042-B133-1091B1F6C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5867" y="5294293"/>
            <a:ext cx="6858000" cy="978508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471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239334-5504-40FC-BED0-4492C4AEF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0733-8BF0-8A40-B302-1D4BA80132B2}" type="datetime1">
              <a:rPr lang="it-IT" smtClean="0"/>
              <a:t>22/06/21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DD6219-73F8-475B-9945-FDB5DCDCF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8870A4A-0B2F-4654-AD9E-8AA0634A9E0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41138" y="6410325"/>
            <a:ext cx="550862" cy="274638"/>
          </a:xfrm>
          <a:prstGeom prst="rect">
            <a:avLst/>
          </a:prstGeom>
        </p:spPr>
        <p:txBody>
          <a:bodyPr/>
          <a:lstStyle/>
          <a:p>
            <a:fld id="{F815B12F-D02A-B845-865F-37AC5B232343}" type="slidenum">
              <a:rPr lang="it-IT"/>
              <a:t>2</a:t>
            </a:fld>
            <a:endParaRPr lang="it-IT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23CA09-D077-B14B-B128-B78C0C3EB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38" y="1137212"/>
            <a:ext cx="8254518" cy="485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88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71BE42-E416-CD45-A333-C4F59E082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F15C-91D5-9241-AC17-030113BDD6BC}" type="datetime1">
              <a:rPr lang="it-IT" smtClean="0"/>
              <a:t>22/06/21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8202A4-AA12-E249-A0A8-B5068C016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856C1C-1B55-104C-8405-571030ACD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78" y="1189700"/>
            <a:ext cx="8641617" cy="372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97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488E1B-0FF8-0B44-92B0-38E776C14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F15C-91D5-9241-AC17-030113BDD6BC}" type="datetime1">
              <a:rPr lang="it-IT" smtClean="0"/>
              <a:t>22/06/21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B24248-5EE4-7D4B-B221-06E51DA4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8B682A-D4D8-C84B-A91F-6A3C4F566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41" y="1285593"/>
            <a:ext cx="8607909" cy="421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783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93CED01-B4E9-1440-B6BC-F5B5F72F0FB7}" vid="{DFDA9E33-CF96-054A-81CF-3EA211A2332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1</TotalTime>
  <Words>7</Words>
  <Application>Microsoft Macintosh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EOSC-Future - Roadmap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EOSC-Future - Roadmap</dc:title>
  <dc:creator>Ian Bird</dc:creator>
  <cp:lastModifiedBy>Ian Bird</cp:lastModifiedBy>
  <cp:revision>1</cp:revision>
  <dcterms:created xsi:type="dcterms:W3CDTF">2021-06-22T16:03:17Z</dcterms:created>
  <dcterms:modified xsi:type="dcterms:W3CDTF">2021-06-22T16:05:15Z</dcterms:modified>
</cp:coreProperties>
</file>