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4"/>
  </p:notesMasterIdLst>
  <p:sldIdLst>
    <p:sldId id="256" r:id="rId3"/>
    <p:sldId id="267" r:id="rId4"/>
    <p:sldId id="269" r:id="rId5"/>
    <p:sldId id="270" r:id="rId6"/>
    <p:sldId id="271" r:id="rId7"/>
    <p:sldId id="272" r:id="rId8"/>
    <p:sldId id="273" r:id="rId9"/>
    <p:sldId id="274" r:id="rId10"/>
    <p:sldId id="275" r:id="rId11"/>
    <p:sldId id="278" r:id="rId12"/>
    <p:sldId id="279" r:id="rId13"/>
  </p:sldIdLst>
  <p:sldSz cx="12192000" cy="6858000"/>
  <p:notesSz cx="6858000" cy="12192000"/>
  <p:defaultTextStyle>
    <a:defPPr>
      <a:defRPr lang="fr-FR"/>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0387" autoAdjust="0"/>
  </p:normalViewPr>
  <p:slideViewPr>
    <p:cSldViewPr>
      <p:cViewPr varScale="1">
        <p:scale>
          <a:sx n="114" d="100"/>
          <a:sy n="114" d="100"/>
        </p:scale>
        <p:origin x="354"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bwMode="auto">
        <a:xfrm>
          <a:off x="0" y="0"/>
          <a:ext cx="0" cy="0"/>
          <a:chOff x="0" y="0"/>
          <a:chExt cx="0" cy="0"/>
        </a:xfrm>
      </p:grpSpPr>
      <p:sp>
        <p:nvSpPr>
          <p:cNvPr id="4" name="Espace réservé de l'en-tête 1"/>
          <p:cNvSpPr>
            <a:spLocks noGrp="1"/>
          </p:cNvSpPr>
          <p:nvPr>
            <p:ph type="hdr" sz="quarter"/>
          </p:nvPr>
        </p:nvSpPr>
        <p:spPr bwMode="auto">
          <a:xfrm>
            <a:off x="0" y="0"/>
            <a:ext cx="2971800" cy="458788"/>
          </a:xfrm>
          <a:prstGeom prst="rect">
            <a:avLst/>
          </a:prstGeom>
        </p:spPr>
        <p:txBody>
          <a:bodyPr vert="horz" lIns="91440" tIns="45720" rIns="91440" bIns="45720" rtlCol="0"/>
          <a:lstStyle>
            <a:lvl1pPr algn="l">
              <a:defRPr sz="1200"/>
            </a:lvl1pPr>
          </a:lstStyle>
          <a:p>
            <a:pPr>
              <a:defRPr/>
            </a:pPr>
            <a:endParaRPr lang="fr-FR"/>
          </a:p>
        </p:txBody>
      </p:sp>
      <p:sp>
        <p:nvSpPr>
          <p:cNvPr id="5" name="Espace réservé de la date 2"/>
          <p:cNvSpPr>
            <a:spLocks noGrp="1"/>
          </p:cNvSpPr>
          <p:nvPr>
            <p:ph type="dt" idx="1"/>
          </p:nvPr>
        </p:nvSpPr>
        <p:spPr bwMode="auto">
          <a:xfrm>
            <a:off x="3884613" y="0"/>
            <a:ext cx="2971800" cy="458788"/>
          </a:xfrm>
          <a:prstGeom prst="rect">
            <a:avLst/>
          </a:prstGeom>
        </p:spPr>
        <p:txBody>
          <a:bodyPr vert="horz" lIns="91440" tIns="45720" rIns="91440" bIns="45720" rtlCol="0"/>
          <a:lstStyle>
            <a:lvl1pPr algn="r">
              <a:defRPr sz="1200"/>
            </a:lvl1pPr>
          </a:lstStyle>
          <a:p>
            <a:pPr>
              <a:defRPr/>
            </a:pPr>
            <a:fld id="{08D40A42-299F-4D90-A261-3845BCA79506}" type="datetimeFigureOut">
              <a:rPr lang="fr-FR"/>
              <a:t>08/06/2021</a:t>
            </a:fld>
            <a:endParaRPr lang="fr-FR"/>
          </a:p>
        </p:txBody>
      </p:sp>
      <p:sp>
        <p:nvSpPr>
          <p:cNvPr id="6" name="Espace réservé de l'image des diapositives 3"/>
          <p:cNvSpPr>
            <a:spLocks noGrp="1" noRot="1" noChangeAspect="1"/>
          </p:cNvSpPr>
          <p:nvPr>
            <p:ph type="sldImg" idx="2"/>
          </p:nvPr>
        </p:nvSpPr>
        <p:spPr bwMode="auto">
          <a:xfrm>
            <a:off x="685800" y="1143000"/>
            <a:ext cx="5486400" cy="3086100"/>
          </a:xfrm>
          <a:prstGeom prst="rect">
            <a:avLst/>
          </a:prstGeom>
          <a:noFill/>
          <a:ln w="12700">
            <a:solidFill>
              <a:prstClr val="black"/>
            </a:solidFill>
          </a:ln>
        </p:spPr>
        <p:txBody>
          <a:bodyPr vert="horz" lIns="91440" tIns="45720" rIns="91440" bIns="45720" rtlCol="0" anchor="ctr"/>
          <a:lstStyle/>
          <a:p>
            <a:pPr>
              <a:defRPr/>
            </a:pPr>
            <a:endParaRPr lang="fr-FR"/>
          </a:p>
        </p:txBody>
      </p:sp>
      <p:sp>
        <p:nvSpPr>
          <p:cNvPr id="7" name="Espace réservé des notes 4"/>
          <p:cNvSpPr>
            <a:spLocks noGrp="1"/>
          </p:cNvSpPr>
          <p:nvPr>
            <p:ph type="body" sz="quarter" idx="3"/>
          </p:nvPr>
        </p:nvSpPr>
        <p:spPr bwMode="auto">
          <a:xfrm>
            <a:off x="685800" y="4400550"/>
            <a:ext cx="5486400" cy="3600450"/>
          </a:xfrm>
          <a:prstGeom prst="rect">
            <a:avLst/>
          </a:prstGeom>
        </p:spPr>
        <p:txBody>
          <a:bodyPr vert="horz" lIns="91440" tIns="45720" rIns="91440" bIns="45720" rtlCol="0"/>
          <a:lstStyle/>
          <a:p>
            <a:pPr lvl="0">
              <a:defRPr/>
            </a:pPr>
            <a:r>
              <a:rPr lang="fr-FR"/>
              <a:t>Modifier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p>
        </p:txBody>
      </p:sp>
      <p:sp>
        <p:nvSpPr>
          <p:cNvPr id="8" name="Espace réservé du pied de page 5"/>
          <p:cNvSpPr>
            <a:spLocks noGrp="1"/>
          </p:cNvSpPr>
          <p:nvPr>
            <p:ph type="ftr" sz="quarter" idx="4"/>
          </p:nvPr>
        </p:nvSpPr>
        <p:spPr bwMode="auto">
          <a:xfrm>
            <a:off x="0" y="8685213"/>
            <a:ext cx="2971800" cy="458787"/>
          </a:xfrm>
          <a:prstGeom prst="rect">
            <a:avLst/>
          </a:prstGeom>
        </p:spPr>
        <p:txBody>
          <a:bodyPr vert="horz" lIns="91440" tIns="45720" rIns="91440" bIns="45720" rtlCol="0" anchor="b"/>
          <a:lstStyle>
            <a:lvl1pPr algn="l">
              <a:defRPr sz="1200"/>
            </a:lvl1pPr>
          </a:lstStyle>
          <a:p>
            <a:pPr>
              <a:defRPr/>
            </a:pPr>
            <a:endParaRPr lang="fr-FR"/>
          </a:p>
        </p:txBody>
      </p:sp>
      <p:sp>
        <p:nvSpPr>
          <p:cNvPr id="9" name="Espace réservé du numéro de diapositive 6"/>
          <p:cNvSpPr>
            <a:spLocks noGrp="1"/>
          </p:cNvSpPr>
          <p:nvPr>
            <p:ph type="sldNum" sz="quarter" idx="5"/>
          </p:nvPr>
        </p:nvSpPr>
        <p:spPr bwMode="auto">
          <a:xfrm>
            <a:off x="3884613" y="8685213"/>
            <a:ext cx="2971800" cy="458787"/>
          </a:xfrm>
          <a:prstGeom prst="rect">
            <a:avLst/>
          </a:prstGeom>
        </p:spPr>
        <p:txBody>
          <a:bodyPr vert="horz" lIns="91440" tIns="45720" rIns="91440" bIns="45720" rtlCol="0" anchor="b"/>
          <a:lstStyle>
            <a:lvl1pPr algn="r">
              <a:defRPr sz="1200"/>
            </a:lvl1pPr>
          </a:lstStyle>
          <a:p>
            <a:pPr>
              <a:defRPr/>
            </a:pPr>
            <a:fld id="{F88A1113-C72D-4ED3-8768-B31211CE5AF5}" type="slidenum">
              <a:rPr lang="fr-FR"/>
              <a:t>‹N°›</a:t>
            </a:fld>
            <a:endParaRPr lang="fr-FR"/>
          </a:p>
        </p:txBody>
      </p:sp>
    </p:spTree>
  </p:cSld>
  <p:clrMap bg1="lt1" tx1="dk1" bg2="lt2" tx2="dk2" accent1="accent1" accent2="accent2" accent3="accent3" accent4="accent4" accent5="accent5" accent6="accent6" hlink="hlink" folHlink="folHlink"/>
  <p:hf hdr="0" ftr="0" dt="0"/>
  <p:notesStyle>
    <a:lvl1pPr marL="0" algn="l" defTabSz="914400">
      <a:defRPr sz="1200">
        <a:solidFill>
          <a:schemeClr val="tx1"/>
        </a:solidFill>
        <a:latin typeface="+mn-lt"/>
        <a:ea typeface="+mn-ea"/>
        <a:cs typeface="+mn-cs"/>
      </a:defRPr>
    </a:lvl1pPr>
    <a:lvl2pPr marL="457200" algn="l" defTabSz="914400">
      <a:defRPr sz="1200">
        <a:solidFill>
          <a:schemeClr val="tx1"/>
        </a:solidFill>
        <a:latin typeface="+mn-lt"/>
        <a:ea typeface="+mn-ea"/>
        <a:cs typeface="+mn-cs"/>
      </a:defRPr>
    </a:lvl2pPr>
    <a:lvl3pPr marL="914400" algn="l" defTabSz="914400">
      <a:defRPr sz="1200">
        <a:solidFill>
          <a:schemeClr val="tx1"/>
        </a:solidFill>
        <a:latin typeface="+mn-lt"/>
        <a:ea typeface="+mn-ea"/>
        <a:cs typeface="+mn-cs"/>
      </a:defRPr>
    </a:lvl3pPr>
    <a:lvl4pPr marL="1371600" algn="l" defTabSz="914400">
      <a:defRPr sz="1200">
        <a:solidFill>
          <a:schemeClr val="tx1"/>
        </a:solidFill>
        <a:latin typeface="+mn-lt"/>
        <a:ea typeface="+mn-ea"/>
        <a:cs typeface="+mn-cs"/>
      </a:defRPr>
    </a:lvl4pPr>
    <a:lvl5pPr marL="1828800" algn="l" defTabSz="914400">
      <a:defRPr sz="1200">
        <a:solidFill>
          <a:schemeClr val="tx1"/>
        </a:solidFill>
        <a:latin typeface="+mn-lt"/>
        <a:ea typeface="+mn-ea"/>
        <a:cs typeface="+mn-cs"/>
      </a:defRPr>
    </a:lvl5pPr>
    <a:lvl6pPr marL="2286000" algn="l" defTabSz="914400">
      <a:defRPr sz="1200">
        <a:solidFill>
          <a:schemeClr val="tx1"/>
        </a:solidFill>
        <a:latin typeface="+mn-lt"/>
        <a:ea typeface="+mn-ea"/>
        <a:cs typeface="+mn-cs"/>
      </a:defRPr>
    </a:lvl6pPr>
    <a:lvl7pPr marL="2743200" algn="l" defTabSz="914400">
      <a:defRPr sz="1200">
        <a:solidFill>
          <a:schemeClr val="tx1"/>
        </a:solidFill>
        <a:latin typeface="+mn-lt"/>
        <a:ea typeface="+mn-ea"/>
        <a:cs typeface="+mn-cs"/>
      </a:defRPr>
    </a:lvl7pPr>
    <a:lvl8pPr marL="3200400" algn="l" defTabSz="914400">
      <a:defRPr sz="1200">
        <a:solidFill>
          <a:schemeClr val="tx1"/>
        </a:solidFill>
        <a:latin typeface="+mn-lt"/>
        <a:ea typeface="+mn-ea"/>
        <a:cs typeface="+mn-cs"/>
      </a:defRPr>
    </a:lvl8pPr>
    <a:lvl9pPr marL="3657600" algn="l" defTabSz="914400">
      <a:defRPr sz="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Bonjour,</a:t>
            </a:r>
          </a:p>
          <a:p>
            <a:r>
              <a:rPr lang="fr-FR" dirty="0"/>
              <a:t>Je vais vous présenter le projet TERRA FORMA qui vient d’être financé dans le cadre du programme d’investissement d’avenir PIA3, volet équipement d’</a:t>
            </a:r>
            <a:r>
              <a:rPr lang="fr-FR" dirty="0" err="1"/>
              <a:t>exellence</a:t>
            </a:r>
            <a:r>
              <a:rPr lang="fr-FR" dirty="0"/>
              <a:t>. TERRA FORMA vise à concevoir et tester l’observatoire intelligent des territoires à l’heure de l’Anthropocène. Il rassemble 42 partenaires, dont des laboratoires l’INSU, INEE et l’INSIS. Il s’appuie notamment sur les infrastructures recherche OZCAR et RZA qui rassemble des observatoires de recherche en environnement. </a:t>
            </a:r>
          </a:p>
        </p:txBody>
      </p:sp>
      <p:sp>
        <p:nvSpPr>
          <p:cNvPr id="4" name="Espace réservé du numéro de diapositive 3"/>
          <p:cNvSpPr>
            <a:spLocks noGrp="1"/>
          </p:cNvSpPr>
          <p:nvPr>
            <p:ph type="sldNum" sz="quarter" idx="5"/>
          </p:nvPr>
        </p:nvSpPr>
        <p:spPr/>
        <p:txBody>
          <a:bodyPr/>
          <a:lstStyle/>
          <a:p>
            <a:pPr>
              <a:defRPr/>
            </a:pPr>
            <a:fld id="{F88A1113-C72D-4ED3-8768-B31211CE5AF5}" type="slidenum">
              <a:rPr lang="fr-FR" smtClean="0"/>
              <a:t>1</a:t>
            </a:fld>
            <a:endParaRPr lang="fr-FR"/>
          </a:p>
        </p:txBody>
      </p:sp>
    </p:spTree>
    <p:extLst>
      <p:ext uri="{BB962C8B-B14F-4D97-AF65-F5344CB8AC3E}">
        <p14:creationId xmlns:p14="http://schemas.microsoft.com/office/powerpoint/2010/main" val="27664427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Les défis techniques sont doubles: d’une part il s’agit de développer des capteurs mobiles et in-situ, ils doivent fonctionner en continu avec des sources d’alimentation intermittentes, être bas cout et embarquer de l’intelligence pour définir les informations pertinentes. D’autres part, il s’agit de disposer d’une infrastructure de communication permettant de déployer des réseaux de capteurs hétérogènes, embarquant des capacités de calcul et capables d’opérer le changement d’échelle. Ainsi, le projet propose de s’appuyer sur les nouvelles technologies pour qu’elles servent les questions scientifiques sur les observatoires. </a:t>
            </a:r>
          </a:p>
          <a:p>
            <a:endParaRPr lang="en-US" dirty="0"/>
          </a:p>
        </p:txBody>
      </p:sp>
      <p:sp>
        <p:nvSpPr>
          <p:cNvPr id="4" name="Espace réservé du numéro de diapositive 3"/>
          <p:cNvSpPr>
            <a:spLocks noGrp="1"/>
          </p:cNvSpPr>
          <p:nvPr>
            <p:ph type="sldNum" sz="quarter" idx="5"/>
          </p:nvPr>
        </p:nvSpPr>
        <p:spPr/>
        <p:txBody>
          <a:bodyPr/>
          <a:lstStyle/>
          <a:p>
            <a:pPr>
              <a:defRPr/>
            </a:pPr>
            <a:fld id="{F88A1113-C72D-4ED3-8768-B31211CE5AF5}" type="slidenum">
              <a:rPr lang="fr-FR" smtClean="0"/>
              <a:t>2</a:t>
            </a:fld>
            <a:endParaRPr lang="fr-FR"/>
          </a:p>
        </p:txBody>
      </p:sp>
    </p:spTree>
    <p:extLst>
      <p:ext uri="{BB962C8B-B14F-4D97-AF65-F5344CB8AC3E}">
        <p14:creationId xmlns:p14="http://schemas.microsoft.com/office/powerpoint/2010/main" val="40545315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Espace réservé de l'image des diapositives 1"/>
          <p:cNvSpPr>
            <a:spLocks noGrp="1" noRot="1" noChangeAspect="1"/>
          </p:cNvSpPr>
          <p:nvPr>
            <p:ph type="sldImg"/>
          </p:nvPr>
        </p:nvSpPr>
        <p:spPr bwMode="auto"/>
      </p:sp>
      <p:sp>
        <p:nvSpPr>
          <p:cNvPr id="5" name="Espace réservé des notes 2"/>
          <p:cNvSpPr>
            <a:spLocks noGrp="1"/>
          </p:cNvSpPr>
          <p:nvPr>
            <p:ph type="body" idx="1"/>
          </p:nvPr>
        </p:nvSpPr>
        <p:spPr bwMode="auto"/>
        <p:txBody>
          <a:bodyPr/>
          <a:lstStyle/>
          <a:p>
            <a:pPr>
              <a:defRPr/>
            </a:pPr>
            <a:r>
              <a:rPr lang="fr-FR"/>
              <a:t>Crédit photos : https://images.app.goo.gl/Yj8JRWct9qTF94SC9</a:t>
            </a:r>
            <a:endParaRPr lang="en-GB"/>
          </a:p>
        </p:txBody>
      </p:sp>
      <p:sp>
        <p:nvSpPr>
          <p:cNvPr id="6" name="Espace réservé du numéro de diapositive 3"/>
          <p:cNvSpPr>
            <a:spLocks noGrp="1"/>
          </p:cNvSpPr>
          <p:nvPr>
            <p:ph type="sldNum" sz="quarter" idx="10"/>
          </p:nvPr>
        </p:nvSpPr>
        <p:spPr bwMode="auto"/>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1B06CD8F-B7ED-4A05-9FB1-A01CC0EF02CC}" type="slidenum">
              <a:rPr kumimoji="0" lang="fr-FR" sz="1200" b="0" i="0" u="none" strike="noStrike" kern="0" cap="none" spc="0" normalizeH="0" baseline="0" noProof="0">
                <a:ln>
                  <a:noFill/>
                </a:ln>
                <a:solidFill>
                  <a:prstClr val="black"/>
                </a:solidFill>
                <a:effectLst/>
                <a:uLnTx/>
                <a:uFillTx/>
                <a:latin typeface="Arial"/>
                <a:cs typeface="Arial"/>
              </a:rPr>
              <a:pPr marL="0" marR="0" lvl="0" indent="0" algn="r" defTabSz="914400" eaLnBrk="1" fontAlgn="auto" latinLnBrk="0" hangingPunct="1">
                <a:lnSpc>
                  <a:spcPct val="100000"/>
                </a:lnSpc>
                <a:spcBef>
                  <a:spcPts val="0"/>
                </a:spcBef>
                <a:spcAft>
                  <a:spcPts val="0"/>
                </a:spcAft>
                <a:buClrTx/>
                <a:buSzTx/>
                <a:buFontTx/>
                <a:buNone/>
                <a:tabLst/>
                <a:defRPr/>
              </a:pPr>
              <a:t>3</a:t>
            </a:fld>
            <a:endParaRPr kumimoji="0" lang="fr-FR" sz="1200" b="0" i="0" u="none" strike="noStrike" kern="0" cap="none" spc="0" normalizeH="0" baseline="0" noProof="0">
              <a:ln>
                <a:noFill/>
              </a:ln>
              <a:solidFill>
                <a:prstClr val="black"/>
              </a:solidFill>
              <a:effectLst/>
              <a:uLnTx/>
              <a:uFillTx/>
              <a:latin typeface="Arial"/>
              <a:cs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Slide Image Placeholder 1"/>
          <p:cNvSpPr>
            <a:spLocks noGrp="1" noRot="1" noChangeAspect="1"/>
          </p:cNvSpPr>
          <p:nvPr>
            <p:ph type="sldImg"/>
          </p:nvPr>
        </p:nvSpPr>
        <p:spPr bwMode="auto"/>
      </p:sp>
      <p:sp>
        <p:nvSpPr>
          <p:cNvPr id="5" name="Notes Placeholder 2"/>
          <p:cNvSpPr>
            <a:spLocks noGrp="1"/>
          </p:cNvSpPr>
          <p:nvPr>
            <p:ph type="body" idx="1"/>
          </p:nvPr>
        </p:nvSpPr>
        <p:spPr bwMode="auto"/>
        <p:txBody>
          <a:bodyPr/>
          <a:lstStyle/>
          <a:p>
            <a:pPr>
              <a:defRPr/>
            </a:pPr>
            <a:r>
              <a:t>Crédit photo : </a:t>
            </a:r>
            <a:r>
              <a:rPr lang="fr-FR" sz="1200" b="0" i="0" u="none" strike="noStrike" cap="none" spc="0">
                <a:solidFill>
                  <a:schemeClr val="tx1"/>
                </a:solidFill>
                <a:latin typeface="Arial"/>
                <a:ea typeface="Arial"/>
                <a:cs typeface="Arial"/>
              </a:rPr>
              <a:t>https://images.app.goo.gl/8ezh5g5X8bZu9i9K7</a:t>
            </a:r>
            <a:endParaRPr/>
          </a:p>
        </p:txBody>
      </p:sp>
      <p:sp>
        <p:nvSpPr>
          <p:cNvPr id="6" name="Slide Number Placeholder 3"/>
          <p:cNvSpPr>
            <a:spLocks noGrp="1"/>
          </p:cNvSpPr>
          <p:nvPr>
            <p:ph type="sldNum" sz="quarter" idx="10"/>
          </p:nvPr>
        </p:nvSpPr>
        <p:spPr bwMode="auto"/>
        <p:txBody>
          <a:bodyPr/>
          <a:lstStyle/>
          <a:p>
            <a:pPr marL="0" marR="0" lvl="0" indent="0" algn="r" defTabSz="914400" eaLnBrk="1" fontAlgn="auto" latinLnBrk="0" hangingPunct="1">
              <a:lnSpc>
                <a:spcPct val="100000"/>
              </a:lnSpc>
              <a:spcBef>
                <a:spcPts val="0"/>
              </a:spcBef>
              <a:spcAft>
                <a:spcPts val="0"/>
              </a:spcAft>
              <a:buClrTx/>
              <a:buSzTx/>
              <a:buFontTx/>
              <a:buNone/>
              <a:tabLst/>
              <a:defRPr/>
            </a:pPr>
            <a:endParaRPr kumimoji="0" sz="1200" b="0" i="0" u="none" strike="noStrike" kern="0" cap="none" spc="0" normalizeH="0" baseline="0" noProof="0">
              <a:ln>
                <a:noFill/>
              </a:ln>
              <a:solidFill>
                <a:prstClr val="black"/>
              </a:solidFill>
              <a:effectLst/>
              <a:uLnTx/>
              <a:uFillTx/>
              <a:latin typeface="Arial"/>
              <a:cs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PhAnim="0" type="title" preserve="1" userDrawn="1">
  <p:cSld name="Diapositive de titre">
    <p:spTree>
      <p:nvGrpSpPr>
        <p:cNvPr id="1" name=""/>
        <p:cNvGrpSpPr/>
        <p:nvPr/>
      </p:nvGrpSpPr>
      <p:grpSpPr bwMode="auto">
        <a:xfrm>
          <a:off x="0" y="0"/>
          <a:ext cx="0" cy="0"/>
          <a:chOff x="0" y="0"/>
          <a:chExt cx="0" cy="0"/>
        </a:xfrm>
      </p:grpSpPr>
      <p:sp>
        <p:nvSpPr>
          <p:cNvPr id="4" name="Title 1"/>
          <p:cNvSpPr>
            <a:spLocks noGrp="1"/>
          </p:cNvSpPr>
          <p:nvPr>
            <p:ph type="ctrTitle"/>
          </p:nvPr>
        </p:nvSpPr>
        <p:spPr bwMode="auto">
          <a:xfrm>
            <a:off x="1524000" y="1122363"/>
            <a:ext cx="9144000" cy="2387600"/>
          </a:xfrm>
        </p:spPr>
        <p:txBody>
          <a:bodyPr anchor="b"/>
          <a:lstStyle>
            <a:lvl1pPr algn="ctr">
              <a:defRPr sz="6000"/>
            </a:lvl1pPr>
          </a:lstStyle>
          <a:p>
            <a:pPr>
              <a:defRPr/>
            </a:pPr>
            <a:r>
              <a:rPr lang="fr-FR"/>
              <a:t>Modifiez le style du titre</a:t>
            </a:r>
            <a:endParaRPr lang="en-US"/>
          </a:p>
        </p:txBody>
      </p:sp>
      <p:sp>
        <p:nvSpPr>
          <p:cNvPr id="5" name="Subtitle 2"/>
          <p:cNvSpPr>
            <a:spLocks noGrp="1"/>
          </p:cNvSpPr>
          <p:nvPr>
            <p:ph type="subTitle" idx="1"/>
          </p:nvPr>
        </p:nvSpPr>
        <p:spPr bwMode="auto">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defRPr/>
            </a:pPr>
            <a:r>
              <a:rPr lang="fr-FR"/>
              <a:t>Modifier le style des sous-titres du masque</a:t>
            </a:r>
            <a:endParaRPr lang="en-US"/>
          </a:p>
        </p:txBody>
      </p:sp>
      <p:sp>
        <p:nvSpPr>
          <p:cNvPr id="6" name="Date Placeholder 3"/>
          <p:cNvSpPr>
            <a:spLocks noGrp="1"/>
          </p:cNvSpPr>
          <p:nvPr>
            <p:ph type="dt" sz="half" idx="10"/>
          </p:nvPr>
        </p:nvSpPr>
        <p:spPr bwMode="auto"/>
        <p:txBody>
          <a:bodyPr/>
          <a:lstStyle/>
          <a:p>
            <a:pPr>
              <a:defRPr/>
            </a:pPr>
            <a:fld id="{ED9275C7-ECAD-46B9-B1DF-6ADB036F93DC}" type="datetime1">
              <a:rPr lang="fr-FR"/>
              <a:t>08/06/2021</a:t>
            </a:fld>
            <a:endParaRPr lang="fr-FR"/>
          </a:p>
        </p:txBody>
      </p:sp>
      <p:sp>
        <p:nvSpPr>
          <p:cNvPr id="7" name="Footer Placeholder 4"/>
          <p:cNvSpPr>
            <a:spLocks noGrp="1"/>
          </p:cNvSpPr>
          <p:nvPr>
            <p:ph type="ftr" sz="quarter" idx="11"/>
          </p:nvPr>
        </p:nvSpPr>
        <p:spPr bwMode="auto"/>
        <p:txBody>
          <a:bodyPr/>
          <a:lstStyle/>
          <a:p>
            <a:pPr>
              <a:defRPr/>
            </a:pPr>
            <a:endParaRPr lang="fr-FR"/>
          </a:p>
        </p:txBody>
      </p:sp>
      <p:sp>
        <p:nvSpPr>
          <p:cNvPr id="8" name="Slide Number Placeholder 5"/>
          <p:cNvSpPr>
            <a:spLocks noGrp="1"/>
          </p:cNvSpPr>
          <p:nvPr>
            <p:ph type="sldNum" sz="quarter" idx="12"/>
          </p:nvPr>
        </p:nvSpPr>
        <p:spPr bwMode="auto"/>
        <p:txBody>
          <a:bodyPr/>
          <a:lstStyle/>
          <a:p>
            <a:pPr>
              <a:defRPr/>
            </a:pPr>
            <a:fld id="{008B186D-AD4A-4644-ABB5-F15D7F3FB771}" type="slidenum">
              <a:rPr lang="fr-F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PhAnim="0" type="vertTx" preserve="1" userDrawn="1">
  <p:cSld name="Titre et texte vertical">
    <p:spTree>
      <p:nvGrpSpPr>
        <p:cNvPr id="1" name=""/>
        <p:cNvGrpSpPr/>
        <p:nvPr/>
      </p:nvGrpSpPr>
      <p:grpSpPr bwMode="auto">
        <a:xfrm>
          <a:off x="0" y="0"/>
          <a:ext cx="0" cy="0"/>
          <a:chOff x="0" y="0"/>
          <a:chExt cx="0" cy="0"/>
        </a:xfrm>
      </p:grpSpPr>
      <p:sp>
        <p:nvSpPr>
          <p:cNvPr id="4" name="Title 1"/>
          <p:cNvSpPr>
            <a:spLocks noGrp="1"/>
          </p:cNvSpPr>
          <p:nvPr>
            <p:ph type="title"/>
          </p:nvPr>
        </p:nvSpPr>
        <p:spPr bwMode="auto"/>
        <p:txBody>
          <a:bodyPr/>
          <a:lstStyle/>
          <a:p>
            <a:pPr>
              <a:defRPr/>
            </a:pPr>
            <a:r>
              <a:rPr lang="fr-FR"/>
              <a:t>Modifiez le style du titre</a:t>
            </a:r>
            <a:endParaRPr lang="en-US"/>
          </a:p>
        </p:txBody>
      </p:sp>
      <p:sp>
        <p:nvSpPr>
          <p:cNvPr id="5" name="Vertical Text Placeholder 2"/>
          <p:cNvSpPr>
            <a:spLocks noGrp="1"/>
          </p:cNvSpPr>
          <p:nvPr>
            <p:ph type="body" orient="vert" idx="1"/>
          </p:nvPr>
        </p:nvSpPr>
        <p:spPr bwMode="auto"/>
        <p:txBody>
          <a:bodyPr vert="eaVert"/>
          <a:lstStyle/>
          <a:p>
            <a:pPr lvl="0">
              <a:defRPr/>
            </a:pPr>
            <a:r>
              <a:rPr lang="fr-FR"/>
              <a:t>Modifier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lang="en-US"/>
          </a:p>
        </p:txBody>
      </p:sp>
      <p:sp>
        <p:nvSpPr>
          <p:cNvPr id="6" name="Date Placeholder 3"/>
          <p:cNvSpPr>
            <a:spLocks noGrp="1"/>
          </p:cNvSpPr>
          <p:nvPr>
            <p:ph type="dt" sz="half" idx="10"/>
          </p:nvPr>
        </p:nvSpPr>
        <p:spPr bwMode="auto"/>
        <p:txBody>
          <a:bodyPr/>
          <a:lstStyle/>
          <a:p>
            <a:pPr>
              <a:defRPr/>
            </a:pPr>
            <a:fld id="{DC553B4A-523D-4824-8852-45C5EA42D55B}" type="datetime1">
              <a:rPr lang="fr-FR"/>
              <a:t>08/06/2021</a:t>
            </a:fld>
            <a:endParaRPr lang="fr-FR"/>
          </a:p>
        </p:txBody>
      </p:sp>
      <p:sp>
        <p:nvSpPr>
          <p:cNvPr id="7" name="Footer Placeholder 4"/>
          <p:cNvSpPr>
            <a:spLocks noGrp="1"/>
          </p:cNvSpPr>
          <p:nvPr>
            <p:ph type="ftr" sz="quarter" idx="11"/>
          </p:nvPr>
        </p:nvSpPr>
        <p:spPr bwMode="auto"/>
        <p:txBody>
          <a:bodyPr/>
          <a:lstStyle/>
          <a:p>
            <a:pPr>
              <a:defRPr/>
            </a:pPr>
            <a:endParaRPr lang="fr-FR"/>
          </a:p>
        </p:txBody>
      </p:sp>
      <p:sp>
        <p:nvSpPr>
          <p:cNvPr id="8" name="Slide Number Placeholder 5"/>
          <p:cNvSpPr>
            <a:spLocks noGrp="1"/>
          </p:cNvSpPr>
          <p:nvPr>
            <p:ph type="sldNum" sz="quarter" idx="12"/>
          </p:nvPr>
        </p:nvSpPr>
        <p:spPr bwMode="auto"/>
        <p:txBody>
          <a:bodyPr/>
          <a:lstStyle/>
          <a:p>
            <a:pPr>
              <a:defRPr/>
            </a:pPr>
            <a:fld id="{008B186D-AD4A-4644-ABB5-F15D7F3FB771}" type="slidenum">
              <a:rPr lang="fr-F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PhAnim="0" type="vertTitleAndTx" preserve="1" userDrawn="1">
  <p:cSld name="Titre vertical et texte">
    <p:spTree>
      <p:nvGrpSpPr>
        <p:cNvPr id="1" name=""/>
        <p:cNvGrpSpPr/>
        <p:nvPr/>
      </p:nvGrpSpPr>
      <p:grpSpPr bwMode="auto">
        <a:xfrm>
          <a:off x="0" y="0"/>
          <a:ext cx="0" cy="0"/>
          <a:chOff x="0" y="0"/>
          <a:chExt cx="0" cy="0"/>
        </a:xfrm>
      </p:grpSpPr>
      <p:sp>
        <p:nvSpPr>
          <p:cNvPr id="4" name="Vertical Title 1"/>
          <p:cNvSpPr>
            <a:spLocks noGrp="1"/>
          </p:cNvSpPr>
          <p:nvPr>
            <p:ph type="title" orient="vert"/>
          </p:nvPr>
        </p:nvSpPr>
        <p:spPr bwMode="auto">
          <a:xfrm>
            <a:off x="8724900" y="365125"/>
            <a:ext cx="2628900" cy="5811838"/>
          </a:xfrm>
        </p:spPr>
        <p:txBody>
          <a:bodyPr vert="eaVert"/>
          <a:lstStyle/>
          <a:p>
            <a:pPr>
              <a:defRPr/>
            </a:pPr>
            <a:r>
              <a:rPr lang="fr-FR"/>
              <a:t>Modifiez le style du titre</a:t>
            </a:r>
            <a:endParaRPr lang="en-US"/>
          </a:p>
        </p:txBody>
      </p:sp>
      <p:sp>
        <p:nvSpPr>
          <p:cNvPr id="5" name="Vertical Text Placeholder 2"/>
          <p:cNvSpPr>
            <a:spLocks noGrp="1"/>
          </p:cNvSpPr>
          <p:nvPr>
            <p:ph type="body" orient="vert" idx="1"/>
          </p:nvPr>
        </p:nvSpPr>
        <p:spPr bwMode="auto">
          <a:xfrm>
            <a:off x="838200" y="365125"/>
            <a:ext cx="7734300" cy="5811838"/>
          </a:xfrm>
        </p:spPr>
        <p:txBody>
          <a:bodyPr vert="eaVert"/>
          <a:lstStyle/>
          <a:p>
            <a:pPr lvl="0">
              <a:defRPr/>
            </a:pPr>
            <a:r>
              <a:rPr lang="fr-FR"/>
              <a:t>Modifier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lang="en-US"/>
          </a:p>
        </p:txBody>
      </p:sp>
      <p:sp>
        <p:nvSpPr>
          <p:cNvPr id="6" name="Date Placeholder 3"/>
          <p:cNvSpPr>
            <a:spLocks noGrp="1"/>
          </p:cNvSpPr>
          <p:nvPr>
            <p:ph type="dt" sz="half" idx="10"/>
          </p:nvPr>
        </p:nvSpPr>
        <p:spPr bwMode="auto"/>
        <p:txBody>
          <a:bodyPr/>
          <a:lstStyle/>
          <a:p>
            <a:pPr>
              <a:defRPr/>
            </a:pPr>
            <a:fld id="{9A6D65B5-7B37-4D4F-ADF3-7A266D005292}" type="datetime1">
              <a:rPr lang="fr-FR"/>
              <a:t>08/06/2021</a:t>
            </a:fld>
            <a:endParaRPr lang="fr-FR"/>
          </a:p>
        </p:txBody>
      </p:sp>
      <p:sp>
        <p:nvSpPr>
          <p:cNvPr id="7" name="Footer Placeholder 4"/>
          <p:cNvSpPr>
            <a:spLocks noGrp="1"/>
          </p:cNvSpPr>
          <p:nvPr>
            <p:ph type="ftr" sz="quarter" idx="11"/>
          </p:nvPr>
        </p:nvSpPr>
        <p:spPr bwMode="auto"/>
        <p:txBody>
          <a:bodyPr/>
          <a:lstStyle/>
          <a:p>
            <a:pPr>
              <a:defRPr/>
            </a:pPr>
            <a:endParaRPr lang="fr-FR"/>
          </a:p>
        </p:txBody>
      </p:sp>
      <p:sp>
        <p:nvSpPr>
          <p:cNvPr id="8" name="Slide Number Placeholder 5"/>
          <p:cNvSpPr>
            <a:spLocks noGrp="1"/>
          </p:cNvSpPr>
          <p:nvPr>
            <p:ph type="sldNum" sz="quarter" idx="12"/>
          </p:nvPr>
        </p:nvSpPr>
        <p:spPr bwMode="auto"/>
        <p:txBody>
          <a:bodyPr/>
          <a:lstStyle/>
          <a:p>
            <a:pPr>
              <a:defRPr/>
            </a:pPr>
            <a:fld id="{008B186D-AD4A-4644-ABB5-F15D7F3FB771}" type="slidenum">
              <a:rPr lang="fr-FR"/>
              <a:t>‹N°›</a:t>
            </a:fld>
            <a:endParaRPr lang="fr-F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PhAnim="0" preserve="1" userDrawn="1">
  <p:cSld name="Titre de présentation vierge">
    <p:spTree>
      <p:nvGrpSpPr>
        <p:cNvPr id="1" name=""/>
        <p:cNvGrpSpPr/>
        <p:nvPr/>
      </p:nvGrpSpPr>
      <p:grpSpPr bwMode="auto">
        <a:xfrm>
          <a:off x="0" y="0"/>
          <a:ext cx="0" cy="0"/>
          <a:chOff x="0" y="0"/>
          <a:chExt cx="0" cy="0"/>
        </a:xfrm>
      </p:grpSpPr>
      <p:sp>
        <p:nvSpPr>
          <p:cNvPr id="4" name="Espace réservé pour une image  5"/>
          <p:cNvSpPr>
            <a:spLocks noGrp="1"/>
          </p:cNvSpPr>
          <p:nvPr>
            <p:ph type="pic" sz="quarter" idx="17" hasCustomPrompt="1"/>
          </p:nvPr>
        </p:nvSpPr>
        <p:spPr bwMode="auto">
          <a:xfrm>
            <a:off x="0" y="2336400"/>
            <a:ext cx="12192000" cy="4521600"/>
          </a:xfrm>
          <a:prstGeom prst="rect">
            <a:avLst/>
          </a:prstGeom>
          <a:solidFill>
            <a:schemeClr val="bg1">
              <a:lumMod val="95000"/>
            </a:schemeClr>
          </a:solidFill>
          <a:ln>
            <a:noFill/>
          </a:ln>
        </p:spPr>
        <p:txBody>
          <a:bodyPr lIns="1440000" tIns="1224000" rIns="1440000"/>
          <a:lstStyle>
            <a:lvl1pPr marL="0" marR="0" indent="0" algn="l" defTabSz="1219170">
              <a:lnSpc>
                <a:spcPct val="100000"/>
              </a:lnSpc>
              <a:spcBef>
                <a:spcPts val="0"/>
              </a:spcBef>
              <a:spcAft>
                <a:spcPts val="0"/>
              </a:spcAft>
              <a:buClr>
                <a:schemeClr val="tx2"/>
              </a:buClr>
              <a:buSzTx/>
              <a:buFontTx/>
              <a:buNone/>
              <a:defRPr lang="fr-FR" sz="1800" b="0" i="1">
                <a:solidFill>
                  <a:schemeClr val="bg1">
                    <a:lumMod val="65000"/>
                  </a:schemeClr>
                </a:solidFill>
                <a:latin typeface="Arial"/>
                <a:ea typeface="+mn-ea"/>
                <a:cs typeface="+mn-cs"/>
              </a:defRPr>
            </a:lvl1pPr>
          </a:lstStyle>
          <a:p>
            <a:pPr marL="0" marR="0" lvl="0" indent="0" algn="ctr" defTabSz="1219170">
              <a:lnSpc>
                <a:spcPct val="100000"/>
              </a:lnSpc>
              <a:spcBef>
                <a:spcPts val="0"/>
              </a:spcBef>
              <a:spcAft>
                <a:spcPts val="0"/>
              </a:spcAft>
              <a:buClr>
                <a:schemeClr val="tx2"/>
              </a:buClr>
              <a:buSzTx/>
              <a:buFontTx/>
              <a:buNone/>
              <a:defRPr/>
            </a:pPr>
            <a:r>
              <a:rPr lang="fr-FR"/>
              <a:t>Cliquez sur l’icône ci-dessous pour insérer une image, puis placez en arrière-plan</a:t>
            </a:r>
            <a:endParaRPr/>
          </a:p>
        </p:txBody>
      </p:sp>
      <p:sp>
        <p:nvSpPr>
          <p:cNvPr id="5" name="Espace réservé du texte 13"/>
          <p:cNvSpPr>
            <a:spLocks noGrp="1"/>
          </p:cNvSpPr>
          <p:nvPr>
            <p:ph type="body" sz="quarter" idx="16" hasCustomPrompt="1"/>
          </p:nvPr>
        </p:nvSpPr>
        <p:spPr bwMode="auto">
          <a:xfrm>
            <a:off x="2280001" y="470400"/>
            <a:ext cx="5280000" cy="1127301"/>
          </a:xfrm>
          <a:prstGeom prst="rect">
            <a:avLst/>
          </a:prstGeom>
        </p:spPr>
        <p:txBody>
          <a:bodyPr wrap="square" lIns="0" tIns="0" rIns="0" bIns="0" anchor="b" anchorCtr="0"/>
          <a:lstStyle>
            <a:lvl1pPr marL="0" indent="0">
              <a:lnSpc>
                <a:spcPts val="2987"/>
              </a:lnSpc>
              <a:spcBef>
                <a:spcPts val="0"/>
              </a:spcBef>
              <a:buFontTx/>
              <a:buNone/>
              <a:defRPr sz="2600" b="1" i="0">
                <a:solidFill>
                  <a:schemeClr val="tx1"/>
                </a:solidFill>
                <a:latin typeface="Arial"/>
                <a:cs typeface="Arial"/>
              </a:defRPr>
            </a:lvl1pPr>
            <a:lvl2pPr marL="609585" indent="0">
              <a:buFontTx/>
              <a:buNone/>
              <a:defRPr sz="2600">
                <a:solidFill>
                  <a:schemeClr val="bg2"/>
                </a:solidFill>
                <a:latin typeface="+mj-lt"/>
              </a:defRPr>
            </a:lvl2pPr>
            <a:lvl3pPr marL="1219170" indent="0">
              <a:buFontTx/>
              <a:buNone/>
              <a:defRPr sz="2600">
                <a:solidFill>
                  <a:schemeClr val="bg2"/>
                </a:solidFill>
                <a:latin typeface="+mj-lt"/>
              </a:defRPr>
            </a:lvl3pPr>
            <a:lvl4pPr>
              <a:buFontTx/>
              <a:buNone/>
              <a:defRPr sz="2600">
                <a:solidFill>
                  <a:schemeClr val="bg2"/>
                </a:solidFill>
                <a:latin typeface="+mj-lt"/>
              </a:defRPr>
            </a:lvl4pPr>
            <a:lvl5pPr>
              <a:buFontTx/>
              <a:buNone/>
              <a:defRPr sz="2600">
                <a:solidFill>
                  <a:schemeClr val="bg2"/>
                </a:solidFill>
                <a:latin typeface="+mj-lt"/>
              </a:defRPr>
            </a:lvl5pPr>
          </a:lstStyle>
          <a:p>
            <a:pPr lvl="0">
              <a:defRPr/>
            </a:pPr>
            <a:r>
              <a:rPr lang="fr-FR"/>
              <a:t>OPTION DE TITRE LONG      AVEC LE NOMBRE                     DE 3 LIGNES MAXIMUM</a:t>
            </a:r>
            <a:endParaRPr/>
          </a:p>
        </p:txBody>
      </p:sp>
      <p:sp>
        <p:nvSpPr>
          <p:cNvPr id="6" name="Sous-titre 4"/>
          <p:cNvSpPr>
            <a:spLocks noGrp="1"/>
          </p:cNvSpPr>
          <p:nvPr>
            <p:ph type="subTitle" idx="1" hasCustomPrompt="1"/>
          </p:nvPr>
        </p:nvSpPr>
        <p:spPr bwMode="gray">
          <a:xfrm>
            <a:off x="2280000" y="1757981"/>
            <a:ext cx="5280000" cy="5100020"/>
          </a:xfrm>
          <a:prstGeom prst="rect">
            <a:avLst/>
          </a:prstGeom>
          <a:solidFill>
            <a:srgbClr val="936037">
              <a:alpha val="69804"/>
            </a:srgbClr>
          </a:solidFill>
        </p:spPr>
        <p:txBody>
          <a:bodyPr lIns="144000" tIns="90000"/>
          <a:lstStyle>
            <a:lvl1pPr marL="0" indent="0">
              <a:lnSpc>
                <a:spcPct val="93000"/>
              </a:lnSpc>
              <a:spcAft>
                <a:spcPts val="0"/>
              </a:spcAft>
              <a:buFontTx/>
              <a:buNone/>
              <a:defRPr sz="1800" b="0" i="0">
                <a:solidFill>
                  <a:schemeClr val="bg1"/>
                </a:solidFill>
                <a:latin typeface="Arial"/>
                <a:cs typeface="Arial"/>
              </a:defRPr>
            </a:lvl1pPr>
            <a:lvl2pPr marL="2116" indent="0">
              <a:buFontTx/>
              <a:buNone/>
              <a:defRPr sz="1267" b="1">
                <a:solidFill>
                  <a:schemeClr val="bg1"/>
                </a:solidFill>
              </a:defRPr>
            </a:lvl2pPr>
          </a:lstStyle>
          <a:p>
            <a:pPr>
              <a:defRPr/>
            </a:pPr>
            <a:r>
              <a:rPr lang="fr-FR"/>
              <a:t>(facultatif) Sous titre et description sur plusieurs lignes</a:t>
            </a:r>
            <a:endParaRPr/>
          </a:p>
        </p:txBody>
      </p:sp>
      <p:sp>
        <p:nvSpPr>
          <p:cNvPr id="7" name="Espace réservé du texte 20"/>
          <p:cNvSpPr>
            <a:spLocks noGrp="1"/>
          </p:cNvSpPr>
          <p:nvPr>
            <p:ph type="body" sz="quarter" idx="14" hasCustomPrompt="1"/>
          </p:nvPr>
        </p:nvSpPr>
        <p:spPr bwMode="auto">
          <a:xfrm>
            <a:off x="2497222" y="4757017"/>
            <a:ext cx="4415999" cy="383116"/>
          </a:xfrm>
          <a:prstGeom prst="rect">
            <a:avLst/>
          </a:prstGeom>
        </p:spPr>
        <p:txBody>
          <a:bodyPr lIns="0" tIns="0" rIns="0" bIns="0" anchor="ctr" anchorCtr="0"/>
          <a:lstStyle>
            <a:lvl1pPr marL="0" indent="0">
              <a:buFontTx/>
              <a:buNone/>
              <a:defRPr sz="1267" b="1" i="0">
                <a:solidFill>
                  <a:schemeClr val="bg1"/>
                </a:solidFill>
                <a:latin typeface="Arial"/>
                <a:cs typeface="Arial"/>
              </a:defRPr>
            </a:lvl1pPr>
          </a:lstStyle>
          <a:p>
            <a:pPr>
              <a:defRPr/>
            </a:pPr>
            <a:r>
              <a:rPr lang="fr-FR"/>
              <a:t>(Insérez date du jour)</a:t>
            </a:r>
            <a:endParaRPr/>
          </a:p>
        </p:txBody>
      </p:sp>
      <p:sp>
        <p:nvSpPr>
          <p:cNvPr id="8" name="Espace réservé du texte 22"/>
          <p:cNvSpPr>
            <a:spLocks noGrp="1"/>
          </p:cNvSpPr>
          <p:nvPr>
            <p:ph type="body" sz="quarter" idx="15" hasCustomPrompt="1"/>
          </p:nvPr>
        </p:nvSpPr>
        <p:spPr bwMode="auto">
          <a:xfrm>
            <a:off x="2497223" y="5818073"/>
            <a:ext cx="4415999" cy="794616"/>
          </a:xfrm>
          <a:prstGeom prst="rect">
            <a:avLst/>
          </a:prstGeom>
        </p:spPr>
        <p:txBody>
          <a:bodyPr lIns="0" tIns="0" rIns="0" bIns="0" anchor="b" anchorCtr="0"/>
          <a:lstStyle>
            <a:lvl1pPr marL="0" indent="0">
              <a:buFontTx/>
              <a:buNone/>
              <a:defRPr sz="1400" b="0" i="0">
                <a:solidFill>
                  <a:schemeClr val="bg1"/>
                </a:solidFill>
                <a:latin typeface="Arial"/>
                <a:cs typeface="Arial"/>
              </a:defRPr>
            </a:lvl1pPr>
          </a:lstStyle>
          <a:p>
            <a:pPr>
              <a:defRPr/>
            </a:pPr>
            <a:r>
              <a:rPr lang="fr-FR"/>
              <a:t>TerraForma – (slogan?)</a:t>
            </a:r>
            <a:endParaRPr/>
          </a:p>
        </p:txBody>
      </p:sp>
      <p:pic>
        <p:nvPicPr>
          <p:cNvPr id="9" name="Image 12"/>
          <p:cNvPicPr>
            <a:picLocks noChangeAspect="1"/>
          </p:cNvPicPr>
          <p:nvPr userDrawn="1"/>
        </p:nvPicPr>
        <p:blipFill>
          <a:blip r:embed="rId2"/>
          <a:stretch/>
        </p:blipFill>
        <p:spPr bwMode="gray">
          <a:xfrm>
            <a:off x="239184" y="260351"/>
            <a:ext cx="1539869" cy="1824567"/>
          </a:xfrm>
          <a:prstGeom prst="rect">
            <a:avLst/>
          </a:prstGeom>
        </p:spPr>
      </p:pic>
      <p:sp>
        <p:nvSpPr>
          <p:cNvPr id="10" name="Espace réservé de la date 1"/>
          <p:cNvSpPr>
            <a:spLocks noGrp="1"/>
          </p:cNvSpPr>
          <p:nvPr>
            <p:ph type="dt" sz="half" idx="18"/>
          </p:nvPr>
        </p:nvSpPr>
        <p:spPr bwMode="auto"/>
        <p:txBody>
          <a:bodyPr/>
          <a:lstStyle/>
          <a:p>
            <a:pPr>
              <a:defRPr/>
            </a:pPr>
            <a:fld id="{EDFB2E4D-4180-2742-811E-53D85AF875CD}" type="datetime3">
              <a:rPr lang="fr-FR"/>
              <a:t>08.06.21</a:t>
            </a:fld>
            <a:endParaRPr lang="fr-FR"/>
          </a:p>
        </p:txBody>
      </p:sp>
      <p:sp>
        <p:nvSpPr>
          <p:cNvPr id="11" name="Espace réservé du numéro de diapositive 2"/>
          <p:cNvSpPr>
            <a:spLocks noGrp="1"/>
          </p:cNvSpPr>
          <p:nvPr>
            <p:ph type="sldNum" sz="quarter" idx="19"/>
          </p:nvPr>
        </p:nvSpPr>
        <p:spPr bwMode="auto"/>
        <p:txBody>
          <a:bodyPr/>
          <a:lstStyle/>
          <a:p>
            <a:pPr>
              <a:defRPr/>
            </a:pPr>
            <a:r>
              <a:rPr lang="fr-FR"/>
              <a:t>P </a:t>
            </a:r>
            <a:fld id="{733122C9-A0B9-462F-8757-0847AD287B63}" type="slidenum">
              <a:rPr lang="fr-FR"/>
              <a:t>‹N°›</a:t>
            </a:fld>
            <a:endParaRPr lang="fr-FR"/>
          </a:p>
        </p:txBody>
      </p:sp>
    </p:spTree>
    <p:extLst>
      <p:ext uri="{BB962C8B-B14F-4D97-AF65-F5344CB8AC3E}">
        <p14:creationId xmlns:p14="http://schemas.microsoft.com/office/powerpoint/2010/main" val="34643886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PhAnim="0" preserve="1" userDrawn="1">
  <p:cSld name="Intercalaire photo vierge - Signal_Noir">
    <p:bg>
      <p:bgPr>
        <a:solidFill>
          <a:schemeClr val="bg1"/>
        </a:solidFill>
        <a:effectLst/>
      </p:bgPr>
    </p:bg>
    <p:spTree>
      <p:nvGrpSpPr>
        <p:cNvPr id="1" name=""/>
        <p:cNvGrpSpPr/>
        <p:nvPr/>
      </p:nvGrpSpPr>
      <p:grpSpPr bwMode="auto">
        <a:xfrm>
          <a:off x="0" y="0"/>
          <a:ext cx="0" cy="0"/>
          <a:chOff x="0" y="0"/>
          <a:chExt cx="0" cy="0"/>
        </a:xfrm>
      </p:grpSpPr>
      <p:sp>
        <p:nvSpPr>
          <p:cNvPr id="4" name="Espace réservé pour une image  5"/>
          <p:cNvSpPr>
            <a:spLocks noGrp="1"/>
          </p:cNvSpPr>
          <p:nvPr>
            <p:ph type="pic" sz="quarter" idx="17" hasCustomPrompt="1"/>
          </p:nvPr>
        </p:nvSpPr>
        <p:spPr bwMode="auto">
          <a:xfrm>
            <a:off x="2" y="548217"/>
            <a:ext cx="6095997" cy="4800600"/>
          </a:xfrm>
          <a:prstGeom prst="rect">
            <a:avLst/>
          </a:prstGeom>
          <a:solidFill>
            <a:schemeClr val="bg1">
              <a:lumMod val="95000"/>
            </a:schemeClr>
          </a:solidFill>
          <a:ln>
            <a:noFill/>
          </a:ln>
        </p:spPr>
        <p:txBody>
          <a:bodyPr lIns="5400000" tIns="2052000" rIns="1584000"/>
          <a:lstStyle>
            <a:lvl1pPr marL="0" marR="0" indent="0" algn="l" defTabSz="1219170">
              <a:lnSpc>
                <a:spcPct val="100000"/>
              </a:lnSpc>
              <a:spcBef>
                <a:spcPts val="0"/>
              </a:spcBef>
              <a:spcAft>
                <a:spcPts val="0"/>
              </a:spcAft>
              <a:buClr>
                <a:schemeClr val="tx2"/>
              </a:buClr>
              <a:buSzTx/>
              <a:buFontTx/>
              <a:buNone/>
              <a:defRPr lang="fr-FR" sz="1800" b="0" i="1">
                <a:solidFill>
                  <a:schemeClr val="bg1">
                    <a:lumMod val="65000"/>
                  </a:schemeClr>
                </a:solidFill>
                <a:latin typeface="Arial"/>
                <a:ea typeface="+mn-ea"/>
                <a:cs typeface="+mn-cs"/>
              </a:defRPr>
            </a:lvl1pPr>
          </a:lstStyle>
          <a:p>
            <a:pPr marL="0" marR="0" lvl="0" indent="0" algn="ctr" defTabSz="1219170">
              <a:lnSpc>
                <a:spcPct val="100000"/>
              </a:lnSpc>
              <a:spcBef>
                <a:spcPts val="0"/>
              </a:spcBef>
              <a:spcAft>
                <a:spcPts val="0"/>
              </a:spcAft>
              <a:buClr>
                <a:schemeClr val="tx2"/>
              </a:buClr>
              <a:buSzTx/>
              <a:buFontTx/>
              <a:buNone/>
              <a:defRPr/>
            </a:pPr>
            <a:r>
              <a:rPr lang="fr-FR"/>
              <a:t>Cliquez sur l’icône centrale pour insérer une image</a:t>
            </a:r>
            <a:endParaRPr/>
          </a:p>
        </p:txBody>
      </p:sp>
      <p:sp>
        <p:nvSpPr>
          <p:cNvPr id="5" name="Espace réservé de la date 1"/>
          <p:cNvSpPr>
            <a:spLocks noGrp="1"/>
          </p:cNvSpPr>
          <p:nvPr>
            <p:ph type="dt" sz="half" idx="10"/>
          </p:nvPr>
        </p:nvSpPr>
        <p:spPr bwMode="auto"/>
        <p:txBody>
          <a:bodyPr/>
          <a:lstStyle/>
          <a:p>
            <a:pPr>
              <a:defRPr/>
            </a:pPr>
            <a:fld id="{8FEC859E-96FF-1D48-93F4-993BE9FE3962}" type="datetime3">
              <a:rPr lang="fr-FR"/>
              <a:t>08.06.21</a:t>
            </a:fld>
            <a:endParaRPr lang="fr-FR"/>
          </a:p>
        </p:txBody>
      </p:sp>
      <p:sp>
        <p:nvSpPr>
          <p:cNvPr id="6" name="Espace réservé du numéro de diapositive 3"/>
          <p:cNvSpPr>
            <a:spLocks noGrp="1"/>
          </p:cNvSpPr>
          <p:nvPr>
            <p:ph type="sldNum" sz="quarter" idx="12"/>
          </p:nvPr>
        </p:nvSpPr>
        <p:spPr bwMode="auto"/>
        <p:txBody>
          <a:bodyPr/>
          <a:lstStyle/>
          <a:p>
            <a:pPr>
              <a:defRPr/>
            </a:pPr>
            <a:r>
              <a:rPr lang="fr-FR"/>
              <a:t>P </a:t>
            </a:r>
            <a:fld id="{733122C9-A0B9-462F-8757-0847AD287B63}" type="slidenum">
              <a:rPr lang="fr-FR"/>
              <a:t>‹N°›</a:t>
            </a:fld>
            <a:endParaRPr lang="fr-FR"/>
          </a:p>
        </p:txBody>
      </p:sp>
      <p:sp>
        <p:nvSpPr>
          <p:cNvPr id="7" name="Sous-titre 2"/>
          <p:cNvSpPr>
            <a:spLocks noGrp="1"/>
          </p:cNvSpPr>
          <p:nvPr>
            <p:ph type="subTitle" idx="1" hasCustomPrompt="1"/>
          </p:nvPr>
        </p:nvSpPr>
        <p:spPr bwMode="gray">
          <a:xfrm>
            <a:off x="7056968" y="4384360"/>
            <a:ext cx="5135033" cy="1440000"/>
          </a:xfrm>
          <a:prstGeom prst="rect">
            <a:avLst/>
          </a:prstGeom>
          <a:noFill/>
        </p:spPr>
        <p:txBody>
          <a:bodyPr lIns="180000" tIns="180000" rIns="90000" bIns="108000" anchor="t" anchorCtr="0"/>
          <a:lstStyle>
            <a:lvl1pPr marL="0" indent="0">
              <a:spcBef>
                <a:spcPts val="800"/>
              </a:spcBef>
              <a:buFontTx/>
              <a:buNone/>
              <a:defRPr sz="2400" b="1">
                <a:solidFill>
                  <a:schemeClr val="tx1"/>
                </a:solidFill>
                <a:latin typeface="Arial"/>
                <a:cs typeface="Arial"/>
              </a:defRPr>
            </a:lvl1pPr>
            <a:lvl2pPr marL="609585" indent="0">
              <a:buFontTx/>
              <a:buNone/>
              <a:defRPr>
                <a:solidFill>
                  <a:schemeClr val="bg1"/>
                </a:solidFill>
                <a:latin typeface="+mn-lt"/>
              </a:defRPr>
            </a:lvl2pPr>
          </a:lstStyle>
          <a:p>
            <a:pPr>
              <a:defRPr/>
            </a:pPr>
            <a:r>
              <a:rPr lang="fr-FR"/>
              <a:t>Page intercalaire avec titre sur 2 lignes maximum</a:t>
            </a:r>
            <a:endParaRPr/>
          </a:p>
        </p:txBody>
      </p:sp>
      <p:sp>
        <p:nvSpPr>
          <p:cNvPr id="8" name="Espace réservé du texte 8"/>
          <p:cNvSpPr>
            <a:spLocks noGrp="1"/>
          </p:cNvSpPr>
          <p:nvPr>
            <p:ph type="body" sz="quarter" idx="13" hasCustomPrompt="1"/>
          </p:nvPr>
        </p:nvSpPr>
        <p:spPr bwMode="auto">
          <a:xfrm>
            <a:off x="7888943" y="5343877"/>
            <a:ext cx="4303059" cy="480484"/>
          </a:xfrm>
          <a:prstGeom prst="rect">
            <a:avLst/>
          </a:prstGeom>
        </p:spPr>
        <p:txBody>
          <a:bodyPr lIns="0" tIns="0" rIns="0" bIns="0" anchor="t" anchorCtr="0"/>
          <a:lstStyle>
            <a:lvl1pPr marL="0" indent="0">
              <a:lnSpc>
                <a:spcPts val="2107"/>
              </a:lnSpc>
              <a:spcBef>
                <a:spcPts val="0"/>
              </a:spcBef>
              <a:buFontTx/>
              <a:buNone/>
              <a:defRPr sz="1867">
                <a:solidFill>
                  <a:schemeClr val="tx1"/>
                </a:solidFill>
                <a:latin typeface="+mn-lt"/>
              </a:defRPr>
            </a:lvl1pPr>
            <a:lvl2pPr marL="609585" indent="0">
              <a:buFontTx/>
              <a:buNone/>
              <a:defRPr sz="1867">
                <a:latin typeface="+mn-lt"/>
              </a:defRPr>
            </a:lvl2pPr>
            <a:lvl3pPr marL="1219170" indent="0">
              <a:buFontTx/>
              <a:buNone/>
              <a:defRPr sz="1867">
                <a:latin typeface="+mn-lt"/>
              </a:defRPr>
            </a:lvl3pPr>
            <a:lvl4pPr>
              <a:buFontTx/>
              <a:buNone/>
              <a:defRPr sz="1867">
                <a:latin typeface="+mn-lt"/>
              </a:defRPr>
            </a:lvl4pPr>
            <a:lvl5pPr>
              <a:buFontTx/>
              <a:buNone/>
              <a:defRPr sz="1867">
                <a:latin typeface="+mn-lt"/>
              </a:defRPr>
            </a:lvl5pPr>
          </a:lstStyle>
          <a:p>
            <a:pPr lvl="0">
              <a:defRPr/>
            </a:pPr>
            <a:r>
              <a:rPr lang="fr-FR"/>
              <a:t>Sous titre</a:t>
            </a:r>
            <a:endParaRPr/>
          </a:p>
        </p:txBody>
      </p:sp>
      <p:pic>
        <p:nvPicPr>
          <p:cNvPr id="9" name="Image 6"/>
          <p:cNvPicPr>
            <a:picLocks noChangeAspect="1"/>
          </p:cNvPicPr>
          <p:nvPr userDrawn="1"/>
        </p:nvPicPr>
        <p:blipFill>
          <a:blip r:embed="rId2"/>
          <a:stretch/>
        </p:blipFill>
        <p:spPr bwMode="gray">
          <a:xfrm>
            <a:off x="125740" y="5936627"/>
            <a:ext cx="1016161" cy="784387"/>
          </a:xfrm>
          <a:prstGeom prst="rect">
            <a:avLst/>
          </a:prstGeom>
          <a:ln>
            <a:noFill/>
          </a:ln>
        </p:spPr>
      </p:pic>
      <p:pic>
        <p:nvPicPr>
          <p:cNvPr id="10" name="Image 11"/>
          <p:cNvPicPr>
            <a:picLocks noChangeAspect="1"/>
          </p:cNvPicPr>
          <p:nvPr userDrawn="1"/>
        </p:nvPicPr>
        <p:blipFill>
          <a:blip r:embed="rId3"/>
          <a:stretch/>
        </p:blipFill>
        <p:spPr bwMode="auto">
          <a:xfrm rot="12270882">
            <a:off x="10312193" y="548217"/>
            <a:ext cx="2400000" cy="2400000"/>
          </a:xfrm>
          <a:prstGeom prst="rect">
            <a:avLst/>
          </a:prstGeom>
        </p:spPr>
      </p:pic>
      <p:sp>
        <p:nvSpPr>
          <p:cNvPr id="11" name="Rectangle 2"/>
          <p:cNvSpPr/>
          <p:nvPr userDrawn="1"/>
        </p:nvSpPr>
        <p:spPr bwMode="auto">
          <a:xfrm>
            <a:off x="1" y="5345290"/>
            <a:ext cx="6095999" cy="478367"/>
          </a:xfrm>
          <a:prstGeom prst="rect">
            <a:avLst/>
          </a:prstGeom>
          <a:solidFill>
            <a:srgbClr val="4195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sz="2400"/>
          </a:p>
        </p:txBody>
      </p:sp>
    </p:spTree>
    <p:extLst>
      <p:ext uri="{BB962C8B-B14F-4D97-AF65-F5344CB8AC3E}">
        <p14:creationId xmlns:p14="http://schemas.microsoft.com/office/powerpoint/2010/main" val="41324585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PhAnim="0" preserve="1" userDrawn="1">
  <p:cSld name="1_Intercalaire photo vierge - Signal_Noir">
    <p:bg>
      <p:bgPr>
        <a:solidFill>
          <a:schemeClr val="bg1"/>
        </a:solidFill>
        <a:effectLst/>
      </p:bgPr>
    </p:bg>
    <p:spTree>
      <p:nvGrpSpPr>
        <p:cNvPr id="1" name=""/>
        <p:cNvGrpSpPr/>
        <p:nvPr/>
      </p:nvGrpSpPr>
      <p:grpSpPr bwMode="auto">
        <a:xfrm>
          <a:off x="0" y="0"/>
          <a:ext cx="0" cy="0"/>
          <a:chOff x="0" y="0"/>
          <a:chExt cx="0" cy="0"/>
        </a:xfrm>
      </p:grpSpPr>
      <p:sp>
        <p:nvSpPr>
          <p:cNvPr id="4" name="Espace réservé pour une image  5"/>
          <p:cNvSpPr>
            <a:spLocks noGrp="1"/>
          </p:cNvSpPr>
          <p:nvPr>
            <p:ph type="pic" sz="quarter" idx="17" hasCustomPrompt="1"/>
          </p:nvPr>
        </p:nvSpPr>
        <p:spPr bwMode="auto">
          <a:xfrm>
            <a:off x="2" y="548217"/>
            <a:ext cx="6095997" cy="4800600"/>
          </a:xfrm>
          <a:prstGeom prst="rect">
            <a:avLst/>
          </a:prstGeom>
          <a:solidFill>
            <a:schemeClr val="bg1">
              <a:lumMod val="95000"/>
            </a:schemeClr>
          </a:solidFill>
          <a:ln>
            <a:noFill/>
          </a:ln>
        </p:spPr>
        <p:txBody>
          <a:bodyPr lIns="5400000" tIns="2052000" rIns="1584000"/>
          <a:lstStyle>
            <a:lvl1pPr marL="0" marR="0" indent="0" algn="l" defTabSz="1219170">
              <a:lnSpc>
                <a:spcPct val="100000"/>
              </a:lnSpc>
              <a:spcBef>
                <a:spcPts val="0"/>
              </a:spcBef>
              <a:spcAft>
                <a:spcPts val="0"/>
              </a:spcAft>
              <a:buClr>
                <a:schemeClr val="tx2"/>
              </a:buClr>
              <a:buSzTx/>
              <a:buFontTx/>
              <a:buNone/>
              <a:defRPr lang="fr-FR" sz="1800" b="0" i="1">
                <a:solidFill>
                  <a:schemeClr val="bg1">
                    <a:lumMod val="65000"/>
                  </a:schemeClr>
                </a:solidFill>
                <a:latin typeface="Arial"/>
                <a:ea typeface="+mn-ea"/>
                <a:cs typeface="+mn-cs"/>
              </a:defRPr>
            </a:lvl1pPr>
          </a:lstStyle>
          <a:p>
            <a:pPr marL="0" marR="0" lvl="0" indent="0" algn="ctr" defTabSz="1219170">
              <a:lnSpc>
                <a:spcPct val="100000"/>
              </a:lnSpc>
              <a:spcBef>
                <a:spcPts val="0"/>
              </a:spcBef>
              <a:spcAft>
                <a:spcPts val="0"/>
              </a:spcAft>
              <a:buClr>
                <a:schemeClr val="tx2"/>
              </a:buClr>
              <a:buSzTx/>
              <a:buFontTx/>
              <a:buNone/>
              <a:defRPr/>
            </a:pPr>
            <a:r>
              <a:rPr lang="fr-FR"/>
              <a:t>Cliquez sur l’icône centrale pour insérer une image</a:t>
            </a:r>
            <a:endParaRPr/>
          </a:p>
        </p:txBody>
      </p:sp>
      <p:sp>
        <p:nvSpPr>
          <p:cNvPr id="5" name="Espace réservé de la date 1"/>
          <p:cNvSpPr>
            <a:spLocks noGrp="1"/>
          </p:cNvSpPr>
          <p:nvPr>
            <p:ph type="dt" sz="half" idx="10"/>
          </p:nvPr>
        </p:nvSpPr>
        <p:spPr bwMode="auto"/>
        <p:txBody>
          <a:bodyPr/>
          <a:lstStyle/>
          <a:p>
            <a:pPr>
              <a:defRPr/>
            </a:pPr>
            <a:fld id="{8FEC859E-96FF-1D48-93F4-993BE9FE3962}" type="datetime3">
              <a:rPr lang="fr-FR"/>
              <a:t>08.06.21</a:t>
            </a:fld>
            <a:endParaRPr lang="fr-FR"/>
          </a:p>
        </p:txBody>
      </p:sp>
      <p:sp>
        <p:nvSpPr>
          <p:cNvPr id="6" name="Espace réservé du numéro de diapositive 3"/>
          <p:cNvSpPr>
            <a:spLocks noGrp="1"/>
          </p:cNvSpPr>
          <p:nvPr>
            <p:ph type="sldNum" sz="quarter" idx="12"/>
          </p:nvPr>
        </p:nvSpPr>
        <p:spPr bwMode="auto"/>
        <p:txBody>
          <a:bodyPr/>
          <a:lstStyle/>
          <a:p>
            <a:pPr>
              <a:defRPr/>
            </a:pPr>
            <a:r>
              <a:rPr lang="fr-FR"/>
              <a:t>P </a:t>
            </a:r>
            <a:fld id="{733122C9-A0B9-462F-8757-0847AD287B63}" type="slidenum">
              <a:rPr lang="fr-FR"/>
              <a:t>‹N°›</a:t>
            </a:fld>
            <a:endParaRPr lang="fr-FR"/>
          </a:p>
        </p:txBody>
      </p:sp>
      <p:sp>
        <p:nvSpPr>
          <p:cNvPr id="7" name="Sous-titre 2"/>
          <p:cNvSpPr>
            <a:spLocks noGrp="1"/>
          </p:cNvSpPr>
          <p:nvPr>
            <p:ph type="subTitle" idx="1" hasCustomPrompt="1"/>
          </p:nvPr>
        </p:nvSpPr>
        <p:spPr bwMode="gray">
          <a:xfrm>
            <a:off x="7056968" y="4395644"/>
            <a:ext cx="5135033" cy="1440000"/>
          </a:xfrm>
          <a:prstGeom prst="rect">
            <a:avLst/>
          </a:prstGeom>
          <a:noFill/>
        </p:spPr>
        <p:txBody>
          <a:bodyPr lIns="180000" tIns="180000" rIns="90000" bIns="108000" anchor="t" anchorCtr="0"/>
          <a:lstStyle>
            <a:lvl1pPr marL="0" indent="0">
              <a:spcBef>
                <a:spcPts val="800"/>
              </a:spcBef>
              <a:buFontTx/>
              <a:buNone/>
              <a:defRPr sz="2400" b="1">
                <a:solidFill>
                  <a:schemeClr val="tx1"/>
                </a:solidFill>
                <a:latin typeface="+mn-lt"/>
              </a:defRPr>
            </a:lvl1pPr>
            <a:lvl2pPr marL="609585" indent="0">
              <a:buFontTx/>
              <a:buNone/>
              <a:defRPr>
                <a:solidFill>
                  <a:schemeClr val="bg1"/>
                </a:solidFill>
                <a:latin typeface="+mn-lt"/>
              </a:defRPr>
            </a:lvl2pPr>
          </a:lstStyle>
          <a:p>
            <a:pPr>
              <a:defRPr/>
            </a:pPr>
            <a:r>
              <a:rPr lang="fr-FR"/>
              <a:t>Page intercalaire avec titre sur 2 lignes maximum</a:t>
            </a:r>
            <a:endParaRPr/>
          </a:p>
        </p:txBody>
      </p:sp>
      <p:sp>
        <p:nvSpPr>
          <p:cNvPr id="8" name="Espace réservé du texte 8"/>
          <p:cNvSpPr>
            <a:spLocks noGrp="1"/>
          </p:cNvSpPr>
          <p:nvPr>
            <p:ph type="body" sz="quarter" idx="13" hasCustomPrompt="1"/>
          </p:nvPr>
        </p:nvSpPr>
        <p:spPr bwMode="auto">
          <a:xfrm>
            <a:off x="7888943" y="5355161"/>
            <a:ext cx="4303059" cy="480484"/>
          </a:xfrm>
          <a:prstGeom prst="rect">
            <a:avLst/>
          </a:prstGeom>
        </p:spPr>
        <p:txBody>
          <a:bodyPr lIns="0" tIns="0" rIns="0" bIns="0" anchor="t" anchorCtr="0"/>
          <a:lstStyle>
            <a:lvl1pPr marL="0" indent="0">
              <a:lnSpc>
                <a:spcPts val="2107"/>
              </a:lnSpc>
              <a:spcBef>
                <a:spcPts val="0"/>
              </a:spcBef>
              <a:buFontTx/>
              <a:buNone/>
              <a:defRPr sz="1867">
                <a:solidFill>
                  <a:schemeClr val="tx1"/>
                </a:solidFill>
                <a:latin typeface="+mn-lt"/>
              </a:defRPr>
            </a:lvl1pPr>
            <a:lvl2pPr marL="609585" indent="0">
              <a:buFontTx/>
              <a:buNone/>
              <a:defRPr sz="1867">
                <a:latin typeface="+mn-lt"/>
              </a:defRPr>
            </a:lvl2pPr>
            <a:lvl3pPr marL="1219170" indent="0">
              <a:buFontTx/>
              <a:buNone/>
              <a:defRPr sz="1867">
                <a:latin typeface="+mn-lt"/>
              </a:defRPr>
            </a:lvl3pPr>
            <a:lvl4pPr>
              <a:buFontTx/>
              <a:buNone/>
              <a:defRPr sz="1867">
                <a:latin typeface="+mn-lt"/>
              </a:defRPr>
            </a:lvl4pPr>
            <a:lvl5pPr>
              <a:buFontTx/>
              <a:buNone/>
              <a:defRPr sz="1867">
                <a:latin typeface="+mn-lt"/>
              </a:defRPr>
            </a:lvl5pPr>
          </a:lstStyle>
          <a:p>
            <a:pPr lvl="0">
              <a:defRPr/>
            </a:pPr>
            <a:r>
              <a:rPr lang="fr-FR"/>
              <a:t>Sous titre</a:t>
            </a:r>
            <a:endParaRPr/>
          </a:p>
        </p:txBody>
      </p:sp>
      <p:sp>
        <p:nvSpPr>
          <p:cNvPr id="9" name="Rectangle 2"/>
          <p:cNvSpPr/>
          <p:nvPr userDrawn="1"/>
        </p:nvSpPr>
        <p:spPr bwMode="auto">
          <a:xfrm>
            <a:off x="1" y="5345290"/>
            <a:ext cx="6095999" cy="478367"/>
          </a:xfrm>
          <a:prstGeom prst="rect">
            <a:avLst/>
          </a:prstGeom>
          <a:solidFill>
            <a:srgbClr val="FFD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sz="2400"/>
          </a:p>
        </p:txBody>
      </p:sp>
      <p:pic>
        <p:nvPicPr>
          <p:cNvPr id="10" name="Image 13"/>
          <p:cNvPicPr>
            <a:picLocks noChangeAspect="1"/>
          </p:cNvPicPr>
          <p:nvPr userDrawn="1"/>
        </p:nvPicPr>
        <p:blipFill>
          <a:blip r:embed="rId2"/>
          <a:stretch/>
        </p:blipFill>
        <p:spPr bwMode="auto">
          <a:xfrm rot="1063927">
            <a:off x="10813434" y="582383"/>
            <a:ext cx="1711949" cy="2400000"/>
          </a:xfrm>
          <a:prstGeom prst="rect">
            <a:avLst/>
          </a:prstGeom>
        </p:spPr>
      </p:pic>
      <p:pic>
        <p:nvPicPr>
          <p:cNvPr id="11" name="Image 6"/>
          <p:cNvPicPr>
            <a:picLocks noChangeAspect="1"/>
          </p:cNvPicPr>
          <p:nvPr userDrawn="1"/>
        </p:nvPicPr>
        <p:blipFill>
          <a:blip r:embed="rId3"/>
          <a:stretch/>
        </p:blipFill>
        <p:spPr bwMode="gray">
          <a:xfrm>
            <a:off x="125740" y="5936627"/>
            <a:ext cx="1016161" cy="784387"/>
          </a:xfrm>
          <a:prstGeom prst="rect">
            <a:avLst/>
          </a:prstGeom>
          <a:ln>
            <a:noFill/>
          </a:ln>
        </p:spPr>
      </p:pic>
    </p:spTree>
    <p:extLst>
      <p:ext uri="{BB962C8B-B14F-4D97-AF65-F5344CB8AC3E}">
        <p14:creationId xmlns:p14="http://schemas.microsoft.com/office/powerpoint/2010/main" val="25415664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PhAnim="0" preserve="1" userDrawn="1">
  <p:cSld name="2_Intercalaire photo vierge - Signal_Noir">
    <p:bg>
      <p:bgPr>
        <a:solidFill>
          <a:schemeClr val="bg1"/>
        </a:solidFill>
        <a:effectLst/>
      </p:bgPr>
    </p:bg>
    <p:spTree>
      <p:nvGrpSpPr>
        <p:cNvPr id="1" name=""/>
        <p:cNvGrpSpPr/>
        <p:nvPr/>
      </p:nvGrpSpPr>
      <p:grpSpPr bwMode="auto">
        <a:xfrm>
          <a:off x="0" y="0"/>
          <a:ext cx="0" cy="0"/>
          <a:chOff x="0" y="0"/>
          <a:chExt cx="0" cy="0"/>
        </a:xfrm>
      </p:grpSpPr>
      <p:pic>
        <p:nvPicPr>
          <p:cNvPr id="4" name="Image 12"/>
          <p:cNvPicPr>
            <a:picLocks noChangeAspect="1"/>
          </p:cNvPicPr>
          <p:nvPr userDrawn="1"/>
        </p:nvPicPr>
        <p:blipFill>
          <a:blip r:embed="rId2"/>
          <a:stretch/>
        </p:blipFill>
        <p:spPr bwMode="auto">
          <a:xfrm>
            <a:off x="10668149" y="474917"/>
            <a:ext cx="2400000" cy="2400000"/>
          </a:xfrm>
          <a:prstGeom prst="rect">
            <a:avLst/>
          </a:prstGeom>
        </p:spPr>
      </p:pic>
      <p:sp>
        <p:nvSpPr>
          <p:cNvPr id="5" name="Espace réservé pour une image  5"/>
          <p:cNvSpPr>
            <a:spLocks noGrp="1"/>
          </p:cNvSpPr>
          <p:nvPr>
            <p:ph type="pic" sz="quarter" idx="17" hasCustomPrompt="1"/>
          </p:nvPr>
        </p:nvSpPr>
        <p:spPr bwMode="auto">
          <a:xfrm>
            <a:off x="1" y="548217"/>
            <a:ext cx="6096000" cy="4800600"/>
          </a:xfrm>
          <a:prstGeom prst="rect">
            <a:avLst/>
          </a:prstGeom>
          <a:solidFill>
            <a:schemeClr val="bg1">
              <a:lumMod val="95000"/>
            </a:schemeClr>
          </a:solidFill>
          <a:ln>
            <a:noFill/>
          </a:ln>
        </p:spPr>
        <p:txBody>
          <a:bodyPr lIns="5400000" tIns="2052000" rIns="1584000"/>
          <a:lstStyle>
            <a:lvl1pPr marL="0" marR="0" indent="0" algn="l" defTabSz="1219170">
              <a:lnSpc>
                <a:spcPct val="100000"/>
              </a:lnSpc>
              <a:spcBef>
                <a:spcPts val="0"/>
              </a:spcBef>
              <a:spcAft>
                <a:spcPts val="0"/>
              </a:spcAft>
              <a:buClr>
                <a:schemeClr val="tx2"/>
              </a:buClr>
              <a:buSzTx/>
              <a:buFontTx/>
              <a:buNone/>
              <a:defRPr lang="fr-FR" sz="1800" b="0" i="1">
                <a:solidFill>
                  <a:schemeClr val="bg1">
                    <a:lumMod val="65000"/>
                  </a:schemeClr>
                </a:solidFill>
                <a:latin typeface="Arial"/>
                <a:ea typeface="+mn-ea"/>
                <a:cs typeface="+mn-cs"/>
              </a:defRPr>
            </a:lvl1pPr>
          </a:lstStyle>
          <a:p>
            <a:pPr marL="0" marR="0" lvl="0" indent="0" algn="ctr" defTabSz="1219170">
              <a:lnSpc>
                <a:spcPct val="100000"/>
              </a:lnSpc>
              <a:spcBef>
                <a:spcPts val="0"/>
              </a:spcBef>
              <a:spcAft>
                <a:spcPts val="0"/>
              </a:spcAft>
              <a:buClr>
                <a:schemeClr val="tx2"/>
              </a:buClr>
              <a:buSzTx/>
              <a:buFontTx/>
              <a:buNone/>
              <a:defRPr/>
            </a:pPr>
            <a:r>
              <a:rPr lang="fr-FR"/>
              <a:t>Cliquez sur l’icône centrale pour insérer une image</a:t>
            </a:r>
            <a:endParaRPr/>
          </a:p>
        </p:txBody>
      </p:sp>
      <p:sp>
        <p:nvSpPr>
          <p:cNvPr id="6" name="Espace réservé de la date 1"/>
          <p:cNvSpPr>
            <a:spLocks noGrp="1"/>
          </p:cNvSpPr>
          <p:nvPr>
            <p:ph type="dt" sz="half" idx="10"/>
          </p:nvPr>
        </p:nvSpPr>
        <p:spPr bwMode="auto"/>
        <p:txBody>
          <a:bodyPr/>
          <a:lstStyle/>
          <a:p>
            <a:pPr>
              <a:defRPr/>
            </a:pPr>
            <a:fld id="{8FEC859E-96FF-1D48-93F4-993BE9FE3962}" type="datetime3">
              <a:rPr lang="fr-FR"/>
              <a:t>08.06.21</a:t>
            </a:fld>
            <a:endParaRPr lang="fr-FR"/>
          </a:p>
        </p:txBody>
      </p:sp>
      <p:sp>
        <p:nvSpPr>
          <p:cNvPr id="7" name="Espace réservé du numéro de diapositive 3"/>
          <p:cNvSpPr>
            <a:spLocks noGrp="1"/>
          </p:cNvSpPr>
          <p:nvPr>
            <p:ph type="sldNum" sz="quarter" idx="12"/>
          </p:nvPr>
        </p:nvSpPr>
        <p:spPr bwMode="auto"/>
        <p:txBody>
          <a:bodyPr/>
          <a:lstStyle/>
          <a:p>
            <a:pPr>
              <a:defRPr/>
            </a:pPr>
            <a:r>
              <a:rPr lang="fr-FR"/>
              <a:t>P </a:t>
            </a:r>
            <a:fld id="{733122C9-A0B9-462F-8757-0847AD287B63}" type="slidenum">
              <a:rPr lang="fr-FR"/>
              <a:t>‹N°›</a:t>
            </a:fld>
            <a:endParaRPr lang="fr-FR"/>
          </a:p>
        </p:txBody>
      </p:sp>
      <p:sp>
        <p:nvSpPr>
          <p:cNvPr id="8" name="Sous-titre 2"/>
          <p:cNvSpPr>
            <a:spLocks noGrp="1"/>
          </p:cNvSpPr>
          <p:nvPr>
            <p:ph type="subTitle" idx="1" hasCustomPrompt="1"/>
          </p:nvPr>
        </p:nvSpPr>
        <p:spPr bwMode="gray">
          <a:xfrm>
            <a:off x="7056968" y="4395644"/>
            <a:ext cx="5135033" cy="1440000"/>
          </a:xfrm>
          <a:prstGeom prst="rect">
            <a:avLst/>
          </a:prstGeom>
          <a:noFill/>
        </p:spPr>
        <p:txBody>
          <a:bodyPr lIns="180000" tIns="180000" rIns="90000" bIns="108000" anchor="t" anchorCtr="0"/>
          <a:lstStyle>
            <a:lvl1pPr marL="0" indent="0">
              <a:spcBef>
                <a:spcPts val="800"/>
              </a:spcBef>
              <a:buFontTx/>
              <a:buNone/>
              <a:defRPr sz="2400" b="1">
                <a:solidFill>
                  <a:schemeClr val="tx1"/>
                </a:solidFill>
                <a:latin typeface="+mn-lt"/>
              </a:defRPr>
            </a:lvl1pPr>
            <a:lvl2pPr marL="609585" indent="0">
              <a:buFontTx/>
              <a:buNone/>
              <a:defRPr>
                <a:solidFill>
                  <a:schemeClr val="bg1"/>
                </a:solidFill>
                <a:latin typeface="+mn-lt"/>
              </a:defRPr>
            </a:lvl2pPr>
          </a:lstStyle>
          <a:p>
            <a:pPr>
              <a:defRPr/>
            </a:pPr>
            <a:r>
              <a:rPr lang="fr-FR"/>
              <a:t>Page intercalaire avec titre sur 2 lignes maximum</a:t>
            </a:r>
            <a:endParaRPr/>
          </a:p>
        </p:txBody>
      </p:sp>
      <p:sp>
        <p:nvSpPr>
          <p:cNvPr id="9" name="Espace réservé du texte 8"/>
          <p:cNvSpPr>
            <a:spLocks noGrp="1"/>
          </p:cNvSpPr>
          <p:nvPr>
            <p:ph type="body" sz="quarter" idx="13" hasCustomPrompt="1"/>
          </p:nvPr>
        </p:nvSpPr>
        <p:spPr bwMode="auto">
          <a:xfrm>
            <a:off x="7888943" y="5355161"/>
            <a:ext cx="4303059" cy="480484"/>
          </a:xfrm>
          <a:prstGeom prst="rect">
            <a:avLst/>
          </a:prstGeom>
        </p:spPr>
        <p:txBody>
          <a:bodyPr lIns="0" tIns="0" rIns="0" bIns="0" anchor="t" anchorCtr="0"/>
          <a:lstStyle>
            <a:lvl1pPr marL="0" indent="0">
              <a:lnSpc>
                <a:spcPts val="2107"/>
              </a:lnSpc>
              <a:spcBef>
                <a:spcPts val="0"/>
              </a:spcBef>
              <a:buFontTx/>
              <a:buNone/>
              <a:defRPr sz="1867">
                <a:solidFill>
                  <a:schemeClr val="tx1"/>
                </a:solidFill>
                <a:latin typeface="+mn-lt"/>
              </a:defRPr>
            </a:lvl1pPr>
            <a:lvl2pPr marL="609585" indent="0">
              <a:buFontTx/>
              <a:buNone/>
              <a:defRPr sz="1867">
                <a:latin typeface="+mn-lt"/>
              </a:defRPr>
            </a:lvl2pPr>
            <a:lvl3pPr marL="1219170" indent="0">
              <a:buFontTx/>
              <a:buNone/>
              <a:defRPr sz="1867">
                <a:latin typeface="+mn-lt"/>
              </a:defRPr>
            </a:lvl3pPr>
            <a:lvl4pPr>
              <a:buFontTx/>
              <a:buNone/>
              <a:defRPr sz="1867">
                <a:latin typeface="+mn-lt"/>
              </a:defRPr>
            </a:lvl4pPr>
            <a:lvl5pPr>
              <a:buFontTx/>
              <a:buNone/>
              <a:defRPr sz="1867">
                <a:latin typeface="+mn-lt"/>
              </a:defRPr>
            </a:lvl5pPr>
          </a:lstStyle>
          <a:p>
            <a:pPr lvl="0">
              <a:defRPr/>
            </a:pPr>
            <a:r>
              <a:rPr lang="fr-FR"/>
              <a:t>Sous titre</a:t>
            </a:r>
            <a:endParaRPr/>
          </a:p>
        </p:txBody>
      </p:sp>
      <p:sp>
        <p:nvSpPr>
          <p:cNvPr id="10" name="Rectangle 2"/>
          <p:cNvSpPr/>
          <p:nvPr userDrawn="1"/>
        </p:nvSpPr>
        <p:spPr bwMode="auto">
          <a:xfrm>
            <a:off x="1" y="5345290"/>
            <a:ext cx="6095999" cy="478367"/>
          </a:xfrm>
          <a:prstGeom prst="rect">
            <a:avLst/>
          </a:prstGeom>
          <a:solidFill>
            <a:srgbClr val="DD37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sz="2400"/>
          </a:p>
        </p:txBody>
      </p:sp>
      <p:pic>
        <p:nvPicPr>
          <p:cNvPr id="11" name="Image 6"/>
          <p:cNvPicPr>
            <a:picLocks noChangeAspect="1"/>
          </p:cNvPicPr>
          <p:nvPr userDrawn="1"/>
        </p:nvPicPr>
        <p:blipFill>
          <a:blip r:embed="rId3"/>
          <a:stretch/>
        </p:blipFill>
        <p:spPr bwMode="gray">
          <a:xfrm>
            <a:off x="125740" y="5936627"/>
            <a:ext cx="1016161" cy="784387"/>
          </a:xfrm>
          <a:prstGeom prst="rect">
            <a:avLst/>
          </a:prstGeom>
          <a:ln>
            <a:noFill/>
          </a:ln>
        </p:spPr>
      </p:pic>
    </p:spTree>
    <p:extLst>
      <p:ext uri="{BB962C8B-B14F-4D97-AF65-F5344CB8AC3E}">
        <p14:creationId xmlns:p14="http://schemas.microsoft.com/office/powerpoint/2010/main" val="15118707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PhAnim="0" preserve="1" userDrawn="1">
  <p:cSld name="3_Intercalaire photo vierge - Signal_Noir">
    <p:bg>
      <p:bgPr>
        <a:solidFill>
          <a:schemeClr val="bg1"/>
        </a:solidFill>
        <a:effectLst/>
      </p:bgPr>
    </p:bg>
    <p:spTree>
      <p:nvGrpSpPr>
        <p:cNvPr id="1" name=""/>
        <p:cNvGrpSpPr/>
        <p:nvPr/>
      </p:nvGrpSpPr>
      <p:grpSpPr bwMode="auto">
        <a:xfrm>
          <a:off x="0" y="0"/>
          <a:ext cx="0" cy="0"/>
          <a:chOff x="0" y="0"/>
          <a:chExt cx="0" cy="0"/>
        </a:xfrm>
      </p:grpSpPr>
      <p:sp>
        <p:nvSpPr>
          <p:cNvPr id="4" name="Espace réservé pour une image  5"/>
          <p:cNvSpPr>
            <a:spLocks noGrp="1"/>
          </p:cNvSpPr>
          <p:nvPr>
            <p:ph type="pic" sz="quarter" idx="17" hasCustomPrompt="1"/>
          </p:nvPr>
        </p:nvSpPr>
        <p:spPr bwMode="auto">
          <a:xfrm>
            <a:off x="1" y="548217"/>
            <a:ext cx="6096000" cy="4800600"/>
          </a:xfrm>
          <a:prstGeom prst="rect">
            <a:avLst/>
          </a:prstGeom>
          <a:solidFill>
            <a:schemeClr val="bg1">
              <a:lumMod val="95000"/>
            </a:schemeClr>
          </a:solidFill>
          <a:ln>
            <a:noFill/>
          </a:ln>
        </p:spPr>
        <p:txBody>
          <a:bodyPr lIns="5400000" tIns="2052000" rIns="1584000"/>
          <a:lstStyle>
            <a:lvl1pPr marL="0" marR="0" indent="0" algn="l" defTabSz="1219170">
              <a:lnSpc>
                <a:spcPct val="100000"/>
              </a:lnSpc>
              <a:spcBef>
                <a:spcPts val="0"/>
              </a:spcBef>
              <a:spcAft>
                <a:spcPts val="0"/>
              </a:spcAft>
              <a:buClr>
                <a:schemeClr val="tx2"/>
              </a:buClr>
              <a:buSzTx/>
              <a:buFontTx/>
              <a:buNone/>
              <a:defRPr lang="fr-FR" sz="1800" b="0" i="1">
                <a:solidFill>
                  <a:schemeClr val="bg1">
                    <a:lumMod val="65000"/>
                  </a:schemeClr>
                </a:solidFill>
                <a:latin typeface="Arial"/>
                <a:ea typeface="+mn-ea"/>
                <a:cs typeface="+mn-cs"/>
              </a:defRPr>
            </a:lvl1pPr>
          </a:lstStyle>
          <a:p>
            <a:pPr marL="0" marR="0" lvl="0" indent="0" algn="ctr" defTabSz="1219170">
              <a:lnSpc>
                <a:spcPct val="100000"/>
              </a:lnSpc>
              <a:spcBef>
                <a:spcPts val="0"/>
              </a:spcBef>
              <a:spcAft>
                <a:spcPts val="0"/>
              </a:spcAft>
              <a:buClr>
                <a:schemeClr val="tx2"/>
              </a:buClr>
              <a:buSzTx/>
              <a:buFontTx/>
              <a:buNone/>
              <a:defRPr/>
            </a:pPr>
            <a:r>
              <a:rPr lang="fr-FR"/>
              <a:t>Cliquez sur l’icône centrale pour insérer une image</a:t>
            </a:r>
            <a:endParaRPr/>
          </a:p>
        </p:txBody>
      </p:sp>
      <p:sp>
        <p:nvSpPr>
          <p:cNvPr id="5" name="Espace réservé de la date 1"/>
          <p:cNvSpPr>
            <a:spLocks noGrp="1"/>
          </p:cNvSpPr>
          <p:nvPr>
            <p:ph type="dt" sz="half" idx="10"/>
          </p:nvPr>
        </p:nvSpPr>
        <p:spPr bwMode="auto"/>
        <p:txBody>
          <a:bodyPr/>
          <a:lstStyle/>
          <a:p>
            <a:pPr>
              <a:defRPr/>
            </a:pPr>
            <a:fld id="{8FEC859E-96FF-1D48-93F4-993BE9FE3962}" type="datetime3">
              <a:rPr lang="fr-FR"/>
              <a:t>08.06.21</a:t>
            </a:fld>
            <a:endParaRPr lang="fr-FR"/>
          </a:p>
        </p:txBody>
      </p:sp>
      <p:sp>
        <p:nvSpPr>
          <p:cNvPr id="6" name="Espace réservé du numéro de diapositive 3"/>
          <p:cNvSpPr>
            <a:spLocks noGrp="1"/>
          </p:cNvSpPr>
          <p:nvPr>
            <p:ph type="sldNum" sz="quarter" idx="12"/>
          </p:nvPr>
        </p:nvSpPr>
        <p:spPr bwMode="auto"/>
        <p:txBody>
          <a:bodyPr/>
          <a:lstStyle/>
          <a:p>
            <a:pPr>
              <a:defRPr/>
            </a:pPr>
            <a:r>
              <a:rPr lang="fr-FR"/>
              <a:t>P </a:t>
            </a:r>
            <a:fld id="{733122C9-A0B9-462F-8757-0847AD287B63}" type="slidenum">
              <a:rPr lang="fr-FR"/>
              <a:t>‹N°›</a:t>
            </a:fld>
            <a:endParaRPr lang="fr-FR"/>
          </a:p>
        </p:txBody>
      </p:sp>
      <p:sp>
        <p:nvSpPr>
          <p:cNvPr id="7" name="Sous-titre 2"/>
          <p:cNvSpPr>
            <a:spLocks noGrp="1"/>
          </p:cNvSpPr>
          <p:nvPr>
            <p:ph type="subTitle" idx="1" hasCustomPrompt="1"/>
          </p:nvPr>
        </p:nvSpPr>
        <p:spPr bwMode="gray">
          <a:xfrm>
            <a:off x="7056968" y="4869784"/>
            <a:ext cx="5135033" cy="1440000"/>
          </a:xfrm>
          <a:prstGeom prst="rect">
            <a:avLst/>
          </a:prstGeom>
          <a:noFill/>
        </p:spPr>
        <p:txBody>
          <a:bodyPr lIns="180000" tIns="180000" rIns="90000" bIns="108000" anchor="t" anchorCtr="0"/>
          <a:lstStyle>
            <a:lvl1pPr marL="0" indent="0">
              <a:spcBef>
                <a:spcPts val="800"/>
              </a:spcBef>
              <a:buFontTx/>
              <a:buNone/>
              <a:defRPr sz="2400" b="1">
                <a:solidFill>
                  <a:schemeClr val="tx1"/>
                </a:solidFill>
                <a:latin typeface="+mn-lt"/>
              </a:defRPr>
            </a:lvl1pPr>
            <a:lvl2pPr marL="609585" indent="0">
              <a:buFontTx/>
              <a:buNone/>
              <a:defRPr>
                <a:solidFill>
                  <a:schemeClr val="bg1"/>
                </a:solidFill>
                <a:latin typeface="+mn-lt"/>
              </a:defRPr>
            </a:lvl2pPr>
          </a:lstStyle>
          <a:p>
            <a:pPr>
              <a:defRPr/>
            </a:pPr>
            <a:r>
              <a:rPr lang="fr-FR"/>
              <a:t>Page intercalaire avec titre sur 2 lignes maximum</a:t>
            </a:r>
            <a:endParaRPr/>
          </a:p>
        </p:txBody>
      </p:sp>
      <p:sp>
        <p:nvSpPr>
          <p:cNvPr id="8" name="Espace réservé du texte 8"/>
          <p:cNvSpPr>
            <a:spLocks noGrp="1"/>
          </p:cNvSpPr>
          <p:nvPr>
            <p:ph type="body" sz="quarter" idx="13" hasCustomPrompt="1"/>
          </p:nvPr>
        </p:nvSpPr>
        <p:spPr bwMode="auto">
          <a:xfrm>
            <a:off x="7888943" y="5829301"/>
            <a:ext cx="4303059" cy="480484"/>
          </a:xfrm>
          <a:prstGeom prst="rect">
            <a:avLst/>
          </a:prstGeom>
        </p:spPr>
        <p:txBody>
          <a:bodyPr lIns="0" tIns="0" rIns="0" bIns="0" anchor="t" anchorCtr="0"/>
          <a:lstStyle>
            <a:lvl1pPr marL="0" indent="0">
              <a:lnSpc>
                <a:spcPts val="2107"/>
              </a:lnSpc>
              <a:spcBef>
                <a:spcPts val="0"/>
              </a:spcBef>
              <a:buFontTx/>
              <a:buNone/>
              <a:defRPr sz="1867">
                <a:solidFill>
                  <a:schemeClr val="tx1"/>
                </a:solidFill>
                <a:latin typeface="+mn-lt"/>
              </a:defRPr>
            </a:lvl1pPr>
            <a:lvl2pPr marL="609585" indent="0">
              <a:buFontTx/>
              <a:buNone/>
              <a:defRPr sz="1867">
                <a:latin typeface="+mn-lt"/>
              </a:defRPr>
            </a:lvl2pPr>
            <a:lvl3pPr marL="1219170" indent="0">
              <a:buFontTx/>
              <a:buNone/>
              <a:defRPr sz="1867">
                <a:latin typeface="+mn-lt"/>
              </a:defRPr>
            </a:lvl3pPr>
            <a:lvl4pPr>
              <a:buFontTx/>
              <a:buNone/>
              <a:defRPr sz="1867">
                <a:latin typeface="+mn-lt"/>
              </a:defRPr>
            </a:lvl4pPr>
            <a:lvl5pPr>
              <a:buFontTx/>
              <a:buNone/>
              <a:defRPr sz="1867">
                <a:latin typeface="+mn-lt"/>
              </a:defRPr>
            </a:lvl5pPr>
          </a:lstStyle>
          <a:p>
            <a:pPr lvl="0">
              <a:defRPr/>
            </a:pPr>
            <a:r>
              <a:rPr lang="fr-FR"/>
              <a:t>Sous titre</a:t>
            </a:r>
            <a:endParaRPr/>
          </a:p>
        </p:txBody>
      </p:sp>
      <p:sp>
        <p:nvSpPr>
          <p:cNvPr id="9" name="Rectangle 2"/>
          <p:cNvSpPr/>
          <p:nvPr userDrawn="1"/>
        </p:nvSpPr>
        <p:spPr bwMode="auto">
          <a:xfrm>
            <a:off x="1" y="5348111"/>
            <a:ext cx="6095999" cy="478367"/>
          </a:xfrm>
          <a:prstGeom prst="rect">
            <a:avLst/>
          </a:prstGeom>
          <a:solidFill>
            <a:srgbClr val="E16F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sz="2400"/>
          </a:p>
        </p:txBody>
      </p:sp>
      <p:pic>
        <p:nvPicPr>
          <p:cNvPr id="10" name="Image 12"/>
          <p:cNvPicPr>
            <a:picLocks noChangeAspect="1"/>
          </p:cNvPicPr>
          <p:nvPr userDrawn="1"/>
        </p:nvPicPr>
        <p:blipFill>
          <a:blip r:embed="rId2"/>
          <a:stretch/>
        </p:blipFill>
        <p:spPr bwMode="auto">
          <a:xfrm>
            <a:off x="10829753" y="548217"/>
            <a:ext cx="1655808" cy="2880000"/>
          </a:xfrm>
          <a:prstGeom prst="rect">
            <a:avLst/>
          </a:prstGeom>
        </p:spPr>
      </p:pic>
      <p:pic>
        <p:nvPicPr>
          <p:cNvPr id="11" name="Image 6"/>
          <p:cNvPicPr>
            <a:picLocks noChangeAspect="1"/>
          </p:cNvPicPr>
          <p:nvPr userDrawn="1"/>
        </p:nvPicPr>
        <p:blipFill>
          <a:blip r:embed="rId3"/>
          <a:stretch/>
        </p:blipFill>
        <p:spPr bwMode="gray">
          <a:xfrm>
            <a:off x="125740" y="5936627"/>
            <a:ext cx="1016161" cy="784387"/>
          </a:xfrm>
          <a:prstGeom prst="rect">
            <a:avLst/>
          </a:prstGeom>
          <a:ln>
            <a:noFill/>
          </a:ln>
        </p:spPr>
      </p:pic>
    </p:spTree>
    <p:extLst>
      <p:ext uri="{BB962C8B-B14F-4D97-AF65-F5344CB8AC3E}">
        <p14:creationId xmlns:p14="http://schemas.microsoft.com/office/powerpoint/2010/main" val="42243991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PhAnim="0" preserve="1" userDrawn="1">
  <p:cSld name="4_Intercalaire photo vierge - Signal_Noir">
    <p:bg>
      <p:bgPr>
        <a:solidFill>
          <a:schemeClr val="bg1"/>
        </a:solidFill>
        <a:effectLst/>
      </p:bgPr>
    </p:bg>
    <p:spTree>
      <p:nvGrpSpPr>
        <p:cNvPr id="1" name=""/>
        <p:cNvGrpSpPr/>
        <p:nvPr/>
      </p:nvGrpSpPr>
      <p:grpSpPr bwMode="auto">
        <a:xfrm>
          <a:off x="0" y="0"/>
          <a:ext cx="0" cy="0"/>
          <a:chOff x="0" y="0"/>
          <a:chExt cx="0" cy="0"/>
        </a:xfrm>
      </p:grpSpPr>
      <p:sp>
        <p:nvSpPr>
          <p:cNvPr id="4" name="Espace réservé pour une image  5"/>
          <p:cNvSpPr>
            <a:spLocks noGrp="1"/>
          </p:cNvSpPr>
          <p:nvPr>
            <p:ph type="pic" sz="quarter" idx="17" hasCustomPrompt="1"/>
          </p:nvPr>
        </p:nvSpPr>
        <p:spPr bwMode="auto">
          <a:xfrm>
            <a:off x="1" y="548217"/>
            <a:ext cx="6096000" cy="4800600"/>
          </a:xfrm>
          <a:prstGeom prst="rect">
            <a:avLst/>
          </a:prstGeom>
          <a:solidFill>
            <a:schemeClr val="bg1">
              <a:lumMod val="95000"/>
            </a:schemeClr>
          </a:solidFill>
          <a:ln>
            <a:noFill/>
          </a:ln>
        </p:spPr>
        <p:txBody>
          <a:bodyPr lIns="5400000" tIns="2052000" rIns="1584000"/>
          <a:lstStyle>
            <a:lvl1pPr marL="0" marR="0" indent="0" algn="l" defTabSz="1219170">
              <a:lnSpc>
                <a:spcPct val="100000"/>
              </a:lnSpc>
              <a:spcBef>
                <a:spcPts val="0"/>
              </a:spcBef>
              <a:spcAft>
                <a:spcPts val="0"/>
              </a:spcAft>
              <a:buClr>
                <a:schemeClr val="tx2"/>
              </a:buClr>
              <a:buSzTx/>
              <a:buFontTx/>
              <a:buNone/>
              <a:defRPr lang="fr-FR" sz="1800" b="0" i="1">
                <a:solidFill>
                  <a:schemeClr val="bg1">
                    <a:lumMod val="65000"/>
                  </a:schemeClr>
                </a:solidFill>
                <a:latin typeface="Arial"/>
                <a:ea typeface="+mn-ea"/>
                <a:cs typeface="+mn-cs"/>
              </a:defRPr>
            </a:lvl1pPr>
          </a:lstStyle>
          <a:p>
            <a:pPr marL="0" marR="0" lvl="0" indent="0" algn="ctr" defTabSz="1219170">
              <a:lnSpc>
                <a:spcPct val="100000"/>
              </a:lnSpc>
              <a:spcBef>
                <a:spcPts val="0"/>
              </a:spcBef>
              <a:spcAft>
                <a:spcPts val="0"/>
              </a:spcAft>
              <a:buClr>
                <a:schemeClr val="tx2"/>
              </a:buClr>
              <a:buSzTx/>
              <a:buFontTx/>
              <a:buNone/>
              <a:defRPr/>
            </a:pPr>
            <a:r>
              <a:rPr lang="fr-FR"/>
              <a:t>Cliquez sur l’icône centrale pour insérer une image</a:t>
            </a:r>
            <a:endParaRPr/>
          </a:p>
        </p:txBody>
      </p:sp>
      <p:sp>
        <p:nvSpPr>
          <p:cNvPr id="5" name="Espace réservé de la date 1"/>
          <p:cNvSpPr>
            <a:spLocks noGrp="1"/>
          </p:cNvSpPr>
          <p:nvPr>
            <p:ph type="dt" sz="half" idx="10"/>
          </p:nvPr>
        </p:nvSpPr>
        <p:spPr bwMode="auto"/>
        <p:txBody>
          <a:bodyPr/>
          <a:lstStyle/>
          <a:p>
            <a:pPr>
              <a:defRPr/>
            </a:pPr>
            <a:fld id="{8FEC859E-96FF-1D48-93F4-993BE9FE3962}" type="datetime3">
              <a:rPr lang="fr-FR"/>
              <a:t>08.06.21</a:t>
            </a:fld>
            <a:endParaRPr lang="fr-FR"/>
          </a:p>
        </p:txBody>
      </p:sp>
      <p:sp>
        <p:nvSpPr>
          <p:cNvPr id="6" name="Espace réservé du numéro de diapositive 3"/>
          <p:cNvSpPr>
            <a:spLocks noGrp="1"/>
          </p:cNvSpPr>
          <p:nvPr>
            <p:ph type="sldNum" sz="quarter" idx="12"/>
          </p:nvPr>
        </p:nvSpPr>
        <p:spPr bwMode="auto"/>
        <p:txBody>
          <a:bodyPr/>
          <a:lstStyle/>
          <a:p>
            <a:pPr>
              <a:defRPr/>
            </a:pPr>
            <a:r>
              <a:rPr lang="fr-FR"/>
              <a:t>P </a:t>
            </a:r>
            <a:fld id="{733122C9-A0B9-462F-8757-0847AD287B63}" type="slidenum">
              <a:rPr lang="fr-FR"/>
              <a:t>‹N°›</a:t>
            </a:fld>
            <a:endParaRPr lang="fr-FR"/>
          </a:p>
        </p:txBody>
      </p:sp>
      <p:sp>
        <p:nvSpPr>
          <p:cNvPr id="7" name="Sous-titre 2"/>
          <p:cNvSpPr>
            <a:spLocks noGrp="1"/>
          </p:cNvSpPr>
          <p:nvPr>
            <p:ph type="subTitle" idx="1" hasCustomPrompt="1"/>
          </p:nvPr>
        </p:nvSpPr>
        <p:spPr bwMode="gray">
          <a:xfrm>
            <a:off x="7056968" y="4869784"/>
            <a:ext cx="5135033" cy="1440000"/>
          </a:xfrm>
          <a:prstGeom prst="rect">
            <a:avLst/>
          </a:prstGeom>
          <a:noFill/>
        </p:spPr>
        <p:txBody>
          <a:bodyPr lIns="180000" tIns="180000" rIns="90000" bIns="108000" anchor="t" anchorCtr="0"/>
          <a:lstStyle>
            <a:lvl1pPr marL="0" indent="0">
              <a:spcBef>
                <a:spcPts val="800"/>
              </a:spcBef>
              <a:buFontTx/>
              <a:buNone/>
              <a:defRPr sz="2400" b="1">
                <a:solidFill>
                  <a:schemeClr val="tx1"/>
                </a:solidFill>
                <a:latin typeface="+mn-lt"/>
              </a:defRPr>
            </a:lvl1pPr>
            <a:lvl2pPr marL="609585" indent="0">
              <a:buFontTx/>
              <a:buNone/>
              <a:defRPr>
                <a:solidFill>
                  <a:schemeClr val="bg1"/>
                </a:solidFill>
                <a:latin typeface="+mn-lt"/>
              </a:defRPr>
            </a:lvl2pPr>
          </a:lstStyle>
          <a:p>
            <a:pPr>
              <a:defRPr/>
            </a:pPr>
            <a:r>
              <a:rPr lang="fr-FR"/>
              <a:t>Page intercalaire avec titre sur 2 lignes maximum</a:t>
            </a:r>
            <a:endParaRPr/>
          </a:p>
        </p:txBody>
      </p:sp>
      <p:sp>
        <p:nvSpPr>
          <p:cNvPr id="8" name="Espace réservé du texte 8"/>
          <p:cNvSpPr>
            <a:spLocks noGrp="1"/>
          </p:cNvSpPr>
          <p:nvPr>
            <p:ph type="body" sz="quarter" idx="13" hasCustomPrompt="1"/>
          </p:nvPr>
        </p:nvSpPr>
        <p:spPr bwMode="auto">
          <a:xfrm>
            <a:off x="7888943" y="5829301"/>
            <a:ext cx="4303059" cy="480484"/>
          </a:xfrm>
          <a:prstGeom prst="rect">
            <a:avLst/>
          </a:prstGeom>
        </p:spPr>
        <p:txBody>
          <a:bodyPr lIns="0" tIns="0" rIns="0" bIns="0" anchor="t" anchorCtr="0"/>
          <a:lstStyle>
            <a:lvl1pPr marL="0" indent="0">
              <a:lnSpc>
                <a:spcPts val="2107"/>
              </a:lnSpc>
              <a:spcBef>
                <a:spcPts val="0"/>
              </a:spcBef>
              <a:buFontTx/>
              <a:buNone/>
              <a:defRPr sz="1867">
                <a:solidFill>
                  <a:schemeClr val="tx1"/>
                </a:solidFill>
                <a:latin typeface="+mn-lt"/>
              </a:defRPr>
            </a:lvl1pPr>
            <a:lvl2pPr marL="609585" indent="0">
              <a:buFontTx/>
              <a:buNone/>
              <a:defRPr sz="1867">
                <a:latin typeface="+mn-lt"/>
              </a:defRPr>
            </a:lvl2pPr>
            <a:lvl3pPr marL="1219170" indent="0">
              <a:buFontTx/>
              <a:buNone/>
              <a:defRPr sz="1867">
                <a:latin typeface="+mn-lt"/>
              </a:defRPr>
            </a:lvl3pPr>
            <a:lvl4pPr>
              <a:buFontTx/>
              <a:buNone/>
              <a:defRPr sz="1867">
                <a:latin typeface="+mn-lt"/>
              </a:defRPr>
            </a:lvl4pPr>
            <a:lvl5pPr>
              <a:buFontTx/>
              <a:buNone/>
              <a:defRPr sz="1867">
                <a:latin typeface="+mn-lt"/>
              </a:defRPr>
            </a:lvl5pPr>
          </a:lstStyle>
          <a:p>
            <a:pPr lvl="0">
              <a:defRPr/>
            </a:pPr>
            <a:r>
              <a:rPr lang="fr-FR"/>
              <a:t>Sous titre</a:t>
            </a:r>
            <a:endParaRPr/>
          </a:p>
        </p:txBody>
      </p:sp>
      <p:sp>
        <p:nvSpPr>
          <p:cNvPr id="9" name="Rectangle 2"/>
          <p:cNvSpPr/>
          <p:nvPr userDrawn="1"/>
        </p:nvSpPr>
        <p:spPr bwMode="auto">
          <a:xfrm>
            <a:off x="1" y="5345290"/>
            <a:ext cx="6095999" cy="478367"/>
          </a:xfrm>
          <a:prstGeom prst="rect">
            <a:avLst/>
          </a:prstGeom>
          <a:solidFill>
            <a:srgbClr val="88B1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sz="2400"/>
          </a:p>
        </p:txBody>
      </p:sp>
      <p:pic>
        <p:nvPicPr>
          <p:cNvPr id="10" name="Image 12"/>
          <p:cNvPicPr>
            <a:picLocks noChangeAspect="1"/>
          </p:cNvPicPr>
          <p:nvPr userDrawn="1"/>
        </p:nvPicPr>
        <p:blipFill>
          <a:blip r:embed="rId2"/>
          <a:stretch/>
        </p:blipFill>
        <p:spPr bwMode="auto">
          <a:xfrm>
            <a:off x="10698666" y="827172"/>
            <a:ext cx="1493335" cy="960000"/>
          </a:xfrm>
          <a:prstGeom prst="rect">
            <a:avLst/>
          </a:prstGeom>
        </p:spPr>
      </p:pic>
      <p:pic>
        <p:nvPicPr>
          <p:cNvPr id="11" name="Image 13"/>
          <p:cNvPicPr>
            <a:picLocks noChangeAspect="1"/>
          </p:cNvPicPr>
          <p:nvPr userDrawn="1"/>
        </p:nvPicPr>
        <p:blipFill>
          <a:blip r:embed="rId2"/>
          <a:stretch/>
        </p:blipFill>
        <p:spPr bwMode="auto">
          <a:xfrm>
            <a:off x="9205331" y="827172"/>
            <a:ext cx="1493335" cy="960000"/>
          </a:xfrm>
          <a:prstGeom prst="rect">
            <a:avLst/>
          </a:prstGeom>
        </p:spPr>
      </p:pic>
      <p:pic>
        <p:nvPicPr>
          <p:cNvPr id="12" name="Image 6"/>
          <p:cNvPicPr>
            <a:picLocks noChangeAspect="1"/>
          </p:cNvPicPr>
          <p:nvPr userDrawn="1"/>
        </p:nvPicPr>
        <p:blipFill>
          <a:blip r:embed="rId3"/>
          <a:stretch/>
        </p:blipFill>
        <p:spPr bwMode="gray">
          <a:xfrm>
            <a:off x="125740" y="5936627"/>
            <a:ext cx="1016161" cy="784387"/>
          </a:xfrm>
          <a:prstGeom prst="rect">
            <a:avLst/>
          </a:prstGeom>
          <a:ln>
            <a:noFill/>
          </a:ln>
        </p:spPr>
      </p:pic>
    </p:spTree>
    <p:extLst>
      <p:ext uri="{BB962C8B-B14F-4D97-AF65-F5344CB8AC3E}">
        <p14:creationId xmlns:p14="http://schemas.microsoft.com/office/powerpoint/2010/main" val="40659141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PhAnim="0" preserve="1" userDrawn="1">
  <p:cSld name="Texte + 1 chiffre">
    <p:spTree>
      <p:nvGrpSpPr>
        <p:cNvPr id="1" name=""/>
        <p:cNvGrpSpPr/>
        <p:nvPr/>
      </p:nvGrpSpPr>
      <p:grpSpPr bwMode="auto">
        <a:xfrm>
          <a:off x="0" y="0"/>
          <a:ext cx="0" cy="0"/>
          <a:chOff x="0" y="0"/>
          <a:chExt cx="0" cy="0"/>
        </a:xfrm>
      </p:grpSpPr>
      <p:sp>
        <p:nvSpPr>
          <p:cNvPr id="4" name="Espace réservé de la date 1"/>
          <p:cNvSpPr>
            <a:spLocks noGrp="1"/>
          </p:cNvSpPr>
          <p:nvPr>
            <p:ph type="dt" sz="half" idx="10"/>
          </p:nvPr>
        </p:nvSpPr>
        <p:spPr bwMode="auto"/>
        <p:txBody>
          <a:bodyPr/>
          <a:lstStyle/>
          <a:p>
            <a:pPr>
              <a:defRPr/>
            </a:pPr>
            <a:fld id="{AB2B1204-2AEA-E444-9A99-D02961C25721}" type="datetime3">
              <a:rPr lang="fr-FR"/>
              <a:t>08.06.21</a:t>
            </a:fld>
            <a:endParaRPr lang="fr-FR"/>
          </a:p>
        </p:txBody>
      </p:sp>
      <p:sp>
        <p:nvSpPr>
          <p:cNvPr id="5" name="Espace réservé du numéro de diapositive 3"/>
          <p:cNvSpPr>
            <a:spLocks noGrp="1"/>
          </p:cNvSpPr>
          <p:nvPr>
            <p:ph type="sldNum" sz="quarter" idx="12"/>
          </p:nvPr>
        </p:nvSpPr>
        <p:spPr bwMode="auto"/>
        <p:txBody>
          <a:bodyPr/>
          <a:lstStyle/>
          <a:p>
            <a:pPr>
              <a:defRPr/>
            </a:pPr>
            <a:r>
              <a:rPr lang="fr-FR"/>
              <a:t>P </a:t>
            </a:r>
            <a:fld id="{733122C9-A0B9-462F-8757-0847AD287B63}" type="slidenum">
              <a:rPr lang="fr-FR"/>
              <a:t>‹N°›</a:t>
            </a:fld>
            <a:endParaRPr lang="fr-FR"/>
          </a:p>
        </p:txBody>
      </p:sp>
      <p:sp>
        <p:nvSpPr>
          <p:cNvPr id="6" name="Titre 1"/>
          <p:cNvSpPr>
            <a:spLocks noGrp="1"/>
          </p:cNvSpPr>
          <p:nvPr>
            <p:ph type="title" hasCustomPrompt="1"/>
          </p:nvPr>
        </p:nvSpPr>
        <p:spPr bwMode="auto">
          <a:xfrm>
            <a:off x="1313826" y="236517"/>
            <a:ext cx="6122361" cy="698568"/>
          </a:xfrm>
          <a:prstGeom prst="rect">
            <a:avLst/>
          </a:prstGeom>
        </p:spPr>
        <p:txBody>
          <a:bodyPr lIns="0" tIns="0" rIns="0" bIns="0" anchor="b" anchorCtr="0"/>
          <a:lstStyle>
            <a:lvl1pPr>
              <a:defRPr sz="2000" b="0">
                <a:solidFill>
                  <a:schemeClr val="tx1"/>
                </a:solidFill>
                <a:latin typeface="+mj-lt"/>
              </a:defRPr>
            </a:lvl1pPr>
          </a:lstStyle>
          <a:p>
            <a:pPr>
              <a:defRPr/>
            </a:pPr>
            <a:r>
              <a:rPr lang="fr-FR"/>
              <a:t>Titre sur</a:t>
            </a:r>
            <a:br>
              <a:rPr lang="fr-FR"/>
            </a:br>
            <a:r>
              <a:rPr lang="fr-FR"/>
              <a:t>2 lignes maximum</a:t>
            </a:r>
            <a:endParaRPr/>
          </a:p>
        </p:txBody>
      </p:sp>
      <p:sp>
        <p:nvSpPr>
          <p:cNvPr id="7" name="Rectangle 9"/>
          <p:cNvSpPr/>
          <p:nvPr userDrawn="1"/>
        </p:nvSpPr>
        <p:spPr bwMode="auto">
          <a:xfrm>
            <a:off x="810684" y="1717"/>
            <a:ext cx="336000" cy="864000"/>
          </a:xfrm>
          <a:prstGeom prst="rect">
            <a:avLst/>
          </a:prstGeom>
          <a:solidFill>
            <a:srgbClr val="FFD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sz="2400">
              <a:noFill/>
            </a:endParaRPr>
          </a:p>
        </p:txBody>
      </p:sp>
      <p:sp>
        <p:nvSpPr>
          <p:cNvPr id="8" name="Espace réservé du texte 5"/>
          <p:cNvSpPr>
            <a:spLocks noGrp="1"/>
          </p:cNvSpPr>
          <p:nvPr>
            <p:ph type="body" sz="quarter" idx="13" hasCustomPrompt="1"/>
          </p:nvPr>
        </p:nvSpPr>
        <p:spPr bwMode="auto">
          <a:xfrm>
            <a:off x="9120683" y="1869319"/>
            <a:ext cx="2611967" cy="745067"/>
          </a:xfrm>
          <a:prstGeom prst="rect">
            <a:avLst/>
          </a:prstGeom>
        </p:spPr>
        <p:txBody>
          <a:bodyPr lIns="72000" tIns="0" rIns="0" bIns="0" anchor="b" anchorCtr="0"/>
          <a:lstStyle>
            <a:lvl1pPr marL="4233" indent="0" algn="l" defTabSz="1219170">
              <a:lnSpc>
                <a:spcPct val="93000"/>
              </a:lnSpc>
              <a:spcBef>
                <a:spcPts val="0"/>
              </a:spcBef>
              <a:spcAft>
                <a:spcPts val="0"/>
              </a:spcAft>
              <a:buFont typeface="Arial"/>
              <a:buNone/>
              <a:defRPr lang="fr-FR" sz="3000" b="1" i="1">
                <a:solidFill>
                  <a:schemeClr val="tx1"/>
                </a:solidFill>
                <a:latin typeface="+mn-lt"/>
                <a:ea typeface="+mn-ea"/>
                <a:cs typeface="+mn-cs"/>
              </a:defRPr>
            </a:lvl1pPr>
          </a:lstStyle>
          <a:p>
            <a:pPr>
              <a:defRPr/>
            </a:pPr>
            <a:r>
              <a:rPr lang="fr-FR"/>
              <a:t>Texte/Chiffre</a:t>
            </a:r>
            <a:endParaRPr/>
          </a:p>
        </p:txBody>
      </p:sp>
      <p:sp>
        <p:nvSpPr>
          <p:cNvPr id="9" name="Espace réservé du texte 20"/>
          <p:cNvSpPr>
            <a:spLocks noGrp="1"/>
          </p:cNvSpPr>
          <p:nvPr>
            <p:ph type="body" sz="quarter" idx="14" hasCustomPrompt="1"/>
          </p:nvPr>
        </p:nvSpPr>
        <p:spPr bwMode="auto">
          <a:xfrm>
            <a:off x="9120683" y="2614385"/>
            <a:ext cx="3071317" cy="647073"/>
          </a:xfrm>
          <a:prstGeom prst="rect">
            <a:avLst/>
          </a:prstGeom>
          <a:solidFill>
            <a:srgbClr val="E16F34"/>
          </a:solidFill>
        </p:spPr>
        <p:txBody>
          <a:bodyPr wrap="square" lIns="108000" tIns="108000" rIns="360000" bIns="108000">
            <a:spAutoFit/>
          </a:bodyPr>
          <a:lstStyle>
            <a:lvl1pPr marL="0" indent="0">
              <a:lnSpc>
                <a:spcPct val="95000"/>
              </a:lnSpc>
              <a:spcBef>
                <a:spcPts val="0"/>
              </a:spcBef>
              <a:buFontTx/>
              <a:buNone/>
              <a:defRPr sz="1467" b="1">
                <a:solidFill>
                  <a:schemeClr val="bg1"/>
                </a:solidFill>
              </a:defRPr>
            </a:lvl1pPr>
          </a:lstStyle>
          <a:p>
            <a:pPr lvl="0">
              <a:defRPr/>
            </a:pPr>
            <a:r>
              <a:rPr lang="fr-FR"/>
              <a:t>Message sur le nombre de lignes souhaité</a:t>
            </a:r>
            <a:endParaRPr/>
          </a:p>
        </p:txBody>
      </p:sp>
      <p:sp>
        <p:nvSpPr>
          <p:cNvPr id="10" name="Espace réservé du texte 22"/>
          <p:cNvSpPr>
            <a:spLocks noGrp="1"/>
          </p:cNvSpPr>
          <p:nvPr>
            <p:ph type="body" sz="quarter" idx="15" hasCustomPrompt="1"/>
          </p:nvPr>
        </p:nvSpPr>
        <p:spPr bwMode="auto">
          <a:xfrm>
            <a:off x="810686" y="1440000"/>
            <a:ext cx="7351349" cy="4560000"/>
          </a:xfrm>
          <a:prstGeom prst="rect">
            <a:avLst/>
          </a:prstGeom>
        </p:spPr>
        <p:txBody>
          <a:bodyPr lIns="0" tIns="0" rIns="0" bIns="0"/>
          <a:lstStyle>
            <a:lvl1pPr marL="0" marR="0" indent="0" algn="l" defTabSz="1219170">
              <a:lnSpc>
                <a:spcPct val="90000"/>
              </a:lnSpc>
              <a:spcBef>
                <a:spcPts val="1333"/>
              </a:spcBef>
              <a:spcAft>
                <a:spcPts val="0"/>
              </a:spcAft>
              <a:buClr>
                <a:schemeClr val="tx2"/>
              </a:buClr>
              <a:buSzTx/>
              <a:buFontTx/>
              <a:buNone/>
              <a:defRPr sz="2133" b="1" i="0">
                <a:solidFill>
                  <a:schemeClr val="tx1"/>
                </a:solidFill>
                <a:latin typeface="+mn-lt"/>
              </a:defRPr>
            </a:lvl1pPr>
            <a:lvl2pPr marL="914377" indent="-304792">
              <a:buClrTx/>
              <a:buFont typeface="Wingdings"/>
              <a:buChar char="§"/>
              <a:defRPr sz="1800">
                <a:solidFill>
                  <a:schemeClr val="tx1"/>
                </a:solidFill>
                <a:latin typeface="+mn-lt"/>
              </a:defRPr>
            </a:lvl2pPr>
            <a:lvl3pPr marL="1676358" indent="-457189">
              <a:buClrTx/>
              <a:buFont typeface="Arial"/>
              <a:buChar char="•"/>
              <a:defRPr sz="1800">
                <a:solidFill>
                  <a:schemeClr val="tx1"/>
                </a:solidFill>
                <a:latin typeface="+mn-lt"/>
              </a:defRPr>
            </a:lvl3pPr>
            <a:lvl4pPr marL="2209745" indent="-380990">
              <a:buClrTx/>
              <a:buFont typeface="Wingdings"/>
              <a:buChar char="ü"/>
              <a:defRPr sz="1800">
                <a:solidFill>
                  <a:schemeClr val="tx1"/>
                </a:solidFill>
                <a:latin typeface="+mn-lt"/>
              </a:defRPr>
            </a:lvl4pPr>
            <a:lvl5pPr marL="2438339" indent="0">
              <a:buClr>
                <a:schemeClr val="tx2"/>
              </a:buClr>
              <a:buFontTx/>
              <a:buNone/>
              <a:defRPr sz="1800">
                <a:solidFill>
                  <a:schemeClr val="tx1"/>
                </a:solidFill>
                <a:latin typeface="+mn-lt"/>
              </a:defRPr>
            </a:lvl5pPr>
          </a:lstStyle>
          <a:p>
            <a:pPr marL="0" lvl="0" indent="0" algn="l" defTabSz="1219170">
              <a:lnSpc>
                <a:spcPct val="90000"/>
              </a:lnSpc>
              <a:spcBef>
                <a:spcPts val="1333"/>
              </a:spcBef>
              <a:buClr>
                <a:schemeClr val="tx2"/>
              </a:buClr>
              <a:buFontTx/>
              <a:buNone/>
              <a:defRPr/>
            </a:pPr>
            <a:r>
              <a:rPr lang="fr-FR"/>
              <a:t>Cliquez pour insérer du texte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a:p>
        </p:txBody>
      </p:sp>
      <p:pic>
        <p:nvPicPr>
          <p:cNvPr id="11" name="Image 6"/>
          <p:cNvPicPr>
            <a:picLocks noChangeAspect="1"/>
          </p:cNvPicPr>
          <p:nvPr userDrawn="1"/>
        </p:nvPicPr>
        <p:blipFill>
          <a:blip r:embed="rId2"/>
          <a:stretch/>
        </p:blipFill>
        <p:spPr bwMode="gray">
          <a:xfrm>
            <a:off x="125740" y="5936627"/>
            <a:ext cx="1016161" cy="784387"/>
          </a:xfrm>
          <a:prstGeom prst="rect">
            <a:avLst/>
          </a:prstGeom>
          <a:ln>
            <a:noFill/>
          </a:ln>
        </p:spPr>
      </p:pic>
      <p:sp>
        <p:nvSpPr>
          <p:cNvPr id="12" name="Rectangle 14"/>
          <p:cNvSpPr/>
          <p:nvPr userDrawn="1"/>
        </p:nvSpPr>
        <p:spPr bwMode="gray">
          <a:xfrm>
            <a:off x="7436187" y="6661007"/>
            <a:ext cx="4755813" cy="196992"/>
          </a:xfrm>
          <a:prstGeom prst="rect">
            <a:avLst/>
          </a:prstGeom>
          <a:solidFill>
            <a:srgbClr val="88B1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sz="2400"/>
          </a:p>
        </p:txBody>
      </p:sp>
    </p:spTree>
    <p:extLst>
      <p:ext uri="{BB962C8B-B14F-4D97-AF65-F5344CB8AC3E}">
        <p14:creationId xmlns:p14="http://schemas.microsoft.com/office/powerpoint/2010/main" val="7030571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PhAnim="0" preserve="1" userDrawn="1">
  <p:cSld name="Texte message court">
    <p:spTree>
      <p:nvGrpSpPr>
        <p:cNvPr id="1" name=""/>
        <p:cNvGrpSpPr/>
        <p:nvPr/>
      </p:nvGrpSpPr>
      <p:grpSpPr bwMode="auto">
        <a:xfrm>
          <a:off x="0" y="0"/>
          <a:ext cx="0" cy="0"/>
          <a:chOff x="0" y="0"/>
          <a:chExt cx="0" cy="0"/>
        </a:xfrm>
      </p:grpSpPr>
      <p:sp>
        <p:nvSpPr>
          <p:cNvPr id="4" name="Espace réservé de la date 1"/>
          <p:cNvSpPr>
            <a:spLocks noGrp="1"/>
          </p:cNvSpPr>
          <p:nvPr>
            <p:ph type="dt" sz="half" idx="10"/>
          </p:nvPr>
        </p:nvSpPr>
        <p:spPr bwMode="auto"/>
        <p:txBody>
          <a:bodyPr/>
          <a:lstStyle/>
          <a:p>
            <a:pPr>
              <a:defRPr/>
            </a:pPr>
            <a:fld id="{AB2B1204-2AEA-E444-9A99-D02961C25721}" type="datetime3">
              <a:rPr lang="fr-FR"/>
              <a:t>08.06.21</a:t>
            </a:fld>
            <a:endParaRPr lang="fr-FR"/>
          </a:p>
        </p:txBody>
      </p:sp>
      <p:sp>
        <p:nvSpPr>
          <p:cNvPr id="5" name="Espace réservé du numéro de diapositive 3"/>
          <p:cNvSpPr>
            <a:spLocks noGrp="1"/>
          </p:cNvSpPr>
          <p:nvPr>
            <p:ph type="sldNum" sz="quarter" idx="12"/>
          </p:nvPr>
        </p:nvSpPr>
        <p:spPr bwMode="auto"/>
        <p:txBody>
          <a:bodyPr/>
          <a:lstStyle/>
          <a:p>
            <a:pPr>
              <a:defRPr/>
            </a:pPr>
            <a:r>
              <a:rPr lang="fr-FR"/>
              <a:t>P </a:t>
            </a:r>
            <a:fld id="{733122C9-A0B9-462F-8757-0847AD287B63}" type="slidenum">
              <a:rPr lang="fr-FR"/>
              <a:t>‹N°›</a:t>
            </a:fld>
            <a:endParaRPr lang="fr-FR"/>
          </a:p>
        </p:txBody>
      </p:sp>
      <p:sp>
        <p:nvSpPr>
          <p:cNvPr id="6" name="Titre 1"/>
          <p:cNvSpPr>
            <a:spLocks noGrp="1"/>
          </p:cNvSpPr>
          <p:nvPr>
            <p:ph type="title" hasCustomPrompt="1"/>
          </p:nvPr>
        </p:nvSpPr>
        <p:spPr bwMode="auto">
          <a:xfrm>
            <a:off x="1313826" y="236517"/>
            <a:ext cx="6122361" cy="698568"/>
          </a:xfrm>
          <a:prstGeom prst="rect">
            <a:avLst/>
          </a:prstGeom>
        </p:spPr>
        <p:txBody>
          <a:bodyPr lIns="0" tIns="0" rIns="0" bIns="0" anchor="b" anchorCtr="0"/>
          <a:lstStyle>
            <a:lvl1pPr>
              <a:defRPr sz="2000" b="0">
                <a:solidFill>
                  <a:schemeClr val="tx1"/>
                </a:solidFill>
                <a:latin typeface="+mj-lt"/>
              </a:defRPr>
            </a:lvl1pPr>
          </a:lstStyle>
          <a:p>
            <a:pPr>
              <a:defRPr/>
            </a:pPr>
            <a:r>
              <a:rPr lang="fr-FR"/>
              <a:t>Titre sur</a:t>
            </a:r>
            <a:br>
              <a:rPr lang="fr-FR"/>
            </a:br>
            <a:r>
              <a:rPr lang="fr-FR"/>
              <a:t>2 lignes maximum</a:t>
            </a:r>
            <a:endParaRPr/>
          </a:p>
        </p:txBody>
      </p:sp>
      <p:sp>
        <p:nvSpPr>
          <p:cNvPr id="7" name="Rectangle 9"/>
          <p:cNvSpPr/>
          <p:nvPr userDrawn="1"/>
        </p:nvSpPr>
        <p:spPr bwMode="auto">
          <a:xfrm>
            <a:off x="810684" y="1717"/>
            <a:ext cx="336000" cy="864000"/>
          </a:xfrm>
          <a:prstGeom prst="rect">
            <a:avLst/>
          </a:prstGeom>
          <a:solidFill>
            <a:srgbClr val="FFD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sz="2400">
              <a:noFill/>
            </a:endParaRPr>
          </a:p>
        </p:txBody>
      </p:sp>
      <p:sp>
        <p:nvSpPr>
          <p:cNvPr id="8" name="Rectangle 12"/>
          <p:cNvSpPr/>
          <p:nvPr userDrawn="1"/>
        </p:nvSpPr>
        <p:spPr bwMode="gray">
          <a:xfrm>
            <a:off x="7436187" y="6661007"/>
            <a:ext cx="4755813" cy="196992"/>
          </a:xfrm>
          <a:prstGeom prst="rect">
            <a:avLst/>
          </a:prstGeom>
          <a:solidFill>
            <a:srgbClr val="88B1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sz="2400"/>
          </a:p>
        </p:txBody>
      </p:sp>
      <p:sp>
        <p:nvSpPr>
          <p:cNvPr id="9" name="Espace réservé du texte 20"/>
          <p:cNvSpPr>
            <a:spLocks noGrp="1"/>
          </p:cNvSpPr>
          <p:nvPr>
            <p:ph type="body" sz="quarter" idx="14" hasCustomPrompt="1"/>
          </p:nvPr>
        </p:nvSpPr>
        <p:spPr bwMode="auto">
          <a:xfrm>
            <a:off x="1862951" y="1432985"/>
            <a:ext cx="8476581" cy="4569884"/>
          </a:xfrm>
          <a:prstGeom prst="rect">
            <a:avLst/>
          </a:prstGeom>
          <a:noFill/>
        </p:spPr>
        <p:txBody>
          <a:bodyPr wrap="square" lIns="0" tIns="0" rIns="0" bIns="0" anchor="ctr" anchorCtr="0">
            <a:noAutofit/>
          </a:bodyPr>
          <a:lstStyle>
            <a:lvl1pPr marL="0" indent="0" algn="ctr">
              <a:lnSpc>
                <a:spcPct val="95000"/>
              </a:lnSpc>
              <a:spcBef>
                <a:spcPts val="2133"/>
              </a:spcBef>
              <a:buFontTx/>
              <a:buNone/>
              <a:defRPr sz="3733" b="1">
                <a:solidFill>
                  <a:schemeClr val="tx1"/>
                </a:solidFill>
              </a:defRPr>
            </a:lvl1pPr>
          </a:lstStyle>
          <a:p>
            <a:pPr lvl="0">
              <a:defRPr/>
            </a:pPr>
            <a:r>
              <a:rPr lang="fr-FR"/>
              <a:t>Texte message court</a:t>
            </a:r>
            <a:br>
              <a:rPr lang="fr-FR"/>
            </a:br>
            <a:r>
              <a:rPr lang="fr-FR"/>
              <a:t>Ovit moluptae nonemquatem. Aces</a:t>
            </a:r>
            <a:endParaRPr/>
          </a:p>
          <a:p>
            <a:pPr lvl="0">
              <a:defRPr/>
            </a:pPr>
            <a:r>
              <a:rPr lang="fr-FR"/>
              <a:t>ipitia neseque sinctur aute dolenih icillenimini imincitam, quossit ut aut aut vendipsum experciam</a:t>
            </a:r>
            <a:endParaRPr/>
          </a:p>
        </p:txBody>
      </p:sp>
      <p:pic>
        <p:nvPicPr>
          <p:cNvPr id="10" name="Image 6"/>
          <p:cNvPicPr>
            <a:picLocks noChangeAspect="1"/>
          </p:cNvPicPr>
          <p:nvPr userDrawn="1"/>
        </p:nvPicPr>
        <p:blipFill>
          <a:blip r:embed="rId2"/>
          <a:stretch/>
        </p:blipFill>
        <p:spPr bwMode="gray">
          <a:xfrm>
            <a:off x="125740" y="5936627"/>
            <a:ext cx="1016161" cy="784387"/>
          </a:xfrm>
          <a:prstGeom prst="rect">
            <a:avLst/>
          </a:prstGeom>
          <a:ln>
            <a:noFill/>
          </a:ln>
        </p:spPr>
      </p:pic>
    </p:spTree>
    <p:extLst>
      <p:ext uri="{BB962C8B-B14F-4D97-AF65-F5344CB8AC3E}">
        <p14:creationId xmlns:p14="http://schemas.microsoft.com/office/powerpoint/2010/main" val="42942126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PhAnim="0" type="obj" preserve="1" userDrawn="1">
  <p:cSld name="Titre et contenu">
    <p:spTree>
      <p:nvGrpSpPr>
        <p:cNvPr id="1" name=""/>
        <p:cNvGrpSpPr/>
        <p:nvPr/>
      </p:nvGrpSpPr>
      <p:grpSpPr bwMode="auto">
        <a:xfrm>
          <a:off x="0" y="0"/>
          <a:ext cx="0" cy="0"/>
          <a:chOff x="0" y="0"/>
          <a:chExt cx="0" cy="0"/>
        </a:xfrm>
      </p:grpSpPr>
      <p:sp>
        <p:nvSpPr>
          <p:cNvPr id="4" name="Title 1"/>
          <p:cNvSpPr>
            <a:spLocks noGrp="1"/>
          </p:cNvSpPr>
          <p:nvPr>
            <p:ph type="title"/>
          </p:nvPr>
        </p:nvSpPr>
        <p:spPr bwMode="auto"/>
        <p:txBody>
          <a:bodyPr/>
          <a:lstStyle/>
          <a:p>
            <a:pPr>
              <a:defRPr/>
            </a:pPr>
            <a:r>
              <a:rPr lang="fr-FR"/>
              <a:t>Modifiez le style du titre</a:t>
            </a:r>
            <a:endParaRPr lang="en-US"/>
          </a:p>
        </p:txBody>
      </p:sp>
      <p:sp>
        <p:nvSpPr>
          <p:cNvPr id="5" name="Content Placeholder 2"/>
          <p:cNvSpPr>
            <a:spLocks noGrp="1"/>
          </p:cNvSpPr>
          <p:nvPr>
            <p:ph idx="1"/>
          </p:nvPr>
        </p:nvSpPr>
        <p:spPr bwMode="auto"/>
        <p:txBody>
          <a:bodyPr/>
          <a:lstStyle/>
          <a:p>
            <a:pPr lvl="0">
              <a:defRPr/>
            </a:pPr>
            <a:r>
              <a:rPr lang="fr-FR"/>
              <a:t>Modifier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lang="en-US"/>
          </a:p>
        </p:txBody>
      </p:sp>
      <p:sp>
        <p:nvSpPr>
          <p:cNvPr id="6" name="Date Placeholder 3"/>
          <p:cNvSpPr>
            <a:spLocks noGrp="1"/>
          </p:cNvSpPr>
          <p:nvPr>
            <p:ph type="dt" sz="half" idx="10"/>
          </p:nvPr>
        </p:nvSpPr>
        <p:spPr bwMode="auto"/>
        <p:txBody>
          <a:bodyPr/>
          <a:lstStyle/>
          <a:p>
            <a:pPr>
              <a:defRPr/>
            </a:pPr>
            <a:fld id="{D2D97BB5-296B-45AF-8D89-DBCECA4863FD}" type="datetime1">
              <a:rPr lang="fr-FR"/>
              <a:t>08/06/2021</a:t>
            </a:fld>
            <a:endParaRPr lang="fr-FR"/>
          </a:p>
        </p:txBody>
      </p:sp>
      <p:sp>
        <p:nvSpPr>
          <p:cNvPr id="7" name="Footer Placeholder 4"/>
          <p:cNvSpPr>
            <a:spLocks noGrp="1"/>
          </p:cNvSpPr>
          <p:nvPr>
            <p:ph type="ftr" sz="quarter" idx="11"/>
          </p:nvPr>
        </p:nvSpPr>
        <p:spPr bwMode="auto"/>
        <p:txBody>
          <a:bodyPr/>
          <a:lstStyle/>
          <a:p>
            <a:pPr>
              <a:defRPr/>
            </a:pPr>
            <a:endParaRPr lang="fr-FR"/>
          </a:p>
        </p:txBody>
      </p:sp>
      <p:sp>
        <p:nvSpPr>
          <p:cNvPr id="8" name="Slide Number Placeholder 5"/>
          <p:cNvSpPr>
            <a:spLocks noGrp="1"/>
          </p:cNvSpPr>
          <p:nvPr>
            <p:ph type="sldNum" sz="quarter" idx="12"/>
          </p:nvPr>
        </p:nvSpPr>
        <p:spPr bwMode="auto"/>
        <p:txBody>
          <a:bodyPr/>
          <a:lstStyle/>
          <a:p>
            <a:pPr>
              <a:defRPr/>
            </a:pPr>
            <a:fld id="{008B186D-AD4A-4644-ABB5-F15D7F3FB771}" type="slidenum">
              <a:rPr lang="fr-FR"/>
              <a:t>‹N°›</a:t>
            </a:fld>
            <a:endParaRPr lang="fr-F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PhAnim="0" preserve="1" userDrawn="1">
  <p:cSld name="Texte sur 2 col">
    <p:spTree>
      <p:nvGrpSpPr>
        <p:cNvPr id="1" name=""/>
        <p:cNvGrpSpPr/>
        <p:nvPr/>
      </p:nvGrpSpPr>
      <p:grpSpPr bwMode="auto">
        <a:xfrm>
          <a:off x="0" y="0"/>
          <a:ext cx="0" cy="0"/>
          <a:chOff x="0" y="0"/>
          <a:chExt cx="0" cy="0"/>
        </a:xfrm>
      </p:grpSpPr>
      <p:sp>
        <p:nvSpPr>
          <p:cNvPr id="4" name="Espace réservé de la date 1"/>
          <p:cNvSpPr>
            <a:spLocks noGrp="1"/>
          </p:cNvSpPr>
          <p:nvPr>
            <p:ph type="dt" sz="half" idx="10"/>
          </p:nvPr>
        </p:nvSpPr>
        <p:spPr bwMode="auto"/>
        <p:txBody>
          <a:bodyPr/>
          <a:lstStyle/>
          <a:p>
            <a:pPr>
              <a:defRPr/>
            </a:pPr>
            <a:fld id="{F9FD301D-BA0C-2C40-967E-F0EF1AB3C51D}" type="datetime3">
              <a:rPr lang="fr-FR"/>
              <a:t>08.06.21</a:t>
            </a:fld>
            <a:endParaRPr lang="fr-FR"/>
          </a:p>
        </p:txBody>
      </p:sp>
      <p:sp>
        <p:nvSpPr>
          <p:cNvPr id="5" name="Espace réservé du numéro de diapositive 3"/>
          <p:cNvSpPr>
            <a:spLocks noGrp="1"/>
          </p:cNvSpPr>
          <p:nvPr>
            <p:ph type="sldNum" sz="quarter" idx="12"/>
          </p:nvPr>
        </p:nvSpPr>
        <p:spPr bwMode="auto"/>
        <p:txBody>
          <a:bodyPr/>
          <a:lstStyle/>
          <a:p>
            <a:pPr>
              <a:defRPr/>
            </a:pPr>
            <a:r>
              <a:rPr lang="fr-FR"/>
              <a:t>P </a:t>
            </a:r>
            <a:fld id="{733122C9-A0B9-462F-8757-0847AD287B63}" type="slidenum">
              <a:rPr lang="fr-FR"/>
              <a:t>‹N°›</a:t>
            </a:fld>
            <a:endParaRPr lang="fr-FR"/>
          </a:p>
        </p:txBody>
      </p:sp>
      <p:sp>
        <p:nvSpPr>
          <p:cNvPr id="6" name="Titre 1"/>
          <p:cNvSpPr>
            <a:spLocks noGrp="1"/>
          </p:cNvSpPr>
          <p:nvPr>
            <p:ph type="title" hasCustomPrompt="1"/>
          </p:nvPr>
        </p:nvSpPr>
        <p:spPr bwMode="auto">
          <a:xfrm>
            <a:off x="1313826" y="236517"/>
            <a:ext cx="6122361" cy="698568"/>
          </a:xfrm>
          <a:prstGeom prst="rect">
            <a:avLst/>
          </a:prstGeom>
        </p:spPr>
        <p:txBody>
          <a:bodyPr lIns="0" tIns="0" rIns="0" bIns="0" anchor="b" anchorCtr="0"/>
          <a:lstStyle>
            <a:lvl1pPr>
              <a:defRPr sz="2000" b="0">
                <a:solidFill>
                  <a:schemeClr val="tx1"/>
                </a:solidFill>
                <a:latin typeface="+mj-lt"/>
              </a:defRPr>
            </a:lvl1pPr>
          </a:lstStyle>
          <a:p>
            <a:pPr>
              <a:defRPr/>
            </a:pPr>
            <a:r>
              <a:rPr lang="fr-FR"/>
              <a:t>Titre sur</a:t>
            </a:r>
            <a:br>
              <a:rPr lang="fr-FR"/>
            </a:br>
            <a:r>
              <a:rPr lang="fr-FR"/>
              <a:t>2 lignes maximum</a:t>
            </a:r>
            <a:endParaRPr/>
          </a:p>
        </p:txBody>
      </p:sp>
      <p:sp>
        <p:nvSpPr>
          <p:cNvPr id="7" name="Rectangle 9"/>
          <p:cNvSpPr/>
          <p:nvPr userDrawn="1"/>
        </p:nvSpPr>
        <p:spPr bwMode="auto">
          <a:xfrm>
            <a:off x="810684" y="1717"/>
            <a:ext cx="336000" cy="864000"/>
          </a:xfrm>
          <a:prstGeom prst="rect">
            <a:avLst/>
          </a:prstGeom>
          <a:solidFill>
            <a:srgbClr val="FFD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sz="2400">
              <a:noFill/>
            </a:endParaRPr>
          </a:p>
        </p:txBody>
      </p:sp>
      <p:pic>
        <p:nvPicPr>
          <p:cNvPr id="8" name="Image 6"/>
          <p:cNvPicPr>
            <a:picLocks noChangeAspect="1"/>
          </p:cNvPicPr>
          <p:nvPr userDrawn="1"/>
        </p:nvPicPr>
        <p:blipFill>
          <a:blip r:embed="rId2"/>
          <a:stretch/>
        </p:blipFill>
        <p:spPr bwMode="gray">
          <a:xfrm>
            <a:off x="125740" y="5936627"/>
            <a:ext cx="1016161" cy="784387"/>
          </a:xfrm>
          <a:prstGeom prst="rect">
            <a:avLst/>
          </a:prstGeom>
          <a:ln>
            <a:noFill/>
          </a:ln>
        </p:spPr>
      </p:pic>
      <p:sp>
        <p:nvSpPr>
          <p:cNvPr id="9" name="Rectangle 14"/>
          <p:cNvSpPr/>
          <p:nvPr userDrawn="1"/>
        </p:nvSpPr>
        <p:spPr bwMode="gray">
          <a:xfrm>
            <a:off x="7436187" y="6661007"/>
            <a:ext cx="4755813" cy="196992"/>
          </a:xfrm>
          <a:prstGeom prst="rect">
            <a:avLst/>
          </a:prstGeom>
          <a:solidFill>
            <a:srgbClr val="88B1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sz="2400"/>
          </a:p>
        </p:txBody>
      </p:sp>
      <p:sp>
        <p:nvSpPr>
          <p:cNvPr id="10" name="Espace réservé du texte 22"/>
          <p:cNvSpPr>
            <a:spLocks noGrp="1"/>
          </p:cNvSpPr>
          <p:nvPr>
            <p:ph type="body" sz="quarter" idx="16" hasCustomPrompt="1"/>
          </p:nvPr>
        </p:nvSpPr>
        <p:spPr bwMode="auto">
          <a:xfrm>
            <a:off x="810685" y="1440000"/>
            <a:ext cx="10360201" cy="4560000"/>
          </a:xfrm>
          <a:prstGeom prst="rect">
            <a:avLst/>
          </a:prstGeom>
        </p:spPr>
        <p:txBody>
          <a:bodyPr lIns="0" tIns="0" rIns="0" bIns="0" numCol="2" spcCol="540000"/>
          <a:lstStyle>
            <a:lvl1pPr marL="0" marR="0" indent="0" algn="l" defTabSz="1219170">
              <a:lnSpc>
                <a:spcPct val="90000"/>
              </a:lnSpc>
              <a:spcBef>
                <a:spcPts val="1333"/>
              </a:spcBef>
              <a:spcAft>
                <a:spcPts val="0"/>
              </a:spcAft>
              <a:buClr>
                <a:schemeClr val="tx2"/>
              </a:buClr>
              <a:buSzTx/>
              <a:buFontTx/>
              <a:buNone/>
              <a:defRPr sz="2133" b="1" i="0">
                <a:solidFill>
                  <a:schemeClr val="tx1"/>
                </a:solidFill>
                <a:latin typeface="+mn-lt"/>
              </a:defRPr>
            </a:lvl1pPr>
            <a:lvl2pPr marL="914377" indent="-304792">
              <a:buClrTx/>
              <a:buFont typeface="Wingdings"/>
              <a:buChar char="§"/>
              <a:defRPr sz="1800">
                <a:solidFill>
                  <a:schemeClr val="tx1"/>
                </a:solidFill>
                <a:latin typeface="+mn-lt"/>
              </a:defRPr>
            </a:lvl2pPr>
            <a:lvl3pPr marL="1676358" indent="-457189">
              <a:buClrTx/>
              <a:buFont typeface="Arial"/>
              <a:buChar char="•"/>
              <a:defRPr sz="1800">
                <a:solidFill>
                  <a:schemeClr val="tx1"/>
                </a:solidFill>
                <a:latin typeface="+mn-lt"/>
              </a:defRPr>
            </a:lvl3pPr>
            <a:lvl4pPr marL="2209745" indent="-380990">
              <a:buClrTx/>
              <a:buFont typeface="Wingdings"/>
              <a:buChar char="ü"/>
              <a:defRPr sz="1800">
                <a:solidFill>
                  <a:schemeClr val="tx1"/>
                </a:solidFill>
                <a:latin typeface="+mn-lt"/>
              </a:defRPr>
            </a:lvl4pPr>
            <a:lvl5pPr marL="2438339" indent="0">
              <a:buClr>
                <a:schemeClr val="tx2"/>
              </a:buClr>
              <a:buFontTx/>
              <a:buNone/>
              <a:defRPr sz="1800">
                <a:solidFill>
                  <a:schemeClr val="tx1"/>
                </a:solidFill>
                <a:latin typeface="+mn-lt"/>
              </a:defRPr>
            </a:lvl5pPr>
          </a:lstStyle>
          <a:p>
            <a:pPr marL="0" lvl="0" indent="0" algn="l" defTabSz="1219170">
              <a:lnSpc>
                <a:spcPct val="90000"/>
              </a:lnSpc>
              <a:spcBef>
                <a:spcPts val="1333"/>
              </a:spcBef>
              <a:buClr>
                <a:schemeClr val="tx2"/>
              </a:buClr>
              <a:buFontTx/>
              <a:buNone/>
              <a:defRPr/>
            </a:pPr>
            <a:r>
              <a:rPr lang="fr-FR"/>
              <a:t>Cliquez pour insérer du texte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a:p>
          <a:p>
            <a:pPr lvl="4">
              <a:defRPr/>
            </a:pPr>
            <a:endParaRPr lang="fr-FR"/>
          </a:p>
          <a:p>
            <a:pPr lvl="1">
              <a:defRPr/>
            </a:pPr>
            <a:r>
              <a:rPr lang="fr-FR"/>
              <a:t>As et audit acepreperis iusdam elecus dolorion erovid ut apistibus, quo invenis plique solorrumquid quam iur, sitatur, exeri quatemos eiuscii ssedio maximint autem haribus con ped molupicia.</a:t>
            </a:r>
            <a:endParaRPr/>
          </a:p>
          <a:p>
            <a:pPr lvl="1">
              <a:defRPr/>
            </a:pPr>
            <a:r>
              <a:rPr lang="fr-FR"/>
              <a:t>Sus ulparum ser plique solorrumquid quam iur, sitatur, exeri quatemos eiuscii ssedio maximint autem nat. Bus nonse ommolum sam quiandae. Oreprat.</a:t>
            </a:r>
            <a:endParaRPr/>
          </a:p>
          <a:p>
            <a:pPr lvl="1">
              <a:defRPr/>
            </a:pPr>
            <a:endParaRPr lang="fr-FR"/>
          </a:p>
          <a:p>
            <a:pPr lvl="0">
              <a:defRPr/>
            </a:pPr>
            <a:r>
              <a:rPr lang="fr-FR"/>
              <a:t>Bit volorro dem quia cuptatur sit aut doleceptur magnimporio conse nis aut earument </a:t>
            </a:r>
            <a:endParaRPr/>
          </a:p>
          <a:p>
            <a:pPr lvl="1">
              <a:defRPr/>
            </a:pPr>
            <a:r>
              <a:rPr lang="fr-FR"/>
              <a:t>acea sum et, ea dolore vel iducias iur, ut fugia volum cus as ab iumet, idunt voloreptas plam que ped mo tem reria vero tem ut et quatio. Et venemporepta nus etur, cum, qui sendi sinvelendant molupic aborem rentur aut voluptus sedit, omniatur?</a:t>
            </a:r>
            <a:endParaRPr/>
          </a:p>
        </p:txBody>
      </p:sp>
    </p:spTree>
    <p:extLst>
      <p:ext uri="{BB962C8B-B14F-4D97-AF65-F5344CB8AC3E}">
        <p14:creationId xmlns:p14="http://schemas.microsoft.com/office/powerpoint/2010/main" val="25029956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PhAnim="0" preserve="1" userDrawn="1">
  <p:cSld name="Texte 2 col distinctes">
    <p:spTree>
      <p:nvGrpSpPr>
        <p:cNvPr id="1" name=""/>
        <p:cNvGrpSpPr/>
        <p:nvPr/>
      </p:nvGrpSpPr>
      <p:grpSpPr bwMode="auto">
        <a:xfrm>
          <a:off x="0" y="0"/>
          <a:ext cx="0" cy="0"/>
          <a:chOff x="0" y="0"/>
          <a:chExt cx="0" cy="0"/>
        </a:xfrm>
      </p:grpSpPr>
      <p:sp>
        <p:nvSpPr>
          <p:cNvPr id="4" name="Espace réservé de la date 1"/>
          <p:cNvSpPr>
            <a:spLocks noGrp="1"/>
          </p:cNvSpPr>
          <p:nvPr>
            <p:ph type="dt" sz="half" idx="10"/>
          </p:nvPr>
        </p:nvSpPr>
        <p:spPr bwMode="auto"/>
        <p:txBody>
          <a:bodyPr/>
          <a:lstStyle/>
          <a:p>
            <a:pPr>
              <a:defRPr/>
            </a:pPr>
            <a:fld id="{2859C433-F57F-0044-A643-207EF70802C4}" type="datetime3">
              <a:rPr lang="fr-FR"/>
              <a:t>08.06.21</a:t>
            </a:fld>
            <a:endParaRPr lang="fr-FR"/>
          </a:p>
        </p:txBody>
      </p:sp>
      <p:sp>
        <p:nvSpPr>
          <p:cNvPr id="5" name="Espace réservé du numéro de diapositive 3"/>
          <p:cNvSpPr>
            <a:spLocks noGrp="1"/>
          </p:cNvSpPr>
          <p:nvPr>
            <p:ph type="sldNum" sz="quarter" idx="12"/>
          </p:nvPr>
        </p:nvSpPr>
        <p:spPr bwMode="auto"/>
        <p:txBody>
          <a:bodyPr/>
          <a:lstStyle/>
          <a:p>
            <a:pPr>
              <a:defRPr/>
            </a:pPr>
            <a:r>
              <a:rPr lang="fr-FR"/>
              <a:t>P </a:t>
            </a:r>
            <a:fld id="{733122C9-A0B9-462F-8757-0847AD287B63}" type="slidenum">
              <a:rPr lang="fr-FR"/>
              <a:t>‹N°›</a:t>
            </a:fld>
            <a:endParaRPr lang="fr-FR"/>
          </a:p>
        </p:txBody>
      </p:sp>
      <p:sp>
        <p:nvSpPr>
          <p:cNvPr id="6" name="Titre 1"/>
          <p:cNvSpPr>
            <a:spLocks noGrp="1"/>
          </p:cNvSpPr>
          <p:nvPr>
            <p:ph type="title" hasCustomPrompt="1"/>
          </p:nvPr>
        </p:nvSpPr>
        <p:spPr bwMode="auto">
          <a:xfrm>
            <a:off x="1313826" y="236517"/>
            <a:ext cx="6122361" cy="698568"/>
          </a:xfrm>
          <a:prstGeom prst="rect">
            <a:avLst/>
          </a:prstGeom>
        </p:spPr>
        <p:txBody>
          <a:bodyPr lIns="0" tIns="0" rIns="0" bIns="0" anchor="b" anchorCtr="0"/>
          <a:lstStyle>
            <a:lvl1pPr>
              <a:defRPr sz="2000" b="0">
                <a:solidFill>
                  <a:schemeClr val="tx1"/>
                </a:solidFill>
                <a:latin typeface="+mj-lt"/>
              </a:defRPr>
            </a:lvl1pPr>
          </a:lstStyle>
          <a:p>
            <a:pPr>
              <a:defRPr/>
            </a:pPr>
            <a:r>
              <a:rPr lang="fr-FR"/>
              <a:t>Titre sur</a:t>
            </a:r>
            <a:br>
              <a:rPr lang="fr-FR"/>
            </a:br>
            <a:r>
              <a:rPr lang="fr-FR"/>
              <a:t>2 lignes maximum</a:t>
            </a:r>
            <a:endParaRPr/>
          </a:p>
        </p:txBody>
      </p:sp>
      <p:sp>
        <p:nvSpPr>
          <p:cNvPr id="7" name="Rectangle 9"/>
          <p:cNvSpPr/>
          <p:nvPr userDrawn="1"/>
        </p:nvSpPr>
        <p:spPr bwMode="auto">
          <a:xfrm>
            <a:off x="810684" y="1717"/>
            <a:ext cx="336000" cy="864000"/>
          </a:xfrm>
          <a:prstGeom prst="rect">
            <a:avLst/>
          </a:prstGeom>
          <a:solidFill>
            <a:srgbClr val="FFD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sz="2400">
              <a:noFill/>
            </a:endParaRPr>
          </a:p>
        </p:txBody>
      </p:sp>
      <p:pic>
        <p:nvPicPr>
          <p:cNvPr id="8" name="Image 6"/>
          <p:cNvPicPr>
            <a:picLocks noChangeAspect="1"/>
          </p:cNvPicPr>
          <p:nvPr userDrawn="1"/>
        </p:nvPicPr>
        <p:blipFill>
          <a:blip r:embed="rId2"/>
          <a:stretch/>
        </p:blipFill>
        <p:spPr bwMode="gray">
          <a:xfrm>
            <a:off x="125740" y="5936627"/>
            <a:ext cx="1016161" cy="784387"/>
          </a:xfrm>
          <a:prstGeom prst="rect">
            <a:avLst/>
          </a:prstGeom>
          <a:ln>
            <a:noFill/>
          </a:ln>
        </p:spPr>
      </p:pic>
      <p:sp>
        <p:nvSpPr>
          <p:cNvPr id="9" name="Rectangle 14"/>
          <p:cNvSpPr/>
          <p:nvPr userDrawn="1"/>
        </p:nvSpPr>
        <p:spPr bwMode="gray">
          <a:xfrm>
            <a:off x="7436187" y="6661007"/>
            <a:ext cx="4755813" cy="196992"/>
          </a:xfrm>
          <a:prstGeom prst="rect">
            <a:avLst/>
          </a:prstGeom>
          <a:solidFill>
            <a:srgbClr val="88B1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sz="2400"/>
          </a:p>
        </p:txBody>
      </p:sp>
      <p:sp>
        <p:nvSpPr>
          <p:cNvPr id="10" name="Espace réservé du texte 22"/>
          <p:cNvSpPr>
            <a:spLocks noGrp="1"/>
          </p:cNvSpPr>
          <p:nvPr>
            <p:ph type="body" sz="quarter" idx="17" hasCustomPrompt="1"/>
          </p:nvPr>
        </p:nvSpPr>
        <p:spPr bwMode="auto">
          <a:xfrm>
            <a:off x="810686" y="1440000"/>
            <a:ext cx="5069101" cy="4560000"/>
          </a:xfrm>
          <a:prstGeom prst="rect">
            <a:avLst/>
          </a:prstGeom>
        </p:spPr>
        <p:txBody>
          <a:bodyPr lIns="0" tIns="0" rIns="0" bIns="0"/>
          <a:lstStyle>
            <a:lvl1pPr marL="0" marR="0" indent="0" algn="l" defTabSz="1219170">
              <a:lnSpc>
                <a:spcPct val="90000"/>
              </a:lnSpc>
              <a:spcBef>
                <a:spcPts val="1333"/>
              </a:spcBef>
              <a:spcAft>
                <a:spcPts val="0"/>
              </a:spcAft>
              <a:buClr>
                <a:schemeClr val="tx2"/>
              </a:buClr>
              <a:buSzTx/>
              <a:buFontTx/>
              <a:buNone/>
              <a:defRPr sz="2133" b="1" i="0">
                <a:solidFill>
                  <a:schemeClr val="tx1"/>
                </a:solidFill>
                <a:latin typeface="+mn-lt"/>
              </a:defRPr>
            </a:lvl1pPr>
            <a:lvl2pPr marL="914377" indent="-304792">
              <a:buClrTx/>
              <a:buFont typeface="Wingdings"/>
              <a:buChar char="§"/>
              <a:defRPr sz="1800">
                <a:solidFill>
                  <a:schemeClr val="tx1"/>
                </a:solidFill>
                <a:latin typeface="+mn-lt"/>
              </a:defRPr>
            </a:lvl2pPr>
            <a:lvl3pPr marL="1676358" indent="-457189">
              <a:buClrTx/>
              <a:buFont typeface="Arial"/>
              <a:buChar char="•"/>
              <a:defRPr sz="1800">
                <a:solidFill>
                  <a:schemeClr val="tx1"/>
                </a:solidFill>
                <a:latin typeface="+mn-lt"/>
              </a:defRPr>
            </a:lvl3pPr>
            <a:lvl4pPr marL="2209745" indent="-380990">
              <a:buClrTx/>
              <a:buFont typeface="Wingdings"/>
              <a:buChar char="ü"/>
              <a:defRPr sz="1800">
                <a:solidFill>
                  <a:schemeClr val="tx1"/>
                </a:solidFill>
                <a:latin typeface="+mn-lt"/>
              </a:defRPr>
            </a:lvl4pPr>
            <a:lvl5pPr marL="2438339" indent="0">
              <a:buClr>
                <a:schemeClr val="tx2"/>
              </a:buClr>
              <a:buFontTx/>
              <a:buNone/>
              <a:defRPr sz="1800">
                <a:solidFill>
                  <a:schemeClr val="tx1"/>
                </a:solidFill>
                <a:latin typeface="+mn-lt"/>
              </a:defRPr>
            </a:lvl5pPr>
          </a:lstStyle>
          <a:p>
            <a:pPr marL="0" lvl="0" indent="0" algn="l" defTabSz="1219170">
              <a:lnSpc>
                <a:spcPct val="90000"/>
              </a:lnSpc>
              <a:spcBef>
                <a:spcPts val="1333"/>
              </a:spcBef>
              <a:buClr>
                <a:schemeClr val="tx2"/>
              </a:buClr>
              <a:buFontTx/>
              <a:buNone/>
              <a:defRPr/>
            </a:pPr>
            <a:r>
              <a:rPr lang="fr-FR"/>
              <a:t>Cliquez pour insérer du texte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a:p>
        </p:txBody>
      </p:sp>
      <p:sp>
        <p:nvSpPr>
          <p:cNvPr id="11" name="Espace réservé du texte 22"/>
          <p:cNvSpPr>
            <a:spLocks noGrp="1"/>
          </p:cNvSpPr>
          <p:nvPr>
            <p:ph type="body" sz="quarter" idx="15" hasCustomPrompt="1"/>
          </p:nvPr>
        </p:nvSpPr>
        <p:spPr bwMode="auto">
          <a:xfrm>
            <a:off x="6096001" y="1442867"/>
            <a:ext cx="5075876" cy="4560000"/>
          </a:xfrm>
          <a:prstGeom prst="rect">
            <a:avLst/>
          </a:prstGeom>
        </p:spPr>
        <p:txBody>
          <a:bodyPr lIns="0" tIns="0" rIns="0" bIns="0"/>
          <a:lstStyle>
            <a:lvl1pPr marL="0" marR="0" indent="0" algn="l" defTabSz="1219170">
              <a:lnSpc>
                <a:spcPct val="90000"/>
              </a:lnSpc>
              <a:spcBef>
                <a:spcPts val="1333"/>
              </a:spcBef>
              <a:spcAft>
                <a:spcPts val="0"/>
              </a:spcAft>
              <a:buClr>
                <a:schemeClr val="tx2"/>
              </a:buClr>
              <a:buSzTx/>
              <a:buFontTx/>
              <a:buNone/>
              <a:defRPr sz="2133" b="1" i="0">
                <a:solidFill>
                  <a:schemeClr val="tx1"/>
                </a:solidFill>
                <a:latin typeface="+mn-lt"/>
              </a:defRPr>
            </a:lvl1pPr>
            <a:lvl2pPr marL="914377" indent="-304792">
              <a:buClrTx/>
              <a:buFont typeface="Wingdings"/>
              <a:buChar char="§"/>
              <a:defRPr sz="1800">
                <a:solidFill>
                  <a:schemeClr val="tx1"/>
                </a:solidFill>
                <a:latin typeface="+mn-lt"/>
              </a:defRPr>
            </a:lvl2pPr>
            <a:lvl3pPr marL="1676358" indent="-457189">
              <a:buClrTx/>
              <a:buFont typeface="Arial"/>
              <a:buChar char="•"/>
              <a:defRPr sz="1800">
                <a:solidFill>
                  <a:schemeClr val="tx1"/>
                </a:solidFill>
                <a:latin typeface="+mn-lt"/>
              </a:defRPr>
            </a:lvl3pPr>
            <a:lvl4pPr marL="2209745" indent="-380990">
              <a:buClrTx/>
              <a:buFont typeface="Wingdings"/>
              <a:buChar char="ü"/>
              <a:defRPr sz="1800">
                <a:solidFill>
                  <a:schemeClr val="tx1"/>
                </a:solidFill>
                <a:latin typeface="+mn-lt"/>
              </a:defRPr>
            </a:lvl4pPr>
            <a:lvl5pPr marL="2438339" indent="0">
              <a:buClr>
                <a:schemeClr val="tx2"/>
              </a:buClr>
              <a:buFontTx/>
              <a:buNone/>
              <a:defRPr sz="1800">
                <a:solidFill>
                  <a:schemeClr val="tx1"/>
                </a:solidFill>
                <a:latin typeface="+mn-lt"/>
              </a:defRPr>
            </a:lvl5pPr>
          </a:lstStyle>
          <a:p>
            <a:pPr marL="0" lvl="0" indent="0" algn="l" defTabSz="1219170">
              <a:lnSpc>
                <a:spcPct val="90000"/>
              </a:lnSpc>
              <a:spcBef>
                <a:spcPts val="1333"/>
              </a:spcBef>
              <a:buClr>
                <a:schemeClr val="tx2"/>
              </a:buClr>
              <a:buFontTx/>
              <a:buNone/>
              <a:defRPr/>
            </a:pPr>
            <a:r>
              <a:rPr lang="fr-FR"/>
              <a:t>Cliquez pour insérer du texte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a:p>
        </p:txBody>
      </p:sp>
    </p:spTree>
    <p:extLst>
      <p:ext uri="{BB962C8B-B14F-4D97-AF65-F5344CB8AC3E}">
        <p14:creationId xmlns:p14="http://schemas.microsoft.com/office/powerpoint/2010/main" val="5215255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PhAnim="0" preserve="1" userDrawn="1">
  <p:cSld name="Texte 1 col + 1 photo">
    <p:spTree>
      <p:nvGrpSpPr>
        <p:cNvPr id="1" name=""/>
        <p:cNvGrpSpPr/>
        <p:nvPr/>
      </p:nvGrpSpPr>
      <p:grpSpPr bwMode="auto">
        <a:xfrm>
          <a:off x="0" y="0"/>
          <a:ext cx="0" cy="0"/>
          <a:chOff x="0" y="0"/>
          <a:chExt cx="0" cy="0"/>
        </a:xfrm>
      </p:grpSpPr>
      <p:sp>
        <p:nvSpPr>
          <p:cNvPr id="4" name="Espace réservé de la date 1"/>
          <p:cNvSpPr>
            <a:spLocks noGrp="1"/>
          </p:cNvSpPr>
          <p:nvPr>
            <p:ph type="dt" sz="half" idx="10"/>
          </p:nvPr>
        </p:nvSpPr>
        <p:spPr bwMode="auto"/>
        <p:txBody>
          <a:bodyPr/>
          <a:lstStyle/>
          <a:p>
            <a:pPr>
              <a:defRPr/>
            </a:pPr>
            <a:fld id="{26287AE3-0B5F-B949-B061-B9FC3F25EB01}" type="datetime3">
              <a:rPr lang="fr-FR"/>
              <a:t>08.06.21</a:t>
            </a:fld>
            <a:endParaRPr lang="fr-FR"/>
          </a:p>
        </p:txBody>
      </p:sp>
      <p:sp>
        <p:nvSpPr>
          <p:cNvPr id="5" name="Espace réservé du numéro de diapositive 3"/>
          <p:cNvSpPr>
            <a:spLocks noGrp="1"/>
          </p:cNvSpPr>
          <p:nvPr>
            <p:ph type="sldNum" sz="quarter" idx="12"/>
          </p:nvPr>
        </p:nvSpPr>
        <p:spPr bwMode="auto"/>
        <p:txBody>
          <a:bodyPr/>
          <a:lstStyle/>
          <a:p>
            <a:pPr>
              <a:defRPr/>
            </a:pPr>
            <a:r>
              <a:rPr lang="fr-FR"/>
              <a:t>P </a:t>
            </a:r>
            <a:fld id="{733122C9-A0B9-462F-8757-0847AD287B63}" type="slidenum">
              <a:rPr lang="fr-FR"/>
              <a:t>‹N°›</a:t>
            </a:fld>
            <a:endParaRPr lang="fr-FR"/>
          </a:p>
        </p:txBody>
      </p:sp>
      <p:sp>
        <p:nvSpPr>
          <p:cNvPr id="6" name="Titre 1"/>
          <p:cNvSpPr>
            <a:spLocks noGrp="1"/>
          </p:cNvSpPr>
          <p:nvPr>
            <p:ph type="title" hasCustomPrompt="1"/>
          </p:nvPr>
        </p:nvSpPr>
        <p:spPr bwMode="auto">
          <a:xfrm>
            <a:off x="1313826" y="236517"/>
            <a:ext cx="6122361" cy="698568"/>
          </a:xfrm>
          <a:prstGeom prst="rect">
            <a:avLst/>
          </a:prstGeom>
        </p:spPr>
        <p:txBody>
          <a:bodyPr lIns="0" tIns="0" rIns="0" bIns="0" anchor="b" anchorCtr="0"/>
          <a:lstStyle>
            <a:lvl1pPr>
              <a:tabLst>
                <a:tab pos="1312301" algn="l"/>
              </a:tabLst>
              <a:defRPr sz="2000" b="0">
                <a:solidFill>
                  <a:schemeClr val="tx1"/>
                </a:solidFill>
                <a:latin typeface="+mj-lt"/>
              </a:defRPr>
            </a:lvl1pPr>
          </a:lstStyle>
          <a:p>
            <a:pPr>
              <a:defRPr/>
            </a:pPr>
            <a:r>
              <a:rPr lang="fr-FR"/>
              <a:t>Titre sur</a:t>
            </a:r>
            <a:br>
              <a:rPr lang="fr-FR"/>
            </a:br>
            <a:r>
              <a:rPr lang="fr-FR"/>
              <a:t>2 lignes maximum</a:t>
            </a:r>
            <a:endParaRPr/>
          </a:p>
        </p:txBody>
      </p:sp>
      <p:sp>
        <p:nvSpPr>
          <p:cNvPr id="7" name="Rectangle 9"/>
          <p:cNvSpPr/>
          <p:nvPr userDrawn="1"/>
        </p:nvSpPr>
        <p:spPr bwMode="auto">
          <a:xfrm>
            <a:off x="810684" y="1717"/>
            <a:ext cx="336000" cy="864000"/>
          </a:xfrm>
          <a:prstGeom prst="rect">
            <a:avLst/>
          </a:prstGeom>
          <a:solidFill>
            <a:srgbClr val="FFD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sz="2400">
              <a:noFill/>
            </a:endParaRPr>
          </a:p>
        </p:txBody>
      </p:sp>
      <p:sp>
        <p:nvSpPr>
          <p:cNvPr id="8" name="Espace réservé du texte 22"/>
          <p:cNvSpPr>
            <a:spLocks noGrp="1"/>
          </p:cNvSpPr>
          <p:nvPr>
            <p:ph type="body" sz="quarter" idx="15" hasCustomPrompt="1"/>
          </p:nvPr>
        </p:nvSpPr>
        <p:spPr bwMode="auto">
          <a:xfrm>
            <a:off x="810687" y="1440000"/>
            <a:ext cx="3960704" cy="4560000"/>
          </a:xfrm>
          <a:prstGeom prst="rect">
            <a:avLst/>
          </a:prstGeom>
        </p:spPr>
        <p:txBody>
          <a:bodyPr lIns="0" tIns="0" rIns="0" bIns="0"/>
          <a:lstStyle>
            <a:lvl1pPr marL="0" indent="0">
              <a:buFontTx/>
              <a:buNone/>
              <a:defRPr sz="2133" b="1" i="0">
                <a:solidFill>
                  <a:schemeClr val="tx1"/>
                </a:solidFill>
                <a:latin typeface="+mn-lt"/>
              </a:defRPr>
            </a:lvl1pPr>
            <a:lvl2pPr marL="609585" indent="0">
              <a:buClr>
                <a:schemeClr val="accent4"/>
              </a:buClr>
              <a:buFontTx/>
              <a:buNone/>
              <a:defRPr sz="1800">
                <a:solidFill>
                  <a:schemeClr val="tx1"/>
                </a:solidFill>
                <a:latin typeface="+mn-lt"/>
              </a:defRPr>
            </a:lvl2pPr>
            <a:lvl3pPr marL="1676358" indent="-457189">
              <a:buFont typeface="Arial"/>
              <a:buChar char="•"/>
              <a:defRPr sz="1800">
                <a:solidFill>
                  <a:schemeClr val="bg2"/>
                </a:solidFill>
                <a:latin typeface="+mn-lt"/>
              </a:defRPr>
            </a:lvl3pPr>
            <a:lvl4pPr marL="2209745" indent="-380990">
              <a:buClr>
                <a:schemeClr val="tx2"/>
              </a:buClr>
              <a:buFont typeface="Wingdings"/>
              <a:buChar char="ü"/>
              <a:defRPr sz="1800">
                <a:solidFill>
                  <a:schemeClr val="bg2"/>
                </a:solidFill>
                <a:latin typeface="+mn-lt"/>
              </a:defRPr>
            </a:lvl4pPr>
            <a:lvl5pPr marL="2438339" indent="0">
              <a:buClr>
                <a:schemeClr val="tx2"/>
              </a:buClr>
              <a:buFontTx/>
              <a:buNone/>
              <a:defRPr sz="1800">
                <a:solidFill>
                  <a:schemeClr val="bg2"/>
                </a:solidFill>
                <a:latin typeface="+mn-lt"/>
              </a:defRPr>
            </a:lvl5pPr>
          </a:lstStyle>
          <a:p>
            <a:pPr lvl="0">
              <a:defRPr/>
            </a:pPr>
            <a:r>
              <a:rPr lang="fr-FR"/>
              <a:t>Cliquez pour insérer du texte</a:t>
            </a:r>
            <a:endParaRPr/>
          </a:p>
          <a:p>
            <a:pPr lvl="1">
              <a:defRPr/>
            </a:pPr>
            <a:r>
              <a:rPr lang="fr-FR"/>
              <a:t>Deuxième niveau</a:t>
            </a:r>
            <a:endParaRPr/>
          </a:p>
        </p:txBody>
      </p:sp>
      <p:sp>
        <p:nvSpPr>
          <p:cNvPr id="9" name="Espace réservé pour une image  5"/>
          <p:cNvSpPr>
            <a:spLocks noGrp="1"/>
          </p:cNvSpPr>
          <p:nvPr>
            <p:ph type="pic" sz="quarter" idx="17" hasCustomPrompt="1"/>
          </p:nvPr>
        </p:nvSpPr>
        <p:spPr bwMode="auto">
          <a:xfrm>
            <a:off x="5434770" y="1439999"/>
            <a:ext cx="5736113" cy="3945807"/>
          </a:xfrm>
          <a:prstGeom prst="rect">
            <a:avLst/>
          </a:prstGeom>
          <a:solidFill>
            <a:schemeClr val="bg1">
              <a:lumMod val="95000"/>
            </a:schemeClr>
          </a:solidFill>
        </p:spPr>
        <p:txBody>
          <a:bodyPr lIns="864000" tIns="827999" rIns="864000"/>
          <a:lstStyle>
            <a:lvl1pPr marL="0" marR="0" indent="0" algn="ctr" defTabSz="1219170">
              <a:lnSpc>
                <a:spcPct val="100000"/>
              </a:lnSpc>
              <a:spcBef>
                <a:spcPts val="0"/>
              </a:spcBef>
              <a:spcAft>
                <a:spcPts val="0"/>
              </a:spcAft>
              <a:buClr>
                <a:schemeClr val="tx2"/>
              </a:buClr>
              <a:buSzTx/>
              <a:buFontTx/>
              <a:buNone/>
              <a:defRPr lang="fr-FR" sz="1800" b="0" i="1">
                <a:solidFill>
                  <a:schemeClr val="bg1">
                    <a:lumMod val="65000"/>
                  </a:schemeClr>
                </a:solidFill>
                <a:latin typeface="Arial"/>
                <a:ea typeface="+mn-ea"/>
                <a:cs typeface="+mn-cs"/>
              </a:defRPr>
            </a:lvl1pPr>
          </a:lstStyle>
          <a:p>
            <a:pPr marL="0" marR="0" lvl="0" indent="0" algn="ctr" defTabSz="1219170">
              <a:lnSpc>
                <a:spcPct val="100000"/>
              </a:lnSpc>
              <a:spcBef>
                <a:spcPts val="0"/>
              </a:spcBef>
              <a:spcAft>
                <a:spcPts val="0"/>
              </a:spcAft>
              <a:buClr>
                <a:schemeClr val="tx2"/>
              </a:buClr>
              <a:buSzTx/>
              <a:buFontTx/>
              <a:buNone/>
              <a:defRPr/>
            </a:pPr>
            <a:r>
              <a:rPr lang="fr-FR"/>
              <a:t>Cliquez sur l’icône ci-dessous pour insérer une image</a:t>
            </a:r>
            <a:endParaRPr/>
          </a:p>
        </p:txBody>
      </p:sp>
      <p:sp>
        <p:nvSpPr>
          <p:cNvPr id="10" name="Espace réservé du texte 22"/>
          <p:cNvSpPr>
            <a:spLocks noGrp="1"/>
          </p:cNvSpPr>
          <p:nvPr>
            <p:ph type="body" sz="quarter" idx="18" hasCustomPrompt="1"/>
          </p:nvPr>
        </p:nvSpPr>
        <p:spPr bwMode="auto">
          <a:xfrm>
            <a:off x="5434772" y="5594218"/>
            <a:ext cx="5736995" cy="408649"/>
          </a:xfrm>
          <a:prstGeom prst="rect">
            <a:avLst/>
          </a:prstGeom>
        </p:spPr>
        <p:txBody>
          <a:bodyPr lIns="0" tIns="0" rIns="0" bIns="0" numCol="1" spcCol="900000"/>
          <a:lstStyle>
            <a:lvl1pPr marL="0" indent="0">
              <a:spcBef>
                <a:spcPts val="0"/>
              </a:spcBef>
              <a:buFontTx/>
              <a:buNone/>
              <a:defRPr lang="fr-FR" sz="1067" b="0">
                <a:solidFill>
                  <a:schemeClr val="tx1"/>
                </a:solidFill>
              </a:defRPr>
            </a:lvl1pPr>
            <a:lvl2pPr marL="914377" indent="-304792">
              <a:buClr>
                <a:schemeClr val="accent4"/>
              </a:buClr>
              <a:buFont typeface="Wingdings"/>
              <a:buChar char="§"/>
              <a:defRPr sz="1800">
                <a:solidFill>
                  <a:schemeClr val="bg2"/>
                </a:solidFill>
                <a:latin typeface="+mn-lt"/>
              </a:defRPr>
            </a:lvl2pPr>
            <a:lvl3pPr marL="1676358" indent="-457189">
              <a:buFont typeface="Arial"/>
              <a:buChar char="•"/>
              <a:defRPr sz="1800">
                <a:solidFill>
                  <a:schemeClr val="bg2"/>
                </a:solidFill>
                <a:latin typeface="+mn-lt"/>
              </a:defRPr>
            </a:lvl3pPr>
            <a:lvl4pPr marL="2209745" indent="-380990">
              <a:buClr>
                <a:schemeClr val="tx2"/>
              </a:buClr>
              <a:buFont typeface="Wingdings"/>
              <a:buChar char="ü"/>
              <a:defRPr sz="1800">
                <a:solidFill>
                  <a:schemeClr val="bg2"/>
                </a:solidFill>
                <a:latin typeface="+mn-lt"/>
              </a:defRPr>
            </a:lvl4pPr>
            <a:lvl5pPr marL="2438339" indent="0">
              <a:buClr>
                <a:schemeClr val="tx2"/>
              </a:buClr>
              <a:buFontTx/>
              <a:buNone/>
              <a:defRPr lang="fr-FR" sz="1800" b="0" i="0">
                <a:solidFill>
                  <a:schemeClr val="bg2"/>
                </a:solidFill>
                <a:latin typeface="+mn-lt"/>
                <a:ea typeface="+mn-ea"/>
                <a:cs typeface="+mn-cs"/>
              </a:defRPr>
            </a:lvl5pPr>
          </a:lstStyle>
          <a:p>
            <a:pPr lvl="0">
              <a:defRPr/>
            </a:pPr>
            <a:r>
              <a:rPr lang="fr-FR"/>
              <a:t>Légende photo</a:t>
            </a:r>
            <a:endParaRPr/>
          </a:p>
        </p:txBody>
      </p:sp>
      <p:pic>
        <p:nvPicPr>
          <p:cNvPr id="11" name="Image 6"/>
          <p:cNvPicPr>
            <a:picLocks noChangeAspect="1"/>
          </p:cNvPicPr>
          <p:nvPr userDrawn="1"/>
        </p:nvPicPr>
        <p:blipFill>
          <a:blip r:embed="rId2"/>
          <a:stretch/>
        </p:blipFill>
        <p:spPr bwMode="gray">
          <a:xfrm>
            <a:off x="125740" y="5936627"/>
            <a:ext cx="1016161" cy="784387"/>
          </a:xfrm>
          <a:prstGeom prst="rect">
            <a:avLst/>
          </a:prstGeom>
          <a:ln>
            <a:noFill/>
          </a:ln>
        </p:spPr>
      </p:pic>
      <p:sp>
        <p:nvSpPr>
          <p:cNvPr id="12" name="Rectangle 14"/>
          <p:cNvSpPr/>
          <p:nvPr userDrawn="1"/>
        </p:nvSpPr>
        <p:spPr bwMode="gray">
          <a:xfrm>
            <a:off x="7436187" y="6661007"/>
            <a:ext cx="4755813" cy="196992"/>
          </a:xfrm>
          <a:prstGeom prst="rect">
            <a:avLst/>
          </a:prstGeom>
          <a:solidFill>
            <a:srgbClr val="88B1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sz="2400"/>
          </a:p>
        </p:txBody>
      </p:sp>
    </p:spTree>
    <p:extLst>
      <p:ext uri="{BB962C8B-B14F-4D97-AF65-F5344CB8AC3E}">
        <p14:creationId xmlns:p14="http://schemas.microsoft.com/office/powerpoint/2010/main" val="250645140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PhAnim="0" preserve="1" userDrawn="1">
  <p:cSld name="Texte + document">
    <p:spTree>
      <p:nvGrpSpPr>
        <p:cNvPr id="1" name=""/>
        <p:cNvGrpSpPr/>
        <p:nvPr/>
      </p:nvGrpSpPr>
      <p:grpSpPr bwMode="auto">
        <a:xfrm>
          <a:off x="0" y="0"/>
          <a:ext cx="0" cy="0"/>
          <a:chOff x="0" y="0"/>
          <a:chExt cx="0" cy="0"/>
        </a:xfrm>
      </p:grpSpPr>
      <p:sp>
        <p:nvSpPr>
          <p:cNvPr id="4" name="Espace réservé de la date 1"/>
          <p:cNvSpPr>
            <a:spLocks noGrp="1"/>
          </p:cNvSpPr>
          <p:nvPr>
            <p:ph type="dt" sz="half" idx="10"/>
          </p:nvPr>
        </p:nvSpPr>
        <p:spPr bwMode="auto"/>
        <p:txBody>
          <a:bodyPr/>
          <a:lstStyle/>
          <a:p>
            <a:pPr>
              <a:defRPr/>
            </a:pPr>
            <a:fld id="{26287AE3-0B5F-B949-B061-B9FC3F25EB01}" type="datetime3">
              <a:rPr lang="fr-FR"/>
              <a:t>08.06.21</a:t>
            </a:fld>
            <a:endParaRPr lang="fr-FR"/>
          </a:p>
        </p:txBody>
      </p:sp>
      <p:sp>
        <p:nvSpPr>
          <p:cNvPr id="5" name="Espace réservé du numéro de diapositive 3"/>
          <p:cNvSpPr>
            <a:spLocks noGrp="1"/>
          </p:cNvSpPr>
          <p:nvPr>
            <p:ph type="sldNum" sz="quarter" idx="12"/>
          </p:nvPr>
        </p:nvSpPr>
        <p:spPr bwMode="auto"/>
        <p:txBody>
          <a:bodyPr/>
          <a:lstStyle/>
          <a:p>
            <a:pPr>
              <a:defRPr/>
            </a:pPr>
            <a:r>
              <a:rPr lang="fr-FR"/>
              <a:t>P </a:t>
            </a:r>
            <a:fld id="{733122C9-A0B9-462F-8757-0847AD287B63}" type="slidenum">
              <a:rPr lang="fr-FR"/>
              <a:t>‹N°›</a:t>
            </a:fld>
            <a:endParaRPr lang="fr-FR"/>
          </a:p>
        </p:txBody>
      </p:sp>
      <p:sp>
        <p:nvSpPr>
          <p:cNvPr id="6" name="Titre 1"/>
          <p:cNvSpPr>
            <a:spLocks noGrp="1"/>
          </p:cNvSpPr>
          <p:nvPr>
            <p:ph type="title" hasCustomPrompt="1"/>
          </p:nvPr>
        </p:nvSpPr>
        <p:spPr bwMode="auto">
          <a:xfrm>
            <a:off x="1313826" y="236517"/>
            <a:ext cx="6122361" cy="698568"/>
          </a:xfrm>
          <a:prstGeom prst="rect">
            <a:avLst/>
          </a:prstGeom>
        </p:spPr>
        <p:txBody>
          <a:bodyPr lIns="0" tIns="0" rIns="0" bIns="0" anchor="b" anchorCtr="0"/>
          <a:lstStyle>
            <a:lvl1pPr>
              <a:defRPr sz="2000" b="0">
                <a:solidFill>
                  <a:schemeClr val="tx1"/>
                </a:solidFill>
                <a:latin typeface="+mj-lt"/>
              </a:defRPr>
            </a:lvl1pPr>
          </a:lstStyle>
          <a:p>
            <a:pPr>
              <a:defRPr/>
            </a:pPr>
            <a:r>
              <a:rPr lang="fr-FR"/>
              <a:t>Titre sur</a:t>
            </a:r>
            <a:br>
              <a:rPr lang="fr-FR"/>
            </a:br>
            <a:r>
              <a:rPr lang="fr-FR"/>
              <a:t>2 lignes maximum</a:t>
            </a:r>
            <a:endParaRPr/>
          </a:p>
        </p:txBody>
      </p:sp>
      <p:sp>
        <p:nvSpPr>
          <p:cNvPr id="7" name="Rectangle 9"/>
          <p:cNvSpPr/>
          <p:nvPr userDrawn="1"/>
        </p:nvSpPr>
        <p:spPr bwMode="auto">
          <a:xfrm>
            <a:off x="810684" y="1717"/>
            <a:ext cx="336000" cy="864000"/>
          </a:xfrm>
          <a:prstGeom prst="rect">
            <a:avLst/>
          </a:prstGeom>
          <a:solidFill>
            <a:srgbClr val="FFD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sz="2400">
              <a:noFill/>
            </a:endParaRPr>
          </a:p>
        </p:txBody>
      </p:sp>
      <p:sp>
        <p:nvSpPr>
          <p:cNvPr id="8" name="Espace réservé du texte 22"/>
          <p:cNvSpPr>
            <a:spLocks noGrp="1"/>
          </p:cNvSpPr>
          <p:nvPr>
            <p:ph type="body" sz="quarter" idx="15" hasCustomPrompt="1"/>
          </p:nvPr>
        </p:nvSpPr>
        <p:spPr bwMode="auto">
          <a:xfrm>
            <a:off x="810687" y="1440000"/>
            <a:ext cx="3453183" cy="590931"/>
          </a:xfrm>
          <a:prstGeom prst="rect">
            <a:avLst/>
          </a:prstGeom>
        </p:spPr>
        <p:txBody>
          <a:bodyPr wrap="square" lIns="0" tIns="0" rIns="0" bIns="0">
            <a:spAutoFit/>
          </a:bodyPr>
          <a:lstStyle>
            <a:lvl1pPr marL="0" indent="0">
              <a:buFontTx/>
              <a:buNone/>
              <a:defRPr sz="2133" b="1" i="0">
                <a:solidFill>
                  <a:schemeClr val="tx1"/>
                </a:solidFill>
                <a:latin typeface="Arial"/>
                <a:cs typeface="Arial"/>
              </a:defRPr>
            </a:lvl1pPr>
            <a:lvl2pPr marL="609585" indent="0">
              <a:buClr>
                <a:schemeClr val="accent4"/>
              </a:buClr>
              <a:buFontTx/>
              <a:buNone/>
              <a:defRPr sz="1800" b="0" i="0">
                <a:solidFill>
                  <a:schemeClr val="bg2"/>
                </a:solidFill>
                <a:latin typeface="Arial"/>
                <a:cs typeface="Arial"/>
              </a:defRPr>
            </a:lvl2pPr>
            <a:lvl3pPr marL="1676358" indent="-457189">
              <a:buFont typeface="Arial"/>
              <a:buChar char="•"/>
              <a:defRPr sz="1800">
                <a:solidFill>
                  <a:schemeClr val="bg2"/>
                </a:solidFill>
                <a:latin typeface="+mn-lt"/>
              </a:defRPr>
            </a:lvl3pPr>
            <a:lvl4pPr marL="2209745" indent="-380990">
              <a:buClr>
                <a:schemeClr val="tx2"/>
              </a:buClr>
              <a:buFont typeface="Wingdings"/>
              <a:buChar char="ü"/>
              <a:defRPr sz="1800">
                <a:solidFill>
                  <a:schemeClr val="bg2"/>
                </a:solidFill>
                <a:latin typeface="+mn-lt"/>
              </a:defRPr>
            </a:lvl4pPr>
            <a:lvl5pPr marL="2438339" indent="0">
              <a:buClr>
                <a:schemeClr val="tx2"/>
              </a:buClr>
              <a:buFontTx/>
              <a:buNone/>
              <a:defRPr sz="1800">
                <a:solidFill>
                  <a:schemeClr val="bg2"/>
                </a:solidFill>
                <a:latin typeface="+mn-lt"/>
              </a:defRPr>
            </a:lvl5pPr>
          </a:lstStyle>
          <a:p>
            <a:pPr lvl="0">
              <a:defRPr/>
            </a:pPr>
            <a:r>
              <a:rPr lang="fr-FR"/>
              <a:t>Cliquez pour insérer du texte</a:t>
            </a:r>
            <a:endParaRPr/>
          </a:p>
        </p:txBody>
      </p:sp>
      <p:sp>
        <p:nvSpPr>
          <p:cNvPr id="9" name="Espace réservé du contenu 4"/>
          <p:cNvSpPr>
            <a:spLocks noGrp="1"/>
          </p:cNvSpPr>
          <p:nvPr>
            <p:ph sz="quarter" idx="19" hasCustomPrompt="1"/>
          </p:nvPr>
        </p:nvSpPr>
        <p:spPr bwMode="auto">
          <a:xfrm>
            <a:off x="4830164" y="1432983"/>
            <a:ext cx="6341603" cy="4559999"/>
          </a:xfrm>
          <a:prstGeom prst="rect">
            <a:avLst/>
          </a:prstGeom>
          <a:solidFill>
            <a:schemeClr val="bg1">
              <a:lumMod val="95000"/>
            </a:schemeClr>
          </a:solidFill>
        </p:spPr>
        <p:txBody>
          <a:bodyPr lIns="827999" tIns="612000" rIns="827999"/>
          <a:lstStyle>
            <a:lvl1pPr marL="0" marR="0" indent="0" algn="ctr" defTabSz="1219170">
              <a:lnSpc>
                <a:spcPct val="100000"/>
              </a:lnSpc>
              <a:spcBef>
                <a:spcPts val="0"/>
              </a:spcBef>
              <a:spcAft>
                <a:spcPts val="0"/>
              </a:spcAft>
              <a:buClr>
                <a:schemeClr val="tx2"/>
              </a:buClr>
              <a:buSzTx/>
              <a:buFontTx/>
              <a:buNone/>
              <a:defRPr lang="fr-FR" sz="1800" b="0" i="1">
                <a:solidFill>
                  <a:schemeClr val="bg1">
                    <a:lumMod val="65000"/>
                  </a:schemeClr>
                </a:solidFill>
                <a:latin typeface="Arial"/>
                <a:ea typeface="+mn-ea"/>
                <a:cs typeface="+mn-cs"/>
              </a:defRPr>
            </a:lvl1pPr>
          </a:lstStyle>
          <a:p>
            <a:pPr marL="0" marR="0" lvl="0" indent="0" algn="ctr" defTabSz="1219170">
              <a:lnSpc>
                <a:spcPct val="100000"/>
              </a:lnSpc>
              <a:spcBef>
                <a:spcPts val="0"/>
              </a:spcBef>
              <a:spcAft>
                <a:spcPts val="0"/>
              </a:spcAft>
              <a:buClr>
                <a:schemeClr val="tx2"/>
              </a:buClr>
              <a:buSzTx/>
              <a:buFontTx/>
              <a:buNone/>
              <a:defRPr/>
            </a:pPr>
            <a:r>
              <a:rPr lang="fr-FR"/>
              <a:t>Cliquez sur l’une des icônes ci-dessous pour insérer un graphique, un tableau, une image, une vidéo</a:t>
            </a:r>
            <a:endParaRPr/>
          </a:p>
        </p:txBody>
      </p:sp>
      <p:sp>
        <p:nvSpPr>
          <p:cNvPr id="10" name="Espace réservé du texte 22"/>
          <p:cNvSpPr>
            <a:spLocks noGrp="1"/>
          </p:cNvSpPr>
          <p:nvPr>
            <p:ph type="body" sz="quarter" idx="20" hasCustomPrompt="1"/>
          </p:nvPr>
        </p:nvSpPr>
        <p:spPr bwMode="auto">
          <a:xfrm>
            <a:off x="810687" y="2166191"/>
            <a:ext cx="3453183" cy="498599"/>
          </a:xfrm>
          <a:prstGeom prst="rect">
            <a:avLst/>
          </a:prstGeom>
        </p:spPr>
        <p:txBody>
          <a:bodyPr wrap="square" lIns="0" tIns="0" rIns="0" bIns="0">
            <a:spAutoFit/>
          </a:bodyPr>
          <a:lstStyle>
            <a:lvl1pPr marL="0" indent="0">
              <a:buFontTx/>
              <a:buNone/>
              <a:defRPr sz="1800" b="0" i="0">
                <a:solidFill>
                  <a:schemeClr val="tx1"/>
                </a:solidFill>
                <a:latin typeface="Arial"/>
                <a:cs typeface="Arial"/>
              </a:defRPr>
            </a:lvl1pPr>
            <a:lvl2pPr marL="609585" indent="0">
              <a:buClr>
                <a:schemeClr val="accent4"/>
              </a:buClr>
              <a:buFontTx/>
              <a:buNone/>
              <a:defRPr sz="1800" b="0" i="0">
                <a:solidFill>
                  <a:schemeClr val="bg2"/>
                </a:solidFill>
                <a:latin typeface="Arial"/>
                <a:cs typeface="Arial"/>
              </a:defRPr>
            </a:lvl2pPr>
            <a:lvl3pPr marL="1676358" indent="-457189">
              <a:buFont typeface="Arial"/>
              <a:buChar char="•"/>
              <a:defRPr sz="1800">
                <a:solidFill>
                  <a:schemeClr val="bg2"/>
                </a:solidFill>
                <a:latin typeface="+mn-lt"/>
              </a:defRPr>
            </a:lvl3pPr>
            <a:lvl4pPr marL="2209745" indent="-380990">
              <a:buClr>
                <a:schemeClr val="tx2"/>
              </a:buClr>
              <a:buFont typeface="Wingdings"/>
              <a:buChar char="ü"/>
              <a:defRPr sz="1800">
                <a:solidFill>
                  <a:schemeClr val="bg2"/>
                </a:solidFill>
                <a:latin typeface="+mn-lt"/>
              </a:defRPr>
            </a:lvl4pPr>
            <a:lvl5pPr marL="2438339" indent="0">
              <a:buClr>
                <a:schemeClr val="tx2"/>
              </a:buClr>
              <a:buFontTx/>
              <a:buNone/>
              <a:defRPr sz="1800">
                <a:solidFill>
                  <a:schemeClr val="bg2"/>
                </a:solidFill>
                <a:latin typeface="+mn-lt"/>
              </a:defRPr>
            </a:lvl5pPr>
          </a:lstStyle>
          <a:p>
            <a:pPr lvl="0">
              <a:defRPr/>
            </a:pPr>
            <a:r>
              <a:rPr lang="fr-FR"/>
              <a:t>Cliquez pour insérer du texte de commentaire</a:t>
            </a:r>
            <a:endParaRPr/>
          </a:p>
        </p:txBody>
      </p:sp>
      <p:pic>
        <p:nvPicPr>
          <p:cNvPr id="11" name="Image 6"/>
          <p:cNvPicPr>
            <a:picLocks noChangeAspect="1"/>
          </p:cNvPicPr>
          <p:nvPr userDrawn="1"/>
        </p:nvPicPr>
        <p:blipFill>
          <a:blip r:embed="rId2"/>
          <a:stretch/>
        </p:blipFill>
        <p:spPr bwMode="gray">
          <a:xfrm>
            <a:off x="125740" y="5936627"/>
            <a:ext cx="1016161" cy="784387"/>
          </a:xfrm>
          <a:prstGeom prst="rect">
            <a:avLst/>
          </a:prstGeom>
          <a:ln>
            <a:noFill/>
          </a:ln>
        </p:spPr>
      </p:pic>
      <p:sp>
        <p:nvSpPr>
          <p:cNvPr id="12" name="Rectangle 15"/>
          <p:cNvSpPr/>
          <p:nvPr userDrawn="1"/>
        </p:nvSpPr>
        <p:spPr bwMode="gray">
          <a:xfrm>
            <a:off x="7436187" y="6661007"/>
            <a:ext cx="4755813" cy="196992"/>
          </a:xfrm>
          <a:prstGeom prst="rect">
            <a:avLst/>
          </a:prstGeom>
          <a:solidFill>
            <a:srgbClr val="88B1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sz="2400"/>
          </a:p>
        </p:txBody>
      </p:sp>
    </p:spTree>
    <p:extLst>
      <p:ext uri="{BB962C8B-B14F-4D97-AF65-F5344CB8AC3E}">
        <p14:creationId xmlns:p14="http://schemas.microsoft.com/office/powerpoint/2010/main" val="340036170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PhAnim="0" preserve="1" userDrawn="1">
  <p:cSld name="Document + texte">
    <p:spTree>
      <p:nvGrpSpPr>
        <p:cNvPr id="1" name=""/>
        <p:cNvGrpSpPr/>
        <p:nvPr/>
      </p:nvGrpSpPr>
      <p:grpSpPr bwMode="auto">
        <a:xfrm>
          <a:off x="0" y="0"/>
          <a:ext cx="0" cy="0"/>
          <a:chOff x="0" y="0"/>
          <a:chExt cx="0" cy="0"/>
        </a:xfrm>
      </p:grpSpPr>
      <p:sp>
        <p:nvSpPr>
          <p:cNvPr id="4" name="Espace réservé de la date 1"/>
          <p:cNvSpPr>
            <a:spLocks noGrp="1"/>
          </p:cNvSpPr>
          <p:nvPr>
            <p:ph type="dt" sz="half" idx="10"/>
          </p:nvPr>
        </p:nvSpPr>
        <p:spPr bwMode="auto"/>
        <p:txBody>
          <a:bodyPr/>
          <a:lstStyle/>
          <a:p>
            <a:pPr>
              <a:defRPr/>
            </a:pPr>
            <a:fld id="{26287AE3-0B5F-B949-B061-B9FC3F25EB01}" type="datetime3">
              <a:rPr lang="fr-FR"/>
              <a:t>08.06.21</a:t>
            </a:fld>
            <a:endParaRPr lang="fr-FR"/>
          </a:p>
        </p:txBody>
      </p:sp>
      <p:sp>
        <p:nvSpPr>
          <p:cNvPr id="5" name="Espace réservé du numéro de diapositive 3"/>
          <p:cNvSpPr>
            <a:spLocks noGrp="1"/>
          </p:cNvSpPr>
          <p:nvPr>
            <p:ph type="sldNum" sz="quarter" idx="12"/>
          </p:nvPr>
        </p:nvSpPr>
        <p:spPr bwMode="auto"/>
        <p:txBody>
          <a:bodyPr/>
          <a:lstStyle/>
          <a:p>
            <a:pPr>
              <a:defRPr/>
            </a:pPr>
            <a:r>
              <a:rPr lang="fr-FR"/>
              <a:t>P </a:t>
            </a:r>
            <a:fld id="{733122C9-A0B9-462F-8757-0847AD287B63}" type="slidenum">
              <a:rPr lang="fr-FR"/>
              <a:t>‹N°›</a:t>
            </a:fld>
            <a:endParaRPr lang="fr-FR"/>
          </a:p>
        </p:txBody>
      </p:sp>
      <p:sp>
        <p:nvSpPr>
          <p:cNvPr id="6" name="Titre 1"/>
          <p:cNvSpPr>
            <a:spLocks noGrp="1"/>
          </p:cNvSpPr>
          <p:nvPr>
            <p:ph type="title" hasCustomPrompt="1"/>
          </p:nvPr>
        </p:nvSpPr>
        <p:spPr bwMode="auto">
          <a:xfrm>
            <a:off x="1313826" y="236517"/>
            <a:ext cx="6122361" cy="698568"/>
          </a:xfrm>
          <a:prstGeom prst="rect">
            <a:avLst/>
          </a:prstGeom>
        </p:spPr>
        <p:txBody>
          <a:bodyPr lIns="0" tIns="0" rIns="0" bIns="0" anchor="b" anchorCtr="0"/>
          <a:lstStyle>
            <a:lvl1pPr>
              <a:defRPr sz="2000" b="0">
                <a:solidFill>
                  <a:schemeClr val="tx1"/>
                </a:solidFill>
                <a:latin typeface="+mj-lt"/>
              </a:defRPr>
            </a:lvl1pPr>
          </a:lstStyle>
          <a:p>
            <a:pPr>
              <a:defRPr/>
            </a:pPr>
            <a:r>
              <a:rPr lang="fr-FR"/>
              <a:t>Titre sur</a:t>
            </a:r>
            <a:br>
              <a:rPr lang="fr-FR"/>
            </a:br>
            <a:r>
              <a:rPr lang="fr-FR"/>
              <a:t>2 lignes maximum</a:t>
            </a:r>
            <a:endParaRPr/>
          </a:p>
        </p:txBody>
      </p:sp>
      <p:sp>
        <p:nvSpPr>
          <p:cNvPr id="7" name="Rectangle 9"/>
          <p:cNvSpPr/>
          <p:nvPr userDrawn="1"/>
        </p:nvSpPr>
        <p:spPr bwMode="auto">
          <a:xfrm>
            <a:off x="810684" y="1717"/>
            <a:ext cx="336000" cy="864000"/>
          </a:xfrm>
          <a:prstGeom prst="rect">
            <a:avLst/>
          </a:prstGeom>
          <a:solidFill>
            <a:srgbClr val="FFD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sz="2400">
              <a:noFill/>
            </a:endParaRPr>
          </a:p>
        </p:txBody>
      </p:sp>
      <p:sp>
        <p:nvSpPr>
          <p:cNvPr id="8" name="Espace réservé du texte 22"/>
          <p:cNvSpPr>
            <a:spLocks noGrp="1"/>
          </p:cNvSpPr>
          <p:nvPr>
            <p:ph type="body" sz="quarter" idx="15" hasCustomPrompt="1"/>
          </p:nvPr>
        </p:nvSpPr>
        <p:spPr bwMode="auto">
          <a:xfrm>
            <a:off x="7699367" y="1440000"/>
            <a:ext cx="3453183" cy="590931"/>
          </a:xfrm>
          <a:prstGeom prst="rect">
            <a:avLst/>
          </a:prstGeom>
        </p:spPr>
        <p:txBody>
          <a:bodyPr wrap="square" lIns="0" tIns="0" rIns="0" bIns="0">
            <a:spAutoFit/>
          </a:bodyPr>
          <a:lstStyle>
            <a:lvl1pPr marL="0" indent="0">
              <a:buFontTx/>
              <a:buNone/>
              <a:defRPr sz="2133" b="1" i="0">
                <a:solidFill>
                  <a:schemeClr val="tx1"/>
                </a:solidFill>
                <a:latin typeface="Arial"/>
                <a:cs typeface="Arial"/>
              </a:defRPr>
            </a:lvl1pPr>
            <a:lvl2pPr marL="609585" indent="0">
              <a:buClr>
                <a:schemeClr val="accent4"/>
              </a:buClr>
              <a:buFontTx/>
              <a:buNone/>
              <a:defRPr sz="1800" b="0" i="0">
                <a:solidFill>
                  <a:schemeClr val="bg2"/>
                </a:solidFill>
                <a:latin typeface="Arial"/>
                <a:cs typeface="Arial"/>
              </a:defRPr>
            </a:lvl2pPr>
            <a:lvl3pPr marL="1676358" indent="-457189">
              <a:buFont typeface="Arial"/>
              <a:buChar char="•"/>
              <a:defRPr sz="1800">
                <a:solidFill>
                  <a:schemeClr val="bg2"/>
                </a:solidFill>
                <a:latin typeface="+mn-lt"/>
              </a:defRPr>
            </a:lvl3pPr>
            <a:lvl4pPr marL="2209745" indent="-380990">
              <a:buClr>
                <a:schemeClr val="tx2"/>
              </a:buClr>
              <a:buFont typeface="Wingdings"/>
              <a:buChar char="ü"/>
              <a:defRPr sz="1800">
                <a:solidFill>
                  <a:schemeClr val="bg2"/>
                </a:solidFill>
                <a:latin typeface="+mn-lt"/>
              </a:defRPr>
            </a:lvl4pPr>
            <a:lvl5pPr marL="2438339" indent="0">
              <a:buClr>
                <a:schemeClr val="tx2"/>
              </a:buClr>
              <a:buFontTx/>
              <a:buNone/>
              <a:defRPr sz="1800">
                <a:solidFill>
                  <a:schemeClr val="bg2"/>
                </a:solidFill>
                <a:latin typeface="+mn-lt"/>
              </a:defRPr>
            </a:lvl5pPr>
          </a:lstStyle>
          <a:p>
            <a:pPr lvl="0">
              <a:defRPr/>
            </a:pPr>
            <a:r>
              <a:rPr lang="fr-FR"/>
              <a:t>Cliquez pour insérer du texte</a:t>
            </a:r>
            <a:endParaRPr/>
          </a:p>
        </p:txBody>
      </p:sp>
      <p:sp>
        <p:nvSpPr>
          <p:cNvPr id="9" name="Espace réservé du contenu 4"/>
          <p:cNvSpPr>
            <a:spLocks noGrp="1"/>
          </p:cNvSpPr>
          <p:nvPr>
            <p:ph sz="quarter" idx="19" hasCustomPrompt="1"/>
          </p:nvPr>
        </p:nvSpPr>
        <p:spPr bwMode="auto">
          <a:xfrm>
            <a:off x="810684" y="1432983"/>
            <a:ext cx="6341603" cy="4559999"/>
          </a:xfrm>
          <a:prstGeom prst="rect">
            <a:avLst/>
          </a:prstGeom>
          <a:solidFill>
            <a:schemeClr val="bg1">
              <a:lumMod val="95000"/>
            </a:schemeClr>
          </a:solidFill>
        </p:spPr>
        <p:txBody>
          <a:bodyPr lIns="827999" tIns="612000" rIns="827999"/>
          <a:lstStyle>
            <a:lvl1pPr marL="0" marR="0" indent="0" algn="ctr" defTabSz="1219170">
              <a:lnSpc>
                <a:spcPct val="100000"/>
              </a:lnSpc>
              <a:spcBef>
                <a:spcPts val="0"/>
              </a:spcBef>
              <a:spcAft>
                <a:spcPts val="0"/>
              </a:spcAft>
              <a:buClr>
                <a:schemeClr val="tx2"/>
              </a:buClr>
              <a:buSzTx/>
              <a:buFontTx/>
              <a:buNone/>
              <a:defRPr lang="fr-FR" sz="1800" b="0" i="1">
                <a:solidFill>
                  <a:schemeClr val="bg1">
                    <a:lumMod val="65000"/>
                  </a:schemeClr>
                </a:solidFill>
                <a:latin typeface="Arial"/>
                <a:ea typeface="+mn-ea"/>
                <a:cs typeface="+mn-cs"/>
              </a:defRPr>
            </a:lvl1pPr>
          </a:lstStyle>
          <a:p>
            <a:pPr marL="0" marR="0" lvl="0" indent="0" algn="ctr" defTabSz="1219170">
              <a:lnSpc>
                <a:spcPct val="100000"/>
              </a:lnSpc>
              <a:spcBef>
                <a:spcPts val="0"/>
              </a:spcBef>
              <a:spcAft>
                <a:spcPts val="0"/>
              </a:spcAft>
              <a:buClr>
                <a:schemeClr val="tx2"/>
              </a:buClr>
              <a:buSzTx/>
              <a:buFontTx/>
              <a:buNone/>
              <a:defRPr/>
            </a:pPr>
            <a:r>
              <a:rPr lang="fr-FR"/>
              <a:t>Cliquez sur l’une des icônes ci-dessous pour insérer un graphique, un tableau, une image, une vidéo</a:t>
            </a:r>
            <a:endParaRPr/>
          </a:p>
        </p:txBody>
      </p:sp>
      <p:sp>
        <p:nvSpPr>
          <p:cNvPr id="10" name="Espace réservé du texte 22"/>
          <p:cNvSpPr>
            <a:spLocks noGrp="1"/>
          </p:cNvSpPr>
          <p:nvPr>
            <p:ph type="body" sz="quarter" idx="20" hasCustomPrompt="1"/>
          </p:nvPr>
        </p:nvSpPr>
        <p:spPr bwMode="auto">
          <a:xfrm>
            <a:off x="7699367" y="2166191"/>
            <a:ext cx="3453183" cy="498599"/>
          </a:xfrm>
          <a:prstGeom prst="rect">
            <a:avLst/>
          </a:prstGeom>
        </p:spPr>
        <p:txBody>
          <a:bodyPr wrap="square" lIns="0" tIns="0" rIns="0" bIns="0">
            <a:spAutoFit/>
          </a:bodyPr>
          <a:lstStyle>
            <a:lvl1pPr marL="0" indent="0">
              <a:buFontTx/>
              <a:buNone/>
              <a:defRPr sz="1800" b="0" i="0">
                <a:solidFill>
                  <a:schemeClr val="tx1"/>
                </a:solidFill>
                <a:latin typeface="Arial"/>
                <a:cs typeface="Arial"/>
              </a:defRPr>
            </a:lvl1pPr>
            <a:lvl2pPr marL="609585" indent="0">
              <a:buClr>
                <a:schemeClr val="accent4"/>
              </a:buClr>
              <a:buFontTx/>
              <a:buNone/>
              <a:defRPr sz="1800" b="0" i="0">
                <a:solidFill>
                  <a:schemeClr val="bg2"/>
                </a:solidFill>
                <a:latin typeface="Arial"/>
                <a:cs typeface="Arial"/>
              </a:defRPr>
            </a:lvl2pPr>
            <a:lvl3pPr marL="1676358" indent="-457189">
              <a:buFont typeface="Arial"/>
              <a:buChar char="•"/>
              <a:defRPr sz="1800">
                <a:solidFill>
                  <a:schemeClr val="bg2"/>
                </a:solidFill>
                <a:latin typeface="+mn-lt"/>
              </a:defRPr>
            </a:lvl3pPr>
            <a:lvl4pPr marL="2209745" indent="-380990">
              <a:buClr>
                <a:schemeClr val="tx2"/>
              </a:buClr>
              <a:buFont typeface="Wingdings"/>
              <a:buChar char="ü"/>
              <a:defRPr sz="1800">
                <a:solidFill>
                  <a:schemeClr val="bg2"/>
                </a:solidFill>
                <a:latin typeface="+mn-lt"/>
              </a:defRPr>
            </a:lvl4pPr>
            <a:lvl5pPr marL="2438339" indent="0">
              <a:buClr>
                <a:schemeClr val="tx2"/>
              </a:buClr>
              <a:buFontTx/>
              <a:buNone/>
              <a:defRPr sz="1800">
                <a:solidFill>
                  <a:schemeClr val="bg2"/>
                </a:solidFill>
                <a:latin typeface="+mn-lt"/>
              </a:defRPr>
            </a:lvl5pPr>
          </a:lstStyle>
          <a:p>
            <a:pPr lvl="0">
              <a:defRPr/>
            </a:pPr>
            <a:r>
              <a:rPr lang="fr-FR"/>
              <a:t>Cliquez pour insérer du texte de commentaire</a:t>
            </a:r>
            <a:endParaRPr/>
          </a:p>
        </p:txBody>
      </p:sp>
      <p:pic>
        <p:nvPicPr>
          <p:cNvPr id="11" name="Image 6"/>
          <p:cNvPicPr>
            <a:picLocks noChangeAspect="1"/>
          </p:cNvPicPr>
          <p:nvPr userDrawn="1"/>
        </p:nvPicPr>
        <p:blipFill>
          <a:blip r:embed="rId2"/>
          <a:stretch/>
        </p:blipFill>
        <p:spPr bwMode="gray">
          <a:xfrm>
            <a:off x="125740" y="5936627"/>
            <a:ext cx="1016161" cy="784387"/>
          </a:xfrm>
          <a:prstGeom prst="rect">
            <a:avLst/>
          </a:prstGeom>
          <a:ln>
            <a:noFill/>
          </a:ln>
        </p:spPr>
      </p:pic>
      <p:sp>
        <p:nvSpPr>
          <p:cNvPr id="12" name="Rectangle 15"/>
          <p:cNvSpPr/>
          <p:nvPr userDrawn="1"/>
        </p:nvSpPr>
        <p:spPr bwMode="gray">
          <a:xfrm>
            <a:off x="7436187" y="6661007"/>
            <a:ext cx="4755813" cy="196992"/>
          </a:xfrm>
          <a:prstGeom prst="rect">
            <a:avLst/>
          </a:prstGeom>
          <a:solidFill>
            <a:srgbClr val="88B1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sz="2400"/>
          </a:p>
        </p:txBody>
      </p:sp>
    </p:spTree>
    <p:extLst>
      <p:ext uri="{BB962C8B-B14F-4D97-AF65-F5344CB8AC3E}">
        <p14:creationId xmlns:p14="http://schemas.microsoft.com/office/powerpoint/2010/main" val="97581296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PhAnim="0" preserve="1" userDrawn="1">
  <p:cSld name="Document">
    <p:spTree>
      <p:nvGrpSpPr>
        <p:cNvPr id="1" name=""/>
        <p:cNvGrpSpPr/>
        <p:nvPr/>
      </p:nvGrpSpPr>
      <p:grpSpPr bwMode="auto">
        <a:xfrm>
          <a:off x="0" y="0"/>
          <a:ext cx="0" cy="0"/>
          <a:chOff x="0" y="0"/>
          <a:chExt cx="0" cy="0"/>
        </a:xfrm>
      </p:grpSpPr>
      <p:sp>
        <p:nvSpPr>
          <p:cNvPr id="4" name="Espace réservé de la date 1"/>
          <p:cNvSpPr>
            <a:spLocks noGrp="1"/>
          </p:cNvSpPr>
          <p:nvPr>
            <p:ph type="dt" sz="half" idx="10"/>
          </p:nvPr>
        </p:nvSpPr>
        <p:spPr bwMode="auto"/>
        <p:txBody>
          <a:bodyPr/>
          <a:lstStyle/>
          <a:p>
            <a:pPr>
              <a:defRPr/>
            </a:pPr>
            <a:fld id="{26287AE3-0B5F-B949-B061-B9FC3F25EB01}" type="datetime3">
              <a:rPr lang="fr-FR"/>
              <a:t>08.06.21</a:t>
            </a:fld>
            <a:endParaRPr lang="fr-FR"/>
          </a:p>
        </p:txBody>
      </p:sp>
      <p:sp>
        <p:nvSpPr>
          <p:cNvPr id="5" name="Espace réservé du numéro de diapositive 3"/>
          <p:cNvSpPr>
            <a:spLocks noGrp="1"/>
          </p:cNvSpPr>
          <p:nvPr>
            <p:ph type="sldNum" sz="quarter" idx="12"/>
          </p:nvPr>
        </p:nvSpPr>
        <p:spPr bwMode="auto"/>
        <p:txBody>
          <a:bodyPr/>
          <a:lstStyle/>
          <a:p>
            <a:pPr>
              <a:defRPr/>
            </a:pPr>
            <a:r>
              <a:rPr lang="fr-FR"/>
              <a:t>P </a:t>
            </a:r>
            <a:fld id="{733122C9-A0B9-462F-8757-0847AD287B63}" type="slidenum">
              <a:rPr lang="fr-FR"/>
              <a:t>‹N°›</a:t>
            </a:fld>
            <a:endParaRPr lang="fr-FR"/>
          </a:p>
        </p:txBody>
      </p:sp>
      <p:sp>
        <p:nvSpPr>
          <p:cNvPr id="6" name="Titre 1"/>
          <p:cNvSpPr>
            <a:spLocks noGrp="1"/>
          </p:cNvSpPr>
          <p:nvPr>
            <p:ph type="title" hasCustomPrompt="1"/>
          </p:nvPr>
        </p:nvSpPr>
        <p:spPr bwMode="auto">
          <a:xfrm>
            <a:off x="1313826" y="236517"/>
            <a:ext cx="6122361" cy="698568"/>
          </a:xfrm>
          <a:prstGeom prst="rect">
            <a:avLst/>
          </a:prstGeom>
        </p:spPr>
        <p:txBody>
          <a:bodyPr lIns="0" tIns="0" rIns="0" bIns="0" anchor="b" anchorCtr="0"/>
          <a:lstStyle>
            <a:lvl1pPr>
              <a:defRPr sz="2000" b="0">
                <a:solidFill>
                  <a:schemeClr val="tx1"/>
                </a:solidFill>
                <a:latin typeface="+mj-lt"/>
              </a:defRPr>
            </a:lvl1pPr>
          </a:lstStyle>
          <a:p>
            <a:pPr>
              <a:defRPr/>
            </a:pPr>
            <a:r>
              <a:rPr lang="fr-FR"/>
              <a:t>Titre sur</a:t>
            </a:r>
            <a:br>
              <a:rPr lang="fr-FR"/>
            </a:br>
            <a:r>
              <a:rPr lang="fr-FR"/>
              <a:t>2 lignes maximum</a:t>
            </a:r>
            <a:endParaRPr/>
          </a:p>
        </p:txBody>
      </p:sp>
      <p:sp>
        <p:nvSpPr>
          <p:cNvPr id="7" name="Rectangle 9"/>
          <p:cNvSpPr/>
          <p:nvPr userDrawn="1"/>
        </p:nvSpPr>
        <p:spPr bwMode="auto">
          <a:xfrm>
            <a:off x="810684" y="1717"/>
            <a:ext cx="336000" cy="864000"/>
          </a:xfrm>
          <a:prstGeom prst="rect">
            <a:avLst/>
          </a:prstGeom>
          <a:solidFill>
            <a:srgbClr val="FFD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sz="2400">
              <a:noFill/>
            </a:endParaRPr>
          </a:p>
        </p:txBody>
      </p:sp>
      <p:sp>
        <p:nvSpPr>
          <p:cNvPr id="8" name="Espace réservé du contenu 4"/>
          <p:cNvSpPr>
            <a:spLocks noGrp="1"/>
          </p:cNvSpPr>
          <p:nvPr>
            <p:ph sz="quarter" idx="19" hasCustomPrompt="1"/>
          </p:nvPr>
        </p:nvSpPr>
        <p:spPr bwMode="auto">
          <a:xfrm>
            <a:off x="810684" y="1432983"/>
            <a:ext cx="10361083" cy="4559999"/>
          </a:xfrm>
          <a:prstGeom prst="rect">
            <a:avLst/>
          </a:prstGeom>
          <a:solidFill>
            <a:schemeClr val="bg1">
              <a:lumMod val="95000"/>
            </a:schemeClr>
          </a:solidFill>
        </p:spPr>
        <p:txBody>
          <a:bodyPr lIns="1475998" tIns="396000" rIns="1440000"/>
          <a:lstStyle>
            <a:lvl1pPr marL="0" marR="0" indent="0" algn="ctr" defTabSz="1219170">
              <a:lnSpc>
                <a:spcPct val="100000"/>
              </a:lnSpc>
              <a:spcBef>
                <a:spcPts val="0"/>
              </a:spcBef>
              <a:spcAft>
                <a:spcPts val="0"/>
              </a:spcAft>
              <a:buClr>
                <a:schemeClr val="tx2"/>
              </a:buClr>
              <a:buSzTx/>
              <a:buFontTx/>
              <a:buNone/>
              <a:defRPr lang="fr-FR" sz="1800" b="0" i="1">
                <a:solidFill>
                  <a:schemeClr val="bg1">
                    <a:lumMod val="65000"/>
                  </a:schemeClr>
                </a:solidFill>
                <a:latin typeface="Arial"/>
                <a:ea typeface="+mn-ea"/>
                <a:cs typeface="+mn-cs"/>
              </a:defRPr>
            </a:lvl1pPr>
          </a:lstStyle>
          <a:p>
            <a:pPr marL="0" marR="0" lvl="0" indent="0" algn="ctr" defTabSz="1219170">
              <a:lnSpc>
                <a:spcPct val="100000"/>
              </a:lnSpc>
              <a:spcBef>
                <a:spcPts val="0"/>
              </a:spcBef>
              <a:spcAft>
                <a:spcPts val="0"/>
              </a:spcAft>
              <a:buClr>
                <a:schemeClr val="tx2"/>
              </a:buClr>
              <a:buSzTx/>
              <a:buFontTx/>
              <a:buNone/>
              <a:defRPr/>
            </a:pPr>
            <a:r>
              <a:rPr lang="fr-FR"/>
              <a:t>Cliquez sur l’une des icônes ci-dessous </a:t>
            </a:r>
            <a:br>
              <a:rPr lang="fr-FR"/>
            </a:br>
            <a:r>
              <a:rPr lang="fr-FR"/>
              <a:t>pour insérer un graphique, un tableau, une image, une vidéo (merci de respecter cet encombrement maximum)</a:t>
            </a:r>
            <a:endParaRPr/>
          </a:p>
        </p:txBody>
      </p:sp>
      <p:pic>
        <p:nvPicPr>
          <p:cNvPr id="9" name="Image 6"/>
          <p:cNvPicPr>
            <a:picLocks noChangeAspect="1"/>
          </p:cNvPicPr>
          <p:nvPr userDrawn="1"/>
        </p:nvPicPr>
        <p:blipFill>
          <a:blip r:embed="rId2"/>
          <a:stretch/>
        </p:blipFill>
        <p:spPr bwMode="gray">
          <a:xfrm>
            <a:off x="125740" y="5936627"/>
            <a:ext cx="1016161" cy="784387"/>
          </a:xfrm>
          <a:prstGeom prst="rect">
            <a:avLst/>
          </a:prstGeom>
          <a:ln>
            <a:noFill/>
          </a:ln>
        </p:spPr>
      </p:pic>
      <p:sp>
        <p:nvSpPr>
          <p:cNvPr id="10" name="Rectangle 14"/>
          <p:cNvSpPr/>
          <p:nvPr userDrawn="1"/>
        </p:nvSpPr>
        <p:spPr bwMode="gray">
          <a:xfrm>
            <a:off x="7436187" y="6661007"/>
            <a:ext cx="4755813" cy="196992"/>
          </a:xfrm>
          <a:prstGeom prst="rect">
            <a:avLst/>
          </a:prstGeom>
          <a:solidFill>
            <a:srgbClr val="88B1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sz="2400"/>
          </a:p>
        </p:txBody>
      </p:sp>
    </p:spTree>
    <p:extLst>
      <p:ext uri="{BB962C8B-B14F-4D97-AF65-F5344CB8AC3E}">
        <p14:creationId xmlns:p14="http://schemas.microsoft.com/office/powerpoint/2010/main" val="351146028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PhAnim="0" preserve="1" userDrawn="1">
  <p:cSld name="Document + 3 chiffres">
    <p:spTree>
      <p:nvGrpSpPr>
        <p:cNvPr id="1" name=""/>
        <p:cNvGrpSpPr/>
        <p:nvPr/>
      </p:nvGrpSpPr>
      <p:grpSpPr bwMode="auto">
        <a:xfrm>
          <a:off x="0" y="0"/>
          <a:ext cx="0" cy="0"/>
          <a:chOff x="0" y="0"/>
          <a:chExt cx="0" cy="0"/>
        </a:xfrm>
      </p:grpSpPr>
      <p:sp>
        <p:nvSpPr>
          <p:cNvPr id="4" name="Espace réservé du contenu 4"/>
          <p:cNvSpPr>
            <a:spLocks noGrp="1"/>
          </p:cNvSpPr>
          <p:nvPr>
            <p:ph sz="quarter" idx="22" hasCustomPrompt="1"/>
          </p:nvPr>
        </p:nvSpPr>
        <p:spPr bwMode="auto">
          <a:xfrm>
            <a:off x="810683" y="1432983"/>
            <a:ext cx="6741805" cy="4559999"/>
          </a:xfrm>
          <a:prstGeom prst="rect">
            <a:avLst/>
          </a:prstGeom>
          <a:solidFill>
            <a:schemeClr val="bg1">
              <a:lumMod val="95000"/>
            </a:schemeClr>
          </a:solidFill>
        </p:spPr>
        <p:txBody>
          <a:bodyPr lIns="936000" tIns="540000" rIns="900000"/>
          <a:lstStyle>
            <a:lvl1pPr marL="0" marR="0" indent="0" algn="ctr" defTabSz="1219170">
              <a:lnSpc>
                <a:spcPct val="100000"/>
              </a:lnSpc>
              <a:spcBef>
                <a:spcPts val="0"/>
              </a:spcBef>
              <a:spcAft>
                <a:spcPts val="0"/>
              </a:spcAft>
              <a:buClr>
                <a:schemeClr val="tx2"/>
              </a:buClr>
              <a:buSzTx/>
              <a:buFontTx/>
              <a:buNone/>
              <a:defRPr lang="fr-FR" sz="1800" b="0" i="1">
                <a:solidFill>
                  <a:schemeClr val="bg1">
                    <a:lumMod val="65000"/>
                  </a:schemeClr>
                </a:solidFill>
                <a:latin typeface="Arial"/>
                <a:ea typeface="+mn-ea"/>
                <a:cs typeface="+mn-cs"/>
              </a:defRPr>
            </a:lvl1pPr>
          </a:lstStyle>
          <a:p>
            <a:pPr marL="0" marR="0" lvl="0" indent="0" algn="ctr" defTabSz="1219170">
              <a:lnSpc>
                <a:spcPct val="100000"/>
              </a:lnSpc>
              <a:spcBef>
                <a:spcPts val="0"/>
              </a:spcBef>
              <a:spcAft>
                <a:spcPts val="0"/>
              </a:spcAft>
              <a:buClr>
                <a:schemeClr val="tx2"/>
              </a:buClr>
              <a:buSzTx/>
              <a:buFontTx/>
              <a:buNone/>
              <a:defRPr/>
            </a:pPr>
            <a:r>
              <a:rPr lang="fr-FR"/>
              <a:t>Cliquez sur l’une des icônes ci-dessous pour insérer un graphique, un tableau, une image, une vidéo</a:t>
            </a:r>
            <a:endParaRPr/>
          </a:p>
        </p:txBody>
      </p:sp>
      <p:sp>
        <p:nvSpPr>
          <p:cNvPr id="5" name="Espace réservé de la date 1"/>
          <p:cNvSpPr>
            <a:spLocks noGrp="1"/>
          </p:cNvSpPr>
          <p:nvPr>
            <p:ph type="dt" sz="half" idx="10"/>
          </p:nvPr>
        </p:nvSpPr>
        <p:spPr bwMode="auto"/>
        <p:txBody>
          <a:bodyPr/>
          <a:lstStyle/>
          <a:p>
            <a:pPr>
              <a:defRPr/>
            </a:pPr>
            <a:fld id="{26287AE3-0B5F-B949-B061-B9FC3F25EB01}" type="datetime3">
              <a:rPr lang="fr-FR"/>
              <a:t>08.06.21</a:t>
            </a:fld>
            <a:endParaRPr lang="fr-FR"/>
          </a:p>
        </p:txBody>
      </p:sp>
      <p:sp>
        <p:nvSpPr>
          <p:cNvPr id="6" name="Espace réservé du numéro de diapositive 3"/>
          <p:cNvSpPr>
            <a:spLocks noGrp="1"/>
          </p:cNvSpPr>
          <p:nvPr>
            <p:ph type="sldNum" sz="quarter" idx="12"/>
          </p:nvPr>
        </p:nvSpPr>
        <p:spPr bwMode="auto"/>
        <p:txBody>
          <a:bodyPr/>
          <a:lstStyle/>
          <a:p>
            <a:pPr>
              <a:defRPr/>
            </a:pPr>
            <a:r>
              <a:rPr lang="fr-FR"/>
              <a:t>P </a:t>
            </a:r>
            <a:fld id="{733122C9-A0B9-462F-8757-0847AD287B63}" type="slidenum">
              <a:rPr lang="fr-FR"/>
              <a:t>‹N°›</a:t>
            </a:fld>
            <a:endParaRPr lang="fr-FR"/>
          </a:p>
        </p:txBody>
      </p:sp>
      <p:sp>
        <p:nvSpPr>
          <p:cNvPr id="7" name="Titre 1"/>
          <p:cNvSpPr>
            <a:spLocks noGrp="1"/>
          </p:cNvSpPr>
          <p:nvPr>
            <p:ph type="title" hasCustomPrompt="1"/>
          </p:nvPr>
        </p:nvSpPr>
        <p:spPr bwMode="auto">
          <a:xfrm>
            <a:off x="1313826" y="236517"/>
            <a:ext cx="6122361" cy="698568"/>
          </a:xfrm>
          <a:prstGeom prst="rect">
            <a:avLst/>
          </a:prstGeom>
        </p:spPr>
        <p:txBody>
          <a:bodyPr lIns="0" tIns="0" rIns="0" bIns="0" anchor="b" anchorCtr="0"/>
          <a:lstStyle>
            <a:lvl1pPr>
              <a:defRPr sz="2000" b="0">
                <a:solidFill>
                  <a:schemeClr val="tx1"/>
                </a:solidFill>
                <a:latin typeface="+mj-lt"/>
              </a:defRPr>
            </a:lvl1pPr>
          </a:lstStyle>
          <a:p>
            <a:pPr>
              <a:defRPr/>
            </a:pPr>
            <a:r>
              <a:rPr lang="fr-FR"/>
              <a:t>Titre sur</a:t>
            </a:r>
            <a:br>
              <a:rPr lang="fr-FR"/>
            </a:br>
            <a:r>
              <a:rPr lang="fr-FR"/>
              <a:t>2 lignes maximum</a:t>
            </a:r>
            <a:endParaRPr/>
          </a:p>
        </p:txBody>
      </p:sp>
      <p:sp>
        <p:nvSpPr>
          <p:cNvPr id="8" name="Rectangle 9"/>
          <p:cNvSpPr/>
          <p:nvPr userDrawn="1"/>
        </p:nvSpPr>
        <p:spPr bwMode="auto">
          <a:xfrm>
            <a:off x="810684" y="1717"/>
            <a:ext cx="336000" cy="864000"/>
          </a:xfrm>
          <a:prstGeom prst="rect">
            <a:avLst/>
          </a:prstGeom>
          <a:solidFill>
            <a:srgbClr val="FFD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sz="2400">
              <a:noFill/>
            </a:endParaRPr>
          </a:p>
        </p:txBody>
      </p:sp>
      <p:sp>
        <p:nvSpPr>
          <p:cNvPr id="9" name="Espace réservé du texte 20"/>
          <p:cNvSpPr>
            <a:spLocks noGrp="1"/>
          </p:cNvSpPr>
          <p:nvPr>
            <p:ph type="body" sz="quarter" idx="14" hasCustomPrompt="1"/>
          </p:nvPr>
        </p:nvSpPr>
        <p:spPr bwMode="auto">
          <a:xfrm>
            <a:off x="8099568" y="2162422"/>
            <a:ext cx="1938728" cy="578676"/>
          </a:xfrm>
          <a:prstGeom prst="rect">
            <a:avLst/>
          </a:prstGeom>
          <a:solidFill>
            <a:srgbClr val="E16F34"/>
          </a:solidFill>
        </p:spPr>
        <p:txBody>
          <a:bodyPr wrap="square" lIns="108000" tIns="108000" rIns="108000" bIns="108000">
            <a:noAutofit/>
          </a:bodyPr>
          <a:lstStyle>
            <a:lvl1pPr marL="0" indent="0">
              <a:lnSpc>
                <a:spcPct val="95000"/>
              </a:lnSpc>
              <a:spcBef>
                <a:spcPts val="0"/>
              </a:spcBef>
              <a:buFontTx/>
              <a:buNone/>
              <a:defRPr sz="3733" b="1">
                <a:solidFill>
                  <a:schemeClr val="bg1"/>
                </a:solidFill>
              </a:defRPr>
            </a:lvl1pPr>
          </a:lstStyle>
          <a:p>
            <a:pPr lvl="0">
              <a:defRPr/>
            </a:pPr>
            <a:r>
              <a:rPr lang="fr-FR"/>
              <a:t>0 000</a:t>
            </a:r>
            <a:endParaRPr/>
          </a:p>
        </p:txBody>
      </p:sp>
      <p:sp>
        <p:nvSpPr>
          <p:cNvPr id="10" name="Espace réservé du texte 20"/>
          <p:cNvSpPr>
            <a:spLocks noGrp="1"/>
          </p:cNvSpPr>
          <p:nvPr>
            <p:ph type="body" sz="quarter" idx="16" hasCustomPrompt="1"/>
          </p:nvPr>
        </p:nvSpPr>
        <p:spPr bwMode="auto">
          <a:xfrm>
            <a:off x="8099568" y="2741098"/>
            <a:ext cx="3071317" cy="574767"/>
          </a:xfrm>
          <a:prstGeom prst="rect">
            <a:avLst/>
          </a:prstGeom>
          <a:noFill/>
        </p:spPr>
        <p:txBody>
          <a:bodyPr wrap="square" lIns="108000" tIns="36000" rIns="108000" bIns="0">
            <a:spAutoFit/>
          </a:bodyPr>
          <a:lstStyle>
            <a:lvl1pPr marL="0" indent="0">
              <a:lnSpc>
                <a:spcPct val="95000"/>
              </a:lnSpc>
              <a:spcBef>
                <a:spcPts val="0"/>
              </a:spcBef>
              <a:buFontTx/>
              <a:buNone/>
              <a:defRPr sz="1200" b="1">
                <a:solidFill>
                  <a:schemeClr val="tx1"/>
                </a:solidFill>
              </a:defRPr>
            </a:lvl1pPr>
          </a:lstStyle>
          <a:p>
            <a:pPr lvl="0">
              <a:defRPr/>
            </a:pPr>
            <a:r>
              <a:rPr lang="fr-FR"/>
              <a:t>Texte</a:t>
            </a:r>
            <a:endParaRPr/>
          </a:p>
          <a:p>
            <a:pPr lvl="0">
              <a:defRPr/>
            </a:pPr>
            <a:r>
              <a:rPr lang="fr-FR"/>
              <a:t>sur 3 lignes </a:t>
            </a:r>
            <a:endParaRPr/>
          </a:p>
          <a:p>
            <a:pPr lvl="0">
              <a:defRPr/>
            </a:pPr>
            <a:r>
              <a:rPr lang="fr-FR"/>
              <a:t>maximum</a:t>
            </a:r>
            <a:endParaRPr/>
          </a:p>
        </p:txBody>
      </p:sp>
      <p:sp>
        <p:nvSpPr>
          <p:cNvPr id="11" name="Espace réservé du texte 20"/>
          <p:cNvSpPr>
            <a:spLocks noGrp="1"/>
          </p:cNvSpPr>
          <p:nvPr>
            <p:ph type="body" sz="quarter" idx="17" hasCustomPrompt="1"/>
          </p:nvPr>
        </p:nvSpPr>
        <p:spPr bwMode="auto">
          <a:xfrm>
            <a:off x="8099568" y="3508621"/>
            <a:ext cx="1938728" cy="578676"/>
          </a:xfrm>
          <a:prstGeom prst="rect">
            <a:avLst/>
          </a:prstGeom>
          <a:solidFill>
            <a:srgbClr val="E16F34"/>
          </a:solidFill>
        </p:spPr>
        <p:txBody>
          <a:bodyPr wrap="square" lIns="108000" tIns="108000" rIns="108000" bIns="108000">
            <a:noAutofit/>
          </a:bodyPr>
          <a:lstStyle>
            <a:lvl1pPr marL="0" indent="0">
              <a:lnSpc>
                <a:spcPct val="95000"/>
              </a:lnSpc>
              <a:spcBef>
                <a:spcPts val="0"/>
              </a:spcBef>
              <a:buFontTx/>
              <a:buNone/>
              <a:defRPr sz="3733" b="1">
                <a:solidFill>
                  <a:schemeClr val="bg1"/>
                </a:solidFill>
              </a:defRPr>
            </a:lvl1pPr>
          </a:lstStyle>
          <a:p>
            <a:pPr lvl="0">
              <a:defRPr/>
            </a:pPr>
            <a:r>
              <a:rPr lang="fr-FR"/>
              <a:t>0 000</a:t>
            </a:r>
            <a:endParaRPr/>
          </a:p>
        </p:txBody>
      </p:sp>
      <p:sp>
        <p:nvSpPr>
          <p:cNvPr id="12" name="Espace réservé du texte 20"/>
          <p:cNvSpPr>
            <a:spLocks noGrp="1"/>
          </p:cNvSpPr>
          <p:nvPr>
            <p:ph type="body" sz="quarter" idx="18" hasCustomPrompt="1"/>
          </p:nvPr>
        </p:nvSpPr>
        <p:spPr bwMode="auto">
          <a:xfrm>
            <a:off x="8099568" y="4087297"/>
            <a:ext cx="3071317" cy="574767"/>
          </a:xfrm>
          <a:prstGeom prst="rect">
            <a:avLst/>
          </a:prstGeom>
          <a:noFill/>
        </p:spPr>
        <p:txBody>
          <a:bodyPr wrap="square" lIns="108000" tIns="36000" rIns="108000" bIns="0">
            <a:spAutoFit/>
          </a:bodyPr>
          <a:lstStyle>
            <a:lvl1pPr marL="0" indent="0">
              <a:lnSpc>
                <a:spcPct val="95000"/>
              </a:lnSpc>
              <a:spcBef>
                <a:spcPts val="0"/>
              </a:spcBef>
              <a:buFontTx/>
              <a:buNone/>
              <a:defRPr sz="1200" b="1">
                <a:solidFill>
                  <a:schemeClr val="tx1"/>
                </a:solidFill>
              </a:defRPr>
            </a:lvl1pPr>
          </a:lstStyle>
          <a:p>
            <a:pPr lvl="0">
              <a:defRPr/>
            </a:pPr>
            <a:r>
              <a:rPr lang="fr-FR"/>
              <a:t>Texte</a:t>
            </a:r>
            <a:endParaRPr/>
          </a:p>
          <a:p>
            <a:pPr lvl="0">
              <a:defRPr/>
            </a:pPr>
            <a:r>
              <a:rPr lang="fr-FR"/>
              <a:t>sur 3 lignes </a:t>
            </a:r>
            <a:endParaRPr/>
          </a:p>
          <a:p>
            <a:pPr lvl="0">
              <a:defRPr/>
            </a:pPr>
            <a:r>
              <a:rPr lang="fr-FR"/>
              <a:t>maximum</a:t>
            </a:r>
            <a:endParaRPr/>
          </a:p>
        </p:txBody>
      </p:sp>
      <p:sp>
        <p:nvSpPr>
          <p:cNvPr id="13" name="Espace réservé du texte 20"/>
          <p:cNvSpPr>
            <a:spLocks noGrp="1"/>
          </p:cNvSpPr>
          <p:nvPr>
            <p:ph type="body" sz="quarter" idx="19" hasCustomPrompt="1"/>
          </p:nvPr>
        </p:nvSpPr>
        <p:spPr bwMode="auto">
          <a:xfrm>
            <a:off x="8099568" y="4846554"/>
            <a:ext cx="1938728" cy="578676"/>
          </a:xfrm>
          <a:prstGeom prst="rect">
            <a:avLst/>
          </a:prstGeom>
          <a:solidFill>
            <a:srgbClr val="E16F34"/>
          </a:solidFill>
        </p:spPr>
        <p:txBody>
          <a:bodyPr wrap="square" lIns="108000" tIns="108000" rIns="108000" bIns="108000">
            <a:noAutofit/>
          </a:bodyPr>
          <a:lstStyle>
            <a:lvl1pPr marL="0" indent="0">
              <a:lnSpc>
                <a:spcPct val="95000"/>
              </a:lnSpc>
              <a:spcBef>
                <a:spcPts val="0"/>
              </a:spcBef>
              <a:buFontTx/>
              <a:buNone/>
              <a:defRPr sz="3733" b="1">
                <a:solidFill>
                  <a:schemeClr val="bg1"/>
                </a:solidFill>
              </a:defRPr>
            </a:lvl1pPr>
          </a:lstStyle>
          <a:p>
            <a:pPr lvl="0">
              <a:defRPr/>
            </a:pPr>
            <a:r>
              <a:rPr lang="fr-FR"/>
              <a:t>0 000</a:t>
            </a:r>
            <a:endParaRPr/>
          </a:p>
        </p:txBody>
      </p:sp>
      <p:sp>
        <p:nvSpPr>
          <p:cNvPr id="14" name="Espace réservé du texte 20"/>
          <p:cNvSpPr>
            <a:spLocks noGrp="1"/>
          </p:cNvSpPr>
          <p:nvPr>
            <p:ph type="body" sz="quarter" idx="20" hasCustomPrompt="1"/>
          </p:nvPr>
        </p:nvSpPr>
        <p:spPr bwMode="auto">
          <a:xfrm>
            <a:off x="8099568" y="5425230"/>
            <a:ext cx="3071317" cy="574767"/>
          </a:xfrm>
          <a:prstGeom prst="rect">
            <a:avLst/>
          </a:prstGeom>
          <a:noFill/>
        </p:spPr>
        <p:txBody>
          <a:bodyPr wrap="square" lIns="108000" tIns="36000" rIns="108000" bIns="0">
            <a:spAutoFit/>
          </a:bodyPr>
          <a:lstStyle>
            <a:lvl1pPr marL="0" indent="0">
              <a:lnSpc>
                <a:spcPct val="95000"/>
              </a:lnSpc>
              <a:spcBef>
                <a:spcPts val="0"/>
              </a:spcBef>
              <a:buFontTx/>
              <a:buNone/>
              <a:defRPr sz="1200" b="1">
                <a:solidFill>
                  <a:schemeClr val="tx1"/>
                </a:solidFill>
              </a:defRPr>
            </a:lvl1pPr>
          </a:lstStyle>
          <a:p>
            <a:pPr lvl="0">
              <a:defRPr/>
            </a:pPr>
            <a:r>
              <a:rPr lang="fr-FR"/>
              <a:t>Texte</a:t>
            </a:r>
            <a:endParaRPr/>
          </a:p>
          <a:p>
            <a:pPr lvl="0">
              <a:defRPr/>
            </a:pPr>
            <a:r>
              <a:rPr lang="fr-FR"/>
              <a:t>sur 3 lignes </a:t>
            </a:r>
            <a:endParaRPr/>
          </a:p>
          <a:p>
            <a:pPr lvl="0">
              <a:defRPr/>
            </a:pPr>
            <a:r>
              <a:rPr lang="fr-FR"/>
              <a:t>maximum</a:t>
            </a:r>
            <a:endParaRPr/>
          </a:p>
        </p:txBody>
      </p:sp>
      <p:sp>
        <p:nvSpPr>
          <p:cNvPr id="15" name="Espace réservé du texte 22"/>
          <p:cNvSpPr>
            <a:spLocks noGrp="1"/>
          </p:cNvSpPr>
          <p:nvPr>
            <p:ph type="body" sz="quarter" idx="15" hasCustomPrompt="1"/>
          </p:nvPr>
        </p:nvSpPr>
        <p:spPr bwMode="auto">
          <a:xfrm>
            <a:off x="8099569" y="1439998"/>
            <a:ext cx="3072199" cy="574767"/>
          </a:xfrm>
          <a:prstGeom prst="rect">
            <a:avLst/>
          </a:prstGeom>
        </p:spPr>
        <p:txBody>
          <a:bodyPr lIns="0" tIns="0" rIns="0" bIns="0"/>
          <a:lstStyle>
            <a:lvl1pPr marL="0" indent="0">
              <a:spcBef>
                <a:spcPts val="0"/>
              </a:spcBef>
              <a:buFontTx/>
              <a:buNone/>
              <a:defRPr sz="2133" b="1" i="0">
                <a:solidFill>
                  <a:schemeClr val="tx1"/>
                </a:solidFill>
                <a:latin typeface="+mn-lt"/>
              </a:defRPr>
            </a:lvl1pPr>
            <a:lvl2pPr marL="609585" indent="0">
              <a:buClr>
                <a:schemeClr val="accent4"/>
              </a:buClr>
              <a:buFontTx/>
              <a:buNone/>
              <a:defRPr sz="1800">
                <a:solidFill>
                  <a:schemeClr val="bg2"/>
                </a:solidFill>
                <a:latin typeface="+mn-lt"/>
              </a:defRPr>
            </a:lvl2pPr>
            <a:lvl3pPr marL="1676358" indent="-457189">
              <a:buFont typeface="Arial"/>
              <a:buChar char="•"/>
              <a:defRPr sz="1800">
                <a:solidFill>
                  <a:schemeClr val="bg2"/>
                </a:solidFill>
                <a:latin typeface="+mn-lt"/>
              </a:defRPr>
            </a:lvl3pPr>
            <a:lvl4pPr marL="2209745" indent="-380990">
              <a:buClr>
                <a:schemeClr val="tx2"/>
              </a:buClr>
              <a:buFont typeface="Wingdings"/>
              <a:buChar char="ü"/>
              <a:defRPr sz="1800">
                <a:solidFill>
                  <a:schemeClr val="bg2"/>
                </a:solidFill>
                <a:latin typeface="+mn-lt"/>
              </a:defRPr>
            </a:lvl4pPr>
            <a:lvl5pPr marL="2438339" indent="0">
              <a:buClr>
                <a:schemeClr val="tx2"/>
              </a:buClr>
              <a:buFontTx/>
              <a:buNone/>
              <a:defRPr sz="1800">
                <a:solidFill>
                  <a:schemeClr val="bg2"/>
                </a:solidFill>
                <a:latin typeface="+mn-lt"/>
              </a:defRPr>
            </a:lvl5pPr>
          </a:lstStyle>
          <a:p>
            <a:pPr lvl="0">
              <a:defRPr/>
            </a:pPr>
            <a:r>
              <a:rPr lang="fr-FR"/>
              <a:t>Chiffres clés</a:t>
            </a:r>
            <a:endParaRPr/>
          </a:p>
        </p:txBody>
      </p:sp>
      <p:pic>
        <p:nvPicPr>
          <p:cNvPr id="16" name="Image 6"/>
          <p:cNvPicPr>
            <a:picLocks noChangeAspect="1"/>
          </p:cNvPicPr>
          <p:nvPr userDrawn="1"/>
        </p:nvPicPr>
        <p:blipFill>
          <a:blip r:embed="rId2"/>
          <a:stretch/>
        </p:blipFill>
        <p:spPr bwMode="gray">
          <a:xfrm>
            <a:off x="125740" y="5936627"/>
            <a:ext cx="1016161" cy="784387"/>
          </a:xfrm>
          <a:prstGeom prst="rect">
            <a:avLst/>
          </a:prstGeom>
          <a:ln>
            <a:noFill/>
          </a:ln>
        </p:spPr>
      </p:pic>
      <p:sp>
        <p:nvSpPr>
          <p:cNvPr id="17" name="Rectangle 23"/>
          <p:cNvSpPr/>
          <p:nvPr userDrawn="1"/>
        </p:nvSpPr>
        <p:spPr bwMode="gray">
          <a:xfrm>
            <a:off x="7436187" y="6661007"/>
            <a:ext cx="4755813" cy="196992"/>
          </a:xfrm>
          <a:prstGeom prst="rect">
            <a:avLst/>
          </a:prstGeom>
          <a:solidFill>
            <a:srgbClr val="88B1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sz="2400"/>
          </a:p>
        </p:txBody>
      </p:sp>
    </p:spTree>
    <p:extLst>
      <p:ext uri="{BB962C8B-B14F-4D97-AF65-F5344CB8AC3E}">
        <p14:creationId xmlns:p14="http://schemas.microsoft.com/office/powerpoint/2010/main" val="156561149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PhAnim="0" preserve="1" userDrawn="1">
  <p:cSld name="Texte + 3 chiffres">
    <p:spTree>
      <p:nvGrpSpPr>
        <p:cNvPr id="1" name=""/>
        <p:cNvGrpSpPr/>
        <p:nvPr/>
      </p:nvGrpSpPr>
      <p:grpSpPr bwMode="auto">
        <a:xfrm>
          <a:off x="0" y="0"/>
          <a:ext cx="0" cy="0"/>
          <a:chOff x="0" y="0"/>
          <a:chExt cx="0" cy="0"/>
        </a:xfrm>
      </p:grpSpPr>
      <p:sp>
        <p:nvSpPr>
          <p:cNvPr id="4" name="Espace réservé de la date 1"/>
          <p:cNvSpPr>
            <a:spLocks noGrp="1"/>
          </p:cNvSpPr>
          <p:nvPr>
            <p:ph type="dt" sz="half" idx="10"/>
          </p:nvPr>
        </p:nvSpPr>
        <p:spPr bwMode="auto"/>
        <p:txBody>
          <a:bodyPr/>
          <a:lstStyle/>
          <a:p>
            <a:pPr>
              <a:defRPr/>
            </a:pPr>
            <a:fld id="{26287AE3-0B5F-B949-B061-B9FC3F25EB01}" type="datetime3">
              <a:rPr lang="fr-FR"/>
              <a:t>08.06.21</a:t>
            </a:fld>
            <a:endParaRPr lang="fr-FR"/>
          </a:p>
        </p:txBody>
      </p:sp>
      <p:sp>
        <p:nvSpPr>
          <p:cNvPr id="5" name="Espace réservé du numéro de diapositive 3"/>
          <p:cNvSpPr>
            <a:spLocks noGrp="1"/>
          </p:cNvSpPr>
          <p:nvPr>
            <p:ph type="sldNum" sz="quarter" idx="12"/>
          </p:nvPr>
        </p:nvSpPr>
        <p:spPr bwMode="auto"/>
        <p:txBody>
          <a:bodyPr/>
          <a:lstStyle/>
          <a:p>
            <a:pPr>
              <a:defRPr/>
            </a:pPr>
            <a:r>
              <a:rPr lang="fr-FR"/>
              <a:t>P </a:t>
            </a:r>
            <a:fld id="{733122C9-A0B9-462F-8757-0847AD287B63}" type="slidenum">
              <a:rPr lang="fr-FR"/>
              <a:t>‹N°›</a:t>
            </a:fld>
            <a:endParaRPr lang="fr-FR"/>
          </a:p>
        </p:txBody>
      </p:sp>
      <p:sp>
        <p:nvSpPr>
          <p:cNvPr id="6" name="Titre 1"/>
          <p:cNvSpPr>
            <a:spLocks noGrp="1"/>
          </p:cNvSpPr>
          <p:nvPr>
            <p:ph type="title" hasCustomPrompt="1"/>
          </p:nvPr>
        </p:nvSpPr>
        <p:spPr bwMode="auto">
          <a:xfrm>
            <a:off x="1313826" y="236517"/>
            <a:ext cx="6122361" cy="698568"/>
          </a:xfrm>
          <a:prstGeom prst="rect">
            <a:avLst/>
          </a:prstGeom>
        </p:spPr>
        <p:txBody>
          <a:bodyPr lIns="0" tIns="0" rIns="0" bIns="0" anchor="b" anchorCtr="0"/>
          <a:lstStyle>
            <a:lvl1pPr>
              <a:defRPr sz="2000" b="0">
                <a:solidFill>
                  <a:schemeClr val="tx1"/>
                </a:solidFill>
                <a:latin typeface="+mj-lt"/>
              </a:defRPr>
            </a:lvl1pPr>
          </a:lstStyle>
          <a:p>
            <a:pPr>
              <a:defRPr/>
            </a:pPr>
            <a:r>
              <a:rPr lang="fr-FR"/>
              <a:t>Titre sur</a:t>
            </a:r>
            <a:br>
              <a:rPr lang="fr-FR"/>
            </a:br>
            <a:r>
              <a:rPr lang="fr-FR"/>
              <a:t>2 lignes maximum</a:t>
            </a:r>
            <a:endParaRPr/>
          </a:p>
        </p:txBody>
      </p:sp>
      <p:sp>
        <p:nvSpPr>
          <p:cNvPr id="7" name="Rectangle 9"/>
          <p:cNvSpPr/>
          <p:nvPr userDrawn="1"/>
        </p:nvSpPr>
        <p:spPr bwMode="auto">
          <a:xfrm>
            <a:off x="810684" y="1717"/>
            <a:ext cx="336000" cy="864000"/>
          </a:xfrm>
          <a:prstGeom prst="rect">
            <a:avLst/>
          </a:prstGeom>
          <a:solidFill>
            <a:srgbClr val="FFD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sz="2400">
              <a:noFill/>
            </a:endParaRPr>
          </a:p>
        </p:txBody>
      </p:sp>
      <p:sp>
        <p:nvSpPr>
          <p:cNvPr id="8" name="Espace réservé du texte 20"/>
          <p:cNvSpPr>
            <a:spLocks noGrp="1"/>
          </p:cNvSpPr>
          <p:nvPr>
            <p:ph type="body" sz="quarter" idx="14" hasCustomPrompt="1"/>
          </p:nvPr>
        </p:nvSpPr>
        <p:spPr bwMode="auto">
          <a:xfrm>
            <a:off x="7321516" y="1844043"/>
            <a:ext cx="1938728" cy="578676"/>
          </a:xfrm>
          <a:prstGeom prst="rect">
            <a:avLst/>
          </a:prstGeom>
          <a:solidFill>
            <a:srgbClr val="E16F34"/>
          </a:solidFill>
        </p:spPr>
        <p:txBody>
          <a:bodyPr wrap="square" lIns="108000" tIns="108000" rIns="108000" bIns="108000">
            <a:noAutofit/>
          </a:bodyPr>
          <a:lstStyle>
            <a:lvl1pPr marL="0" indent="0">
              <a:lnSpc>
                <a:spcPct val="95000"/>
              </a:lnSpc>
              <a:spcBef>
                <a:spcPts val="0"/>
              </a:spcBef>
              <a:buFontTx/>
              <a:buNone/>
              <a:defRPr sz="3733" b="1">
                <a:solidFill>
                  <a:schemeClr val="bg1"/>
                </a:solidFill>
              </a:defRPr>
            </a:lvl1pPr>
          </a:lstStyle>
          <a:p>
            <a:pPr lvl="0">
              <a:defRPr/>
            </a:pPr>
            <a:r>
              <a:rPr lang="fr-FR"/>
              <a:t>0 000</a:t>
            </a:r>
            <a:endParaRPr/>
          </a:p>
        </p:txBody>
      </p:sp>
      <p:sp>
        <p:nvSpPr>
          <p:cNvPr id="9" name="Espace réservé du texte 20"/>
          <p:cNvSpPr>
            <a:spLocks noGrp="1"/>
          </p:cNvSpPr>
          <p:nvPr>
            <p:ph type="body" sz="quarter" idx="16" hasCustomPrompt="1"/>
          </p:nvPr>
        </p:nvSpPr>
        <p:spPr bwMode="auto">
          <a:xfrm>
            <a:off x="7321516" y="2422719"/>
            <a:ext cx="3071317" cy="574767"/>
          </a:xfrm>
          <a:prstGeom prst="rect">
            <a:avLst/>
          </a:prstGeom>
          <a:noFill/>
        </p:spPr>
        <p:txBody>
          <a:bodyPr wrap="square" lIns="108000" tIns="36000" rIns="108000" bIns="0">
            <a:spAutoFit/>
          </a:bodyPr>
          <a:lstStyle>
            <a:lvl1pPr marL="0" indent="0">
              <a:lnSpc>
                <a:spcPct val="95000"/>
              </a:lnSpc>
              <a:spcBef>
                <a:spcPts val="0"/>
              </a:spcBef>
              <a:buFontTx/>
              <a:buNone/>
              <a:defRPr sz="1200" b="1">
                <a:solidFill>
                  <a:schemeClr val="tx1"/>
                </a:solidFill>
              </a:defRPr>
            </a:lvl1pPr>
          </a:lstStyle>
          <a:p>
            <a:pPr lvl="0">
              <a:defRPr/>
            </a:pPr>
            <a:r>
              <a:rPr lang="fr-FR"/>
              <a:t>Texte</a:t>
            </a:r>
            <a:endParaRPr/>
          </a:p>
          <a:p>
            <a:pPr lvl="0">
              <a:defRPr/>
            </a:pPr>
            <a:r>
              <a:rPr lang="fr-FR"/>
              <a:t>sur 3 lignes </a:t>
            </a:r>
            <a:endParaRPr/>
          </a:p>
          <a:p>
            <a:pPr lvl="0">
              <a:defRPr/>
            </a:pPr>
            <a:r>
              <a:rPr lang="fr-FR"/>
              <a:t>maximum</a:t>
            </a:r>
            <a:endParaRPr/>
          </a:p>
        </p:txBody>
      </p:sp>
      <p:sp>
        <p:nvSpPr>
          <p:cNvPr id="10" name="Espace réservé du texte 20"/>
          <p:cNvSpPr>
            <a:spLocks noGrp="1"/>
          </p:cNvSpPr>
          <p:nvPr>
            <p:ph type="body" sz="quarter" idx="17" hasCustomPrompt="1"/>
          </p:nvPr>
        </p:nvSpPr>
        <p:spPr bwMode="auto">
          <a:xfrm>
            <a:off x="7321516" y="3345301"/>
            <a:ext cx="1938728" cy="578676"/>
          </a:xfrm>
          <a:prstGeom prst="rect">
            <a:avLst/>
          </a:prstGeom>
          <a:solidFill>
            <a:srgbClr val="E16F34"/>
          </a:solidFill>
        </p:spPr>
        <p:txBody>
          <a:bodyPr wrap="square" lIns="108000" tIns="108000" rIns="108000" bIns="108000">
            <a:noAutofit/>
          </a:bodyPr>
          <a:lstStyle>
            <a:lvl1pPr marL="0" indent="0">
              <a:lnSpc>
                <a:spcPct val="95000"/>
              </a:lnSpc>
              <a:spcBef>
                <a:spcPts val="0"/>
              </a:spcBef>
              <a:buFontTx/>
              <a:buNone/>
              <a:defRPr sz="3733" b="1">
                <a:solidFill>
                  <a:schemeClr val="bg1"/>
                </a:solidFill>
              </a:defRPr>
            </a:lvl1pPr>
          </a:lstStyle>
          <a:p>
            <a:pPr lvl="0">
              <a:defRPr/>
            </a:pPr>
            <a:r>
              <a:rPr lang="fr-FR"/>
              <a:t>0 000</a:t>
            </a:r>
            <a:endParaRPr/>
          </a:p>
        </p:txBody>
      </p:sp>
      <p:sp>
        <p:nvSpPr>
          <p:cNvPr id="11" name="Espace réservé du texte 20"/>
          <p:cNvSpPr>
            <a:spLocks noGrp="1"/>
          </p:cNvSpPr>
          <p:nvPr>
            <p:ph type="body" sz="quarter" idx="18" hasCustomPrompt="1"/>
          </p:nvPr>
        </p:nvSpPr>
        <p:spPr bwMode="auto">
          <a:xfrm>
            <a:off x="7321516" y="3923977"/>
            <a:ext cx="3071317" cy="574767"/>
          </a:xfrm>
          <a:prstGeom prst="rect">
            <a:avLst/>
          </a:prstGeom>
          <a:noFill/>
        </p:spPr>
        <p:txBody>
          <a:bodyPr wrap="square" lIns="108000" tIns="36000" rIns="108000" bIns="0">
            <a:spAutoFit/>
          </a:bodyPr>
          <a:lstStyle>
            <a:lvl1pPr marL="0" indent="0">
              <a:lnSpc>
                <a:spcPct val="95000"/>
              </a:lnSpc>
              <a:spcBef>
                <a:spcPts val="0"/>
              </a:spcBef>
              <a:buFontTx/>
              <a:buNone/>
              <a:defRPr sz="1200" b="1">
                <a:solidFill>
                  <a:schemeClr val="tx1"/>
                </a:solidFill>
              </a:defRPr>
            </a:lvl1pPr>
          </a:lstStyle>
          <a:p>
            <a:pPr lvl="0">
              <a:defRPr/>
            </a:pPr>
            <a:r>
              <a:rPr lang="fr-FR"/>
              <a:t>Texte</a:t>
            </a:r>
            <a:endParaRPr/>
          </a:p>
          <a:p>
            <a:pPr lvl="0">
              <a:defRPr/>
            </a:pPr>
            <a:r>
              <a:rPr lang="fr-FR"/>
              <a:t>sur 3 lignes </a:t>
            </a:r>
            <a:endParaRPr/>
          </a:p>
          <a:p>
            <a:pPr lvl="0">
              <a:defRPr/>
            </a:pPr>
            <a:r>
              <a:rPr lang="fr-FR"/>
              <a:t>maximum</a:t>
            </a:r>
            <a:endParaRPr/>
          </a:p>
        </p:txBody>
      </p:sp>
      <p:sp>
        <p:nvSpPr>
          <p:cNvPr id="12" name="Espace réservé du texte 20"/>
          <p:cNvSpPr>
            <a:spLocks noGrp="1"/>
          </p:cNvSpPr>
          <p:nvPr>
            <p:ph type="body" sz="quarter" idx="19" hasCustomPrompt="1"/>
          </p:nvPr>
        </p:nvSpPr>
        <p:spPr bwMode="auto">
          <a:xfrm>
            <a:off x="7321516" y="4846558"/>
            <a:ext cx="1938728" cy="578676"/>
          </a:xfrm>
          <a:prstGeom prst="rect">
            <a:avLst/>
          </a:prstGeom>
          <a:solidFill>
            <a:srgbClr val="E16F34"/>
          </a:solidFill>
        </p:spPr>
        <p:txBody>
          <a:bodyPr wrap="square" lIns="108000" tIns="108000" rIns="108000" bIns="108000">
            <a:noAutofit/>
          </a:bodyPr>
          <a:lstStyle>
            <a:lvl1pPr marL="0" indent="0">
              <a:lnSpc>
                <a:spcPct val="95000"/>
              </a:lnSpc>
              <a:spcBef>
                <a:spcPts val="0"/>
              </a:spcBef>
              <a:buFontTx/>
              <a:buNone/>
              <a:defRPr sz="3733" b="1">
                <a:solidFill>
                  <a:schemeClr val="bg1"/>
                </a:solidFill>
              </a:defRPr>
            </a:lvl1pPr>
          </a:lstStyle>
          <a:p>
            <a:pPr lvl="0">
              <a:defRPr/>
            </a:pPr>
            <a:r>
              <a:rPr lang="fr-FR"/>
              <a:t>0 000</a:t>
            </a:r>
            <a:endParaRPr/>
          </a:p>
        </p:txBody>
      </p:sp>
      <p:sp>
        <p:nvSpPr>
          <p:cNvPr id="13" name="Espace réservé du texte 20"/>
          <p:cNvSpPr>
            <a:spLocks noGrp="1"/>
          </p:cNvSpPr>
          <p:nvPr>
            <p:ph type="body" sz="quarter" idx="20" hasCustomPrompt="1"/>
          </p:nvPr>
        </p:nvSpPr>
        <p:spPr bwMode="auto">
          <a:xfrm>
            <a:off x="7321516" y="5425234"/>
            <a:ext cx="3071317" cy="574767"/>
          </a:xfrm>
          <a:prstGeom prst="rect">
            <a:avLst/>
          </a:prstGeom>
          <a:noFill/>
        </p:spPr>
        <p:txBody>
          <a:bodyPr wrap="square" lIns="108000" tIns="36000" rIns="108000" bIns="0">
            <a:spAutoFit/>
          </a:bodyPr>
          <a:lstStyle>
            <a:lvl1pPr marL="0" indent="0">
              <a:lnSpc>
                <a:spcPct val="95000"/>
              </a:lnSpc>
              <a:spcBef>
                <a:spcPts val="0"/>
              </a:spcBef>
              <a:buFontTx/>
              <a:buNone/>
              <a:defRPr sz="1200" b="1">
                <a:solidFill>
                  <a:schemeClr val="tx1"/>
                </a:solidFill>
              </a:defRPr>
            </a:lvl1pPr>
          </a:lstStyle>
          <a:p>
            <a:pPr lvl="0">
              <a:defRPr/>
            </a:pPr>
            <a:r>
              <a:rPr lang="fr-FR"/>
              <a:t>Texte</a:t>
            </a:r>
            <a:endParaRPr/>
          </a:p>
          <a:p>
            <a:pPr lvl="0">
              <a:defRPr/>
            </a:pPr>
            <a:r>
              <a:rPr lang="fr-FR"/>
              <a:t>sur 3 lignes </a:t>
            </a:r>
            <a:endParaRPr/>
          </a:p>
          <a:p>
            <a:pPr lvl="0">
              <a:defRPr/>
            </a:pPr>
            <a:r>
              <a:rPr lang="fr-FR"/>
              <a:t>maximum</a:t>
            </a:r>
            <a:endParaRPr/>
          </a:p>
        </p:txBody>
      </p:sp>
      <p:pic>
        <p:nvPicPr>
          <p:cNvPr id="14" name="Image 6"/>
          <p:cNvPicPr>
            <a:picLocks noChangeAspect="1"/>
          </p:cNvPicPr>
          <p:nvPr userDrawn="1"/>
        </p:nvPicPr>
        <p:blipFill>
          <a:blip r:embed="rId2"/>
          <a:stretch/>
        </p:blipFill>
        <p:spPr bwMode="gray">
          <a:xfrm>
            <a:off x="125740" y="5936627"/>
            <a:ext cx="1016161" cy="784387"/>
          </a:xfrm>
          <a:prstGeom prst="rect">
            <a:avLst/>
          </a:prstGeom>
          <a:ln>
            <a:noFill/>
          </a:ln>
        </p:spPr>
      </p:pic>
      <p:sp>
        <p:nvSpPr>
          <p:cNvPr id="15" name="Rectangle 23"/>
          <p:cNvSpPr/>
          <p:nvPr userDrawn="1"/>
        </p:nvSpPr>
        <p:spPr bwMode="gray">
          <a:xfrm>
            <a:off x="7436187" y="6661007"/>
            <a:ext cx="4755813" cy="196992"/>
          </a:xfrm>
          <a:prstGeom prst="rect">
            <a:avLst/>
          </a:prstGeom>
          <a:solidFill>
            <a:srgbClr val="88B1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sz="2400"/>
          </a:p>
        </p:txBody>
      </p:sp>
      <p:sp>
        <p:nvSpPr>
          <p:cNvPr id="16" name="Espace réservé du texte 22"/>
          <p:cNvSpPr>
            <a:spLocks noGrp="1"/>
          </p:cNvSpPr>
          <p:nvPr>
            <p:ph type="body" sz="quarter" idx="21" hasCustomPrompt="1"/>
          </p:nvPr>
        </p:nvSpPr>
        <p:spPr bwMode="auto">
          <a:xfrm>
            <a:off x="810686" y="1440000"/>
            <a:ext cx="5963751" cy="4560000"/>
          </a:xfrm>
          <a:prstGeom prst="rect">
            <a:avLst/>
          </a:prstGeom>
        </p:spPr>
        <p:txBody>
          <a:bodyPr lIns="0" tIns="0" rIns="0" bIns="0"/>
          <a:lstStyle>
            <a:lvl1pPr marL="0" marR="0" indent="0" algn="l" defTabSz="1219170">
              <a:lnSpc>
                <a:spcPct val="90000"/>
              </a:lnSpc>
              <a:spcBef>
                <a:spcPts val="1333"/>
              </a:spcBef>
              <a:spcAft>
                <a:spcPts val="0"/>
              </a:spcAft>
              <a:buClr>
                <a:schemeClr val="tx2"/>
              </a:buClr>
              <a:buSzTx/>
              <a:buFontTx/>
              <a:buNone/>
              <a:defRPr sz="2133" b="1" i="0">
                <a:solidFill>
                  <a:schemeClr val="tx1"/>
                </a:solidFill>
                <a:latin typeface="+mn-lt"/>
              </a:defRPr>
            </a:lvl1pPr>
            <a:lvl2pPr marL="914377" indent="-304792">
              <a:buClrTx/>
              <a:buFont typeface="Wingdings"/>
              <a:buChar char="§"/>
              <a:defRPr sz="1800">
                <a:solidFill>
                  <a:schemeClr val="tx1"/>
                </a:solidFill>
                <a:latin typeface="+mn-lt"/>
              </a:defRPr>
            </a:lvl2pPr>
            <a:lvl3pPr marL="1676358" indent="-457189">
              <a:buClrTx/>
              <a:buFont typeface="Arial"/>
              <a:buChar char="•"/>
              <a:defRPr sz="1800">
                <a:solidFill>
                  <a:schemeClr val="tx1"/>
                </a:solidFill>
                <a:latin typeface="+mn-lt"/>
              </a:defRPr>
            </a:lvl3pPr>
            <a:lvl4pPr marL="2209745" indent="-380990">
              <a:buClrTx/>
              <a:buFont typeface="Wingdings"/>
              <a:buChar char="ü"/>
              <a:defRPr sz="1800">
                <a:solidFill>
                  <a:schemeClr val="tx1"/>
                </a:solidFill>
                <a:latin typeface="+mn-lt"/>
              </a:defRPr>
            </a:lvl4pPr>
            <a:lvl5pPr marL="2438339" indent="0">
              <a:buClr>
                <a:schemeClr val="tx2"/>
              </a:buClr>
              <a:buFontTx/>
              <a:buNone/>
              <a:defRPr sz="1800">
                <a:solidFill>
                  <a:schemeClr val="tx1"/>
                </a:solidFill>
                <a:latin typeface="+mn-lt"/>
              </a:defRPr>
            </a:lvl5pPr>
          </a:lstStyle>
          <a:p>
            <a:pPr marL="0" lvl="0" indent="0" algn="l" defTabSz="1219170">
              <a:lnSpc>
                <a:spcPct val="90000"/>
              </a:lnSpc>
              <a:spcBef>
                <a:spcPts val="1333"/>
              </a:spcBef>
              <a:buClr>
                <a:schemeClr val="tx2"/>
              </a:buClr>
              <a:buFontTx/>
              <a:buNone/>
              <a:defRPr/>
            </a:pPr>
            <a:r>
              <a:rPr lang="fr-FR"/>
              <a:t>Cliquez pour insérer du texte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a:p>
        </p:txBody>
      </p:sp>
    </p:spTree>
    <p:extLst>
      <p:ext uri="{BB962C8B-B14F-4D97-AF65-F5344CB8AC3E}">
        <p14:creationId xmlns:p14="http://schemas.microsoft.com/office/powerpoint/2010/main" val="318435227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PhAnim="0" preserve="1" userDrawn="1">
  <p:cSld name="Texte + 5 chiffres">
    <p:spTree>
      <p:nvGrpSpPr>
        <p:cNvPr id="1" name=""/>
        <p:cNvGrpSpPr/>
        <p:nvPr/>
      </p:nvGrpSpPr>
      <p:grpSpPr bwMode="auto">
        <a:xfrm>
          <a:off x="0" y="0"/>
          <a:ext cx="0" cy="0"/>
          <a:chOff x="0" y="0"/>
          <a:chExt cx="0" cy="0"/>
        </a:xfrm>
      </p:grpSpPr>
      <p:sp>
        <p:nvSpPr>
          <p:cNvPr id="4" name="Espace réservé de la date 1"/>
          <p:cNvSpPr>
            <a:spLocks noGrp="1"/>
          </p:cNvSpPr>
          <p:nvPr>
            <p:ph type="dt" sz="half" idx="10"/>
          </p:nvPr>
        </p:nvSpPr>
        <p:spPr bwMode="auto"/>
        <p:txBody>
          <a:bodyPr/>
          <a:lstStyle/>
          <a:p>
            <a:pPr>
              <a:defRPr/>
            </a:pPr>
            <a:fld id="{26287AE3-0B5F-B949-B061-B9FC3F25EB01}" type="datetime3">
              <a:rPr lang="fr-FR"/>
              <a:t>08.06.21</a:t>
            </a:fld>
            <a:endParaRPr lang="fr-FR"/>
          </a:p>
        </p:txBody>
      </p:sp>
      <p:sp>
        <p:nvSpPr>
          <p:cNvPr id="5" name="Espace réservé du numéro de diapositive 3"/>
          <p:cNvSpPr>
            <a:spLocks noGrp="1"/>
          </p:cNvSpPr>
          <p:nvPr>
            <p:ph type="sldNum" sz="quarter" idx="12"/>
          </p:nvPr>
        </p:nvSpPr>
        <p:spPr bwMode="auto"/>
        <p:txBody>
          <a:bodyPr/>
          <a:lstStyle/>
          <a:p>
            <a:pPr>
              <a:defRPr/>
            </a:pPr>
            <a:r>
              <a:rPr lang="fr-FR"/>
              <a:t>P </a:t>
            </a:r>
            <a:fld id="{733122C9-A0B9-462F-8757-0847AD287B63}" type="slidenum">
              <a:rPr lang="fr-FR"/>
              <a:t>‹N°›</a:t>
            </a:fld>
            <a:endParaRPr lang="fr-FR"/>
          </a:p>
        </p:txBody>
      </p:sp>
      <p:sp>
        <p:nvSpPr>
          <p:cNvPr id="6" name="Titre 1"/>
          <p:cNvSpPr>
            <a:spLocks noGrp="1"/>
          </p:cNvSpPr>
          <p:nvPr>
            <p:ph type="title" hasCustomPrompt="1"/>
          </p:nvPr>
        </p:nvSpPr>
        <p:spPr bwMode="auto">
          <a:xfrm>
            <a:off x="1313826" y="236517"/>
            <a:ext cx="6122361" cy="698568"/>
          </a:xfrm>
          <a:prstGeom prst="rect">
            <a:avLst/>
          </a:prstGeom>
        </p:spPr>
        <p:txBody>
          <a:bodyPr lIns="0" tIns="0" rIns="0" bIns="0" anchor="b" anchorCtr="0"/>
          <a:lstStyle>
            <a:lvl1pPr>
              <a:defRPr sz="2000" b="0">
                <a:solidFill>
                  <a:schemeClr val="tx1"/>
                </a:solidFill>
                <a:latin typeface="+mj-lt"/>
              </a:defRPr>
            </a:lvl1pPr>
          </a:lstStyle>
          <a:p>
            <a:pPr>
              <a:defRPr/>
            </a:pPr>
            <a:r>
              <a:rPr lang="fr-FR"/>
              <a:t>Titre sur</a:t>
            </a:r>
            <a:br>
              <a:rPr lang="fr-FR"/>
            </a:br>
            <a:r>
              <a:rPr lang="fr-FR"/>
              <a:t>2 lignes maximum</a:t>
            </a:r>
            <a:endParaRPr/>
          </a:p>
        </p:txBody>
      </p:sp>
      <p:sp>
        <p:nvSpPr>
          <p:cNvPr id="7" name="Rectangle 9"/>
          <p:cNvSpPr/>
          <p:nvPr userDrawn="1"/>
        </p:nvSpPr>
        <p:spPr bwMode="auto">
          <a:xfrm>
            <a:off x="810684" y="1717"/>
            <a:ext cx="336000" cy="864000"/>
          </a:xfrm>
          <a:prstGeom prst="rect">
            <a:avLst/>
          </a:prstGeom>
          <a:solidFill>
            <a:srgbClr val="FFD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sz="2400">
              <a:noFill/>
            </a:endParaRPr>
          </a:p>
        </p:txBody>
      </p:sp>
      <p:sp>
        <p:nvSpPr>
          <p:cNvPr id="8" name="Espace réservé du texte 22"/>
          <p:cNvSpPr>
            <a:spLocks noGrp="1"/>
          </p:cNvSpPr>
          <p:nvPr>
            <p:ph type="body" sz="quarter" idx="15" hasCustomPrompt="1"/>
          </p:nvPr>
        </p:nvSpPr>
        <p:spPr bwMode="auto">
          <a:xfrm>
            <a:off x="810686" y="1440000"/>
            <a:ext cx="4018068" cy="4560000"/>
          </a:xfrm>
          <a:prstGeom prst="rect">
            <a:avLst/>
          </a:prstGeom>
        </p:spPr>
        <p:txBody>
          <a:bodyPr lIns="0" tIns="0" rIns="0" bIns="0"/>
          <a:lstStyle>
            <a:lvl1pPr marL="0" indent="0">
              <a:buFontTx/>
              <a:buNone/>
              <a:defRPr sz="2133" b="1" i="0">
                <a:solidFill>
                  <a:schemeClr val="tx1"/>
                </a:solidFill>
                <a:latin typeface="+mn-lt"/>
              </a:defRPr>
            </a:lvl1pPr>
            <a:lvl2pPr marL="609585" indent="0">
              <a:buClr>
                <a:schemeClr val="accent4"/>
              </a:buClr>
              <a:buFontTx/>
              <a:buNone/>
              <a:defRPr sz="1800">
                <a:solidFill>
                  <a:schemeClr val="tx1"/>
                </a:solidFill>
                <a:latin typeface="+mn-lt"/>
              </a:defRPr>
            </a:lvl2pPr>
            <a:lvl3pPr marL="1676358" indent="-457189">
              <a:buFont typeface="Arial"/>
              <a:buChar char="•"/>
              <a:defRPr sz="1800">
                <a:solidFill>
                  <a:schemeClr val="bg2"/>
                </a:solidFill>
                <a:latin typeface="+mn-lt"/>
              </a:defRPr>
            </a:lvl3pPr>
            <a:lvl4pPr marL="2209745" indent="-380990">
              <a:buClr>
                <a:schemeClr val="tx2"/>
              </a:buClr>
              <a:buFont typeface="Wingdings"/>
              <a:buChar char="ü"/>
              <a:defRPr sz="1800">
                <a:solidFill>
                  <a:schemeClr val="bg2"/>
                </a:solidFill>
                <a:latin typeface="+mn-lt"/>
              </a:defRPr>
            </a:lvl4pPr>
            <a:lvl5pPr marL="2438339" indent="0">
              <a:buClr>
                <a:schemeClr val="tx2"/>
              </a:buClr>
              <a:buFontTx/>
              <a:buNone/>
              <a:defRPr sz="1800">
                <a:solidFill>
                  <a:schemeClr val="bg2"/>
                </a:solidFill>
                <a:latin typeface="+mn-lt"/>
              </a:defRPr>
            </a:lvl5pPr>
          </a:lstStyle>
          <a:p>
            <a:pPr lvl="0">
              <a:defRPr/>
            </a:pPr>
            <a:r>
              <a:rPr lang="fr-FR"/>
              <a:t>Cliquez pour insérer du texte</a:t>
            </a:r>
            <a:endParaRPr/>
          </a:p>
          <a:p>
            <a:pPr lvl="1">
              <a:defRPr/>
            </a:pPr>
            <a:r>
              <a:rPr lang="fr-FR"/>
              <a:t>Deuxième niveau</a:t>
            </a:r>
            <a:br>
              <a:rPr lang="fr-FR"/>
            </a:br>
            <a:endParaRPr lang="fr-FR"/>
          </a:p>
        </p:txBody>
      </p:sp>
      <p:sp>
        <p:nvSpPr>
          <p:cNvPr id="9" name="Espace réservé du texte 20"/>
          <p:cNvSpPr>
            <a:spLocks noGrp="1"/>
          </p:cNvSpPr>
          <p:nvPr>
            <p:ph type="body" sz="quarter" idx="17" hasCustomPrompt="1"/>
          </p:nvPr>
        </p:nvSpPr>
        <p:spPr bwMode="auto">
          <a:xfrm>
            <a:off x="9027410" y="1954982"/>
            <a:ext cx="2151921" cy="1003077"/>
          </a:xfrm>
          <a:prstGeom prst="rect">
            <a:avLst/>
          </a:prstGeom>
          <a:solidFill>
            <a:schemeClr val="bg1"/>
          </a:solidFill>
        </p:spPr>
        <p:txBody>
          <a:bodyPr wrap="square" lIns="108000" tIns="108000" rIns="0" bIns="0" anchor="b" anchorCtr="0">
            <a:spAutoFit/>
          </a:bodyPr>
          <a:lstStyle>
            <a:lvl1pPr marL="0" indent="0">
              <a:lnSpc>
                <a:spcPct val="95000"/>
              </a:lnSpc>
              <a:spcBef>
                <a:spcPts val="0"/>
              </a:spcBef>
              <a:buFontTx/>
              <a:buNone/>
              <a:defRPr sz="5867" b="1" spc="-200">
                <a:solidFill>
                  <a:srgbClr val="88B14A"/>
                </a:solidFill>
              </a:defRPr>
            </a:lvl1pPr>
          </a:lstStyle>
          <a:p>
            <a:pPr lvl="0">
              <a:defRPr/>
            </a:pPr>
            <a:r>
              <a:rPr lang="fr-FR"/>
              <a:t>0 000</a:t>
            </a:r>
            <a:endParaRPr/>
          </a:p>
        </p:txBody>
      </p:sp>
      <p:sp>
        <p:nvSpPr>
          <p:cNvPr id="10" name="Espace réservé du texte 20"/>
          <p:cNvSpPr>
            <a:spLocks noGrp="1"/>
          </p:cNvSpPr>
          <p:nvPr>
            <p:ph type="body" sz="quarter" idx="18" hasCustomPrompt="1"/>
          </p:nvPr>
        </p:nvSpPr>
        <p:spPr bwMode="auto">
          <a:xfrm>
            <a:off x="9027412" y="2958060"/>
            <a:ext cx="2151921" cy="526297"/>
          </a:xfrm>
          <a:prstGeom prst="rect">
            <a:avLst/>
          </a:prstGeom>
          <a:noFill/>
        </p:spPr>
        <p:txBody>
          <a:bodyPr wrap="square" lIns="108000" tIns="0" rIns="108000" bIns="0">
            <a:spAutoFit/>
          </a:bodyPr>
          <a:lstStyle>
            <a:lvl1pPr marL="0" indent="0">
              <a:lnSpc>
                <a:spcPct val="95000"/>
              </a:lnSpc>
              <a:spcBef>
                <a:spcPts val="0"/>
              </a:spcBef>
              <a:buFontTx/>
              <a:buNone/>
              <a:defRPr sz="1200" b="1">
                <a:solidFill>
                  <a:schemeClr val="tx1"/>
                </a:solidFill>
              </a:defRPr>
            </a:lvl1pPr>
          </a:lstStyle>
          <a:p>
            <a:pPr lvl="0">
              <a:defRPr/>
            </a:pPr>
            <a:r>
              <a:rPr lang="fr-FR"/>
              <a:t>Texte</a:t>
            </a:r>
            <a:endParaRPr/>
          </a:p>
          <a:p>
            <a:pPr lvl="0">
              <a:defRPr/>
            </a:pPr>
            <a:r>
              <a:rPr lang="fr-FR"/>
              <a:t>sur nombre de lignes </a:t>
            </a:r>
            <a:endParaRPr/>
          </a:p>
          <a:p>
            <a:pPr lvl="0">
              <a:defRPr/>
            </a:pPr>
            <a:r>
              <a:rPr lang="fr-FR"/>
              <a:t>souhaité</a:t>
            </a:r>
            <a:endParaRPr/>
          </a:p>
        </p:txBody>
      </p:sp>
      <p:sp>
        <p:nvSpPr>
          <p:cNvPr id="11" name="Espace réservé du texte 20"/>
          <p:cNvSpPr>
            <a:spLocks noGrp="1"/>
          </p:cNvSpPr>
          <p:nvPr>
            <p:ph type="body" sz="quarter" idx="19" hasCustomPrompt="1"/>
          </p:nvPr>
        </p:nvSpPr>
        <p:spPr bwMode="auto">
          <a:xfrm>
            <a:off x="6096001" y="1397206"/>
            <a:ext cx="2151921" cy="654782"/>
          </a:xfrm>
          <a:prstGeom prst="rect">
            <a:avLst/>
          </a:prstGeom>
          <a:solidFill>
            <a:schemeClr val="bg1"/>
          </a:solidFill>
        </p:spPr>
        <p:txBody>
          <a:bodyPr wrap="square" lIns="108000" tIns="108000" rIns="0" bIns="0" anchor="b" anchorCtr="0">
            <a:spAutoFit/>
          </a:bodyPr>
          <a:lstStyle>
            <a:lvl1pPr marL="0" indent="0">
              <a:lnSpc>
                <a:spcPct val="95000"/>
              </a:lnSpc>
              <a:spcBef>
                <a:spcPts val="0"/>
              </a:spcBef>
              <a:buFontTx/>
              <a:buNone/>
              <a:defRPr sz="3733" b="1" spc="-200">
                <a:solidFill>
                  <a:srgbClr val="E16F34"/>
                </a:solidFill>
              </a:defRPr>
            </a:lvl1pPr>
          </a:lstStyle>
          <a:p>
            <a:pPr lvl="0">
              <a:defRPr/>
            </a:pPr>
            <a:r>
              <a:rPr lang="fr-FR"/>
              <a:t>0 000</a:t>
            </a:r>
            <a:endParaRPr/>
          </a:p>
        </p:txBody>
      </p:sp>
      <p:sp>
        <p:nvSpPr>
          <p:cNvPr id="12" name="Espace réservé du texte 20"/>
          <p:cNvSpPr>
            <a:spLocks noGrp="1"/>
          </p:cNvSpPr>
          <p:nvPr>
            <p:ph type="body" sz="quarter" idx="20" hasCustomPrompt="1"/>
          </p:nvPr>
        </p:nvSpPr>
        <p:spPr bwMode="auto">
          <a:xfrm>
            <a:off x="6096002" y="2051989"/>
            <a:ext cx="2151921" cy="526297"/>
          </a:xfrm>
          <a:prstGeom prst="rect">
            <a:avLst/>
          </a:prstGeom>
          <a:noFill/>
        </p:spPr>
        <p:txBody>
          <a:bodyPr wrap="square" lIns="108000" tIns="0" rIns="108000" bIns="0">
            <a:spAutoFit/>
          </a:bodyPr>
          <a:lstStyle>
            <a:lvl1pPr marL="0" indent="0">
              <a:lnSpc>
                <a:spcPct val="95000"/>
              </a:lnSpc>
              <a:spcBef>
                <a:spcPts val="0"/>
              </a:spcBef>
              <a:buFontTx/>
              <a:buNone/>
              <a:defRPr sz="1200" b="1">
                <a:solidFill>
                  <a:schemeClr val="tx1"/>
                </a:solidFill>
              </a:defRPr>
            </a:lvl1pPr>
          </a:lstStyle>
          <a:p>
            <a:pPr lvl="0">
              <a:defRPr/>
            </a:pPr>
            <a:r>
              <a:rPr lang="fr-FR"/>
              <a:t>Texte</a:t>
            </a:r>
            <a:endParaRPr/>
          </a:p>
          <a:p>
            <a:pPr lvl="0">
              <a:defRPr/>
            </a:pPr>
            <a:r>
              <a:rPr lang="fr-FR"/>
              <a:t>sur nombre de lignes </a:t>
            </a:r>
            <a:endParaRPr/>
          </a:p>
          <a:p>
            <a:pPr lvl="0">
              <a:defRPr/>
            </a:pPr>
            <a:r>
              <a:rPr lang="fr-FR"/>
              <a:t>souhaité</a:t>
            </a:r>
            <a:endParaRPr/>
          </a:p>
        </p:txBody>
      </p:sp>
      <p:sp>
        <p:nvSpPr>
          <p:cNvPr id="13" name="Espace réservé du texte 20"/>
          <p:cNvSpPr>
            <a:spLocks noGrp="1"/>
          </p:cNvSpPr>
          <p:nvPr>
            <p:ph type="body" sz="quarter" idx="21" hasCustomPrompt="1"/>
          </p:nvPr>
        </p:nvSpPr>
        <p:spPr bwMode="auto">
          <a:xfrm>
            <a:off x="6695606" y="3134031"/>
            <a:ext cx="2151921" cy="498970"/>
          </a:xfrm>
          <a:prstGeom prst="rect">
            <a:avLst/>
          </a:prstGeom>
          <a:solidFill>
            <a:schemeClr val="bg1"/>
          </a:solidFill>
        </p:spPr>
        <p:txBody>
          <a:bodyPr wrap="square" lIns="108000" tIns="108000" rIns="0" bIns="0" anchor="b" anchorCtr="0">
            <a:spAutoFit/>
          </a:bodyPr>
          <a:lstStyle>
            <a:lvl1pPr marL="0" indent="0">
              <a:lnSpc>
                <a:spcPct val="95000"/>
              </a:lnSpc>
              <a:spcBef>
                <a:spcPts val="0"/>
              </a:spcBef>
              <a:buFontTx/>
              <a:buNone/>
              <a:defRPr sz="2667" b="1" spc="0">
                <a:solidFill>
                  <a:srgbClr val="DD371A"/>
                </a:solidFill>
              </a:defRPr>
            </a:lvl1pPr>
          </a:lstStyle>
          <a:p>
            <a:pPr lvl="0">
              <a:defRPr/>
            </a:pPr>
            <a:r>
              <a:rPr lang="fr-FR"/>
              <a:t>0 000</a:t>
            </a:r>
            <a:endParaRPr/>
          </a:p>
        </p:txBody>
      </p:sp>
      <p:sp>
        <p:nvSpPr>
          <p:cNvPr id="14" name="Espace réservé du texte 20"/>
          <p:cNvSpPr>
            <a:spLocks noGrp="1"/>
          </p:cNvSpPr>
          <p:nvPr>
            <p:ph type="body" sz="quarter" idx="22" hasCustomPrompt="1"/>
          </p:nvPr>
        </p:nvSpPr>
        <p:spPr bwMode="auto">
          <a:xfrm>
            <a:off x="6695608" y="3633002"/>
            <a:ext cx="2151921" cy="526297"/>
          </a:xfrm>
          <a:prstGeom prst="rect">
            <a:avLst/>
          </a:prstGeom>
          <a:noFill/>
        </p:spPr>
        <p:txBody>
          <a:bodyPr wrap="square" lIns="108000" tIns="0" rIns="108000" bIns="0">
            <a:spAutoFit/>
          </a:bodyPr>
          <a:lstStyle>
            <a:lvl1pPr marL="0" indent="0">
              <a:lnSpc>
                <a:spcPct val="95000"/>
              </a:lnSpc>
              <a:spcBef>
                <a:spcPts val="0"/>
              </a:spcBef>
              <a:buFontTx/>
              <a:buNone/>
              <a:defRPr sz="1200" b="1">
                <a:solidFill>
                  <a:schemeClr val="tx1"/>
                </a:solidFill>
              </a:defRPr>
            </a:lvl1pPr>
          </a:lstStyle>
          <a:p>
            <a:pPr lvl="0">
              <a:defRPr/>
            </a:pPr>
            <a:r>
              <a:rPr lang="fr-FR"/>
              <a:t>Texte</a:t>
            </a:r>
            <a:endParaRPr/>
          </a:p>
          <a:p>
            <a:pPr lvl="0">
              <a:defRPr/>
            </a:pPr>
            <a:r>
              <a:rPr lang="fr-FR"/>
              <a:t>sur nombre de lignes </a:t>
            </a:r>
            <a:endParaRPr/>
          </a:p>
          <a:p>
            <a:pPr lvl="0">
              <a:defRPr/>
            </a:pPr>
            <a:r>
              <a:rPr lang="fr-FR"/>
              <a:t>souhaité</a:t>
            </a:r>
            <a:endParaRPr/>
          </a:p>
        </p:txBody>
      </p:sp>
      <p:sp>
        <p:nvSpPr>
          <p:cNvPr id="15" name="Espace réservé du texte 20"/>
          <p:cNvSpPr>
            <a:spLocks noGrp="1"/>
          </p:cNvSpPr>
          <p:nvPr>
            <p:ph type="body" sz="quarter" idx="23" hasCustomPrompt="1"/>
          </p:nvPr>
        </p:nvSpPr>
        <p:spPr bwMode="auto">
          <a:xfrm>
            <a:off x="8607686" y="4355818"/>
            <a:ext cx="2151921" cy="654782"/>
          </a:xfrm>
          <a:prstGeom prst="rect">
            <a:avLst/>
          </a:prstGeom>
          <a:solidFill>
            <a:schemeClr val="bg1"/>
          </a:solidFill>
        </p:spPr>
        <p:txBody>
          <a:bodyPr wrap="square" lIns="108000" tIns="108000" rIns="0" bIns="0" anchor="b" anchorCtr="0">
            <a:spAutoFit/>
          </a:bodyPr>
          <a:lstStyle>
            <a:lvl1pPr marL="0" indent="0">
              <a:lnSpc>
                <a:spcPct val="95000"/>
              </a:lnSpc>
              <a:spcBef>
                <a:spcPts val="0"/>
              </a:spcBef>
              <a:buFontTx/>
              <a:buNone/>
              <a:defRPr sz="3733" b="1" spc="-200">
                <a:solidFill>
                  <a:srgbClr val="E16F34"/>
                </a:solidFill>
              </a:defRPr>
            </a:lvl1pPr>
          </a:lstStyle>
          <a:p>
            <a:pPr lvl="0">
              <a:defRPr/>
            </a:pPr>
            <a:r>
              <a:rPr lang="fr-FR"/>
              <a:t>0 000</a:t>
            </a:r>
            <a:endParaRPr/>
          </a:p>
        </p:txBody>
      </p:sp>
      <p:sp>
        <p:nvSpPr>
          <p:cNvPr id="16" name="Espace réservé du texte 20"/>
          <p:cNvSpPr>
            <a:spLocks noGrp="1"/>
          </p:cNvSpPr>
          <p:nvPr>
            <p:ph type="body" sz="quarter" idx="24" hasCustomPrompt="1"/>
          </p:nvPr>
        </p:nvSpPr>
        <p:spPr bwMode="auto">
          <a:xfrm>
            <a:off x="8607688" y="5010601"/>
            <a:ext cx="2151921" cy="526297"/>
          </a:xfrm>
          <a:prstGeom prst="rect">
            <a:avLst/>
          </a:prstGeom>
          <a:noFill/>
        </p:spPr>
        <p:txBody>
          <a:bodyPr wrap="square" lIns="108000" tIns="0" rIns="108000" bIns="0">
            <a:spAutoFit/>
          </a:bodyPr>
          <a:lstStyle>
            <a:lvl1pPr marL="0" indent="0">
              <a:lnSpc>
                <a:spcPct val="95000"/>
              </a:lnSpc>
              <a:spcBef>
                <a:spcPts val="0"/>
              </a:spcBef>
              <a:buFontTx/>
              <a:buNone/>
              <a:defRPr sz="1200" b="1">
                <a:solidFill>
                  <a:schemeClr val="tx1"/>
                </a:solidFill>
              </a:defRPr>
            </a:lvl1pPr>
          </a:lstStyle>
          <a:p>
            <a:pPr lvl="0">
              <a:defRPr/>
            </a:pPr>
            <a:r>
              <a:rPr lang="fr-FR"/>
              <a:t>Texte</a:t>
            </a:r>
            <a:endParaRPr/>
          </a:p>
          <a:p>
            <a:pPr lvl="0">
              <a:defRPr/>
            </a:pPr>
            <a:r>
              <a:rPr lang="fr-FR"/>
              <a:t>sur nombre de lignes </a:t>
            </a:r>
            <a:endParaRPr/>
          </a:p>
          <a:p>
            <a:pPr lvl="0">
              <a:defRPr/>
            </a:pPr>
            <a:r>
              <a:rPr lang="fr-FR"/>
              <a:t>souhaité</a:t>
            </a:r>
            <a:endParaRPr/>
          </a:p>
        </p:txBody>
      </p:sp>
      <p:sp>
        <p:nvSpPr>
          <p:cNvPr id="17" name="Espace réservé du texte 20"/>
          <p:cNvSpPr>
            <a:spLocks noGrp="1"/>
          </p:cNvSpPr>
          <p:nvPr>
            <p:ph type="body" sz="quarter" idx="25" hasCustomPrompt="1"/>
          </p:nvPr>
        </p:nvSpPr>
        <p:spPr bwMode="auto">
          <a:xfrm>
            <a:off x="5489732" y="4665622"/>
            <a:ext cx="2151921" cy="810785"/>
          </a:xfrm>
          <a:prstGeom prst="rect">
            <a:avLst/>
          </a:prstGeom>
          <a:solidFill>
            <a:schemeClr val="bg1"/>
          </a:solidFill>
        </p:spPr>
        <p:txBody>
          <a:bodyPr wrap="square" lIns="108000" tIns="108000" rIns="0" bIns="0" anchor="b" anchorCtr="0">
            <a:spAutoFit/>
          </a:bodyPr>
          <a:lstStyle>
            <a:lvl1pPr marL="0" indent="0">
              <a:lnSpc>
                <a:spcPct val="95000"/>
              </a:lnSpc>
              <a:spcBef>
                <a:spcPts val="0"/>
              </a:spcBef>
              <a:buFontTx/>
              <a:buNone/>
              <a:defRPr sz="4800" b="1" spc="-200">
                <a:solidFill>
                  <a:srgbClr val="936037"/>
                </a:solidFill>
              </a:defRPr>
            </a:lvl1pPr>
          </a:lstStyle>
          <a:p>
            <a:pPr lvl="0">
              <a:defRPr/>
            </a:pPr>
            <a:r>
              <a:rPr lang="fr-FR"/>
              <a:t>0 000</a:t>
            </a:r>
            <a:endParaRPr/>
          </a:p>
        </p:txBody>
      </p:sp>
      <p:sp>
        <p:nvSpPr>
          <p:cNvPr id="18" name="Espace réservé du texte 20"/>
          <p:cNvSpPr>
            <a:spLocks noGrp="1"/>
          </p:cNvSpPr>
          <p:nvPr>
            <p:ph type="body" sz="quarter" idx="26" hasCustomPrompt="1"/>
          </p:nvPr>
        </p:nvSpPr>
        <p:spPr bwMode="auto">
          <a:xfrm>
            <a:off x="5489732" y="5476408"/>
            <a:ext cx="2151921" cy="526297"/>
          </a:xfrm>
          <a:prstGeom prst="rect">
            <a:avLst/>
          </a:prstGeom>
          <a:noFill/>
        </p:spPr>
        <p:txBody>
          <a:bodyPr wrap="square" lIns="108000" tIns="0" rIns="108000" bIns="0">
            <a:spAutoFit/>
          </a:bodyPr>
          <a:lstStyle>
            <a:lvl1pPr marL="0" indent="0">
              <a:lnSpc>
                <a:spcPct val="95000"/>
              </a:lnSpc>
              <a:spcBef>
                <a:spcPts val="0"/>
              </a:spcBef>
              <a:buFontTx/>
              <a:buNone/>
              <a:defRPr sz="1200" b="1">
                <a:solidFill>
                  <a:schemeClr val="tx1"/>
                </a:solidFill>
              </a:defRPr>
            </a:lvl1pPr>
          </a:lstStyle>
          <a:p>
            <a:pPr lvl="0">
              <a:defRPr/>
            </a:pPr>
            <a:r>
              <a:rPr lang="fr-FR"/>
              <a:t>Texte</a:t>
            </a:r>
            <a:endParaRPr/>
          </a:p>
          <a:p>
            <a:pPr lvl="0">
              <a:defRPr/>
            </a:pPr>
            <a:r>
              <a:rPr lang="fr-FR"/>
              <a:t>sur nombre de lignes </a:t>
            </a:r>
            <a:endParaRPr/>
          </a:p>
          <a:p>
            <a:pPr lvl="0">
              <a:defRPr/>
            </a:pPr>
            <a:r>
              <a:rPr lang="fr-FR"/>
              <a:t>souhaité</a:t>
            </a:r>
            <a:endParaRPr/>
          </a:p>
        </p:txBody>
      </p:sp>
      <p:pic>
        <p:nvPicPr>
          <p:cNvPr id="19" name="Image 6"/>
          <p:cNvPicPr>
            <a:picLocks noChangeAspect="1"/>
          </p:cNvPicPr>
          <p:nvPr userDrawn="1"/>
        </p:nvPicPr>
        <p:blipFill>
          <a:blip r:embed="rId2"/>
          <a:stretch/>
        </p:blipFill>
        <p:spPr bwMode="gray">
          <a:xfrm>
            <a:off x="125740" y="5936627"/>
            <a:ext cx="1016161" cy="784387"/>
          </a:xfrm>
          <a:prstGeom prst="rect">
            <a:avLst/>
          </a:prstGeom>
          <a:ln>
            <a:noFill/>
          </a:ln>
        </p:spPr>
      </p:pic>
      <p:sp>
        <p:nvSpPr>
          <p:cNvPr id="20" name="Rectangle 32"/>
          <p:cNvSpPr/>
          <p:nvPr userDrawn="1"/>
        </p:nvSpPr>
        <p:spPr bwMode="gray">
          <a:xfrm>
            <a:off x="7436187" y="6661007"/>
            <a:ext cx="4755813" cy="196992"/>
          </a:xfrm>
          <a:prstGeom prst="rect">
            <a:avLst/>
          </a:prstGeom>
          <a:solidFill>
            <a:srgbClr val="88B1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sz="2400"/>
          </a:p>
        </p:txBody>
      </p:sp>
    </p:spTree>
    <p:extLst>
      <p:ext uri="{BB962C8B-B14F-4D97-AF65-F5344CB8AC3E}">
        <p14:creationId xmlns:p14="http://schemas.microsoft.com/office/powerpoint/2010/main" val="214355041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PhAnim="0" preserve="1" userDrawn="1">
  <p:cSld name="3 photos V + légendes">
    <p:spTree>
      <p:nvGrpSpPr>
        <p:cNvPr id="1" name=""/>
        <p:cNvGrpSpPr/>
        <p:nvPr/>
      </p:nvGrpSpPr>
      <p:grpSpPr bwMode="auto">
        <a:xfrm>
          <a:off x="0" y="0"/>
          <a:ext cx="0" cy="0"/>
          <a:chOff x="0" y="0"/>
          <a:chExt cx="0" cy="0"/>
        </a:xfrm>
      </p:grpSpPr>
      <p:sp>
        <p:nvSpPr>
          <p:cNvPr id="4" name="Espace réservé de la date 1"/>
          <p:cNvSpPr>
            <a:spLocks noGrp="1"/>
          </p:cNvSpPr>
          <p:nvPr>
            <p:ph type="dt" sz="half" idx="10"/>
          </p:nvPr>
        </p:nvSpPr>
        <p:spPr bwMode="auto"/>
        <p:txBody>
          <a:bodyPr/>
          <a:lstStyle/>
          <a:p>
            <a:pPr>
              <a:defRPr/>
            </a:pPr>
            <a:fld id="{AC1BECFE-0483-BE4B-A4DE-D46D28BD729B}" type="datetime3">
              <a:rPr lang="fr-FR"/>
              <a:t>08.06.21</a:t>
            </a:fld>
            <a:endParaRPr lang="fr-FR"/>
          </a:p>
        </p:txBody>
      </p:sp>
      <p:sp>
        <p:nvSpPr>
          <p:cNvPr id="5" name="Espace réservé du numéro de diapositive 3"/>
          <p:cNvSpPr>
            <a:spLocks noGrp="1"/>
          </p:cNvSpPr>
          <p:nvPr>
            <p:ph type="sldNum" sz="quarter" idx="12"/>
          </p:nvPr>
        </p:nvSpPr>
        <p:spPr bwMode="auto"/>
        <p:txBody>
          <a:bodyPr/>
          <a:lstStyle/>
          <a:p>
            <a:pPr>
              <a:defRPr/>
            </a:pPr>
            <a:r>
              <a:rPr lang="fr-FR"/>
              <a:t>P </a:t>
            </a:r>
            <a:fld id="{733122C9-A0B9-462F-8757-0847AD287B63}" type="slidenum">
              <a:rPr lang="fr-FR"/>
              <a:t>‹N°›</a:t>
            </a:fld>
            <a:endParaRPr lang="fr-FR"/>
          </a:p>
        </p:txBody>
      </p:sp>
      <p:sp>
        <p:nvSpPr>
          <p:cNvPr id="6" name="Titre 1"/>
          <p:cNvSpPr>
            <a:spLocks noGrp="1"/>
          </p:cNvSpPr>
          <p:nvPr>
            <p:ph type="title" hasCustomPrompt="1"/>
          </p:nvPr>
        </p:nvSpPr>
        <p:spPr bwMode="auto">
          <a:xfrm>
            <a:off x="1313826" y="236517"/>
            <a:ext cx="6122361" cy="698568"/>
          </a:xfrm>
          <a:prstGeom prst="rect">
            <a:avLst/>
          </a:prstGeom>
        </p:spPr>
        <p:txBody>
          <a:bodyPr lIns="0" tIns="0" rIns="0" bIns="0" anchor="b" anchorCtr="0"/>
          <a:lstStyle>
            <a:lvl1pPr>
              <a:defRPr sz="2000" b="0">
                <a:solidFill>
                  <a:schemeClr val="tx1"/>
                </a:solidFill>
                <a:latin typeface="+mj-lt"/>
              </a:defRPr>
            </a:lvl1pPr>
          </a:lstStyle>
          <a:p>
            <a:pPr>
              <a:defRPr/>
            </a:pPr>
            <a:r>
              <a:rPr lang="fr-FR"/>
              <a:t>Titre sur</a:t>
            </a:r>
            <a:br>
              <a:rPr lang="fr-FR"/>
            </a:br>
            <a:r>
              <a:rPr lang="fr-FR"/>
              <a:t>2 lignes maximum</a:t>
            </a:r>
            <a:endParaRPr/>
          </a:p>
        </p:txBody>
      </p:sp>
      <p:sp>
        <p:nvSpPr>
          <p:cNvPr id="7" name="Rectangle 9"/>
          <p:cNvSpPr/>
          <p:nvPr userDrawn="1"/>
        </p:nvSpPr>
        <p:spPr bwMode="auto">
          <a:xfrm>
            <a:off x="810684" y="1717"/>
            <a:ext cx="336000" cy="864000"/>
          </a:xfrm>
          <a:prstGeom prst="rect">
            <a:avLst/>
          </a:prstGeom>
          <a:solidFill>
            <a:srgbClr val="FFD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sz="2400">
              <a:noFill/>
            </a:endParaRPr>
          </a:p>
        </p:txBody>
      </p:sp>
      <p:sp>
        <p:nvSpPr>
          <p:cNvPr id="8" name="Espace réservé du texte 22"/>
          <p:cNvSpPr>
            <a:spLocks noGrp="1"/>
          </p:cNvSpPr>
          <p:nvPr>
            <p:ph type="body" sz="quarter" idx="15" hasCustomPrompt="1"/>
          </p:nvPr>
        </p:nvSpPr>
        <p:spPr bwMode="auto">
          <a:xfrm>
            <a:off x="1877911" y="5301428"/>
            <a:ext cx="2435343" cy="698569"/>
          </a:xfrm>
          <a:prstGeom prst="rect">
            <a:avLst/>
          </a:prstGeom>
        </p:spPr>
        <p:txBody>
          <a:bodyPr lIns="0" tIns="0" rIns="0" bIns="0" numCol="1" spcCol="900000"/>
          <a:lstStyle>
            <a:lvl1pPr marL="0" indent="0">
              <a:spcBef>
                <a:spcPts val="0"/>
              </a:spcBef>
              <a:buFontTx/>
              <a:buNone/>
              <a:defRPr lang="fr-FR" sz="1067" b="0">
                <a:solidFill>
                  <a:schemeClr val="tx1"/>
                </a:solidFill>
              </a:defRPr>
            </a:lvl1pPr>
            <a:lvl2pPr marL="914377" indent="-304792">
              <a:buClr>
                <a:schemeClr val="accent4"/>
              </a:buClr>
              <a:buFont typeface="Wingdings"/>
              <a:buChar char="§"/>
              <a:defRPr sz="1800">
                <a:solidFill>
                  <a:schemeClr val="bg2"/>
                </a:solidFill>
                <a:latin typeface="+mn-lt"/>
              </a:defRPr>
            </a:lvl2pPr>
            <a:lvl3pPr marL="1676358" indent="-457189">
              <a:buFont typeface="Arial"/>
              <a:buChar char="•"/>
              <a:defRPr sz="1800">
                <a:solidFill>
                  <a:schemeClr val="bg2"/>
                </a:solidFill>
                <a:latin typeface="+mn-lt"/>
              </a:defRPr>
            </a:lvl3pPr>
            <a:lvl4pPr marL="2209745" indent="-380990">
              <a:buClr>
                <a:schemeClr val="tx2"/>
              </a:buClr>
              <a:buFont typeface="Wingdings"/>
              <a:buChar char="ü"/>
              <a:defRPr sz="1800">
                <a:solidFill>
                  <a:schemeClr val="bg2"/>
                </a:solidFill>
                <a:latin typeface="+mn-lt"/>
              </a:defRPr>
            </a:lvl4pPr>
            <a:lvl5pPr marL="2438339" indent="0">
              <a:buClr>
                <a:schemeClr val="tx2"/>
              </a:buClr>
              <a:buFontTx/>
              <a:buNone/>
              <a:defRPr lang="fr-FR" sz="1800" b="0" i="0">
                <a:solidFill>
                  <a:schemeClr val="bg2"/>
                </a:solidFill>
                <a:latin typeface="+mn-lt"/>
                <a:ea typeface="+mn-ea"/>
                <a:cs typeface="+mn-cs"/>
              </a:defRPr>
            </a:lvl5pPr>
          </a:lstStyle>
          <a:p>
            <a:pPr lvl="0">
              <a:defRPr/>
            </a:pPr>
            <a:r>
              <a:rPr lang="fr-FR"/>
              <a:t>Légende photo</a:t>
            </a:r>
            <a:endParaRPr/>
          </a:p>
        </p:txBody>
      </p:sp>
      <p:sp>
        <p:nvSpPr>
          <p:cNvPr id="9" name="Espace réservé pour une image  5"/>
          <p:cNvSpPr>
            <a:spLocks noGrp="1"/>
          </p:cNvSpPr>
          <p:nvPr>
            <p:ph type="pic" sz="quarter" idx="17" hasCustomPrompt="1"/>
          </p:nvPr>
        </p:nvSpPr>
        <p:spPr bwMode="auto">
          <a:xfrm>
            <a:off x="1877908" y="1439999"/>
            <a:ext cx="2435344" cy="3653016"/>
          </a:xfrm>
          <a:prstGeom prst="rect">
            <a:avLst/>
          </a:prstGeom>
          <a:solidFill>
            <a:schemeClr val="bg1">
              <a:lumMod val="95000"/>
            </a:schemeClr>
          </a:solidFill>
        </p:spPr>
        <p:txBody>
          <a:bodyPr lIns="108000" tIns="612000" rIns="108000"/>
          <a:lstStyle>
            <a:lvl1pPr marL="0" marR="0" indent="0" algn="ctr" defTabSz="1219170">
              <a:lnSpc>
                <a:spcPct val="100000"/>
              </a:lnSpc>
              <a:spcBef>
                <a:spcPts val="0"/>
              </a:spcBef>
              <a:spcAft>
                <a:spcPts val="0"/>
              </a:spcAft>
              <a:buClr>
                <a:schemeClr val="tx2"/>
              </a:buClr>
              <a:buSzTx/>
              <a:buFontTx/>
              <a:buNone/>
              <a:defRPr lang="fr-FR" sz="1800" b="0" i="1">
                <a:solidFill>
                  <a:schemeClr val="bg1">
                    <a:lumMod val="65000"/>
                  </a:schemeClr>
                </a:solidFill>
                <a:latin typeface="Arial"/>
                <a:ea typeface="+mn-ea"/>
                <a:cs typeface="+mn-cs"/>
              </a:defRPr>
            </a:lvl1pPr>
          </a:lstStyle>
          <a:p>
            <a:pPr marL="0" marR="0" lvl="0" indent="0" algn="ctr" defTabSz="1219170">
              <a:lnSpc>
                <a:spcPct val="100000"/>
              </a:lnSpc>
              <a:spcBef>
                <a:spcPts val="0"/>
              </a:spcBef>
              <a:spcAft>
                <a:spcPts val="0"/>
              </a:spcAft>
              <a:buClr>
                <a:schemeClr val="tx2"/>
              </a:buClr>
              <a:buSzTx/>
              <a:buFontTx/>
              <a:buNone/>
              <a:defRPr/>
            </a:pPr>
            <a:r>
              <a:rPr lang="fr-FR"/>
              <a:t>Cliquez sur l’icône ci-dessous pour insérer une image</a:t>
            </a:r>
            <a:endParaRPr/>
          </a:p>
        </p:txBody>
      </p:sp>
      <p:sp>
        <p:nvSpPr>
          <p:cNvPr id="10" name="Espace réservé du texte 22"/>
          <p:cNvSpPr>
            <a:spLocks noGrp="1"/>
          </p:cNvSpPr>
          <p:nvPr>
            <p:ph type="body" sz="quarter" idx="18" hasCustomPrompt="1"/>
          </p:nvPr>
        </p:nvSpPr>
        <p:spPr bwMode="auto">
          <a:xfrm>
            <a:off x="4878329" y="5301428"/>
            <a:ext cx="2435343" cy="698569"/>
          </a:xfrm>
          <a:prstGeom prst="rect">
            <a:avLst/>
          </a:prstGeom>
        </p:spPr>
        <p:txBody>
          <a:bodyPr lIns="0" tIns="0" rIns="0" bIns="0" numCol="1" spcCol="900000"/>
          <a:lstStyle>
            <a:lvl1pPr marL="0" indent="0">
              <a:spcBef>
                <a:spcPts val="0"/>
              </a:spcBef>
              <a:buFontTx/>
              <a:buNone/>
              <a:defRPr lang="fr-FR" sz="1067" b="0">
                <a:solidFill>
                  <a:schemeClr val="tx1"/>
                </a:solidFill>
              </a:defRPr>
            </a:lvl1pPr>
            <a:lvl2pPr marL="914377" indent="-304792">
              <a:buClr>
                <a:schemeClr val="accent4"/>
              </a:buClr>
              <a:buFont typeface="Wingdings"/>
              <a:buChar char="§"/>
              <a:defRPr sz="1800">
                <a:solidFill>
                  <a:schemeClr val="bg2"/>
                </a:solidFill>
                <a:latin typeface="+mn-lt"/>
              </a:defRPr>
            </a:lvl2pPr>
            <a:lvl3pPr marL="1676358" indent="-457189">
              <a:buFont typeface="Arial"/>
              <a:buChar char="•"/>
              <a:defRPr sz="1800">
                <a:solidFill>
                  <a:schemeClr val="bg2"/>
                </a:solidFill>
                <a:latin typeface="+mn-lt"/>
              </a:defRPr>
            </a:lvl3pPr>
            <a:lvl4pPr marL="2209745" indent="-380990">
              <a:buClr>
                <a:schemeClr val="tx2"/>
              </a:buClr>
              <a:buFont typeface="Wingdings"/>
              <a:buChar char="ü"/>
              <a:defRPr sz="1800">
                <a:solidFill>
                  <a:schemeClr val="bg2"/>
                </a:solidFill>
                <a:latin typeface="+mn-lt"/>
              </a:defRPr>
            </a:lvl4pPr>
            <a:lvl5pPr marL="2438339" indent="0">
              <a:buClr>
                <a:schemeClr val="tx2"/>
              </a:buClr>
              <a:buFontTx/>
              <a:buNone/>
              <a:defRPr lang="fr-FR" sz="1800" b="0" i="0">
                <a:solidFill>
                  <a:schemeClr val="bg2"/>
                </a:solidFill>
                <a:latin typeface="+mn-lt"/>
                <a:ea typeface="+mn-ea"/>
                <a:cs typeface="+mn-cs"/>
              </a:defRPr>
            </a:lvl5pPr>
          </a:lstStyle>
          <a:p>
            <a:pPr lvl="0">
              <a:defRPr/>
            </a:pPr>
            <a:r>
              <a:rPr lang="fr-FR"/>
              <a:t>Légende photo</a:t>
            </a:r>
            <a:endParaRPr/>
          </a:p>
        </p:txBody>
      </p:sp>
      <p:sp>
        <p:nvSpPr>
          <p:cNvPr id="11" name="Espace réservé pour une image  5"/>
          <p:cNvSpPr>
            <a:spLocks noGrp="1"/>
          </p:cNvSpPr>
          <p:nvPr>
            <p:ph type="pic" sz="quarter" idx="19" hasCustomPrompt="1"/>
          </p:nvPr>
        </p:nvSpPr>
        <p:spPr bwMode="auto">
          <a:xfrm>
            <a:off x="4878327" y="1439999"/>
            <a:ext cx="2435344" cy="3653016"/>
          </a:xfrm>
          <a:prstGeom prst="rect">
            <a:avLst/>
          </a:prstGeom>
          <a:solidFill>
            <a:schemeClr val="bg1">
              <a:lumMod val="95000"/>
            </a:schemeClr>
          </a:solidFill>
        </p:spPr>
        <p:txBody>
          <a:bodyPr lIns="108000" tIns="612000" rIns="108000"/>
          <a:lstStyle>
            <a:lvl1pPr marL="0" marR="0" indent="0" algn="ctr" defTabSz="1219170">
              <a:lnSpc>
                <a:spcPct val="100000"/>
              </a:lnSpc>
              <a:spcBef>
                <a:spcPts val="0"/>
              </a:spcBef>
              <a:spcAft>
                <a:spcPts val="0"/>
              </a:spcAft>
              <a:buClr>
                <a:schemeClr val="tx2"/>
              </a:buClr>
              <a:buSzTx/>
              <a:buFontTx/>
              <a:buNone/>
              <a:defRPr lang="fr-FR" sz="1800" b="0" i="1">
                <a:solidFill>
                  <a:schemeClr val="bg1">
                    <a:lumMod val="65000"/>
                  </a:schemeClr>
                </a:solidFill>
                <a:latin typeface="Arial"/>
                <a:ea typeface="+mn-ea"/>
                <a:cs typeface="+mn-cs"/>
              </a:defRPr>
            </a:lvl1pPr>
          </a:lstStyle>
          <a:p>
            <a:pPr marL="0" marR="0" lvl="0" indent="0" algn="ctr" defTabSz="1219170">
              <a:lnSpc>
                <a:spcPct val="100000"/>
              </a:lnSpc>
              <a:spcBef>
                <a:spcPts val="0"/>
              </a:spcBef>
              <a:spcAft>
                <a:spcPts val="0"/>
              </a:spcAft>
              <a:buClr>
                <a:schemeClr val="tx2"/>
              </a:buClr>
              <a:buSzTx/>
              <a:buFontTx/>
              <a:buNone/>
              <a:defRPr/>
            </a:pPr>
            <a:r>
              <a:rPr lang="fr-FR"/>
              <a:t>Cliquez sur l’icône ci-dessous pour insérer une image</a:t>
            </a:r>
            <a:endParaRPr/>
          </a:p>
        </p:txBody>
      </p:sp>
      <p:sp>
        <p:nvSpPr>
          <p:cNvPr id="12" name="Espace réservé du texte 22"/>
          <p:cNvSpPr>
            <a:spLocks noGrp="1"/>
          </p:cNvSpPr>
          <p:nvPr>
            <p:ph type="body" sz="quarter" idx="20" hasCustomPrompt="1"/>
          </p:nvPr>
        </p:nvSpPr>
        <p:spPr bwMode="auto">
          <a:xfrm>
            <a:off x="7860751" y="5301428"/>
            <a:ext cx="2435343" cy="698569"/>
          </a:xfrm>
          <a:prstGeom prst="rect">
            <a:avLst/>
          </a:prstGeom>
        </p:spPr>
        <p:txBody>
          <a:bodyPr lIns="0" tIns="0" rIns="0" bIns="0" numCol="1" spcCol="900000"/>
          <a:lstStyle>
            <a:lvl1pPr marL="0" indent="0">
              <a:spcBef>
                <a:spcPts val="0"/>
              </a:spcBef>
              <a:buFontTx/>
              <a:buNone/>
              <a:defRPr lang="fr-FR" sz="1067" b="0">
                <a:solidFill>
                  <a:schemeClr val="tx1"/>
                </a:solidFill>
              </a:defRPr>
            </a:lvl1pPr>
            <a:lvl2pPr marL="914377" indent="-304792">
              <a:buClr>
                <a:schemeClr val="accent4"/>
              </a:buClr>
              <a:buFont typeface="Wingdings"/>
              <a:buChar char="§"/>
              <a:defRPr sz="1800">
                <a:solidFill>
                  <a:schemeClr val="bg2"/>
                </a:solidFill>
                <a:latin typeface="+mn-lt"/>
              </a:defRPr>
            </a:lvl2pPr>
            <a:lvl3pPr marL="1676358" indent="-457189">
              <a:buFont typeface="Arial"/>
              <a:buChar char="•"/>
              <a:defRPr sz="1800">
                <a:solidFill>
                  <a:schemeClr val="bg2"/>
                </a:solidFill>
                <a:latin typeface="+mn-lt"/>
              </a:defRPr>
            </a:lvl3pPr>
            <a:lvl4pPr marL="2209745" indent="-380990">
              <a:buClr>
                <a:schemeClr val="tx2"/>
              </a:buClr>
              <a:buFont typeface="Wingdings"/>
              <a:buChar char="ü"/>
              <a:defRPr sz="1800">
                <a:solidFill>
                  <a:schemeClr val="bg2"/>
                </a:solidFill>
                <a:latin typeface="+mn-lt"/>
              </a:defRPr>
            </a:lvl4pPr>
            <a:lvl5pPr marL="2438339" indent="0">
              <a:buClr>
                <a:schemeClr val="tx2"/>
              </a:buClr>
              <a:buFontTx/>
              <a:buNone/>
              <a:defRPr lang="fr-FR" sz="1800" b="0" i="0">
                <a:solidFill>
                  <a:schemeClr val="bg2"/>
                </a:solidFill>
                <a:latin typeface="+mn-lt"/>
                <a:ea typeface="+mn-ea"/>
                <a:cs typeface="+mn-cs"/>
              </a:defRPr>
            </a:lvl5pPr>
          </a:lstStyle>
          <a:p>
            <a:pPr lvl="0">
              <a:defRPr/>
            </a:pPr>
            <a:r>
              <a:rPr lang="fr-FR"/>
              <a:t>Légende photo</a:t>
            </a:r>
            <a:endParaRPr/>
          </a:p>
        </p:txBody>
      </p:sp>
      <p:sp>
        <p:nvSpPr>
          <p:cNvPr id="13" name="Espace réservé pour une image  5"/>
          <p:cNvSpPr>
            <a:spLocks noGrp="1"/>
          </p:cNvSpPr>
          <p:nvPr>
            <p:ph type="pic" sz="quarter" idx="21" hasCustomPrompt="1"/>
          </p:nvPr>
        </p:nvSpPr>
        <p:spPr bwMode="auto">
          <a:xfrm>
            <a:off x="7860749" y="1439999"/>
            <a:ext cx="2435344" cy="3653016"/>
          </a:xfrm>
          <a:prstGeom prst="rect">
            <a:avLst/>
          </a:prstGeom>
          <a:solidFill>
            <a:schemeClr val="bg1">
              <a:lumMod val="95000"/>
            </a:schemeClr>
          </a:solidFill>
        </p:spPr>
        <p:txBody>
          <a:bodyPr lIns="108000" tIns="612000" rIns="108000"/>
          <a:lstStyle>
            <a:lvl1pPr marL="0" marR="0" indent="0" algn="ctr" defTabSz="1219170">
              <a:lnSpc>
                <a:spcPct val="100000"/>
              </a:lnSpc>
              <a:spcBef>
                <a:spcPts val="0"/>
              </a:spcBef>
              <a:spcAft>
                <a:spcPts val="0"/>
              </a:spcAft>
              <a:buClr>
                <a:schemeClr val="tx2"/>
              </a:buClr>
              <a:buSzTx/>
              <a:buFontTx/>
              <a:buNone/>
              <a:defRPr lang="fr-FR" sz="1800" b="0" i="1">
                <a:solidFill>
                  <a:schemeClr val="bg1">
                    <a:lumMod val="65000"/>
                  </a:schemeClr>
                </a:solidFill>
                <a:latin typeface="Arial"/>
                <a:ea typeface="+mn-ea"/>
                <a:cs typeface="+mn-cs"/>
              </a:defRPr>
            </a:lvl1pPr>
          </a:lstStyle>
          <a:p>
            <a:pPr marL="0" marR="0" lvl="0" indent="0" algn="ctr" defTabSz="1219170">
              <a:lnSpc>
                <a:spcPct val="100000"/>
              </a:lnSpc>
              <a:spcBef>
                <a:spcPts val="0"/>
              </a:spcBef>
              <a:spcAft>
                <a:spcPts val="0"/>
              </a:spcAft>
              <a:buClr>
                <a:schemeClr val="tx2"/>
              </a:buClr>
              <a:buSzTx/>
              <a:buFontTx/>
              <a:buNone/>
              <a:defRPr/>
            </a:pPr>
            <a:r>
              <a:rPr lang="fr-FR"/>
              <a:t>Cliquez sur l’icône ci-dessous pour insérer une image</a:t>
            </a:r>
            <a:endParaRPr/>
          </a:p>
        </p:txBody>
      </p:sp>
      <p:pic>
        <p:nvPicPr>
          <p:cNvPr id="14" name="Image 6"/>
          <p:cNvPicPr>
            <a:picLocks noChangeAspect="1"/>
          </p:cNvPicPr>
          <p:nvPr userDrawn="1"/>
        </p:nvPicPr>
        <p:blipFill>
          <a:blip r:embed="rId2"/>
          <a:stretch/>
        </p:blipFill>
        <p:spPr bwMode="gray">
          <a:xfrm>
            <a:off x="125740" y="5936627"/>
            <a:ext cx="1016161" cy="784387"/>
          </a:xfrm>
          <a:prstGeom prst="rect">
            <a:avLst/>
          </a:prstGeom>
          <a:ln>
            <a:noFill/>
          </a:ln>
        </p:spPr>
      </p:pic>
      <p:sp>
        <p:nvSpPr>
          <p:cNvPr id="15" name="Rectangle 17"/>
          <p:cNvSpPr/>
          <p:nvPr userDrawn="1"/>
        </p:nvSpPr>
        <p:spPr bwMode="gray">
          <a:xfrm>
            <a:off x="7436187" y="6661007"/>
            <a:ext cx="4755813" cy="196992"/>
          </a:xfrm>
          <a:prstGeom prst="rect">
            <a:avLst/>
          </a:prstGeom>
          <a:solidFill>
            <a:srgbClr val="88B1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sz="2400"/>
          </a:p>
        </p:txBody>
      </p:sp>
    </p:spTree>
    <p:extLst>
      <p:ext uri="{BB962C8B-B14F-4D97-AF65-F5344CB8AC3E}">
        <p14:creationId xmlns:p14="http://schemas.microsoft.com/office/powerpoint/2010/main" val="38348531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PhAnim="0" type="secHead" preserve="1" userDrawn="1">
  <p:cSld name="Titre de section">
    <p:spTree>
      <p:nvGrpSpPr>
        <p:cNvPr id="1" name=""/>
        <p:cNvGrpSpPr/>
        <p:nvPr/>
      </p:nvGrpSpPr>
      <p:grpSpPr bwMode="auto">
        <a:xfrm>
          <a:off x="0" y="0"/>
          <a:ext cx="0" cy="0"/>
          <a:chOff x="0" y="0"/>
          <a:chExt cx="0" cy="0"/>
        </a:xfrm>
      </p:grpSpPr>
      <p:sp>
        <p:nvSpPr>
          <p:cNvPr id="4" name="Title 1"/>
          <p:cNvSpPr>
            <a:spLocks noGrp="1"/>
          </p:cNvSpPr>
          <p:nvPr>
            <p:ph type="title"/>
          </p:nvPr>
        </p:nvSpPr>
        <p:spPr bwMode="auto">
          <a:xfrm>
            <a:off x="831850" y="1709738"/>
            <a:ext cx="10515600" cy="2852737"/>
          </a:xfrm>
        </p:spPr>
        <p:txBody>
          <a:bodyPr anchor="b"/>
          <a:lstStyle>
            <a:lvl1pPr>
              <a:defRPr sz="6000"/>
            </a:lvl1pPr>
          </a:lstStyle>
          <a:p>
            <a:pPr>
              <a:defRPr/>
            </a:pPr>
            <a:r>
              <a:rPr lang="fr-FR"/>
              <a:t>Modifiez le style du titre</a:t>
            </a:r>
            <a:endParaRPr lang="en-US"/>
          </a:p>
        </p:txBody>
      </p:sp>
      <p:sp>
        <p:nvSpPr>
          <p:cNvPr id="5" name="Text Placeholder 2"/>
          <p:cNvSpPr>
            <a:spLocks noGrp="1"/>
          </p:cNvSpPr>
          <p:nvPr>
            <p:ph type="body" idx="1"/>
          </p:nvPr>
        </p:nvSpPr>
        <p:spPr bwMode="auto">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defRPr/>
            </a:pPr>
            <a:r>
              <a:rPr lang="fr-FR"/>
              <a:t>Modifier les styles du texte du masque</a:t>
            </a:r>
            <a:endParaRPr/>
          </a:p>
        </p:txBody>
      </p:sp>
      <p:sp>
        <p:nvSpPr>
          <p:cNvPr id="6" name="Date Placeholder 3"/>
          <p:cNvSpPr>
            <a:spLocks noGrp="1"/>
          </p:cNvSpPr>
          <p:nvPr>
            <p:ph type="dt" sz="half" idx="10"/>
          </p:nvPr>
        </p:nvSpPr>
        <p:spPr bwMode="auto"/>
        <p:txBody>
          <a:bodyPr/>
          <a:lstStyle/>
          <a:p>
            <a:pPr>
              <a:defRPr/>
            </a:pPr>
            <a:fld id="{D5336B47-5BBF-449E-97E8-F73EB9FE3681}" type="datetime1">
              <a:rPr lang="fr-FR"/>
              <a:t>08/06/2021</a:t>
            </a:fld>
            <a:endParaRPr lang="fr-FR"/>
          </a:p>
        </p:txBody>
      </p:sp>
      <p:sp>
        <p:nvSpPr>
          <p:cNvPr id="7" name="Footer Placeholder 4"/>
          <p:cNvSpPr>
            <a:spLocks noGrp="1"/>
          </p:cNvSpPr>
          <p:nvPr>
            <p:ph type="ftr" sz="quarter" idx="11"/>
          </p:nvPr>
        </p:nvSpPr>
        <p:spPr bwMode="auto"/>
        <p:txBody>
          <a:bodyPr/>
          <a:lstStyle/>
          <a:p>
            <a:pPr>
              <a:defRPr/>
            </a:pPr>
            <a:endParaRPr lang="fr-FR"/>
          </a:p>
        </p:txBody>
      </p:sp>
      <p:sp>
        <p:nvSpPr>
          <p:cNvPr id="8" name="Slide Number Placeholder 5"/>
          <p:cNvSpPr>
            <a:spLocks noGrp="1"/>
          </p:cNvSpPr>
          <p:nvPr>
            <p:ph type="sldNum" sz="quarter" idx="12"/>
          </p:nvPr>
        </p:nvSpPr>
        <p:spPr bwMode="auto"/>
        <p:txBody>
          <a:bodyPr/>
          <a:lstStyle/>
          <a:p>
            <a:pPr>
              <a:defRPr/>
            </a:pPr>
            <a:fld id="{008B186D-AD4A-4644-ABB5-F15D7F3FB771}" type="slidenum">
              <a:rPr lang="fr-FR"/>
              <a:t>‹N°›</a:t>
            </a:fld>
            <a:endParaRPr lang="fr-F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PhAnim="0" preserve="1" userDrawn="1">
  <p:cSld name="3 photos H + 3 points">
    <p:spTree>
      <p:nvGrpSpPr>
        <p:cNvPr id="1" name=""/>
        <p:cNvGrpSpPr/>
        <p:nvPr/>
      </p:nvGrpSpPr>
      <p:grpSpPr bwMode="auto">
        <a:xfrm>
          <a:off x="0" y="0"/>
          <a:ext cx="0" cy="0"/>
          <a:chOff x="0" y="0"/>
          <a:chExt cx="0" cy="0"/>
        </a:xfrm>
      </p:grpSpPr>
      <p:sp>
        <p:nvSpPr>
          <p:cNvPr id="4" name="Espace réservé de la date 1"/>
          <p:cNvSpPr>
            <a:spLocks noGrp="1"/>
          </p:cNvSpPr>
          <p:nvPr>
            <p:ph type="dt" sz="half" idx="10"/>
          </p:nvPr>
        </p:nvSpPr>
        <p:spPr bwMode="auto"/>
        <p:txBody>
          <a:bodyPr/>
          <a:lstStyle/>
          <a:p>
            <a:pPr>
              <a:defRPr/>
            </a:pPr>
            <a:fld id="{DCFDBFEE-AE2E-1842-AAA1-D3D4F4AA1A4A}" type="datetime3">
              <a:rPr lang="fr-FR"/>
              <a:t>08.06.21</a:t>
            </a:fld>
            <a:endParaRPr lang="fr-FR"/>
          </a:p>
        </p:txBody>
      </p:sp>
      <p:sp>
        <p:nvSpPr>
          <p:cNvPr id="5" name="Espace réservé du numéro de diapositive 3"/>
          <p:cNvSpPr>
            <a:spLocks noGrp="1"/>
          </p:cNvSpPr>
          <p:nvPr>
            <p:ph type="sldNum" sz="quarter" idx="12"/>
          </p:nvPr>
        </p:nvSpPr>
        <p:spPr bwMode="auto"/>
        <p:txBody>
          <a:bodyPr/>
          <a:lstStyle/>
          <a:p>
            <a:pPr>
              <a:defRPr/>
            </a:pPr>
            <a:r>
              <a:rPr lang="fr-FR"/>
              <a:t>P </a:t>
            </a:r>
            <a:fld id="{733122C9-A0B9-462F-8757-0847AD287B63}" type="slidenum">
              <a:rPr lang="fr-FR"/>
              <a:t>‹N°›</a:t>
            </a:fld>
            <a:endParaRPr lang="fr-FR"/>
          </a:p>
        </p:txBody>
      </p:sp>
      <p:sp>
        <p:nvSpPr>
          <p:cNvPr id="6" name="Titre 1"/>
          <p:cNvSpPr>
            <a:spLocks noGrp="1"/>
          </p:cNvSpPr>
          <p:nvPr>
            <p:ph type="title" hasCustomPrompt="1"/>
          </p:nvPr>
        </p:nvSpPr>
        <p:spPr bwMode="auto">
          <a:xfrm>
            <a:off x="1313826" y="236517"/>
            <a:ext cx="6122361" cy="698568"/>
          </a:xfrm>
          <a:prstGeom prst="rect">
            <a:avLst/>
          </a:prstGeom>
        </p:spPr>
        <p:txBody>
          <a:bodyPr lIns="0" tIns="0" rIns="0" bIns="0" anchor="b" anchorCtr="0"/>
          <a:lstStyle>
            <a:lvl1pPr>
              <a:defRPr sz="2000" b="0">
                <a:solidFill>
                  <a:schemeClr val="tx1"/>
                </a:solidFill>
                <a:latin typeface="+mj-lt"/>
              </a:defRPr>
            </a:lvl1pPr>
          </a:lstStyle>
          <a:p>
            <a:pPr>
              <a:defRPr/>
            </a:pPr>
            <a:r>
              <a:rPr lang="fr-FR"/>
              <a:t>Titre sur</a:t>
            </a:r>
            <a:br>
              <a:rPr lang="fr-FR"/>
            </a:br>
            <a:r>
              <a:rPr lang="fr-FR"/>
              <a:t>2 lignes maximum</a:t>
            </a:r>
            <a:endParaRPr/>
          </a:p>
        </p:txBody>
      </p:sp>
      <p:sp>
        <p:nvSpPr>
          <p:cNvPr id="7" name="Rectangle 9"/>
          <p:cNvSpPr/>
          <p:nvPr userDrawn="1"/>
        </p:nvSpPr>
        <p:spPr bwMode="auto">
          <a:xfrm>
            <a:off x="810684" y="1717"/>
            <a:ext cx="336000" cy="864000"/>
          </a:xfrm>
          <a:prstGeom prst="rect">
            <a:avLst/>
          </a:prstGeom>
          <a:solidFill>
            <a:srgbClr val="FFD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sz="2400">
              <a:noFill/>
            </a:endParaRPr>
          </a:p>
        </p:txBody>
      </p:sp>
      <p:sp>
        <p:nvSpPr>
          <p:cNvPr id="8" name="Espace réservé pour une image  5"/>
          <p:cNvSpPr>
            <a:spLocks noGrp="1"/>
          </p:cNvSpPr>
          <p:nvPr>
            <p:ph type="pic" sz="quarter" idx="22" hasCustomPrompt="1"/>
          </p:nvPr>
        </p:nvSpPr>
        <p:spPr bwMode="auto">
          <a:xfrm>
            <a:off x="816001" y="1432984"/>
            <a:ext cx="3222215" cy="2148144"/>
          </a:xfrm>
          <a:prstGeom prst="rect">
            <a:avLst/>
          </a:prstGeom>
          <a:solidFill>
            <a:schemeClr val="bg1">
              <a:lumMod val="95000"/>
            </a:schemeClr>
          </a:solidFill>
        </p:spPr>
        <p:txBody>
          <a:bodyPr lIns="0" tIns="216000" rIns="36000"/>
          <a:lstStyle>
            <a:lvl1pPr marL="0" marR="0" indent="0" algn="ctr" defTabSz="1219170">
              <a:lnSpc>
                <a:spcPct val="100000"/>
              </a:lnSpc>
              <a:spcBef>
                <a:spcPts val="0"/>
              </a:spcBef>
              <a:spcAft>
                <a:spcPts val="0"/>
              </a:spcAft>
              <a:buClr>
                <a:schemeClr val="tx2"/>
              </a:buClr>
              <a:buSzTx/>
              <a:buFontTx/>
              <a:buNone/>
              <a:defRPr lang="fr-FR" sz="1800" b="0" i="1">
                <a:solidFill>
                  <a:schemeClr val="bg1">
                    <a:lumMod val="65000"/>
                  </a:schemeClr>
                </a:solidFill>
                <a:latin typeface="Arial"/>
                <a:ea typeface="+mn-ea"/>
                <a:cs typeface="+mn-cs"/>
              </a:defRPr>
            </a:lvl1pPr>
          </a:lstStyle>
          <a:p>
            <a:pPr marL="0" marR="0" lvl="0" indent="0" algn="ctr" defTabSz="1219170">
              <a:lnSpc>
                <a:spcPct val="100000"/>
              </a:lnSpc>
              <a:spcBef>
                <a:spcPts val="0"/>
              </a:spcBef>
              <a:spcAft>
                <a:spcPts val="0"/>
              </a:spcAft>
              <a:buClr>
                <a:schemeClr val="tx2"/>
              </a:buClr>
              <a:buSzTx/>
              <a:buFontTx/>
              <a:buNone/>
              <a:defRPr/>
            </a:pPr>
            <a:r>
              <a:rPr lang="fr-FR"/>
              <a:t>Cliquez sur l’icône ci-dessous pour insérer une image</a:t>
            </a:r>
            <a:endParaRPr/>
          </a:p>
        </p:txBody>
      </p:sp>
      <p:sp>
        <p:nvSpPr>
          <p:cNvPr id="9" name="Espace réservé pour une image  5"/>
          <p:cNvSpPr>
            <a:spLocks noGrp="1"/>
          </p:cNvSpPr>
          <p:nvPr>
            <p:ph type="pic" sz="quarter" idx="27" hasCustomPrompt="1"/>
          </p:nvPr>
        </p:nvSpPr>
        <p:spPr bwMode="auto">
          <a:xfrm>
            <a:off x="4382910" y="1432984"/>
            <a:ext cx="3222215" cy="2148144"/>
          </a:xfrm>
          <a:prstGeom prst="rect">
            <a:avLst/>
          </a:prstGeom>
          <a:solidFill>
            <a:schemeClr val="bg1">
              <a:lumMod val="95000"/>
            </a:schemeClr>
          </a:solidFill>
        </p:spPr>
        <p:txBody>
          <a:bodyPr lIns="0" tIns="216000" rIns="36000"/>
          <a:lstStyle>
            <a:lvl1pPr marL="0" marR="0" indent="0" algn="ctr" defTabSz="1219170">
              <a:lnSpc>
                <a:spcPct val="100000"/>
              </a:lnSpc>
              <a:spcBef>
                <a:spcPts val="0"/>
              </a:spcBef>
              <a:spcAft>
                <a:spcPts val="0"/>
              </a:spcAft>
              <a:buClr>
                <a:schemeClr val="tx2"/>
              </a:buClr>
              <a:buSzTx/>
              <a:buFontTx/>
              <a:buNone/>
              <a:defRPr lang="fr-FR" sz="1800" b="0" i="1">
                <a:solidFill>
                  <a:schemeClr val="bg1">
                    <a:lumMod val="65000"/>
                  </a:schemeClr>
                </a:solidFill>
                <a:latin typeface="Arial"/>
                <a:ea typeface="+mn-ea"/>
                <a:cs typeface="+mn-cs"/>
              </a:defRPr>
            </a:lvl1pPr>
          </a:lstStyle>
          <a:p>
            <a:pPr marL="0" marR="0" lvl="0" indent="0" algn="ctr" defTabSz="1219170">
              <a:lnSpc>
                <a:spcPct val="100000"/>
              </a:lnSpc>
              <a:spcBef>
                <a:spcPts val="0"/>
              </a:spcBef>
              <a:spcAft>
                <a:spcPts val="0"/>
              </a:spcAft>
              <a:buClr>
                <a:schemeClr val="tx2"/>
              </a:buClr>
              <a:buSzTx/>
              <a:buFontTx/>
              <a:buNone/>
              <a:defRPr/>
            </a:pPr>
            <a:r>
              <a:rPr lang="fr-FR"/>
              <a:t>Cliquez sur l’icône ci-dessous pour insérer une image</a:t>
            </a:r>
            <a:endParaRPr/>
          </a:p>
        </p:txBody>
      </p:sp>
      <p:sp>
        <p:nvSpPr>
          <p:cNvPr id="10" name="Espace réservé pour une image  5"/>
          <p:cNvSpPr>
            <a:spLocks noGrp="1"/>
          </p:cNvSpPr>
          <p:nvPr>
            <p:ph type="pic" sz="quarter" idx="28" hasCustomPrompt="1"/>
          </p:nvPr>
        </p:nvSpPr>
        <p:spPr bwMode="auto">
          <a:xfrm>
            <a:off x="7949551" y="1432984"/>
            <a:ext cx="3222215" cy="2148144"/>
          </a:xfrm>
          <a:prstGeom prst="rect">
            <a:avLst/>
          </a:prstGeom>
          <a:solidFill>
            <a:schemeClr val="bg1">
              <a:lumMod val="95000"/>
            </a:schemeClr>
          </a:solidFill>
        </p:spPr>
        <p:txBody>
          <a:bodyPr lIns="0" tIns="216000" rIns="36000"/>
          <a:lstStyle>
            <a:lvl1pPr marL="0" marR="0" indent="0" algn="ctr" defTabSz="1219170">
              <a:lnSpc>
                <a:spcPct val="100000"/>
              </a:lnSpc>
              <a:spcBef>
                <a:spcPts val="0"/>
              </a:spcBef>
              <a:spcAft>
                <a:spcPts val="0"/>
              </a:spcAft>
              <a:buClr>
                <a:schemeClr val="tx2"/>
              </a:buClr>
              <a:buSzTx/>
              <a:buFontTx/>
              <a:buNone/>
              <a:defRPr lang="fr-FR" sz="1800" b="0" i="1">
                <a:solidFill>
                  <a:schemeClr val="bg1">
                    <a:lumMod val="65000"/>
                  </a:schemeClr>
                </a:solidFill>
                <a:latin typeface="Arial"/>
                <a:ea typeface="+mn-ea"/>
                <a:cs typeface="+mn-cs"/>
              </a:defRPr>
            </a:lvl1pPr>
          </a:lstStyle>
          <a:p>
            <a:pPr marL="0" marR="0" lvl="0" indent="0" algn="ctr" defTabSz="1219170">
              <a:lnSpc>
                <a:spcPct val="100000"/>
              </a:lnSpc>
              <a:spcBef>
                <a:spcPts val="0"/>
              </a:spcBef>
              <a:spcAft>
                <a:spcPts val="0"/>
              </a:spcAft>
              <a:buClr>
                <a:schemeClr val="tx2"/>
              </a:buClr>
              <a:buSzTx/>
              <a:buFontTx/>
              <a:buNone/>
              <a:defRPr/>
            </a:pPr>
            <a:r>
              <a:rPr lang="fr-FR"/>
              <a:t>Cliquez sur l’icône ci-dessous pour insérer une image</a:t>
            </a:r>
            <a:endParaRPr/>
          </a:p>
        </p:txBody>
      </p:sp>
      <p:sp>
        <p:nvSpPr>
          <p:cNvPr id="11" name="Espace réservé du texte 14"/>
          <p:cNvSpPr>
            <a:spLocks noGrp="1"/>
          </p:cNvSpPr>
          <p:nvPr>
            <p:ph type="body" sz="quarter" idx="30" hasCustomPrompt="1"/>
          </p:nvPr>
        </p:nvSpPr>
        <p:spPr bwMode="auto">
          <a:xfrm>
            <a:off x="810686" y="3710137"/>
            <a:ext cx="3222215" cy="355904"/>
          </a:xfrm>
          <a:prstGeom prst="rect">
            <a:avLst/>
          </a:prstGeom>
        </p:spPr>
        <p:txBody>
          <a:bodyPr/>
          <a:lstStyle>
            <a:lvl1pPr marL="0" indent="0" algn="ctr">
              <a:buFontTx/>
              <a:buNone/>
              <a:defRPr sz="2133" b="1">
                <a:solidFill>
                  <a:schemeClr val="tx1"/>
                </a:solidFill>
                <a:latin typeface="Arial"/>
                <a:cs typeface="Arial"/>
              </a:defRPr>
            </a:lvl1pPr>
          </a:lstStyle>
          <a:p>
            <a:pPr lvl="0">
              <a:defRPr/>
            </a:pPr>
            <a:r>
              <a:rPr lang="fr-FR"/>
              <a:t>N°1 sur une ligne</a:t>
            </a:r>
            <a:endParaRPr/>
          </a:p>
        </p:txBody>
      </p:sp>
      <p:sp>
        <p:nvSpPr>
          <p:cNvPr id="12" name="Espace réservé du texte 34"/>
          <p:cNvSpPr>
            <a:spLocks noGrp="1"/>
          </p:cNvSpPr>
          <p:nvPr>
            <p:ph type="body" sz="quarter" idx="31" hasCustomPrompt="1"/>
          </p:nvPr>
        </p:nvSpPr>
        <p:spPr bwMode="auto">
          <a:xfrm>
            <a:off x="810685" y="4148395"/>
            <a:ext cx="3222217" cy="535531"/>
          </a:xfrm>
          <a:prstGeom prst="rect">
            <a:avLst/>
          </a:prstGeom>
        </p:spPr>
        <p:txBody>
          <a:bodyPr>
            <a:spAutoFit/>
          </a:bodyPr>
          <a:lstStyle>
            <a:lvl1pPr marL="0" indent="0" algn="ctr">
              <a:spcBef>
                <a:spcPts val="0"/>
              </a:spcBef>
              <a:buFontTx/>
              <a:buNone/>
              <a:defRPr sz="1600">
                <a:latin typeface="+mn-lt"/>
              </a:defRPr>
            </a:lvl1pPr>
          </a:lstStyle>
          <a:p>
            <a:pPr lvl="0">
              <a:defRPr/>
            </a:pPr>
            <a:r>
              <a:rPr lang="fr-FR"/>
              <a:t>Insérez du texte sur le nombre de lignes souhaité</a:t>
            </a:r>
            <a:endParaRPr/>
          </a:p>
        </p:txBody>
      </p:sp>
      <p:sp>
        <p:nvSpPr>
          <p:cNvPr id="13" name="Espace réservé du texte 14"/>
          <p:cNvSpPr>
            <a:spLocks noGrp="1"/>
          </p:cNvSpPr>
          <p:nvPr>
            <p:ph type="body" sz="quarter" idx="32" hasCustomPrompt="1"/>
          </p:nvPr>
        </p:nvSpPr>
        <p:spPr bwMode="auto">
          <a:xfrm>
            <a:off x="4382910" y="3710137"/>
            <a:ext cx="3222215" cy="355904"/>
          </a:xfrm>
          <a:prstGeom prst="rect">
            <a:avLst/>
          </a:prstGeom>
        </p:spPr>
        <p:txBody>
          <a:bodyPr/>
          <a:lstStyle>
            <a:lvl1pPr marL="0" indent="0" algn="ctr">
              <a:buFontTx/>
              <a:buNone/>
              <a:defRPr sz="2133" b="1">
                <a:solidFill>
                  <a:schemeClr val="tx1"/>
                </a:solidFill>
                <a:latin typeface="+mn-lt"/>
              </a:defRPr>
            </a:lvl1pPr>
          </a:lstStyle>
          <a:p>
            <a:pPr lvl="0">
              <a:defRPr/>
            </a:pPr>
            <a:r>
              <a:rPr lang="fr-FR"/>
              <a:t>N°2 sur une ligne</a:t>
            </a:r>
            <a:endParaRPr/>
          </a:p>
        </p:txBody>
      </p:sp>
      <p:sp>
        <p:nvSpPr>
          <p:cNvPr id="14" name="Espace réservé du texte 34"/>
          <p:cNvSpPr>
            <a:spLocks noGrp="1"/>
          </p:cNvSpPr>
          <p:nvPr>
            <p:ph type="body" sz="quarter" idx="33" hasCustomPrompt="1"/>
          </p:nvPr>
        </p:nvSpPr>
        <p:spPr bwMode="auto">
          <a:xfrm>
            <a:off x="4382910" y="4148395"/>
            <a:ext cx="3222217" cy="535531"/>
          </a:xfrm>
          <a:prstGeom prst="rect">
            <a:avLst/>
          </a:prstGeom>
        </p:spPr>
        <p:txBody>
          <a:bodyPr>
            <a:spAutoFit/>
          </a:bodyPr>
          <a:lstStyle>
            <a:lvl1pPr marL="0" indent="0" algn="ctr">
              <a:spcBef>
                <a:spcPts val="0"/>
              </a:spcBef>
              <a:buFontTx/>
              <a:buNone/>
              <a:defRPr sz="1600">
                <a:latin typeface="+mn-lt"/>
              </a:defRPr>
            </a:lvl1pPr>
          </a:lstStyle>
          <a:p>
            <a:pPr lvl="0">
              <a:defRPr/>
            </a:pPr>
            <a:r>
              <a:rPr lang="fr-FR"/>
              <a:t>Insérez du texte sur le nombre de lignes souhaité</a:t>
            </a:r>
            <a:endParaRPr/>
          </a:p>
        </p:txBody>
      </p:sp>
      <p:sp>
        <p:nvSpPr>
          <p:cNvPr id="15" name="Espace réservé du texte 14"/>
          <p:cNvSpPr>
            <a:spLocks noGrp="1"/>
          </p:cNvSpPr>
          <p:nvPr>
            <p:ph type="body" sz="quarter" idx="34" hasCustomPrompt="1"/>
          </p:nvPr>
        </p:nvSpPr>
        <p:spPr bwMode="auto">
          <a:xfrm>
            <a:off x="7949551" y="3710137"/>
            <a:ext cx="3222215" cy="355904"/>
          </a:xfrm>
          <a:prstGeom prst="rect">
            <a:avLst/>
          </a:prstGeom>
        </p:spPr>
        <p:txBody>
          <a:bodyPr/>
          <a:lstStyle>
            <a:lvl1pPr marL="0" indent="0" algn="ctr">
              <a:buFontTx/>
              <a:buNone/>
              <a:defRPr sz="2133" b="1">
                <a:solidFill>
                  <a:schemeClr val="tx1"/>
                </a:solidFill>
                <a:latin typeface="+mn-lt"/>
              </a:defRPr>
            </a:lvl1pPr>
          </a:lstStyle>
          <a:p>
            <a:pPr lvl="0">
              <a:defRPr/>
            </a:pPr>
            <a:r>
              <a:rPr lang="fr-FR"/>
              <a:t>N°3 sur une ligne</a:t>
            </a:r>
            <a:endParaRPr/>
          </a:p>
        </p:txBody>
      </p:sp>
      <p:sp>
        <p:nvSpPr>
          <p:cNvPr id="16" name="Espace réservé du texte 34"/>
          <p:cNvSpPr>
            <a:spLocks noGrp="1"/>
          </p:cNvSpPr>
          <p:nvPr>
            <p:ph type="body" sz="quarter" idx="35" hasCustomPrompt="1"/>
          </p:nvPr>
        </p:nvSpPr>
        <p:spPr bwMode="auto">
          <a:xfrm>
            <a:off x="7949552" y="4148395"/>
            <a:ext cx="3222217" cy="535531"/>
          </a:xfrm>
          <a:prstGeom prst="rect">
            <a:avLst/>
          </a:prstGeom>
        </p:spPr>
        <p:txBody>
          <a:bodyPr>
            <a:spAutoFit/>
          </a:bodyPr>
          <a:lstStyle>
            <a:lvl1pPr marL="0" indent="0" algn="ctr">
              <a:spcBef>
                <a:spcPts val="0"/>
              </a:spcBef>
              <a:buFontTx/>
              <a:buNone/>
              <a:defRPr sz="1600">
                <a:latin typeface="+mn-lt"/>
              </a:defRPr>
            </a:lvl1pPr>
          </a:lstStyle>
          <a:p>
            <a:pPr lvl="0">
              <a:defRPr/>
            </a:pPr>
            <a:r>
              <a:rPr lang="fr-FR"/>
              <a:t>Insérez du texte sur le nombre de lignes souhaité</a:t>
            </a:r>
            <a:endParaRPr/>
          </a:p>
        </p:txBody>
      </p:sp>
      <p:pic>
        <p:nvPicPr>
          <p:cNvPr id="17" name="Image 6"/>
          <p:cNvPicPr>
            <a:picLocks noChangeAspect="1"/>
          </p:cNvPicPr>
          <p:nvPr userDrawn="1"/>
        </p:nvPicPr>
        <p:blipFill>
          <a:blip r:embed="rId2"/>
          <a:stretch/>
        </p:blipFill>
        <p:spPr bwMode="gray">
          <a:xfrm>
            <a:off x="125740" y="5936627"/>
            <a:ext cx="1016161" cy="784387"/>
          </a:xfrm>
          <a:prstGeom prst="rect">
            <a:avLst/>
          </a:prstGeom>
          <a:ln>
            <a:noFill/>
          </a:ln>
        </p:spPr>
      </p:pic>
      <p:sp>
        <p:nvSpPr>
          <p:cNvPr id="18" name="Rectangle 19"/>
          <p:cNvSpPr/>
          <p:nvPr userDrawn="1"/>
        </p:nvSpPr>
        <p:spPr bwMode="gray">
          <a:xfrm>
            <a:off x="7436187" y="6661007"/>
            <a:ext cx="4755813" cy="196992"/>
          </a:xfrm>
          <a:prstGeom prst="rect">
            <a:avLst/>
          </a:prstGeom>
          <a:solidFill>
            <a:srgbClr val="88B1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sz="2400"/>
          </a:p>
        </p:txBody>
      </p:sp>
    </p:spTree>
    <p:extLst>
      <p:ext uri="{BB962C8B-B14F-4D97-AF65-F5344CB8AC3E}">
        <p14:creationId xmlns:p14="http://schemas.microsoft.com/office/powerpoint/2010/main" val="226984849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PhAnim="0" preserve="1" userDrawn="1">
  <p:cSld name="3 photos H + légendes">
    <p:spTree>
      <p:nvGrpSpPr>
        <p:cNvPr id="1" name=""/>
        <p:cNvGrpSpPr/>
        <p:nvPr/>
      </p:nvGrpSpPr>
      <p:grpSpPr bwMode="auto">
        <a:xfrm>
          <a:off x="0" y="0"/>
          <a:ext cx="0" cy="0"/>
          <a:chOff x="0" y="0"/>
          <a:chExt cx="0" cy="0"/>
        </a:xfrm>
      </p:grpSpPr>
      <p:sp>
        <p:nvSpPr>
          <p:cNvPr id="4" name="Espace réservé de la date 1"/>
          <p:cNvSpPr>
            <a:spLocks noGrp="1"/>
          </p:cNvSpPr>
          <p:nvPr>
            <p:ph type="dt" sz="half" idx="10"/>
          </p:nvPr>
        </p:nvSpPr>
        <p:spPr bwMode="auto"/>
        <p:txBody>
          <a:bodyPr/>
          <a:lstStyle/>
          <a:p>
            <a:pPr>
              <a:defRPr/>
            </a:pPr>
            <a:fld id="{DCFDBFEE-AE2E-1842-AAA1-D3D4F4AA1A4A}" type="datetime3">
              <a:rPr lang="fr-FR"/>
              <a:t>08.06.21</a:t>
            </a:fld>
            <a:endParaRPr lang="fr-FR"/>
          </a:p>
        </p:txBody>
      </p:sp>
      <p:sp>
        <p:nvSpPr>
          <p:cNvPr id="5" name="Espace réservé du numéro de diapositive 3"/>
          <p:cNvSpPr>
            <a:spLocks noGrp="1"/>
          </p:cNvSpPr>
          <p:nvPr>
            <p:ph type="sldNum" sz="quarter" idx="12"/>
          </p:nvPr>
        </p:nvSpPr>
        <p:spPr bwMode="auto"/>
        <p:txBody>
          <a:bodyPr/>
          <a:lstStyle/>
          <a:p>
            <a:pPr>
              <a:defRPr/>
            </a:pPr>
            <a:r>
              <a:rPr lang="fr-FR"/>
              <a:t>P </a:t>
            </a:r>
            <a:fld id="{733122C9-A0B9-462F-8757-0847AD287B63}" type="slidenum">
              <a:rPr lang="fr-FR"/>
              <a:t>‹N°›</a:t>
            </a:fld>
            <a:endParaRPr lang="fr-FR"/>
          </a:p>
        </p:txBody>
      </p:sp>
      <p:sp>
        <p:nvSpPr>
          <p:cNvPr id="6" name="Titre 1"/>
          <p:cNvSpPr>
            <a:spLocks noGrp="1"/>
          </p:cNvSpPr>
          <p:nvPr>
            <p:ph type="title" hasCustomPrompt="1"/>
          </p:nvPr>
        </p:nvSpPr>
        <p:spPr bwMode="auto">
          <a:xfrm>
            <a:off x="1313826" y="236517"/>
            <a:ext cx="6122361" cy="698568"/>
          </a:xfrm>
          <a:prstGeom prst="rect">
            <a:avLst/>
          </a:prstGeom>
        </p:spPr>
        <p:txBody>
          <a:bodyPr lIns="0" tIns="0" rIns="0" bIns="0" anchor="b" anchorCtr="0"/>
          <a:lstStyle>
            <a:lvl1pPr>
              <a:defRPr sz="2000" b="0">
                <a:solidFill>
                  <a:schemeClr val="tx1"/>
                </a:solidFill>
                <a:latin typeface="+mj-lt"/>
              </a:defRPr>
            </a:lvl1pPr>
          </a:lstStyle>
          <a:p>
            <a:pPr>
              <a:defRPr/>
            </a:pPr>
            <a:r>
              <a:rPr lang="fr-FR"/>
              <a:t>Titre sur</a:t>
            </a:r>
            <a:br>
              <a:rPr lang="fr-FR"/>
            </a:br>
            <a:r>
              <a:rPr lang="fr-FR"/>
              <a:t>2 lignes maximum</a:t>
            </a:r>
            <a:endParaRPr/>
          </a:p>
        </p:txBody>
      </p:sp>
      <p:sp>
        <p:nvSpPr>
          <p:cNvPr id="7" name="Rectangle 9"/>
          <p:cNvSpPr/>
          <p:nvPr userDrawn="1"/>
        </p:nvSpPr>
        <p:spPr bwMode="auto">
          <a:xfrm>
            <a:off x="810684" y="1717"/>
            <a:ext cx="336000" cy="864000"/>
          </a:xfrm>
          <a:prstGeom prst="rect">
            <a:avLst/>
          </a:prstGeom>
          <a:solidFill>
            <a:srgbClr val="FFD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sz="2400">
              <a:noFill/>
            </a:endParaRPr>
          </a:p>
        </p:txBody>
      </p:sp>
      <p:sp>
        <p:nvSpPr>
          <p:cNvPr id="8" name="Espace réservé du texte 22"/>
          <p:cNvSpPr>
            <a:spLocks noGrp="1"/>
          </p:cNvSpPr>
          <p:nvPr>
            <p:ph type="body" sz="quarter" idx="15" hasCustomPrompt="1"/>
          </p:nvPr>
        </p:nvSpPr>
        <p:spPr bwMode="auto">
          <a:xfrm>
            <a:off x="816000" y="5418501"/>
            <a:ext cx="5665659" cy="584367"/>
          </a:xfrm>
          <a:prstGeom prst="rect">
            <a:avLst/>
          </a:prstGeom>
        </p:spPr>
        <p:txBody>
          <a:bodyPr lIns="0" tIns="0" rIns="0" bIns="0" numCol="1" spcCol="900000"/>
          <a:lstStyle>
            <a:lvl1pPr marL="0" indent="0">
              <a:spcBef>
                <a:spcPts val="0"/>
              </a:spcBef>
              <a:buFontTx/>
              <a:buNone/>
              <a:defRPr lang="fr-FR" sz="1067" b="0">
                <a:solidFill>
                  <a:schemeClr val="tx1"/>
                </a:solidFill>
              </a:defRPr>
            </a:lvl1pPr>
            <a:lvl2pPr marL="914377" indent="-304792">
              <a:buClr>
                <a:schemeClr val="accent4"/>
              </a:buClr>
              <a:buFont typeface="Wingdings"/>
              <a:buChar char="§"/>
              <a:defRPr sz="1800">
                <a:solidFill>
                  <a:schemeClr val="bg2"/>
                </a:solidFill>
                <a:latin typeface="+mn-lt"/>
              </a:defRPr>
            </a:lvl2pPr>
            <a:lvl3pPr marL="1676358" indent="-457189">
              <a:buFont typeface="Arial"/>
              <a:buChar char="•"/>
              <a:defRPr sz="1800">
                <a:solidFill>
                  <a:schemeClr val="bg2"/>
                </a:solidFill>
                <a:latin typeface="+mn-lt"/>
              </a:defRPr>
            </a:lvl3pPr>
            <a:lvl4pPr marL="2209745" indent="-380990">
              <a:buClr>
                <a:schemeClr val="tx2"/>
              </a:buClr>
              <a:buFont typeface="Wingdings"/>
              <a:buChar char="ü"/>
              <a:defRPr sz="1800">
                <a:solidFill>
                  <a:schemeClr val="bg2"/>
                </a:solidFill>
                <a:latin typeface="+mn-lt"/>
              </a:defRPr>
            </a:lvl4pPr>
            <a:lvl5pPr marL="2438339" indent="0">
              <a:buClr>
                <a:schemeClr val="tx2"/>
              </a:buClr>
              <a:buFontTx/>
              <a:buNone/>
              <a:defRPr lang="fr-FR" sz="1800" b="0" i="0">
                <a:solidFill>
                  <a:schemeClr val="bg2"/>
                </a:solidFill>
                <a:latin typeface="+mn-lt"/>
                <a:ea typeface="+mn-ea"/>
                <a:cs typeface="+mn-cs"/>
              </a:defRPr>
            </a:lvl5pPr>
          </a:lstStyle>
          <a:p>
            <a:pPr lvl="0">
              <a:defRPr/>
            </a:pPr>
            <a:r>
              <a:rPr lang="fr-FR"/>
              <a:t>Légende pour les 3 photos</a:t>
            </a:r>
            <a:endParaRPr/>
          </a:p>
        </p:txBody>
      </p:sp>
      <p:sp>
        <p:nvSpPr>
          <p:cNvPr id="9" name="Espace réservé pour une image  5"/>
          <p:cNvSpPr>
            <a:spLocks noGrp="1"/>
          </p:cNvSpPr>
          <p:nvPr>
            <p:ph type="pic" sz="quarter" idx="22" hasCustomPrompt="1"/>
          </p:nvPr>
        </p:nvSpPr>
        <p:spPr bwMode="auto">
          <a:xfrm>
            <a:off x="816000" y="1432984"/>
            <a:ext cx="5665659" cy="3777105"/>
          </a:xfrm>
          <a:prstGeom prst="rect">
            <a:avLst/>
          </a:prstGeom>
          <a:solidFill>
            <a:schemeClr val="bg1">
              <a:lumMod val="95000"/>
            </a:schemeClr>
          </a:solidFill>
        </p:spPr>
        <p:txBody>
          <a:bodyPr lIns="936000" tIns="684000" rIns="936000"/>
          <a:lstStyle>
            <a:lvl1pPr marL="0" marR="0" indent="0" algn="ctr" defTabSz="1219170">
              <a:lnSpc>
                <a:spcPct val="100000"/>
              </a:lnSpc>
              <a:spcBef>
                <a:spcPts val="0"/>
              </a:spcBef>
              <a:spcAft>
                <a:spcPts val="0"/>
              </a:spcAft>
              <a:buClr>
                <a:schemeClr val="tx2"/>
              </a:buClr>
              <a:buSzTx/>
              <a:buFontTx/>
              <a:buNone/>
              <a:defRPr lang="fr-FR" sz="1800" b="0" i="1">
                <a:solidFill>
                  <a:schemeClr val="bg1">
                    <a:lumMod val="65000"/>
                  </a:schemeClr>
                </a:solidFill>
                <a:latin typeface="Arial"/>
                <a:ea typeface="+mn-ea"/>
                <a:cs typeface="+mn-cs"/>
              </a:defRPr>
            </a:lvl1pPr>
          </a:lstStyle>
          <a:p>
            <a:pPr marL="0" marR="0" lvl="0" indent="0" algn="ctr" defTabSz="1219170">
              <a:lnSpc>
                <a:spcPct val="100000"/>
              </a:lnSpc>
              <a:spcBef>
                <a:spcPts val="0"/>
              </a:spcBef>
              <a:spcAft>
                <a:spcPts val="0"/>
              </a:spcAft>
              <a:buClr>
                <a:schemeClr val="tx2"/>
              </a:buClr>
              <a:buSzTx/>
              <a:buFontTx/>
              <a:buNone/>
              <a:defRPr/>
            </a:pPr>
            <a:r>
              <a:rPr lang="fr-FR"/>
              <a:t>Cliquez sur l’icône ci-dessous pour insérer une image</a:t>
            </a:r>
            <a:endParaRPr/>
          </a:p>
        </p:txBody>
      </p:sp>
      <p:sp>
        <p:nvSpPr>
          <p:cNvPr id="10" name="Espace réservé pour une image  5"/>
          <p:cNvSpPr>
            <a:spLocks noGrp="1"/>
          </p:cNvSpPr>
          <p:nvPr>
            <p:ph type="pic" sz="quarter" idx="27" hasCustomPrompt="1"/>
          </p:nvPr>
        </p:nvSpPr>
        <p:spPr bwMode="auto">
          <a:xfrm>
            <a:off x="7028739" y="445842"/>
            <a:ext cx="4143027" cy="2762017"/>
          </a:xfrm>
          <a:prstGeom prst="rect">
            <a:avLst/>
          </a:prstGeom>
          <a:solidFill>
            <a:schemeClr val="bg1">
              <a:lumMod val="95000"/>
            </a:schemeClr>
          </a:solidFill>
        </p:spPr>
        <p:txBody>
          <a:bodyPr lIns="396000" tIns="360000" rIns="396000"/>
          <a:lstStyle>
            <a:lvl1pPr marL="0" marR="0" indent="0" algn="ctr" defTabSz="1219170">
              <a:lnSpc>
                <a:spcPct val="100000"/>
              </a:lnSpc>
              <a:spcBef>
                <a:spcPts val="0"/>
              </a:spcBef>
              <a:spcAft>
                <a:spcPts val="0"/>
              </a:spcAft>
              <a:buClr>
                <a:schemeClr val="tx2"/>
              </a:buClr>
              <a:buSzTx/>
              <a:buFontTx/>
              <a:buNone/>
              <a:defRPr lang="fr-FR" sz="1800" b="0" i="1">
                <a:solidFill>
                  <a:schemeClr val="bg1">
                    <a:lumMod val="65000"/>
                  </a:schemeClr>
                </a:solidFill>
                <a:latin typeface="Arial"/>
                <a:ea typeface="+mn-ea"/>
                <a:cs typeface="+mn-cs"/>
              </a:defRPr>
            </a:lvl1pPr>
          </a:lstStyle>
          <a:p>
            <a:pPr marL="0" marR="0" lvl="0" indent="0" algn="ctr" defTabSz="1219170">
              <a:lnSpc>
                <a:spcPct val="100000"/>
              </a:lnSpc>
              <a:spcBef>
                <a:spcPts val="0"/>
              </a:spcBef>
              <a:spcAft>
                <a:spcPts val="0"/>
              </a:spcAft>
              <a:buClr>
                <a:schemeClr val="tx2"/>
              </a:buClr>
              <a:buSzTx/>
              <a:buFontTx/>
              <a:buNone/>
              <a:defRPr/>
            </a:pPr>
            <a:r>
              <a:rPr lang="fr-FR"/>
              <a:t>Cliquez sur l’icône ci-dessous pour insérer une image</a:t>
            </a:r>
            <a:endParaRPr/>
          </a:p>
        </p:txBody>
      </p:sp>
      <p:sp>
        <p:nvSpPr>
          <p:cNvPr id="11" name="Espace réservé pour une image  5"/>
          <p:cNvSpPr>
            <a:spLocks noGrp="1"/>
          </p:cNvSpPr>
          <p:nvPr>
            <p:ph type="pic" sz="quarter" idx="28" hasCustomPrompt="1"/>
          </p:nvPr>
        </p:nvSpPr>
        <p:spPr bwMode="auto">
          <a:xfrm>
            <a:off x="7028739" y="3783283"/>
            <a:ext cx="3364096" cy="2242731"/>
          </a:xfrm>
          <a:prstGeom prst="rect">
            <a:avLst/>
          </a:prstGeom>
          <a:solidFill>
            <a:schemeClr val="bg1">
              <a:lumMod val="95000"/>
            </a:schemeClr>
          </a:solidFill>
        </p:spPr>
        <p:txBody>
          <a:bodyPr lIns="0" tIns="216000" rIns="36000"/>
          <a:lstStyle>
            <a:lvl1pPr marL="0" marR="0" indent="0" algn="ctr" defTabSz="1219170">
              <a:lnSpc>
                <a:spcPct val="100000"/>
              </a:lnSpc>
              <a:spcBef>
                <a:spcPts val="0"/>
              </a:spcBef>
              <a:spcAft>
                <a:spcPts val="0"/>
              </a:spcAft>
              <a:buClr>
                <a:schemeClr val="tx2"/>
              </a:buClr>
              <a:buSzTx/>
              <a:buFontTx/>
              <a:buNone/>
              <a:defRPr lang="fr-FR" sz="1800" b="0" i="1">
                <a:solidFill>
                  <a:schemeClr val="bg1">
                    <a:lumMod val="65000"/>
                  </a:schemeClr>
                </a:solidFill>
                <a:latin typeface="Arial"/>
                <a:ea typeface="+mn-ea"/>
                <a:cs typeface="+mn-cs"/>
              </a:defRPr>
            </a:lvl1pPr>
          </a:lstStyle>
          <a:p>
            <a:pPr marL="0" marR="0" lvl="0" indent="0" algn="ctr" defTabSz="1219170">
              <a:lnSpc>
                <a:spcPct val="100000"/>
              </a:lnSpc>
              <a:spcBef>
                <a:spcPts val="0"/>
              </a:spcBef>
              <a:spcAft>
                <a:spcPts val="0"/>
              </a:spcAft>
              <a:buClr>
                <a:schemeClr val="tx2"/>
              </a:buClr>
              <a:buSzTx/>
              <a:buFontTx/>
              <a:buNone/>
              <a:defRPr/>
            </a:pPr>
            <a:r>
              <a:rPr lang="fr-FR"/>
              <a:t>Cliquez sur l’icône ci-dessous pour insérer une image</a:t>
            </a:r>
            <a:endParaRPr/>
          </a:p>
        </p:txBody>
      </p:sp>
      <p:pic>
        <p:nvPicPr>
          <p:cNvPr id="12" name="Image 6"/>
          <p:cNvPicPr>
            <a:picLocks noChangeAspect="1"/>
          </p:cNvPicPr>
          <p:nvPr userDrawn="1"/>
        </p:nvPicPr>
        <p:blipFill>
          <a:blip r:embed="rId2"/>
          <a:stretch/>
        </p:blipFill>
        <p:spPr bwMode="gray">
          <a:xfrm>
            <a:off x="125740" y="5936627"/>
            <a:ext cx="1016161" cy="784387"/>
          </a:xfrm>
          <a:prstGeom prst="rect">
            <a:avLst/>
          </a:prstGeom>
          <a:ln>
            <a:noFill/>
          </a:ln>
        </p:spPr>
      </p:pic>
      <p:sp>
        <p:nvSpPr>
          <p:cNvPr id="13" name="Rectangle 18"/>
          <p:cNvSpPr/>
          <p:nvPr userDrawn="1"/>
        </p:nvSpPr>
        <p:spPr bwMode="gray">
          <a:xfrm>
            <a:off x="7436187" y="6661007"/>
            <a:ext cx="4755813" cy="196992"/>
          </a:xfrm>
          <a:prstGeom prst="rect">
            <a:avLst/>
          </a:prstGeom>
          <a:solidFill>
            <a:srgbClr val="88B1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sz="2400"/>
          </a:p>
        </p:txBody>
      </p:sp>
    </p:spTree>
    <p:extLst>
      <p:ext uri="{BB962C8B-B14F-4D97-AF65-F5344CB8AC3E}">
        <p14:creationId xmlns:p14="http://schemas.microsoft.com/office/powerpoint/2010/main" val="253313970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PhAnim="0" preserve="1" userDrawn="1">
  <p:cSld name="Conclusion">
    <p:spTree>
      <p:nvGrpSpPr>
        <p:cNvPr id="1" name=""/>
        <p:cNvGrpSpPr/>
        <p:nvPr/>
      </p:nvGrpSpPr>
      <p:grpSpPr bwMode="auto">
        <a:xfrm>
          <a:off x="0" y="0"/>
          <a:ext cx="0" cy="0"/>
          <a:chOff x="0" y="0"/>
          <a:chExt cx="0" cy="0"/>
        </a:xfrm>
      </p:grpSpPr>
      <p:sp>
        <p:nvSpPr>
          <p:cNvPr id="4" name="Espace réservé de la date 1"/>
          <p:cNvSpPr>
            <a:spLocks noGrp="1"/>
          </p:cNvSpPr>
          <p:nvPr>
            <p:ph type="dt" sz="half" idx="10"/>
          </p:nvPr>
        </p:nvSpPr>
        <p:spPr bwMode="auto"/>
        <p:txBody>
          <a:bodyPr/>
          <a:lstStyle/>
          <a:p>
            <a:pPr>
              <a:defRPr/>
            </a:pPr>
            <a:fld id="{DCFDBFEE-AE2E-1842-AAA1-D3D4F4AA1A4A}" type="datetime3">
              <a:rPr lang="fr-FR"/>
              <a:t>08.06.21</a:t>
            </a:fld>
            <a:endParaRPr lang="fr-FR"/>
          </a:p>
        </p:txBody>
      </p:sp>
      <p:sp>
        <p:nvSpPr>
          <p:cNvPr id="5" name="Espace réservé du numéro de diapositive 3"/>
          <p:cNvSpPr>
            <a:spLocks noGrp="1"/>
          </p:cNvSpPr>
          <p:nvPr>
            <p:ph type="sldNum" sz="quarter" idx="12"/>
          </p:nvPr>
        </p:nvSpPr>
        <p:spPr bwMode="auto"/>
        <p:txBody>
          <a:bodyPr/>
          <a:lstStyle/>
          <a:p>
            <a:pPr>
              <a:defRPr/>
            </a:pPr>
            <a:r>
              <a:rPr lang="fr-FR"/>
              <a:t>P </a:t>
            </a:r>
            <a:fld id="{733122C9-A0B9-462F-8757-0847AD287B63}" type="slidenum">
              <a:rPr lang="fr-FR"/>
              <a:t>‹N°›</a:t>
            </a:fld>
            <a:endParaRPr lang="fr-FR"/>
          </a:p>
        </p:txBody>
      </p:sp>
      <p:sp>
        <p:nvSpPr>
          <p:cNvPr id="6" name="ZoneTexte 2"/>
          <p:cNvSpPr>
            <a:spLocks noAdjustHandles="1"/>
          </p:cNvSpPr>
          <p:nvPr userDrawn="1"/>
        </p:nvSpPr>
        <p:spPr bwMode="auto">
          <a:xfrm>
            <a:off x="810685" y="5769549"/>
            <a:ext cx="5138745" cy="276999"/>
          </a:xfrm>
          <a:prstGeom prst="rect">
            <a:avLst/>
          </a:prstGeom>
          <a:noFill/>
        </p:spPr>
        <p:txBody>
          <a:bodyPr wrap="square" lIns="0" tIns="0" rIns="0" bIns="0" rtlCol="0">
            <a:spAutoFit/>
          </a:bodyPr>
          <a:lstStyle/>
          <a:p>
            <a:pPr>
              <a:defRPr/>
            </a:pPr>
            <a:r>
              <a:rPr lang="fr-FR" sz="1800" b="1" spc="0">
                <a:solidFill>
                  <a:srgbClr val="936037"/>
                </a:solidFill>
              </a:rPr>
              <a:t>www.siteterraformaàvenir.fr</a:t>
            </a:r>
            <a:endParaRPr sz="2400"/>
          </a:p>
        </p:txBody>
      </p:sp>
      <p:sp>
        <p:nvSpPr>
          <p:cNvPr id="7" name="Espace réservé du texte 22"/>
          <p:cNvSpPr>
            <a:spLocks noGrp="1"/>
          </p:cNvSpPr>
          <p:nvPr>
            <p:ph type="body" sz="quarter" idx="16" hasCustomPrompt="1"/>
          </p:nvPr>
        </p:nvSpPr>
        <p:spPr bwMode="auto">
          <a:xfrm>
            <a:off x="810685" y="869245"/>
            <a:ext cx="5894915" cy="4487452"/>
          </a:xfrm>
          <a:prstGeom prst="rect">
            <a:avLst/>
          </a:prstGeom>
        </p:spPr>
        <p:txBody>
          <a:bodyPr lIns="0" tIns="0" rIns="0" bIns="0"/>
          <a:lstStyle>
            <a:lvl1pPr marL="0" marR="0" indent="0" algn="l" defTabSz="1219170">
              <a:lnSpc>
                <a:spcPct val="90000"/>
              </a:lnSpc>
              <a:spcBef>
                <a:spcPts val="1333"/>
              </a:spcBef>
              <a:spcAft>
                <a:spcPts val="0"/>
              </a:spcAft>
              <a:buClr>
                <a:schemeClr val="tx2"/>
              </a:buClr>
              <a:buSzTx/>
              <a:buFontTx/>
              <a:buNone/>
              <a:defRPr sz="2133" b="1" i="0">
                <a:solidFill>
                  <a:schemeClr val="tx1"/>
                </a:solidFill>
                <a:latin typeface="+mn-lt"/>
              </a:defRPr>
            </a:lvl1pPr>
            <a:lvl2pPr marL="914377" indent="-304792">
              <a:buClrTx/>
              <a:buFont typeface="Wingdings"/>
              <a:buChar char="§"/>
              <a:defRPr sz="1800">
                <a:solidFill>
                  <a:schemeClr val="tx1"/>
                </a:solidFill>
                <a:latin typeface="+mn-lt"/>
              </a:defRPr>
            </a:lvl2pPr>
            <a:lvl3pPr marL="1676358" indent="-457189">
              <a:buClrTx/>
              <a:buFont typeface="Arial"/>
              <a:buChar char="•"/>
              <a:defRPr sz="1800">
                <a:solidFill>
                  <a:schemeClr val="tx1"/>
                </a:solidFill>
                <a:latin typeface="+mn-lt"/>
              </a:defRPr>
            </a:lvl3pPr>
            <a:lvl4pPr marL="2209745" indent="-380990">
              <a:buClrTx/>
              <a:buFont typeface="Wingdings"/>
              <a:buChar char="ü"/>
              <a:defRPr sz="1800">
                <a:solidFill>
                  <a:schemeClr val="tx1"/>
                </a:solidFill>
                <a:latin typeface="+mn-lt"/>
              </a:defRPr>
            </a:lvl4pPr>
            <a:lvl5pPr marL="2438339" indent="0">
              <a:buClr>
                <a:schemeClr val="tx2"/>
              </a:buClr>
              <a:buFontTx/>
              <a:buNone/>
              <a:defRPr sz="1800">
                <a:solidFill>
                  <a:schemeClr val="tx1"/>
                </a:solidFill>
                <a:latin typeface="+mn-lt"/>
              </a:defRPr>
            </a:lvl5pPr>
          </a:lstStyle>
          <a:p>
            <a:pPr marL="0" lvl="0" indent="0" algn="l" defTabSz="1219170">
              <a:lnSpc>
                <a:spcPct val="90000"/>
              </a:lnSpc>
              <a:spcBef>
                <a:spcPts val="1333"/>
              </a:spcBef>
              <a:buClr>
                <a:schemeClr val="tx2"/>
              </a:buClr>
              <a:buFontTx/>
              <a:buNone/>
              <a:defRPr/>
            </a:pPr>
            <a:r>
              <a:rPr lang="fr-FR"/>
              <a:t>Remerciements, crédits photos, contacts</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a:p>
        </p:txBody>
      </p:sp>
      <p:pic>
        <p:nvPicPr>
          <p:cNvPr id="8" name="Image 6"/>
          <p:cNvPicPr>
            <a:picLocks noChangeAspect="1"/>
          </p:cNvPicPr>
          <p:nvPr userDrawn="1"/>
        </p:nvPicPr>
        <p:blipFill>
          <a:blip r:embed="rId2"/>
          <a:stretch/>
        </p:blipFill>
        <p:spPr bwMode="gray">
          <a:xfrm>
            <a:off x="7381540" y="512059"/>
            <a:ext cx="3625913" cy="4296285"/>
          </a:xfrm>
          <a:prstGeom prst="rect">
            <a:avLst/>
          </a:prstGeom>
          <a:ln>
            <a:noFill/>
          </a:ln>
        </p:spPr>
      </p:pic>
      <p:pic>
        <p:nvPicPr>
          <p:cNvPr id="9" name="Image 8"/>
          <p:cNvPicPr>
            <a:picLocks noChangeAspect="1"/>
          </p:cNvPicPr>
          <p:nvPr userDrawn="1"/>
        </p:nvPicPr>
        <p:blipFill>
          <a:blip r:embed="rId3"/>
          <a:stretch/>
        </p:blipFill>
        <p:spPr bwMode="auto">
          <a:xfrm>
            <a:off x="7361203" y="5219857"/>
            <a:ext cx="779252" cy="779252"/>
          </a:xfrm>
          <a:prstGeom prst="rect">
            <a:avLst/>
          </a:prstGeom>
        </p:spPr>
      </p:pic>
      <p:pic>
        <p:nvPicPr>
          <p:cNvPr id="10" name="Image 9"/>
          <p:cNvPicPr>
            <a:picLocks noChangeAspect="1"/>
          </p:cNvPicPr>
          <p:nvPr userDrawn="1"/>
        </p:nvPicPr>
        <p:blipFill>
          <a:blip r:embed="rId4"/>
          <a:stretch/>
        </p:blipFill>
        <p:spPr bwMode="auto">
          <a:xfrm>
            <a:off x="8443925" y="5432899"/>
            <a:ext cx="1667139" cy="366771"/>
          </a:xfrm>
          <a:prstGeom prst="rect">
            <a:avLst/>
          </a:prstGeom>
        </p:spPr>
      </p:pic>
      <p:pic>
        <p:nvPicPr>
          <p:cNvPr id="11" name="Image 10"/>
          <p:cNvPicPr>
            <a:picLocks noChangeAspect="1"/>
          </p:cNvPicPr>
          <p:nvPr userDrawn="1"/>
        </p:nvPicPr>
        <p:blipFill>
          <a:blip r:embed="rId5"/>
          <a:stretch/>
        </p:blipFill>
        <p:spPr bwMode="auto">
          <a:xfrm>
            <a:off x="10200530" y="5281899"/>
            <a:ext cx="1647316" cy="655167"/>
          </a:xfrm>
          <a:prstGeom prst="rect">
            <a:avLst/>
          </a:prstGeom>
        </p:spPr>
      </p:pic>
    </p:spTree>
    <p:extLst>
      <p:ext uri="{BB962C8B-B14F-4D97-AF65-F5344CB8AC3E}">
        <p14:creationId xmlns:p14="http://schemas.microsoft.com/office/powerpoint/2010/main" val="24380783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PhAnim="0" preserve="1" userDrawn="1">
  <p:cSld name="Indications techniques">
    <p:spTree>
      <p:nvGrpSpPr>
        <p:cNvPr id="1" name=""/>
        <p:cNvGrpSpPr/>
        <p:nvPr/>
      </p:nvGrpSpPr>
      <p:grpSpPr bwMode="auto">
        <a:xfrm>
          <a:off x="0" y="0"/>
          <a:ext cx="0" cy="0"/>
          <a:chOff x="0" y="0"/>
          <a:chExt cx="0" cy="0"/>
        </a:xfrm>
      </p:grpSpPr>
      <p:sp>
        <p:nvSpPr>
          <p:cNvPr id="4" name="Espace réservé de la date 1"/>
          <p:cNvSpPr>
            <a:spLocks noGrp="1"/>
          </p:cNvSpPr>
          <p:nvPr>
            <p:ph type="dt" sz="half" idx="10"/>
          </p:nvPr>
        </p:nvSpPr>
        <p:spPr bwMode="auto"/>
        <p:txBody>
          <a:bodyPr/>
          <a:lstStyle/>
          <a:p>
            <a:pPr>
              <a:defRPr/>
            </a:pPr>
            <a:fld id="{DCFDBFEE-AE2E-1842-AAA1-D3D4F4AA1A4A}" type="datetime3">
              <a:rPr lang="fr-FR"/>
              <a:t>08.06.21</a:t>
            </a:fld>
            <a:endParaRPr lang="fr-FR"/>
          </a:p>
        </p:txBody>
      </p:sp>
      <p:sp>
        <p:nvSpPr>
          <p:cNvPr id="5" name="Espace réservé du numéro de diapositive 3"/>
          <p:cNvSpPr>
            <a:spLocks noGrp="1"/>
          </p:cNvSpPr>
          <p:nvPr>
            <p:ph type="sldNum" sz="quarter" idx="12"/>
          </p:nvPr>
        </p:nvSpPr>
        <p:spPr bwMode="auto"/>
        <p:txBody>
          <a:bodyPr/>
          <a:lstStyle/>
          <a:p>
            <a:pPr>
              <a:defRPr/>
            </a:pPr>
            <a:r>
              <a:rPr lang="fr-FR"/>
              <a:t>P </a:t>
            </a:r>
            <a:fld id="{733122C9-A0B9-462F-8757-0847AD287B63}" type="slidenum">
              <a:rPr lang="fr-FR"/>
              <a:t>‹N°›</a:t>
            </a:fld>
            <a:endParaRPr lang="fr-FR"/>
          </a:p>
        </p:txBody>
      </p:sp>
      <p:sp>
        <p:nvSpPr>
          <p:cNvPr id="6" name="ZoneTexte 5"/>
          <p:cNvSpPr>
            <a:spLocks noAdjustHandles="1"/>
          </p:cNvSpPr>
          <p:nvPr userDrawn="1"/>
        </p:nvSpPr>
        <p:spPr bwMode="auto">
          <a:xfrm>
            <a:off x="810684" y="865718"/>
            <a:ext cx="10361083" cy="5137149"/>
          </a:xfrm>
          <a:prstGeom prst="rect">
            <a:avLst/>
          </a:prstGeom>
          <a:noFill/>
        </p:spPr>
        <p:txBody>
          <a:bodyPr wrap="square" rtlCol="0" anchor="t" anchorCtr="0">
            <a:noAutofit/>
          </a:bodyPr>
          <a:lstStyle/>
          <a:p>
            <a:pPr algn="ctr">
              <a:defRPr/>
            </a:pPr>
            <a:r>
              <a:rPr lang="fr-FR" sz="1867"/>
              <a:t>Pour commencer à créer votre présentation, </a:t>
            </a:r>
            <a:endParaRPr sz="2400"/>
          </a:p>
          <a:p>
            <a:pPr algn="ctr">
              <a:defRPr/>
            </a:pPr>
            <a:r>
              <a:rPr lang="fr-FR" sz="1867"/>
              <a:t>rendez vous dans le menu </a:t>
            </a:r>
            <a:endParaRPr sz="2400"/>
          </a:p>
          <a:p>
            <a:pPr algn="ctr">
              <a:defRPr/>
            </a:pPr>
            <a:r>
              <a:rPr lang="fr-FR" sz="1867"/>
              <a:t>Affichage &gt; Masque &gt; Masque des diapositives</a:t>
            </a:r>
            <a:endParaRPr sz="2400"/>
          </a:p>
          <a:p>
            <a:pPr algn="ctr">
              <a:defRPr/>
            </a:pPr>
            <a:endParaRPr lang="fr-FR" sz="1867"/>
          </a:p>
          <a:p>
            <a:pPr algn="ctr">
              <a:defRPr/>
            </a:pPr>
            <a:r>
              <a:rPr lang="fr-FR" sz="1867"/>
              <a:t>Allez sur le premier masque blanc, renseignez le </a:t>
            </a:r>
            <a:endParaRPr sz="2400"/>
          </a:p>
          <a:p>
            <a:pPr algn="ctr">
              <a:defRPr/>
            </a:pPr>
            <a:r>
              <a:rPr lang="fr-FR" sz="1867"/>
              <a:t>TITRE DE VOTRE PRÉSENTATION </a:t>
            </a:r>
            <a:endParaRPr sz="2400"/>
          </a:p>
          <a:p>
            <a:pPr algn="ctr">
              <a:defRPr/>
            </a:pPr>
            <a:r>
              <a:rPr lang="fr-FR" sz="1867"/>
              <a:t>en bas de page, puis fermez le mode masque.</a:t>
            </a:r>
            <a:endParaRPr sz="2400"/>
          </a:p>
          <a:p>
            <a:pPr algn="ctr">
              <a:defRPr/>
            </a:pPr>
            <a:r>
              <a:rPr lang="fr-FR" sz="1867"/>
              <a:t>____</a:t>
            </a:r>
            <a:endParaRPr sz="2400"/>
          </a:p>
          <a:p>
            <a:pPr algn="ctr">
              <a:defRPr/>
            </a:pPr>
            <a:endParaRPr lang="fr-FR" sz="1867"/>
          </a:p>
          <a:p>
            <a:pPr algn="ctr">
              <a:defRPr/>
            </a:pPr>
            <a:r>
              <a:rPr lang="fr-FR" sz="1867"/>
              <a:t>Si vous souhaitez ne rien inscrire dans une zone de texte réservé, </a:t>
            </a:r>
            <a:endParaRPr sz="2400"/>
          </a:p>
          <a:p>
            <a:pPr algn="ctr">
              <a:defRPr/>
            </a:pPr>
            <a:r>
              <a:rPr lang="fr-FR" sz="1867"/>
              <a:t>tapez un espace pour faire disparaître le texte du masque.</a:t>
            </a:r>
            <a:endParaRPr sz="2400"/>
          </a:p>
          <a:p>
            <a:pPr algn="ctr">
              <a:defRPr/>
            </a:pPr>
            <a:r>
              <a:rPr lang="fr-FR" sz="1867"/>
              <a:t>____</a:t>
            </a:r>
            <a:endParaRPr sz="2400"/>
          </a:p>
          <a:p>
            <a:pPr algn="ctr">
              <a:defRPr/>
            </a:pPr>
            <a:endParaRPr lang="fr-FR" sz="1867"/>
          </a:p>
          <a:p>
            <a:pPr algn="ctr">
              <a:defRPr/>
            </a:pPr>
            <a:r>
              <a:rPr lang="fr-FR" sz="1867"/>
              <a:t>Les photos des diapositives « Titre de présentation photo » et « Intercalaire photo » </a:t>
            </a:r>
            <a:endParaRPr sz="2400"/>
          </a:p>
          <a:p>
            <a:pPr algn="ctr">
              <a:defRPr/>
            </a:pPr>
            <a:r>
              <a:rPr lang="fr-FR" sz="1867"/>
              <a:t>peuvent être remplacées par les vôtres. </a:t>
            </a:r>
            <a:endParaRPr sz="2400"/>
          </a:p>
          <a:p>
            <a:pPr algn="ctr">
              <a:defRPr/>
            </a:pPr>
            <a:r>
              <a:rPr lang="fr-FR" sz="1867"/>
              <a:t>Pour cela, utilisez le masque « Titre de présentation vierge » et « Intercalaire photo vierge », </a:t>
            </a:r>
            <a:endParaRPr sz="2400"/>
          </a:p>
          <a:p>
            <a:pPr algn="ctr">
              <a:defRPr/>
            </a:pPr>
            <a:r>
              <a:rPr lang="fr-FR" sz="1867"/>
              <a:t>et insérez votre image dans l’emplacement gris en cliquant sur l’icône centrale.</a:t>
            </a:r>
            <a:endParaRPr sz="2400"/>
          </a:p>
          <a:p>
            <a:pPr algn="ctr">
              <a:defRPr/>
            </a:pPr>
            <a:endParaRPr lang="fr-FR" sz="2400"/>
          </a:p>
        </p:txBody>
      </p:sp>
    </p:spTree>
    <p:extLst>
      <p:ext uri="{BB962C8B-B14F-4D97-AF65-F5344CB8AC3E}">
        <p14:creationId xmlns:p14="http://schemas.microsoft.com/office/powerpoint/2010/main" val="36607350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PhAnim="0" type="twoObj" preserve="1" userDrawn="1">
  <p:cSld name="Deux contenus">
    <p:spTree>
      <p:nvGrpSpPr>
        <p:cNvPr id="1" name=""/>
        <p:cNvGrpSpPr/>
        <p:nvPr/>
      </p:nvGrpSpPr>
      <p:grpSpPr bwMode="auto">
        <a:xfrm>
          <a:off x="0" y="0"/>
          <a:ext cx="0" cy="0"/>
          <a:chOff x="0" y="0"/>
          <a:chExt cx="0" cy="0"/>
        </a:xfrm>
      </p:grpSpPr>
      <p:sp>
        <p:nvSpPr>
          <p:cNvPr id="4" name="Title 1"/>
          <p:cNvSpPr>
            <a:spLocks noGrp="1"/>
          </p:cNvSpPr>
          <p:nvPr>
            <p:ph type="title"/>
          </p:nvPr>
        </p:nvSpPr>
        <p:spPr bwMode="auto"/>
        <p:txBody>
          <a:bodyPr/>
          <a:lstStyle/>
          <a:p>
            <a:pPr>
              <a:defRPr/>
            </a:pPr>
            <a:r>
              <a:rPr lang="fr-FR"/>
              <a:t>Modifiez le style du titre</a:t>
            </a:r>
            <a:endParaRPr lang="en-US"/>
          </a:p>
        </p:txBody>
      </p:sp>
      <p:sp>
        <p:nvSpPr>
          <p:cNvPr id="5" name="Content Placeholder 2"/>
          <p:cNvSpPr>
            <a:spLocks noGrp="1"/>
          </p:cNvSpPr>
          <p:nvPr>
            <p:ph sz="half" idx="1"/>
          </p:nvPr>
        </p:nvSpPr>
        <p:spPr bwMode="auto">
          <a:xfrm>
            <a:off x="838200" y="1825625"/>
            <a:ext cx="5181600" cy="4351338"/>
          </a:xfrm>
        </p:spPr>
        <p:txBody>
          <a:bodyPr/>
          <a:lstStyle/>
          <a:p>
            <a:pPr lvl="0">
              <a:defRPr/>
            </a:pPr>
            <a:r>
              <a:rPr lang="fr-FR"/>
              <a:t>Modifier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lang="en-US"/>
          </a:p>
        </p:txBody>
      </p:sp>
      <p:sp>
        <p:nvSpPr>
          <p:cNvPr id="6" name="Content Placeholder 3"/>
          <p:cNvSpPr>
            <a:spLocks noGrp="1"/>
          </p:cNvSpPr>
          <p:nvPr>
            <p:ph sz="half" idx="2"/>
          </p:nvPr>
        </p:nvSpPr>
        <p:spPr bwMode="auto">
          <a:xfrm>
            <a:off x="6172200" y="1825625"/>
            <a:ext cx="5181600" cy="4351338"/>
          </a:xfrm>
        </p:spPr>
        <p:txBody>
          <a:bodyPr/>
          <a:lstStyle/>
          <a:p>
            <a:pPr lvl="0">
              <a:defRPr/>
            </a:pPr>
            <a:r>
              <a:rPr lang="fr-FR"/>
              <a:t>Modifier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lang="en-US"/>
          </a:p>
        </p:txBody>
      </p:sp>
      <p:sp>
        <p:nvSpPr>
          <p:cNvPr id="7" name="Date Placeholder 4"/>
          <p:cNvSpPr>
            <a:spLocks noGrp="1"/>
          </p:cNvSpPr>
          <p:nvPr>
            <p:ph type="dt" sz="half" idx="10"/>
          </p:nvPr>
        </p:nvSpPr>
        <p:spPr bwMode="auto"/>
        <p:txBody>
          <a:bodyPr/>
          <a:lstStyle/>
          <a:p>
            <a:pPr>
              <a:defRPr/>
            </a:pPr>
            <a:fld id="{0A779691-27C8-4E10-8B4D-346F87F923D4}" type="datetime1">
              <a:rPr lang="fr-FR"/>
              <a:t>08/06/2021</a:t>
            </a:fld>
            <a:endParaRPr lang="fr-FR"/>
          </a:p>
        </p:txBody>
      </p:sp>
      <p:sp>
        <p:nvSpPr>
          <p:cNvPr id="8" name="Footer Placeholder 5"/>
          <p:cNvSpPr>
            <a:spLocks noGrp="1"/>
          </p:cNvSpPr>
          <p:nvPr>
            <p:ph type="ftr" sz="quarter" idx="11"/>
          </p:nvPr>
        </p:nvSpPr>
        <p:spPr bwMode="auto"/>
        <p:txBody>
          <a:bodyPr/>
          <a:lstStyle/>
          <a:p>
            <a:pPr>
              <a:defRPr/>
            </a:pPr>
            <a:endParaRPr lang="fr-FR"/>
          </a:p>
        </p:txBody>
      </p:sp>
      <p:sp>
        <p:nvSpPr>
          <p:cNvPr id="9" name="Slide Number Placeholder 6"/>
          <p:cNvSpPr>
            <a:spLocks noGrp="1"/>
          </p:cNvSpPr>
          <p:nvPr>
            <p:ph type="sldNum" sz="quarter" idx="12"/>
          </p:nvPr>
        </p:nvSpPr>
        <p:spPr bwMode="auto"/>
        <p:txBody>
          <a:bodyPr/>
          <a:lstStyle/>
          <a:p>
            <a:pPr>
              <a:defRPr/>
            </a:pPr>
            <a:fld id="{008B186D-AD4A-4644-ABB5-F15D7F3FB771}" type="slidenum">
              <a:rPr lang="fr-F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PhAnim="0" type="twoTxTwoObj" preserve="1" userDrawn="1">
  <p:cSld name="Comparaison">
    <p:spTree>
      <p:nvGrpSpPr>
        <p:cNvPr id="1" name=""/>
        <p:cNvGrpSpPr/>
        <p:nvPr/>
      </p:nvGrpSpPr>
      <p:grpSpPr bwMode="auto">
        <a:xfrm>
          <a:off x="0" y="0"/>
          <a:ext cx="0" cy="0"/>
          <a:chOff x="0" y="0"/>
          <a:chExt cx="0" cy="0"/>
        </a:xfrm>
      </p:grpSpPr>
      <p:sp>
        <p:nvSpPr>
          <p:cNvPr id="4" name="Title 1"/>
          <p:cNvSpPr>
            <a:spLocks noGrp="1"/>
          </p:cNvSpPr>
          <p:nvPr>
            <p:ph type="title"/>
          </p:nvPr>
        </p:nvSpPr>
        <p:spPr bwMode="auto">
          <a:xfrm>
            <a:off x="839788" y="365125"/>
            <a:ext cx="10515600" cy="1325563"/>
          </a:xfrm>
        </p:spPr>
        <p:txBody>
          <a:bodyPr/>
          <a:lstStyle/>
          <a:p>
            <a:pPr>
              <a:defRPr/>
            </a:pPr>
            <a:r>
              <a:rPr lang="fr-FR"/>
              <a:t>Modifiez le style du titre</a:t>
            </a:r>
            <a:endParaRPr lang="en-US"/>
          </a:p>
        </p:txBody>
      </p:sp>
      <p:sp>
        <p:nvSpPr>
          <p:cNvPr id="5" name="Text Placeholder 2"/>
          <p:cNvSpPr>
            <a:spLocks noGrp="1"/>
          </p:cNvSpPr>
          <p:nvPr>
            <p:ph type="body" idx="1"/>
          </p:nvPr>
        </p:nvSpPr>
        <p:spPr bwMode="auto">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defRPr/>
            </a:pPr>
            <a:r>
              <a:rPr lang="fr-FR"/>
              <a:t>Modifier les styles du texte du masque</a:t>
            </a:r>
            <a:endParaRPr/>
          </a:p>
        </p:txBody>
      </p:sp>
      <p:sp>
        <p:nvSpPr>
          <p:cNvPr id="6" name="Content Placeholder 3"/>
          <p:cNvSpPr>
            <a:spLocks noGrp="1"/>
          </p:cNvSpPr>
          <p:nvPr>
            <p:ph sz="half" idx="2"/>
          </p:nvPr>
        </p:nvSpPr>
        <p:spPr bwMode="auto">
          <a:xfrm>
            <a:off x="839788" y="2505074"/>
            <a:ext cx="5157787" cy="3684588"/>
          </a:xfrm>
        </p:spPr>
        <p:txBody>
          <a:bodyPr/>
          <a:lstStyle/>
          <a:p>
            <a:pPr lvl="0">
              <a:defRPr/>
            </a:pPr>
            <a:r>
              <a:rPr lang="fr-FR"/>
              <a:t>Modifier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lang="en-US"/>
          </a:p>
        </p:txBody>
      </p:sp>
      <p:sp>
        <p:nvSpPr>
          <p:cNvPr id="7" name="Text Placeholder 4"/>
          <p:cNvSpPr>
            <a:spLocks noGrp="1"/>
          </p:cNvSpPr>
          <p:nvPr>
            <p:ph type="body" sz="quarter" idx="3"/>
          </p:nvPr>
        </p:nvSpPr>
        <p:spPr bwMode="auto">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defRPr/>
            </a:pPr>
            <a:r>
              <a:rPr lang="fr-FR"/>
              <a:t>Modifier les styles du texte du masque</a:t>
            </a:r>
            <a:endParaRPr/>
          </a:p>
        </p:txBody>
      </p:sp>
      <p:sp>
        <p:nvSpPr>
          <p:cNvPr id="8" name="Content Placeholder 5"/>
          <p:cNvSpPr>
            <a:spLocks noGrp="1"/>
          </p:cNvSpPr>
          <p:nvPr>
            <p:ph sz="quarter" idx="4"/>
          </p:nvPr>
        </p:nvSpPr>
        <p:spPr bwMode="auto">
          <a:xfrm>
            <a:off x="6172200" y="2505074"/>
            <a:ext cx="5183188" cy="3684588"/>
          </a:xfrm>
        </p:spPr>
        <p:txBody>
          <a:bodyPr/>
          <a:lstStyle/>
          <a:p>
            <a:pPr lvl="0">
              <a:defRPr/>
            </a:pPr>
            <a:r>
              <a:rPr lang="fr-FR"/>
              <a:t>Modifier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lang="en-US"/>
          </a:p>
        </p:txBody>
      </p:sp>
      <p:sp>
        <p:nvSpPr>
          <p:cNvPr id="9" name="Date Placeholder 6"/>
          <p:cNvSpPr>
            <a:spLocks noGrp="1"/>
          </p:cNvSpPr>
          <p:nvPr>
            <p:ph type="dt" sz="half" idx="10"/>
          </p:nvPr>
        </p:nvSpPr>
        <p:spPr bwMode="auto"/>
        <p:txBody>
          <a:bodyPr/>
          <a:lstStyle/>
          <a:p>
            <a:pPr>
              <a:defRPr/>
            </a:pPr>
            <a:fld id="{100E5A5A-80E7-45DC-B675-9DA6E9FE5B12}" type="datetime1">
              <a:rPr lang="fr-FR"/>
              <a:t>08/06/2021</a:t>
            </a:fld>
            <a:endParaRPr lang="fr-FR"/>
          </a:p>
        </p:txBody>
      </p:sp>
      <p:sp>
        <p:nvSpPr>
          <p:cNvPr id="10" name="Footer Placeholder 7"/>
          <p:cNvSpPr>
            <a:spLocks noGrp="1"/>
          </p:cNvSpPr>
          <p:nvPr>
            <p:ph type="ftr" sz="quarter" idx="11"/>
          </p:nvPr>
        </p:nvSpPr>
        <p:spPr bwMode="auto"/>
        <p:txBody>
          <a:bodyPr/>
          <a:lstStyle/>
          <a:p>
            <a:pPr>
              <a:defRPr/>
            </a:pPr>
            <a:endParaRPr lang="fr-FR"/>
          </a:p>
        </p:txBody>
      </p:sp>
      <p:sp>
        <p:nvSpPr>
          <p:cNvPr id="11" name="Slide Number Placeholder 8"/>
          <p:cNvSpPr>
            <a:spLocks noGrp="1"/>
          </p:cNvSpPr>
          <p:nvPr>
            <p:ph type="sldNum" sz="quarter" idx="12"/>
          </p:nvPr>
        </p:nvSpPr>
        <p:spPr bwMode="auto"/>
        <p:txBody>
          <a:bodyPr/>
          <a:lstStyle/>
          <a:p>
            <a:pPr>
              <a:defRPr/>
            </a:pPr>
            <a:fld id="{008B186D-AD4A-4644-ABB5-F15D7F3FB771}" type="slidenum">
              <a:rPr lang="fr-F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PhAnim="0" type="titleOnly" preserve="1" userDrawn="1">
  <p:cSld name="Titre seul">
    <p:spTree>
      <p:nvGrpSpPr>
        <p:cNvPr id="1" name=""/>
        <p:cNvGrpSpPr/>
        <p:nvPr/>
      </p:nvGrpSpPr>
      <p:grpSpPr bwMode="auto">
        <a:xfrm>
          <a:off x="0" y="0"/>
          <a:ext cx="0" cy="0"/>
          <a:chOff x="0" y="0"/>
          <a:chExt cx="0" cy="0"/>
        </a:xfrm>
      </p:grpSpPr>
      <p:sp>
        <p:nvSpPr>
          <p:cNvPr id="4" name="Title 1"/>
          <p:cNvSpPr>
            <a:spLocks noGrp="1"/>
          </p:cNvSpPr>
          <p:nvPr>
            <p:ph type="title"/>
          </p:nvPr>
        </p:nvSpPr>
        <p:spPr bwMode="auto"/>
        <p:txBody>
          <a:bodyPr/>
          <a:lstStyle/>
          <a:p>
            <a:pPr>
              <a:defRPr/>
            </a:pPr>
            <a:r>
              <a:rPr lang="fr-FR"/>
              <a:t>Modifiez le style du titre</a:t>
            </a:r>
            <a:endParaRPr lang="en-US"/>
          </a:p>
        </p:txBody>
      </p:sp>
      <p:sp>
        <p:nvSpPr>
          <p:cNvPr id="5" name="Date Placeholder 2"/>
          <p:cNvSpPr>
            <a:spLocks noGrp="1"/>
          </p:cNvSpPr>
          <p:nvPr>
            <p:ph type="dt" sz="half" idx="10"/>
          </p:nvPr>
        </p:nvSpPr>
        <p:spPr bwMode="auto"/>
        <p:txBody>
          <a:bodyPr/>
          <a:lstStyle/>
          <a:p>
            <a:pPr>
              <a:defRPr/>
            </a:pPr>
            <a:fld id="{2621DC3A-0AD7-4965-B7CB-2E2D774DE02C}" type="datetime1">
              <a:rPr lang="fr-FR"/>
              <a:t>08/06/2021</a:t>
            </a:fld>
            <a:endParaRPr lang="fr-FR"/>
          </a:p>
        </p:txBody>
      </p:sp>
      <p:sp>
        <p:nvSpPr>
          <p:cNvPr id="6" name="Footer Placeholder 3"/>
          <p:cNvSpPr>
            <a:spLocks noGrp="1"/>
          </p:cNvSpPr>
          <p:nvPr>
            <p:ph type="ftr" sz="quarter" idx="11"/>
          </p:nvPr>
        </p:nvSpPr>
        <p:spPr bwMode="auto"/>
        <p:txBody>
          <a:bodyPr/>
          <a:lstStyle/>
          <a:p>
            <a:pPr>
              <a:defRPr/>
            </a:pPr>
            <a:endParaRPr lang="fr-FR"/>
          </a:p>
        </p:txBody>
      </p:sp>
      <p:sp>
        <p:nvSpPr>
          <p:cNvPr id="7" name="Slide Number Placeholder 4"/>
          <p:cNvSpPr>
            <a:spLocks noGrp="1"/>
          </p:cNvSpPr>
          <p:nvPr>
            <p:ph type="sldNum" sz="quarter" idx="12"/>
          </p:nvPr>
        </p:nvSpPr>
        <p:spPr bwMode="auto"/>
        <p:txBody>
          <a:bodyPr/>
          <a:lstStyle/>
          <a:p>
            <a:pPr>
              <a:defRPr/>
            </a:pPr>
            <a:fld id="{008B186D-AD4A-4644-ABB5-F15D7F3FB771}" type="slidenum">
              <a:rPr lang="fr-F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PhAnim="0" type="blank" preserve="1" userDrawn="1">
  <p:cSld name="Vide">
    <p:spTree>
      <p:nvGrpSpPr>
        <p:cNvPr id="1" name=""/>
        <p:cNvGrpSpPr/>
        <p:nvPr/>
      </p:nvGrpSpPr>
      <p:grpSpPr bwMode="auto">
        <a:xfrm>
          <a:off x="0" y="0"/>
          <a:ext cx="0" cy="0"/>
          <a:chOff x="0" y="0"/>
          <a:chExt cx="0" cy="0"/>
        </a:xfrm>
      </p:grpSpPr>
      <p:sp>
        <p:nvSpPr>
          <p:cNvPr id="4" name="Date Placeholder 1"/>
          <p:cNvSpPr>
            <a:spLocks noGrp="1"/>
          </p:cNvSpPr>
          <p:nvPr>
            <p:ph type="dt" sz="half" idx="10"/>
          </p:nvPr>
        </p:nvSpPr>
        <p:spPr bwMode="auto"/>
        <p:txBody>
          <a:bodyPr/>
          <a:lstStyle/>
          <a:p>
            <a:pPr>
              <a:defRPr/>
            </a:pPr>
            <a:fld id="{8A11C759-80E6-4472-BD9F-571DBA4623A6}" type="datetime1">
              <a:rPr lang="fr-FR"/>
              <a:t>08/06/2021</a:t>
            </a:fld>
            <a:endParaRPr lang="fr-FR"/>
          </a:p>
        </p:txBody>
      </p:sp>
      <p:sp>
        <p:nvSpPr>
          <p:cNvPr id="5" name="Footer Placeholder 2"/>
          <p:cNvSpPr>
            <a:spLocks noGrp="1"/>
          </p:cNvSpPr>
          <p:nvPr>
            <p:ph type="ftr" sz="quarter" idx="11"/>
          </p:nvPr>
        </p:nvSpPr>
        <p:spPr bwMode="auto"/>
        <p:txBody>
          <a:bodyPr/>
          <a:lstStyle/>
          <a:p>
            <a:pPr>
              <a:defRPr/>
            </a:pPr>
            <a:endParaRPr lang="fr-FR"/>
          </a:p>
        </p:txBody>
      </p:sp>
      <p:sp>
        <p:nvSpPr>
          <p:cNvPr id="6" name="Slide Number Placeholder 3"/>
          <p:cNvSpPr>
            <a:spLocks noGrp="1"/>
          </p:cNvSpPr>
          <p:nvPr>
            <p:ph type="sldNum" sz="quarter" idx="12"/>
          </p:nvPr>
        </p:nvSpPr>
        <p:spPr bwMode="auto"/>
        <p:txBody>
          <a:bodyPr/>
          <a:lstStyle/>
          <a:p>
            <a:pPr>
              <a:defRPr/>
            </a:pPr>
            <a:fld id="{008B186D-AD4A-4644-ABB5-F15D7F3FB771}" type="slidenum">
              <a:rPr lang="fr-F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PhAnim="0" type="objTx" preserve="1" userDrawn="1">
  <p:cSld name="Contenu avec légende">
    <p:spTree>
      <p:nvGrpSpPr>
        <p:cNvPr id="1" name=""/>
        <p:cNvGrpSpPr/>
        <p:nvPr/>
      </p:nvGrpSpPr>
      <p:grpSpPr bwMode="auto">
        <a:xfrm>
          <a:off x="0" y="0"/>
          <a:ext cx="0" cy="0"/>
          <a:chOff x="0" y="0"/>
          <a:chExt cx="0" cy="0"/>
        </a:xfrm>
      </p:grpSpPr>
      <p:sp>
        <p:nvSpPr>
          <p:cNvPr id="4" name="Title 1"/>
          <p:cNvSpPr>
            <a:spLocks noGrp="1"/>
          </p:cNvSpPr>
          <p:nvPr>
            <p:ph type="title"/>
          </p:nvPr>
        </p:nvSpPr>
        <p:spPr bwMode="auto">
          <a:xfrm>
            <a:off x="839788" y="457200"/>
            <a:ext cx="3932237" cy="1600200"/>
          </a:xfrm>
        </p:spPr>
        <p:txBody>
          <a:bodyPr anchor="b"/>
          <a:lstStyle>
            <a:lvl1pPr>
              <a:defRPr sz="3200"/>
            </a:lvl1pPr>
          </a:lstStyle>
          <a:p>
            <a:pPr>
              <a:defRPr/>
            </a:pPr>
            <a:r>
              <a:rPr lang="fr-FR"/>
              <a:t>Modifiez le style du titre</a:t>
            </a:r>
            <a:endParaRPr lang="en-US"/>
          </a:p>
        </p:txBody>
      </p:sp>
      <p:sp>
        <p:nvSpPr>
          <p:cNvPr id="5" name="Content Placeholder 2"/>
          <p:cNvSpPr>
            <a:spLocks noGrp="1"/>
          </p:cNvSpPr>
          <p:nvPr>
            <p:ph idx="1"/>
          </p:nvPr>
        </p:nvSpPr>
        <p:spPr bwMode="auto">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defRPr/>
            </a:pPr>
            <a:r>
              <a:rPr lang="fr-FR"/>
              <a:t>Modifier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lang="en-US"/>
          </a:p>
        </p:txBody>
      </p:sp>
      <p:sp>
        <p:nvSpPr>
          <p:cNvPr id="6" name="Text Placeholder 3"/>
          <p:cNvSpPr>
            <a:spLocks noGrp="1"/>
          </p:cNvSpPr>
          <p:nvPr>
            <p:ph type="body" sz="half" idx="2"/>
          </p:nvPr>
        </p:nvSpPr>
        <p:spPr bwMode="auto">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defRPr/>
            </a:pPr>
            <a:r>
              <a:rPr lang="fr-FR"/>
              <a:t>Modifier les styles du texte du masque</a:t>
            </a:r>
            <a:endParaRPr/>
          </a:p>
        </p:txBody>
      </p:sp>
      <p:sp>
        <p:nvSpPr>
          <p:cNvPr id="7" name="Date Placeholder 4"/>
          <p:cNvSpPr>
            <a:spLocks noGrp="1"/>
          </p:cNvSpPr>
          <p:nvPr>
            <p:ph type="dt" sz="half" idx="10"/>
          </p:nvPr>
        </p:nvSpPr>
        <p:spPr bwMode="auto"/>
        <p:txBody>
          <a:bodyPr/>
          <a:lstStyle/>
          <a:p>
            <a:pPr>
              <a:defRPr/>
            </a:pPr>
            <a:fld id="{732DFC7B-6FB4-4BC1-AF59-A19F613C34F3}" type="datetime1">
              <a:rPr lang="fr-FR"/>
              <a:t>08/06/2021</a:t>
            </a:fld>
            <a:endParaRPr lang="fr-FR"/>
          </a:p>
        </p:txBody>
      </p:sp>
      <p:sp>
        <p:nvSpPr>
          <p:cNvPr id="8" name="Footer Placeholder 5"/>
          <p:cNvSpPr>
            <a:spLocks noGrp="1"/>
          </p:cNvSpPr>
          <p:nvPr>
            <p:ph type="ftr" sz="quarter" idx="11"/>
          </p:nvPr>
        </p:nvSpPr>
        <p:spPr bwMode="auto"/>
        <p:txBody>
          <a:bodyPr/>
          <a:lstStyle/>
          <a:p>
            <a:pPr>
              <a:defRPr/>
            </a:pPr>
            <a:endParaRPr lang="fr-FR"/>
          </a:p>
        </p:txBody>
      </p:sp>
      <p:sp>
        <p:nvSpPr>
          <p:cNvPr id="9" name="Slide Number Placeholder 6"/>
          <p:cNvSpPr>
            <a:spLocks noGrp="1"/>
          </p:cNvSpPr>
          <p:nvPr>
            <p:ph type="sldNum" sz="quarter" idx="12"/>
          </p:nvPr>
        </p:nvSpPr>
        <p:spPr bwMode="auto"/>
        <p:txBody>
          <a:bodyPr/>
          <a:lstStyle/>
          <a:p>
            <a:pPr>
              <a:defRPr/>
            </a:pPr>
            <a:fld id="{008B186D-AD4A-4644-ABB5-F15D7F3FB771}" type="slidenum">
              <a:rPr lang="fr-F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PhAnim="0" type="picTx" preserve="1" userDrawn="1">
  <p:cSld name="Image avec légende">
    <p:spTree>
      <p:nvGrpSpPr>
        <p:cNvPr id="1" name=""/>
        <p:cNvGrpSpPr/>
        <p:nvPr/>
      </p:nvGrpSpPr>
      <p:grpSpPr bwMode="auto">
        <a:xfrm>
          <a:off x="0" y="0"/>
          <a:ext cx="0" cy="0"/>
          <a:chOff x="0" y="0"/>
          <a:chExt cx="0" cy="0"/>
        </a:xfrm>
      </p:grpSpPr>
      <p:sp>
        <p:nvSpPr>
          <p:cNvPr id="4" name="Title 1"/>
          <p:cNvSpPr>
            <a:spLocks noGrp="1"/>
          </p:cNvSpPr>
          <p:nvPr>
            <p:ph type="title"/>
          </p:nvPr>
        </p:nvSpPr>
        <p:spPr bwMode="auto">
          <a:xfrm>
            <a:off x="839788" y="457200"/>
            <a:ext cx="3932237" cy="1600200"/>
          </a:xfrm>
        </p:spPr>
        <p:txBody>
          <a:bodyPr anchor="b"/>
          <a:lstStyle>
            <a:lvl1pPr>
              <a:defRPr sz="3200"/>
            </a:lvl1pPr>
          </a:lstStyle>
          <a:p>
            <a:pPr>
              <a:defRPr/>
            </a:pPr>
            <a:r>
              <a:rPr lang="fr-FR"/>
              <a:t>Modifiez le style du titre</a:t>
            </a:r>
            <a:endParaRPr lang="en-US"/>
          </a:p>
        </p:txBody>
      </p:sp>
      <p:sp>
        <p:nvSpPr>
          <p:cNvPr id="5" name="Picture Placeholder 2"/>
          <p:cNvSpPr>
            <a:spLocks noGrp="1" noChangeAspect="1"/>
          </p:cNvSpPr>
          <p:nvPr>
            <p:ph type="pic" idx="1"/>
          </p:nvPr>
        </p:nvSpPr>
        <p:spPr bwMode="auto">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a:defRPr/>
            </a:pPr>
            <a:r>
              <a:rPr lang="fr-FR"/>
              <a:t>Cliquez sur l'icône pour ajouter une image</a:t>
            </a:r>
            <a:endParaRPr lang="en-US"/>
          </a:p>
        </p:txBody>
      </p:sp>
      <p:sp>
        <p:nvSpPr>
          <p:cNvPr id="6" name="Text Placeholder 3"/>
          <p:cNvSpPr>
            <a:spLocks noGrp="1"/>
          </p:cNvSpPr>
          <p:nvPr>
            <p:ph type="body" sz="half" idx="2"/>
          </p:nvPr>
        </p:nvSpPr>
        <p:spPr bwMode="auto">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defRPr/>
            </a:pPr>
            <a:r>
              <a:rPr lang="fr-FR"/>
              <a:t>Modifier les styles du texte du masque</a:t>
            </a:r>
            <a:endParaRPr/>
          </a:p>
        </p:txBody>
      </p:sp>
      <p:sp>
        <p:nvSpPr>
          <p:cNvPr id="7" name="Date Placeholder 4"/>
          <p:cNvSpPr>
            <a:spLocks noGrp="1"/>
          </p:cNvSpPr>
          <p:nvPr>
            <p:ph type="dt" sz="half" idx="10"/>
          </p:nvPr>
        </p:nvSpPr>
        <p:spPr bwMode="auto"/>
        <p:txBody>
          <a:bodyPr/>
          <a:lstStyle/>
          <a:p>
            <a:pPr>
              <a:defRPr/>
            </a:pPr>
            <a:fld id="{B42A5CF1-D451-4595-847B-B77A1781A025}" type="datetime1">
              <a:rPr lang="fr-FR"/>
              <a:t>08/06/2021</a:t>
            </a:fld>
            <a:endParaRPr lang="fr-FR"/>
          </a:p>
        </p:txBody>
      </p:sp>
      <p:sp>
        <p:nvSpPr>
          <p:cNvPr id="8" name="Footer Placeholder 5"/>
          <p:cNvSpPr>
            <a:spLocks noGrp="1"/>
          </p:cNvSpPr>
          <p:nvPr>
            <p:ph type="ftr" sz="quarter" idx="11"/>
          </p:nvPr>
        </p:nvSpPr>
        <p:spPr bwMode="auto"/>
        <p:txBody>
          <a:bodyPr/>
          <a:lstStyle/>
          <a:p>
            <a:pPr>
              <a:defRPr/>
            </a:pPr>
            <a:endParaRPr lang="fr-FR"/>
          </a:p>
        </p:txBody>
      </p:sp>
      <p:sp>
        <p:nvSpPr>
          <p:cNvPr id="9" name="Slide Number Placeholder 6"/>
          <p:cNvSpPr>
            <a:spLocks noGrp="1"/>
          </p:cNvSpPr>
          <p:nvPr>
            <p:ph type="sldNum" sz="quarter" idx="12"/>
          </p:nvPr>
        </p:nvSpPr>
        <p:spPr bwMode="auto"/>
        <p:txBody>
          <a:bodyPr/>
          <a:lstStyle/>
          <a:p>
            <a:pPr>
              <a:defRPr/>
            </a:pPr>
            <a:fld id="{008B186D-AD4A-4644-ABB5-F15D7F3FB771}" type="slidenum">
              <a:rPr lang="fr-F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theme" Target="../theme/theme2.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bwMode="auto">
        <a:xfrm>
          <a:off x="0" y="0"/>
          <a:ext cx="0" cy="0"/>
          <a:chOff x="0" y="0"/>
          <a:chExt cx="0" cy="0"/>
        </a:xfrm>
      </p:grpSpPr>
      <p:sp>
        <p:nvSpPr>
          <p:cNvPr id="4" name="Title Placeholder 1"/>
          <p:cNvSpPr>
            <a:spLocks noGrp="1"/>
          </p:cNvSpPr>
          <p:nvPr>
            <p:ph type="title"/>
          </p:nvPr>
        </p:nvSpPr>
        <p:spPr bwMode="auto">
          <a:xfrm>
            <a:off x="838200" y="365125"/>
            <a:ext cx="10515600" cy="1325563"/>
          </a:xfrm>
          <a:prstGeom prst="rect">
            <a:avLst/>
          </a:prstGeom>
        </p:spPr>
        <p:txBody>
          <a:bodyPr vert="horz" lIns="91440" tIns="45720" rIns="91440" bIns="45720" rtlCol="0" anchor="ctr">
            <a:normAutofit/>
          </a:bodyPr>
          <a:lstStyle/>
          <a:p>
            <a:pPr>
              <a:defRPr/>
            </a:pPr>
            <a:r>
              <a:rPr lang="fr-FR"/>
              <a:t>Modifiez le style du titre</a:t>
            </a:r>
            <a:endParaRPr lang="en-US"/>
          </a:p>
        </p:txBody>
      </p:sp>
      <p:sp>
        <p:nvSpPr>
          <p:cNvPr id="5" name="Text Placeholder 2"/>
          <p:cNvSpPr>
            <a:spLocks noGrp="1"/>
          </p:cNvSpPr>
          <p:nvPr>
            <p:ph type="body" idx="1"/>
          </p:nvPr>
        </p:nvSpPr>
        <p:spPr bwMode="auto">
          <a:xfrm>
            <a:off x="838200" y="1825625"/>
            <a:ext cx="10515600" cy="4351338"/>
          </a:xfrm>
          <a:prstGeom prst="rect">
            <a:avLst/>
          </a:prstGeom>
        </p:spPr>
        <p:txBody>
          <a:bodyPr vert="horz" lIns="91440" tIns="45720" rIns="91440" bIns="45720" rtlCol="0">
            <a:normAutofit/>
          </a:bodyPr>
          <a:lstStyle/>
          <a:p>
            <a:pPr lvl="0">
              <a:defRPr/>
            </a:pPr>
            <a:r>
              <a:rPr lang="fr-FR"/>
              <a:t>Modifier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lang="en-US"/>
          </a:p>
        </p:txBody>
      </p:sp>
      <p:sp>
        <p:nvSpPr>
          <p:cNvPr id="6" name="Date Placeholder 3"/>
          <p:cNvSpPr>
            <a:spLocks noGrp="1"/>
          </p:cNvSpPr>
          <p:nvPr>
            <p:ph type="dt" sz="half" idx="2"/>
          </p:nvPr>
        </p:nvSpPr>
        <p:spPr bwMode="auto">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C5304904-7419-4B58-BC05-E5498FC23622}" type="datetime1">
              <a:rPr lang="fr-FR"/>
              <a:t>08/06/2021</a:t>
            </a:fld>
            <a:endParaRPr lang="fr-FR"/>
          </a:p>
        </p:txBody>
      </p:sp>
      <p:sp>
        <p:nvSpPr>
          <p:cNvPr id="7" name="Footer Placeholder 4"/>
          <p:cNvSpPr>
            <a:spLocks noGrp="1"/>
          </p:cNvSpPr>
          <p:nvPr>
            <p:ph type="ftr" sz="quarter" idx="3"/>
          </p:nvPr>
        </p:nvSpPr>
        <p:spPr bwMode="auto">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fr-FR"/>
          </a:p>
        </p:txBody>
      </p:sp>
      <p:sp>
        <p:nvSpPr>
          <p:cNvPr id="8" name="Slide Number Placeholder 5"/>
          <p:cNvSpPr>
            <a:spLocks noGrp="1"/>
          </p:cNvSpPr>
          <p:nvPr>
            <p:ph type="sldNum" sz="quarter" idx="4"/>
          </p:nvPr>
        </p:nvSpPr>
        <p:spPr bwMode="auto">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008B186D-AD4A-4644-ABB5-F15D7F3FB771}" type="slidenum">
              <a:rPr lang="fr-F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a:lnSpc>
          <a:spcPct val="90000"/>
        </a:lnSpc>
        <a:spcBef>
          <a:spcPts val="0"/>
        </a:spcBef>
        <a:buNone/>
        <a:defRPr sz="4400">
          <a:solidFill>
            <a:schemeClr val="tx1"/>
          </a:solidFill>
          <a:latin typeface="+mj-lt"/>
          <a:ea typeface="+mj-ea"/>
          <a:cs typeface="+mj-cs"/>
        </a:defRPr>
      </a:lvl1pPr>
    </p:titleStyle>
    <p:bodyStyle>
      <a:lvl1pPr marL="228600" indent="-228600" algn="l" defTabSz="914400">
        <a:lnSpc>
          <a:spcPct val="90000"/>
        </a:lnSpc>
        <a:spcBef>
          <a:spcPts val="1000"/>
        </a:spcBef>
        <a:buFont typeface="Arial"/>
        <a:buChar char="•"/>
        <a:defRPr sz="2800">
          <a:solidFill>
            <a:schemeClr val="tx1"/>
          </a:solidFill>
          <a:latin typeface="+mn-lt"/>
          <a:ea typeface="+mn-ea"/>
          <a:cs typeface="+mn-cs"/>
        </a:defRPr>
      </a:lvl1pPr>
      <a:lvl2pPr marL="685800" indent="-228600" algn="l" defTabSz="914400">
        <a:lnSpc>
          <a:spcPct val="90000"/>
        </a:lnSpc>
        <a:spcBef>
          <a:spcPts val="500"/>
        </a:spcBef>
        <a:buFont typeface="Arial"/>
        <a:buChar char="•"/>
        <a:defRPr sz="2400">
          <a:solidFill>
            <a:schemeClr val="tx1"/>
          </a:solidFill>
          <a:latin typeface="+mn-lt"/>
          <a:ea typeface="+mn-ea"/>
          <a:cs typeface="+mn-cs"/>
        </a:defRPr>
      </a:lvl2pPr>
      <a:lvl3pPr marL="1143000" indent="-228600" algn="l" defTabSz="914400">
        <a:lnSpc>
          <a:spcPct val="90000"/>
        </a:lnSpc>
        <a:spcBef>
          <a:spcPts val="500"/>
        </a:spcBef>
        <a:buFont typeface="Arial"/>
        <a:buChar char="•"/>
        <a:defRPr sz="2000">
          <a:solidFill>
            <a:schemeClr val="tx1"/>
          </a:solidFill>
          <a:latin typeface="+mn-lt"/>
          <a:ea typeface="+mn-ea"/>
          <a:cs typeface="+mn-cs"/>
        </a:defRPr>
      </a:lvl3pPr>
      <a:lvl4pPr marL="1600200" indent="-228600" algn="l" defTabSz="914400">
        <a:lnSpc>
          <a:spcPct val="90000"/>
        </a:lnSpc>
        <a:spcBef>
          <a:spcPts val="500"/>
        </a:spcBef>
        <a:buFont typeface="Arial"/>
        <a:buChar char="•"/>
        <a:defRPr sz="1800">
          <a:solidFill>
            <a:schemeClr val="tx1"/>
          </a:solidFill>
          <a:latin typeface="+mn-lt"/>
          <a:ea typeface="+mn-ea"/>
          <a:cs typeface="+mn-cs"/>
        </a:defRPr>
      </a:lvl4pPr>
      <a:lvl5pPr marL="2057400" indent="-228600" algn="l" defTabSz="914400">
        <a:lnSpc>
          <a:spcPct val="90000"/>
        </a:lnSpc>
        <a:spcBef>
          <a:spcPts val="500"/>
        </a:spcBef>
        <a:buFont typeface="Arial"/>
        <a:buChar char="•"/>
        <a:defRPr sz="1800">
          <a:solidFill>
            <a:schemeClr val="tx1"/>
          </a:solidFill>
          <a:latin typeface="+mn-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p:bodyStyle>
    <p:otherStyle>
      <a:defPPr>
        <a:defRPr lang="en-US"/>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bwMode="auto">
        <a:xfrm>
          <a:off x="0" y="0"/>
          <a:ext cx="0" cy="0"/>
          <a:chOff x="0" y="0"/>
          <a:chExt cx="0" cy="0"/>
        </a:xfrm>
      </p:grpSpPr>
      <p:sp>
        <p:nvSpPr>
          <p:cNvPr id="4" name="Espace réservé de la date 3"/>
          <p:cNvSpPr>
            <a:spLocks noGrp="1"/>
          </p:cNvSpPr>
          <p:nvPr>
            <p:ph type="dt" sz="half" idx="2"/>
          </p:nvPr>
        </p:nvSpPr>
        <p:spPr bwMode="auto">
          <a:xfrm>
            <a:off x="10488621" y="6410620"/>
            <a:ext cx="682264" cy="203067"/>
          </a:xfrm>
          <a:prstGeom prst="rect">
            <a:avLst/>
          </a:prstGeom>
        </p:spPr>
        <p:txBody>
          <a:bodyPr vert="horz" lIns="0" tIns="0" rIns="0" bIns="0" rtlCol="0" anchor="b" anchorCtr="0"/>
          <a:lstStyle>
            <a:lvl1pPr marL="0" indent="0" algn="r">
              <a:buClr>
                <a:schemeClr val="tx2"/>
              </a:buClr>
              <a:buFontTx/>
              <a:buNone/>
              <a:defRPr sz="933" b="1" i="0">
                <a:solidFill>
                  <a:schemeClr val="tx1"/>
                </a:solidFill>
                <a:latin typeface="+mn-lt"/>
              </a:defRPr>
            </a:lvl1pPr>
          </a:lstStyle>
          <a:p>
            <a:pPr>
              <a:defRPr/>
            </a:pPr>
            <a:fld id="{EDFB2E4D-4180-2742-811E-53D85AF875CD}" type="datetime3">
              <a:rPr lang="fr-FR"/>
              <a:t>08.06.21</a:t>
            </a:fld>
            <a:endParaRPr lang="fr-FR"/>
          </a:p>
        </p:txBody>
      </p:sp>
      <p:sp>
        <p:nvSpPr>
          <p:cNvPr id="5" name="Espace réservé du numéro de diapositive 5"/>
          <p:cNvSpPr>
            <a:spLocks noGrp="1"/>
          </p:cNvSpPr>
          <p:nvPr>
            <p:ph type="sldNum" sz="quarter" idx="4"/>
          </p:nvPr>
        </p:nvSpPr>
        <p:spPr bwMode="auto">
          <a:xfrm>
            <a:off x="11269133" y="6410620"/>
            <a:ext cx="599017" cy="203067"/>
          </a:xfrm>
          <a:prstGeom prst="rect">
            <a:avLst/>
          </a:prstGeom>
        </p:spPr>
        <p:txBody>
          <a:bodyPr vert="horz" lIns="0" tIns="0" rIns="0" bIns="0" rtlCol="0" anchor="b" anchorCtr="0"/>
          <a:lstStyle>
            <a:lvl1pPr algn="r">
              <a:defRPr sz="933" b="1" i="0">
                <a:solidFill>
                  <a:schemeClr val="tx1"/>
                </a:solidFill>
                <a:latin typeface="Arial"/>
                <a:cs typeface="Arial"/>
              </a:defRPr>
            </a:lvl1pPr>
          </a:lstStyle>
          <a:p>
            <a:pPr>
              <a:defRPr/>
            </a:pPr>
            <a:r>
              <a:rPr lang="fr-FR"/>
              <a:t>P </a:t>
            </a:r>
            <a:fld id="{733122C9-A0B9-462F-8757-0847AD287B63}" type="slidenum">
              <a:rPr lang="fr-FR"/>
              <a:t>‹N°›</a:t>
            </a:fld>
            <a:endParaRPr lang="fr-FR"/>
          </a:p>
        </p:txBody>
      </p:sp>
      <p:sp>
        <p:nvSpPr>
          <p:cNvPr id="6" name="ZoneTexte 1"/>
          <p:cNvSpPr>
            <a:spLocks noAdjustHandles="1"/>
          </p:cNvSpPr>
          <p:nvPr userDrawn="1"/>
        </p:nvSpPr>
        <p:spPr bwMode="auto">
          <a:xfrm>
            <a:off x="3901298" y="6410620"/>
            <a:ext cx="6489076" cy="203067"/>
          </a:xfrm>
          <a:prstGeom prst="rect">
            <a:avLst/>
          </a:prstGeom>
          <a:noFill/>
        </p:spPr>
        <p:txBody>
          <a:bodyPr wrap="square" lIns="0" tIns="0" rIns="0" bIns="0" rtlCol="0" anchor="b" anchorCtr="0">
            <a:noAutofit/>
          </a:bodyPr>
          <a:lstStyle/>
          <a:p>
            <a:pPr marL="0" marR="0" lvl="0" indent="0" algn="r" defTabSz="1219170">
              <a:lnSpc>
                <a:spcPct val="100000"/>
              </a:lnSpc>
              <a:spcBef>
                <a:spcPts val="0"/>
              </a:spcBef>
              <a:spcAft>
                <a:spcPts val="0"/>
              </a:spcAft>
              <a:buClrTx/>
              <a:buSzTx/>
              <a:buFontTx/>
              <a:buNone/>
              <a:defRPr/>
            </a:pPr>
            <a:r>
              <a:rPr lang="fr-FR" sz="933" b="1" i="0">
                <a:solidFill>
                  <a:schemeClr val="tx1"/>
                </a:solidFill>
                <a:latin typeface="+mn-lt"/>
                <a:ea typeface="+mn-ea"/>
                <a:cs typeface="+mn-cs"/>
              </a:rPr>
              <a:t>REUNION COMEX</a:t>
            </a:r>
            <a:endParaRPr sz="2400"/>
          </a:p>
        </p:txBody>
      </p:sp>
    </p:spTree>
    <p:extLst>
      <p:ext uri="{BB962C8B-B14F-4D97-AF65-F5344CB8AC3E}">
        <p14:creationId xmlns:p14="http://schemas.microsoft.com/office/powerpoint/2010/main" val="90645122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Lst>
  <p:hf hdr="0"/>
  <p:txStyles>
    <p:titleStyle>
      <a:lvl1pPr algn="l" defTabSz="1219170">
        <a:lnSpc>
          <a:spcPct val="90000"/>
        </a:lnSpc>
        <a:spcBef>
          <a:spcPts val="0"/>
        </a:spcBef>
        <a:buNone/>
        <a:defRPr sz="5867" b="1" i="0">
          <a:solidFill>
            <a:schemeClr val="tx1"/>
          </a:solidFill>
          <a:latin typeface="Arial Black"/>
          <a:ea typeface="+mj-ea"/>
          <a:cs typeface="+mj-cs"/>
        </a:defRPr>
      </a:lvl1pPr>
    </p:titleStyle>
    <p:bodyStyle>
      <a:lvl1pPr marL="304792" indent="-304792" algn="l" defTabSz="1219170">
        <a:lnSpc>
          <a:spcPct val="90000"/>
        </a:lnSpc>
        <a:spcBef>
          <a:spcPts val="1333"/>
        </a:spcBef>
        <a:buClr>
          <a:schemeClr val="tx2"/>
        </a:buClr>
        <a:buFont typeface="Arial"/>
        <a:buChar char="•"/>
        <a:defRPr sz="3733" b="0" i="0">
          <a:solidFill>
            <a:schemeClr val="tx1"/>
          </a:solidFill>
          <a:latin typeface="Arial"/>
          <a:ea typeface="+mn-ea"/>
          <a:cs typeface="+mn-cs"/>
        </a:defRPr>
      </a:lvl1pPr>
      <a:lvl2pPr marL="914377" indent="-304792" algn="l" defTabSz="1219170">
        <a:lnSpc>
          <a:spcPct val="90000"/>
        </a:lnSpc>
        <a:spcBef>
          <a:spcPts val="667"/>
        </a:spcBef>
        <a:buClr>
          <a:schemeClr val="tx2"/>
        </a:buClr>
        <a:buFont typeface="Arial"/>
        <a:buChar char="•"/>
        <a:defRPr sz="3200" b="0" i="0">
          <a:solidFill>
            <a:schemeClr val="tx1"/>
          </a:solidFill>
          <a:latin typeface="Arial"/>
          <a:ea typeface="+mn-ea"/>
          <a:cs typeface="+mn-cs"/>
        </a:defRPr>
      </a:lvl2pPr>
      <a:lvl3pPr marL="1676358" indent="-457189" algn="l" defTabSz="1219170">
        <a:lnSpc>
          <a:spcPct val="90000"/>
        </a:lnSpc>
        <a:spcBef>
          <a:spcPts val="667"/>
        </a:spcBef>
        <a:buClr>
          <a:schemeClr val="tx2"/>
        </a:buClr>
        <a:buFont typeface="Arial"/>
        <a:buChar char="•"/>
        <a:defRPr sz="2667" b="0" i="0">
          <a:solidFill>
            <a:schemeClr val="tx1"/>
          </a:solidFill>
          <a:latin typeface="Arial"/>
          <a:ea typeface="+mn-ea"/>
          <a:cs typeface="+mn-cs"/>
        </a:defRPr>
      </a:lvl3pPr>
      <a:lvl4pPr marL="1828754" indent="0" algn="l" defTabSz="1219170">
        <a:lnSpc>
          <a:spcPct val="90000"/>
        </a:lnSpc>
        <a:spcBef>
          <a:spcPts val="667"/>
        </a:spcBef>
        <a:buFont typeface="Arial"/>
        <a:buNone/>
        <a:defRPr sz="2400" b="0" i="0">
          <a:solidFill>
            <a:schemeClr val="tx1"/>
          </a:solidFill>
          <a:latin typeface="Arial"/>
          <a:ea typeface="+mn-ea"/>
          <a:cs typeface="+mn-cs"/>
        </a:defRPr>
      </a:lvl4pPr>
      <a:lvl5pPr marL="2438339" indent="0" algn="l" defTabSz="1219170">
        <a:lnSpc>
          <a:spcPct val="90000"/>
        </a:lnSpc>
        <a:spcBef>
          <a:spcPts val="667"/>
        </a:spcBef>
        <a:buFont typeface="Arial"/>
        <a:buNone/>
        <a:defRPr sz="2400" b="0" i="0">
          <a:solidFill>
            <a:schemeClr val="tx1"/>
          </a:solidFill>
          <a:latin typeface="Arial"/>
          <a:ea typeface="+mn-ea"/>
          <a:cs typeface="+mn-cs"/>
        </a:defRPr>
      </a:lvl5pPr>
      <a:lvl6pPr marL="3352716" indent="-304792" algn="l" defTabSz="1219170">
        <a:lnSpc>
          <a:spcPct val="90000"/>
        </a:lnSpc>
        <a:spcBef>
          <a:spcPts val="667"/>
        </a:spcBef>
        <a:buFont typeface="Arial"/>
        <a:buChar char="•"/>
        <a:defRPr sz="2400">
          <a:solidFill>
            <a:schemeClr val="tx1"/>
          </a:solidFill>
          <a:latin typeface="+mn-lt"/>
          <a:ea typeface="+mn-ea"/>
          <a:cs typeface="+mn-cs"/>
        </a:defRPr>
      </a:lvl6pPr>
      <a:lvl7pPr marL="3962301" indent="-304792" algn="l" defTabSz="1219170">
        <a:lnSpc>
          <a:spcPct val="90000"/>
        </a:lnSpc>
        <a:spcBef>
          <a:spcPts val="667"/>
        </a:spcBef>
        <a:buFont typeface="Arial"/>
        <a:buChar char="•"/>
        <a:defRPr sz="2400">
          <a:solidFill>
            <a:schemeClr val="tx1"/>
          </a:solidFill>
          <a:latin typeface="+mn-lt"/>
          <a:ea typeface="+mn-ea"/>
          <a:cs typeface="+mn-cs"/>
        </a:defRPr>
      </a:lvl7pPr>
      <a:lvl8pPr marL="4571886" indent="-304792" algn="l" defTabSz="1219170">
        <a:lnSpc>
          <a:spcPct val="90000"/>
        </a:lnSpc>
        <a:spcBef>
          <a:spcPts val="667"/>
        </a:spcBef>
        <a:buFont typeface="Arial"/>
        <a:buChar char="•"/>
        <a:defRPr sz="2400">
          <a:solidFill>
            <a:schemeClr val="tx1"/>
          </a:solidFill>
          <a:latin typeface="+mn-lt"/>
          <a:ea typeface="+mn-ea"/>
          <a:cs typeface="+mn-cs"/>
        </a:defRPr>
      </a:lvl8pPr>
      <a:lvl9pPr marL="5181470" indent="-304792" algn="l" defTabSz="1219170">
        <a:lnSpc>
          <a:spcPct val="90000"/>
        </a:lnSpc>
        <a:spcBef>
          <a:spcPts val="667"/>
        </a:spcBef>
        <a:buFont typeface="Arial"/>
        <a:buChar char="•"/>
        <a:defRPr sz="2400">
          <a:solidFill>
            <a:schemeClr val="tx1"/>
          </a:solidFill>
          <a:latin typeface="+mn-lt"/>
          <a:ea typeface="+mn-ea"/>
          <a:cs typeface="+mn-cs"/>
        </a:defRPr>
      </a:lvl9pPr>
    </p:bodyStyle>
    <p:otherStyle>
      <a:defPPr>
        <a:defRPr lang="fr-FR"/>
      </a:defPPr>
      <a:lvl1pPr marL="0" algn="l" defTabSz="1219170">
        <a:defRPr sz="2400">
          <a:solidFill>
            <a:schemeClr val="tx1"/>
          </a:solidFill>
          <a:latin typeface="+mn-lt"/>
          <a:ea typeface="+mn-ea"/>
          <a:cs typeface="+mn-cs"/>
        </a:defRPr>
      </a:lvl1pPr>
      <a:lvl2pPr marL="609585" algn="l" defTabSz="1219170">
        <a:defRPr sz="2400">
          <a:solidFill>
            <a:schemeClr val="tx1"/>
          </a:solidFill>
          <a:latin typeface="+mn-lt"/>
          <a:ea typeface="+mn-ea"/>
          <a:cs typeface="+mn-cs"/>
        </a:defRPr>
      </a:lvl2pPr>
      <a:lvl3pPr marL="1219170" algn="l" defTabSz="1219170">
        <a:defRPr sz="2400">
          <a:solidFill>
            <a:schemeClr val="tx1"/>
          </a:solidFill>
          <a:latin typeface="+mn-lt"/>
          <a:ea typeface="+mn-ea"/>
          <a:cs typeface="+mn-cs"/>
        </a:defRPr>
      </a:lvl3pPr>
      <a:lvl4pPr marL="1828754" algn="l" defTabSz="1219170">
        <a:defRPr sz="2400">
          <a:solidFill>
            <a:schemeClr val="tx1"/>
          </a:solidFill>
          <a:latin typeface="+mn-lt"/>
          <a:ea typeface="+mn-ea"/>
          <a:cs typeface="+mn-cs"/>
        </a:defRPr>
      </a:lvl4pPr>
      <a:lvl5pPr marL="2438339" algn="l" defTabSz="1219170">
        <a:defRPr sz="2400">
          <a:solidFill>
            <a:schemeClr val="tx1"/>
          </a:solidFill>
          <a:latin typeface="+mn-lt"/>
          <a:ea typeface="+mn-ea"/>
          <a:cs typeface="+mn-cs"/>
        </a:defRPr>
      </a:lvl5pPr>
      <a:lvl6pPr marL="3047924" algn="l" defTabSz="1219170">
        <a:defRPr sz="2400">
          <a:solidFill>
            <a:schemeClr val="tx1"/>
          </a:solidFill>
          <a:latin typeface="+mn-lt"/>
          <a:ea typeface="+mn-ea"/>
          <a:cs typeface="+mn-cs"/>
        </a:defRPr>
      </a:lvl6pPr>
      <a:lvl7pPr marL="3657509" algn="l" defTabSz="1219170">
        <a:defRPr sz="2400">
          <a:solidFill>
            <a:schemeClr val="tx1"/>
          </a:solidFill>
          <a:latin typeface="+mn-lt"/>
          <a:ea typeface="+mn-ea"/>
          <a:cs typeface="+mn-cs"/>
        </a:defRPr>
      </a:lvl7pPr>
      <a:lvl8pPr marL="4267093" algn="l" defTabSz="1219170">
        <a:defRPr sz="2400">
          <a:solidFill>
            <a:schemeClr val="tx1"/>
          </a:solidFill>
          <a:latin typeface="+mn-lt"/>
          <a:ea typeface="+mn-ea"/>
          <a:cs typeface="+mn-cs"/>
        </a:defRPr>
      </a:lvl8pPr>
      <a:lvl9pPr marL="4876678" algn="l" defTabSz="1219170">
        <a:defRPr sz="24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4.jpeg"/><Relationship Id="rId5" Type="http://schemas.openxmlformats.org/officeDocument/2006/relationships/image" Target="../media/image13.png"/><Relationship Id="rId10" Type="http://schemas.openxmlformats.org/officeDocument/2006/relationships/hyperlink" Target="https://indico.in2p3.fr/event/24504/" TargetMode="External"/><Relationship Id="rId4" Type="http://schemas.openxmlformats.org/officeDocument/2006/relationships/image" Target="../media/image12.jpg"/><Relationship Id="rId9" Type="http://schemas.openxmlformats.org/officeDocument/2006/relationships/image" Target="../media/image17.png"/></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2" Type="http://schemas.openxmlformats.org/officeDocument/2006/relationships/hyperlink" Target="https://www.elabftw.net/" TargetMode="Externa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2" Type="http://schemas.openxmlformats.org/officeDocument/2006/relationships/hyperlink" Target="https://jupyter.org/" TargetMode="Externa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5" name="Rectangle 2"/>
          <p:cNvSpPr/>
          <p:nvPr/>
        </p:nvSpPr>
        <p:spPr bwMode="auto">
          <a:xfrm>
            <a:off x="-1" y="-2715"/>
            <a:ext cx="8669367" cy="8095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fr-FR" dirty="0">
                <a:latin typeface="Berlin Sans FB"/>
                <a:cs typeface="Arial"/>
              </a:rPr>
              <a:t>Réunion WP3</a:t>
            </a:r>
          </a:p>
        </p:txBody>
      </p:sp>
      <p:sp>
        <p:nvSpPr>
          <p:cNvPr id="6" name="Rectangle 3"/>
          <p:cNvSpPr/>
          <p:nvPr/>
        </p:nvSpPr>
        <p:spPr bwMode="auto">
          <a:xfrm>
            <a:off x="3313119" y="6503492"/>
            <a:ext cx="8878881" cy="35450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8" name="ZoneTexte 9"/>
          <p:cNvSpPr>
            <a:spLocks/>
          </p:cNvSpPr>
          <p:nvPr/>
        </p:nvSpPr>
        <p:spPr bwMode="auto">
          <a:xfrm>
            <a:off x="964166" y="817370"/>
            <a:ext cx="10382117" cy="2985433"/>
          </a:xfrm>
          <a:prstGeom prst="rect">
            <a:avLst/>
          </a:prstGeom>
          <a:noFill/>
        </p:spPr>
        <p:txBody>
          <a:bodyPr wrap="square" rtlCol="0">
            <a:spAutoFit/>
          </a:bodyPr>
          <a:lstStyle/>
          <a:p>
            <a:pPr algn="ctr">
              <a:defRPr/>
            </a:pPr>
            <a:r>
              <a:rPr lang="fr-FR" sz="2400" dirty="0">
                <a:latin typeface="Berlin Sans FB"/>
                <a:cs typeface="Arial"/>
              </a:rPr>
              <a:t>PIA3 EQUIPEX+ 2021 - 2028</a:t>
            </a:r>
          </a:p>
          <a:p>
            <a:pPr algn="ctr">
              <a:defRPr/>
            </a:pPr>
            <a:r>
              <a:rPr lang="fr-FR" sz="3600" dirty="0">
                <a:latin typeface="Berlin Sans FB"/>
                <a:cs typeface="Arial"/>
              </a:rPr>
              <a:t>TERRA FORMA</a:t>
            </a:r>
          </a:p>
          <a:p>
            <a:pPr algn="ctr">
              <a:defRPr/>
            </a:pPr>
            <a:endParaRPr dirty="0"/>
          </a:p>
          <a:p>
            <a:pPr algn="ctr">
              <a:defRPr/>
            </a:pPr>
            <a:r>
              <a:rPr lang="fr-FR" sz="2800" dirty="0">
                <a:latin typeface="Berlin Sans FB"/>
                <a:cs typeface="Arial"/>
              </a:rPr>
              <a:t>Concevoir et tester l’observatoire intelligent des territoires à l’heure de l’Anthropocène</a:t>
            </a:r>
          </a:p>
          <a:p>
            <a:pPr algn="ctr">
              <a:defRPr/>
            </a:pPr>
            <a:endParaRPr lang="fr-FR" dirty="0">
              <a:latin typeface="Arial"/>
              <a:cs typeface="Arial"/>
            </a:endParaRPr>
          </a:p>
          <a:p>
            <a:pPr algn="ctr">
              <a:defRPr/>
            </a:pPr>
            <a:r>
              <a:rPr lang="fr-FR" dirty="0">
                <a:latin typeface="Arial"/>
                <a:cs typeface="Arial"/>
              </a:rPr>
              <a:t>Laurent Longuevergne (CNRS/UR1); Arnaud </a:t>
            </a:r>
            <a:r>
              <a:rPr lang="fr-FR" dirty="0" err="1">
                <a:latin typeface="Arial"/>
                <a:cs typeface="Arial"/>
              </a:rPr>
              <a:t>Elger</a:t>
            </a:r>
            <a:r>
              <a:rPr lang="fr-FR" dirty="0">
                <a:latin typeface="Arial"/>
                <a:cs typeface="Arial"/>
              </a:rPr>
              <a:t> (UPS); Virginie Girard (CNRS/</a:t>
            </a:r>
            <a:r>
              <a:rPr lang="fr-FR" dirty="0" err="1">
                <a:latin typeface="Arial"/>
                <a:cs typeface="Arial"/>
              </a:rPr>
              <a:t>eLTER</a:t>
            </a:r>
            <a:r>
              <a:rPr lang="fr-FR" dirty="0">
                <a:latin typeface="Arial"/>
                <a:cs typeface="Arial"/>
              </a:rPr>
              <a:t> FR); </a:t>
            </a:r>
          </a:p>
          <a:p>
            <a:pPr algn="ctr">
              <a:defRPr/>
            </a:pPr>
            <a:endParaRPr lang="fr-FR" dirty="0">
              <a:latin typeface="Arial"/>
              <a:cs typeface="Arial"/>
            </a:endParaRPr>
          </a:p>
        </p:txBody>
      </p:sp>
      <p:sp>
        <p:nvSpPr>
          <p:cNvPr id="9" name="Rectangle 12"/>
          <p:cNvSpPr/>
          <p:nvPr/>
        </p:nvSpPr>
        <p:spPr bwMode="auto">
          <a:xfrm>
            <a:off x="7914290" y="-2716"/>
            <a:ext cx="2753710" cy="8095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ln w="0"/>
              <a:solidFill>
                <a:schemeClr val="tx1"/>
              </a:solidFill>
              <a:latin typeface="Berlin Sans FB"/>
            </a:endParaRPr>
          </a:p>
        </p:txBody>
      </p:sp>
      <p:grpSp>
        <p:nvGrpSpPr>
          <p:cNvPr id="2" name="Groupe 1">
            <a:extLst>
              <a:ext uri="{FF2B5EF4-FFF2-40B4-BE49-F238E27FC236}">
                <a16:creationId xmlns:a16="http://schemas.microsoft.com/office/drawing/2014/main" id="{7101EA28-337E-4E53-980D-462D72ECC054}"/>
              </a:ext>
            </a:extLst>
          </p:cNvPr>
          <p:cNvGrpSpPr/>
          <p:nvPr/>
        </p:nvGrpSpPr>
        <p:grpSpPr>
          <a:xfrm>
            <a:off x="3240265" y="3899598"/>
            <a:ext cx="5829917" cy="700100"/>
            <a:chOff x="2839449" y="5036724"/>
            <a:chExt cx="7649039" cy="918554"/>
          </a:xfrm>
        </p:grpSpPr>
        <p:pic>
          <p:nvPicPr>
            <p:cNvPr id="16" name="Google Shape;228;ga678da7c2e_1_22"/>
            <p:cNvPicPr/>
            <p:nvPr/>
          </p:nvPicPr>
          <p:blipFill>
            <a:blip r:embed="rId3">
              <a:alphaModFix/>
            </a:blip>
            <a:stretch/>
          </p:blipFill>
          <p:spPr bwMode="auto">
            <a:xfrm>
              <a:off x="2839449" y="5078979"/>
              <a:ext cx="3429000" cy="876299"/>
            </a:xfrm>
            <a:prstGeom prst="rect">
              <a:avLst/>
            </a:prstGeom>
            <a:noFill/>
            <a:ln>
              <a:noFill/>
            </a:ln>
          </p:spPr>
        </p:pic>
        <p:pic>
          <p:nvPicPr>
            <p:cNvPr id="17" name="Google Shape;229;ga678da7c2e_1_22" descr="Résultat de recherche d'images pour &quot;IR ozcar&quot;"/>
            <p:cNvPicPr/>
            <p:nvPr/>
          </p:nvPicPr>
          <p:blipFill>
            <a:blip r:embed="rId4">
              <a:alphaModFix/>
            </a:blip>
            <a:stretch/>
          </p:blipFill>
          <p:spPr bwMode="auto">
            <a:xfrm>
              <a:off x="8662222" y="5175584"/>
              <a:ext cx="1826266" cy="741454"/>
            </a:xfrm>
            <a:prstGeom prst="rect">
              <a:avLst/>
            </a:prstGeom>
            <a:noFill/>
            <a:ln>
              <a:noFill/>
            </a:ln>
          </p:spPr>
        </p:pic>
        <p:pic>
          <p:nvPicPr>
            <p:cNvPr id="18" name="Google Shape;230;ga678da7c2e_1_22"/>
            <p:cNvPicPr/>
            <p:nvPr/>
          </p:nvPicPr>
          <p:blipFill>
            <a:blip r:embed="rId5" cstate="print">
              <a:alphaModFix/>
              <a:extLst>
                <a:ext uri="{28A0092B-C50C-407E-A947-70E740481C1C}">
                  <a14:useLocalDpi xmlns:a14="http://schemas.microsoft.com/office/drawing/2010/main"/>
                </a:ext>
              </a:extLst>
            </a:blip>
            <a:srcRect/>
            <a:stretch/>
          </p:blipFill>
          <p:spPr bwMode="auto">
            <a:xfrm>
              <a:off x="6408600" y="5036724"/>
              <a:ext cx="2253622" cy="891992"/>
            </a:xfrm>
            <a:prstGeom prst="rect">
              <a:avLst/>
            </a:prstGeom>
            <a:noFill/>
            <a:ln>
              <a:noFill/>
            </a:ln>
          </p:spPr>
        </p:pic>
      </p:grpSp>
      <p:sp>
        <p:nvSpPr>
          <p:cNvPr id="19" name="Rectangle 18"/>
          <p:cNvSpPr/>
          <p:nvPr/>
        </p:nvSpPr>
        <p:spPr bwMode="auto">
          <a:xfrm>
            <a:off x="1343472" y="4260104"/>
            <a:ext cx="10848528" cy="2049216"/>
          </a:xfrm>
          <a:prstGeom prst="rect">
            <a:avLst/>
          </a:prstGeom>
          <a:noFill/>
        </p:spPr>
        <p:txBody>
          <a:bodyPr vertOverflow="overflow" horzOverflow="clip" vert="horz" wrap="square" lIns="91440" tIns="45720" rIns="91440" bIns="45720" numCol="1" spcCol="0" rtlCol="0" fromWordArt="0" anchor="t" anchorCtr="0" forceAA="0" compatLnSpc="0">
            <a:noAutofit/>
          </a:bodyPr>
          <a:lstStyle/>
          <a:p>
            <a:pPr marL="0" marR="0" lvl="0" indent="0" algn="ctr">
              <a:lnSpc>
                <a:spcPct val="100000"/>
              </a:lnSpc>
              <a:spcBef>
                <a:spcPts val="0"/>
              </a:spcBef>
              <a:spcAft>
                <a:spcPts val="0"/>
              </a:spcAft>
              <a:buClr>
                <a:srgbClr val="000000"/>
              </a:buClr>
              <a:buSzPts val="1800"/>
              <a:buFont typeface="Arial"/>
              <a:buNone/>
              <a:defRPr/>
            </a:pPr>
            <a:endParaRPr lang="fr-FR" sz="1800" b="0" i="0" u="sng" strike="noStrike" cap="none" dirty="0">
              <a:latin typeface="Gill Sans"/>
              <a:ea typeface="Gill Sans"/>
              <a:cs typeface="Gill Sans"/>
            </a:endParaRPr>
          </a:p>
          <a:p>
            <a:pPr marL="0" marR="0" lvl="0" indent="0" algn="ctr">
              <a:lnSpc>
                <a:spcPct val="100000"/>
              </a:lnSpc>
              <a:spcBef>
                <a:spcPts val="0"/>
              </a:spcBef>
              <a:spcAft>
                <a:spcPts val="0"/>
              </a:spcAft>
              <a:buClr>
                <a:srgbClr val="000000"/>
              </a:buClr>
              <a:buSzPts val="1800"/>
              <a:buFont typeface="Arial"/>
              <a:buNone/>
              <a:defRPr/>
            </a:pPr>
            <a:endParaRPr lang="fr-FR" u="sng" dirty="0">
              <a:latin typeface="Gill Sans"/>
              <a:ea typeface="Gill Sans"/>
              <a:cs typeface="Gill Sans"/>
            </a:endParaRPr>
          </a:p>
          <a:p>
            <a:pPr marL="0" marR="0" lvl="0" indent="0" algn="ctr">
              <a:lnSpc>
                <a:spcPct val="100000"/>
              </a:lnSpc>
              <a:spcBef>
                <a:spcPts val="0"/>
              </a:spcBef>
              <a:spcAft>
                <a:spcPts val="0"/>
              </a:spcAft>
              <a:buClr>
                <a:srgbClr val="000000"/>
              </a:buClr>
              <a:buSzPts val="1800"/>
              <a:buFont typeface="Arial"/>
              <a:buNone/>
              <a:defRPr/>
            </a:pPr>
            <a:r>
              <a:rPr lang="fr-FR" sz="1800" b="0" i="0" u="sng" strike="noStrike" cap="none" dirty="0">
                <a:latin typeface="Gill Sans"/>
                <a:ea typeface="Gill Sans"/>
                <a:cs typeface="Gill Sans"/>
              </a:rPr>
              <a:t>Partenaires : 42 laboratoires</a:t>
            </a:r>
            <a:endParaRPr lang="fr-FR" sz="1400" b="0" i="0" u="none" strike="noStrike" cap="none" dirty="0">
              <a:latin typeface="Arial"/>
              <a:ea typeface="Arial"/>
              <a:cs typeface="Arial"/>
            </a:endParaRPr>
          </a:p>
          <a:p>
            <a:pPr marL="0" marR="0" lvl="2" indent="0" algn="ctr">
              <a:lnSpc>
                <a:spcPct val="100000"/>
              </a:lnSpc>
              <a:spcBef>
                <a:spcPts val="0"/>
              </a:spcBef>
              <a:spcAft>
                <a:spcPts val="0"/>
              </a:spcAft>
              <a:buClr>
                <a:srgbClr val="000000"/>
              </a:buClr>
              <a:buSzPts val="1800"/>
              <a:buFont typeface="Arial"/>
              <a:buNone/>
              <a:defRPr/>
            </a:pPr>
            <a:r>
              <a:rPr lang="fr-FR" sz="1800" b="0" i="0" u="none" strike="noStrike" cap="none" dirty="0">
                <a:latin typeface="Gill Sans"/>
                <a:ea typeface="Gill Sans"/>
                <a:cs typeface="Gill Sans"/>
              </a:rPr>
              <a:t>CNRS (INSU, INEE, INSIS, IN2P3, INP, INS2I, INSHS, INSB), IRD, INRAE, Mines </a:t>
            </a:r>
            <a:r>
              <a:rPr lang="fr-FR" sz="1800" b="0" i="0" u="none" strike="noStrike" cap="none" dirty="0" err="1">
                <a:latin typeface="Gill Sans"/>
                <a:ea typeface="Gill Sans"/>
                <a:cs typeface="Gill Sans"/>
              </a:rPr>
              <a:t>Paristech</a:t>
            </a:r>
            <a:r>
              <a:rPr lang="fr-FR" sz="1800" b="0" i="0" u="none" strike="noStrike" cap="none" dirty="0">
                <a:latin typeface="Gill Sans"/>
                <a:ea typeface="Gill Sans"/>
                <a:cs typeface="Gill Sans"/>
              </a:rPr>
              <a:t>, INERIS</a:t>
            </a:r>
          </a:p>
          <a:p>
            <a:pPr marL="0" marR="0" lvl="2" indent="0" algn="ctr">
              <a:lnSpc>
                <a:spcPct val="100000"/>
              </a:lnSpc>
              <a:spcBef>
                <a:spcPts val="0"/>
              </a:spcBef>
              <a:spcAft>
                <a:spcPts val="0"/>
              </a:spcAft>
              <a:buClr>
                <a:srgbClr val="000000"/>
              </a:buClr>
              <a:buSzPts val="1800"/>
              <a:buFont typeface="Arial"/>
              <a:buNone/>
              <a:defRPr/>
            </a:pPr>
            <a:r>
              <a:rPr lang="fr-FR" sz="1800" b="0" i="0" u="none" strike="noStrike" cap="none" dirty="0">
                <a:latin typeface="Gill Sans"/>
                <a:ea typeface="Gill Sans"/>
                <a:cs typeface="Gill Sans"/>
              </a:rPr>
              <a:t>Universités (Rennes, Toulouse, Grenoble, Clermont-Auvergne, Paris-Diderot, Montpellier, Reims, Toulon, Franche-Comté, Orléans, Strasbourg, Aix-Marseille)</a:t>
            </a:r>
          </a:p>
          <a:p>
            <a:pPr marL="0" marR="0" lvl="2" indent="0" algn="ctr">
              <a:lnSpc>
                <a:spcPct val="100000"/>
              </a:lnSpc>
              <a:spcBef>
                <a:spcPts val="0"/>
              </a:spcBef>
              <a:spcAft>
                <a:spcPts val="0"/>
              </a:spcAft>
              <a:buClr>
                <a:schemeClr val="dk1"/>
              </a:buClr>
              <a:buSzPts val="1800"/>
              <a:buFont typeface="Arial"/>
              <a:buNone/>
              <a:defRPr/>
            </a:pPr>
            <a:r>
              <a:rPr lang="fr-FR" sz="1800" b="0" i="0" u="none" strike="noStrike" cap="none" dirty="0" err="1">
                <a:latin typeface="Gill Sans"/>
                <a:ea typeface="Gill Sans"/>
                <a:cs typeface="Gill Sans"/>
              </a:rPr>
              <a:t>Extralab</a:t>
            </a:r>
            <a:r>
              <a:rPr lang="fr-FR" sz="1800" b="0" i="0" u="none" strike="noStrike" cap="none" dirty="0">
                <a:latin typeface="Gill Sans"/>
                <a:ea typeface="Gill Sans"/>
                <a:cs typeface="Gill Sans"/>
              </a:rPr>
              <a:t> </a:t>
            </a:r>
            <a:r>
              <a:rPr lang="fr-FR" sz="1800" b="0" i="0" u="none" strike="noStrike" cap="none" dirty="0" err="1">
                <a:latin typeface="Gill Sans"/>
                <a:ea typeface="Gill Sans"/>
                <a:cs typeface="Gill Sans"/>
              </a:rPr>
              <a:t>company</a:t>
            </a:r>
            <a:endParaRPr lang="fr-FR" sz="1800" b="0" i="0" u="none" strike="noStrike" cap="none" dirty="0">
              <a:latin typeface="Gill Sans"/>
              <a:ea typeface="Gill Sans"/>
              <a:cs typeface="Gill Sans"/>
            </a:endParaRPr>
          </a:p>
          <a:p>
            <a:pPr algn="ctr">
              <a:defRPr/>
            </a:pPr>
            <a:endParaRPr dirty="0">
              <a:latin typeface="Arial"/>
              <a:ea typeface="Arial"/>
              <a:cs typeface="Arial"/>
            </a:endParaRPr>
          </a:p>
        </p:txBody>
      </p:sp>
      <p:grpSp>
        <p:nvGrpSpPr>
          <p:cNvPr id="35" name="Groupe 34">
            <a:extLst>
              <a:ext uri="{FF2B5EF4-FFF2-40B4-BE49-F238E27FC236}">
                <a16:creationId xmlns:a16="http://schemas.microsoft.com/office/drawing/2014/main" id="{F3A5BBD7-7991-4907-9F10-03220AF8C52B}"/>
              </a:ext>
            </a:extLst>
          </p:cNvPr>
          <p:cNvGrpSpPr/>
          <p:nvPr/>
        </p:nvGrpSpPr>
        <p:grpSpPr>
          <a:xfrm>
            <a:off x="8662222" y="-16064"/>
            <a:ext cx="3529778" cy="825639"/>
            <a:chOff x="8662222" y="-16064"/>
            <a:chExt cx="3529778" cy="825639"/>
          </a:xfrm>
        </p:grpSpPr>
        <p:pic>
          <p:nvPicPr>
            <p:cNvPr id="3" name="Image 2">
              <a:extLst>
                <a:ext uri="{FF2B5EF4-FFF2-40B4-BE49-F238E27FC236}">
                  <a16:creationId xmlns:a16="http://schemas.microsoft.com/office/drawing/2014/main" id="{4B8BE4E0-298A-492B-B2F4-B30B5D9F0133}"/>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l="-195"/>
            <a:stretch/>
          </p:blipFill>
          <p:spPr>
            <a:xfrm>
              <a:off x="8662222" y="-2716"/>
              <a:ext cx="3522634" cy="809575"/>
            </a:xfrm>
            <a:prstGeom prst="rect">
              <a:avLst/>
            </a:prstGeom>
          </p:spPr>
        </p:pic>
        <p:pic>
          <p:nvPicPr>
            <p:cNvPr id="23" name="Image 22">
              <a:extLst>
                <a:ext uri="{FF2B5EF4-FFF2-40B4-BE49-F238E27FC236}">
                  <a16:creationId xmlns:a16="http://schemas.microsoft.com/office/drawing/2014/main" id="{2D41AE01-0F29-435C-9A78-4212233B592F}"/>
                </a:ext>
              </a:extLst>
            </p:cNvPr>
            <p:cNvPicPr>
              <a:picLocks noChangeAspect="1"/>
            </p:cNvPicPr>
            <p:nvPr/>
          </p:nvPicPr>
          <p:blipFill rotWithShape="1">
            <a:blip r:embed="rId7" cstate="print">
              <a:extLst>
                <a:ext uri="{28A0092B-C50C-407E-A947-70E740481C1C}">
                  <a14:useLocalDpi xmlns:a14="http://schemas.microsoft.com/office/drawing/2010/main"/>
                </a:ext>
              </a:extLst>
            </a:blip>
            <a:srcRect/>
            <a:stretch/>
          </p:blipFill>
          <p:spPr bwMode="auto">
            <a:xfrm>
              <a:off x="10545463" y="0"/>
              <a:ext cx="955354" cy="809575"/>
            </a:xfrm>
            <a:prstGeom prst="rect">
              <a:avLst/>
            </a:prstGeom>
          </p:spPr>
        </p:pic>
        <p:pic>
          <p:nvPicPr>
            <p:cNvPr id="25" name="Image 24">
              <a:extLst>
                <a:ext uri="{FF2B5EF4-FFF2-40B4-BE49-F238E27FC236}">
                  <a16:creationId xmlns:a16="http://schemas.microsoft.com/office/drawing/2014/main" id="{D3FAA454-7B64-40A2-B98F-EFF1822D0DC7}"/>
                </a:ext>
              </a:extLst>
            </p:cNvPr>
            <p:cNvPicPr>
              <a:picLocks noChangeAspect="1"/>
            </p:cNvPicPr>
            <p:nvPr/>
          </p:nvPicPr>
          <p:blipFill rotWithShape="1">
            <a:blip r:embed="rId8" cstate="print">
              <a:extLst>
                <a:ext uri="{28A0092B-C50C-407E-A947-70E740481C1C}">
                  <a14:useLocalDpi xmlns:a14="http://schemas.microsoft.com/office/drawing/2010/main"/>
                </a:ext>
              </a:extLst>
            </a:blip>
            <a:srcRect/>
            <a:stretch/>
          </p:blipFill>
          <p:spPr>
            <a:xfrm>
              <a:off x="11493673" y="-16064"/>
              <a:ext cx="698327" cy="822923"/>
            </a:xfrm>
            <a:prstGeom prst="rect">
              <a:avLst/>
            </a:prstGeom>
          </p:spPr>
        </p:pic>
      </p:grpSp>
      <p:pic>
        <p:nvPicPr>
          <p:cNvPr id="38" name="Google Shape;174;p3">
            <a:extLst>
              <a:ext uri="{FF2B5EF4-FFF2-40B4-BE49-F238E27FC236}">
                <a16:creationId xmlns:a16="http://schemas.microsoft.com/office/drawing/2014/main" id="{682CD2F3-E9FF-4107-9EF7-C5410D24A4EB}"/>
              </a:ext>
            </a:extLst>
          </p:cNvPr>
          <p:cNvPicPr preferRelativeResize="0"/>
          <p:nvPr/>
        </p:nvPicPr>
        <p:blipFill rotWithShape="1">
          <a:blip r:embed="rId9" cstate="print">
            <a:alphaModFix/>
            <a:extLst>
              <a:ext uri="{28A0092B-C50C-407E-A947-70E740481C1C}">
                <a14:useLocalDpi xmlns:a14="http://schemas.microsoft.com/office/drawing/2010/main"/>
              </a:ext>
            </a:extLst>
          </a:blip>
          <a:srcRect/>
          <a:stretch/>
        </p:blipFill>
        <p:spPr bwMode="auto">
          <a:xfrm>
            <a:off x="-341150" y="4833400"/>
            <a:ext cx="2217400" cy="2217400"/>
          </a:xfrm>
          <a:prstGeom prst="rect">
            <a:avLst/>
          </a:prstGeom>
          <a:noFill/>
          <a:ln>
            <a:noFill/>
          </a:ln>
        </p:spPr>
      </p:pic>
      <p:sp>
        <p:nvSpPr>
          <p:cNvPr id="20" name="Espace réservé du pied de page 4">
            <a:extLst>
              <a:ext uri="{FF2B5EF4-FFF2-40B4-BE49-F238E27FC236}">
                <a16:creationId xmlns:a16="http://schemas.microsoft.com/office/drawing/2014/main" id="{415050C8-4DBC-4627-9E69-134F35515EE8}"/>
              </a:ext>
            </a:extLst>
          </p:cNvPr>
          <p:cNvSpPr>
            <a:spLocks noGrp="1"/>
          </p:cNvSpPr>
          <p:nvPr>
            <p:ph type="ftr" sz="quarter" idx="11"/>
          </p:nvPr>
        </p:nvSpPr>
        <p:spPr bwMode="auto">
          <a:xfrm>
            <a:off x="4746692" y="6492981"/>
            <a:ext cx="4937891" cy="354563"/>
          </a:xfrm>
        </p:spPr>
        <p:txBody>
          <a:bodyPr/>
          <a:lstStyle/>
          <a:p>
            <a:pPr>
              <a:defRPr/>
            </a:pPr>
            <a:r>
              <a:rPr lang="fr-FR" dirty="0">
                <a:latin typeface="Arial"/>
                <a:cs typeface="Arial"/>
              </a:rPr>
              <a:t>Réunion WP3 – 9 juin 2021</a:t>
            </a:r>
          </a:p>
        </p:txBody>
      </p:sp>
      <p:sp>
        <p:nvSpPr>
          <p:cNvPr id="21" name="ZoneTexte 20">
            <a:extLst>
              <a:ext uri="{FF2B5EF4-FFF2-40B4-BE49-F238E27FC236}">
                <a16:creationId xmlns:a16="http://schemas.microsoft.com/office/drawing/2014/main" id="{20532AB7-67C8-444D-9EEE-F0E1F6378669}"/>
              </a:ext>
            </a:extLst>
          </p:cNvPr>
          <p:cNvSpPr txBox="1"/>
          <p:nvPr/>
        </p:nvSpPr>
        <p:spPr>
          <a:xfrm>
            <a:off x="4312131" y="1651184"/>
            <a:ext cx="6266046" cy="369332"/>
          </a:xfrm>
          <a:prstGeom prst="rect">
            <a:avLst/>
          </a:prstGeom>
          <a:noFill/>
        </p:spPr>
        <p:txBody>
          <a:bodyPr wrap="square">
            <a:spAutoFit/>
          </a:bodyPr>
          <a:lstStyle/>
          <a:p>
            <a:r>
              <a:rPr lang="fr-FR" dirty="0">
                <a:hlinkClick r:id="rId10"/>
              </a:rPr>
              <a:t>https://indico.in2p3.fr/event/24504/</a:t>
            </a:r>
            <a:endParaRPr lang="fr-F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4" name="Espace réservé pour une image  3"/>
          <p:cNvPicPr>
            <a:picLocks noGrp="1" noChangeAspect="1"/>
          </p:cNvPicPr>
          <p:nvPr>
            <p:ph type="pic" sz="quarter" idx="17" hasCustomPrompt="1"/>
          </p:nvPr>
        </p:nvPicPr>
        <p:blipFill>
          <a:blip r:embed="rId3"/>
          <a:stretch/>
        </p:blipFill>
        <p:spPr bwMode="auto">
          <a:xfrm>
            <a:off x="0" y="1237429"/>
            <a:ext cx="6096000" cy="4096512"/>
          </a:xfrm>
          <a:prstGeom prst="rect">
            <a:avLst/>
          </a:prstGeom>
        </p:spPr>
      </p:pic>
      <p:sp>
        <p:nvSpPr>
          <p:cNvPr id="5" name="Espace réservé de la date 1"/>
          <p:cNvSpPr>
            <a:spLocks noGrp="1"/>
          </p:cNvSpPr>
          <p:nvPr>
            <p:ph type="dt" sz="half" idx="10"/>
          </p:nvPr>
        </p:nvSpPr>
        <p:spPr bwMode="auto"/>
        <p:txBody>
          <a:bodyPr/>
          <a:lstStyle/>
          <a:p>
            <a:pPr defTabSz="1219170">
              <a:buClr>
                <a:srgbClr val="5FBEDC"/>
              </a:buClr>
              <a:defRPr/>
            </a:pPr>
            <a:fld id="{7B8DBCFF-1E15-035E-BF1A-6205226C6167}" type="datetime3">
              <a:rPr lang="fr-FR">
                <a:solidFill>
                  <a:srgbClr val="000000"/>
                </a:solidFill>
                <a:latin typeface="Arial"/>
                <a:cs typeface="Arial"/>
              </a:rPr>
              <a:pPr defTabSz="1219170">
                <a:buClr>
                  <a:srgbClr val="5FBEDC"/>
                </a:buClr>
                <a:defRPr/>
              </a:pPr>
              <a:t>08.06.21</a:t>
            </a:fld>
            <a:endParaRPr lang="fr-FR">
              <a:solidFill>
                <a:srgbClr val="000000"/>
              </a:solidFill>
              <a:latin typeface="Arial"/>
              <a:cs typeface="Arial"/>
            </a:endParaRPr>
          </a:p>
        </p:txBody>
      </p:sp>
      <p:sp>
        <p:nvSpPr>
          <p:cNvPr id="6" name="Espace réservé du numéro de diapositive 3"/>
          <p:cNvSpPr>
            <a:spLocks noGrp="1"/>
          </p:cNvSpPr>
          <p:nvPr>
            <p:ph type="sldNum" sz="quarter" idx="12"/>
          </p:nvPr>
        </p:nvSpPr>
        <p:spPr bwMode="auto"/>
        <p:txBody>
          <a:bodyPr/>
          <a:lstStyle/>
          <a:p>
            <a:pPr defTabSz="1219170">
              <a:defRPr/>
            </a:pPr>
            <a:r>
              <a:rPr lang="fr-FR">
                <a:solidFill>
                  <a:srgbClr val="000000"/>
                </a:solidFill>
              </a:rPr>
              <a:t>P </a:t>
            </a:r>
            <a:fld id="{46B2E4C8-A833-0A4D-3813-24A380DC313B}" type="slidenum">
              <a:rPr lang="fr-FR">
                <a:solidFill>
                  <a:srgbClr val="000000"/>
                </a:solidFill>
              </a:rPr>
              <a:pPr defTabSz="1219170">
                <a:defRPr/>
              </a:pPr>
              <a:t>10</a:t>
            </a:fld>
            <a:endParaRPr lang="fr-FR">
              <a:solidFill>
                <a:srgbClr val="000000"/>
              </a:solidFill>
            </a:endParaRPr>
          </a:p>
        </p:txBody>
      </p:sp>
      <p:sp>
        <p:nvSpPr>
          <p:cNvPr id="7" name="Sous-titre 2"/>
          <p:cNvSpPr>
            <a:spLocks noGrp="1"/>
          </p:cNvSpPr>
          <p:nvPr>
            <p:ph type="subTitle" idx="1" hasCustomPrompt="1"/>
          </p:nvPr>
        </p:nvSpPr>
        <p:spPr bwMode="gray">
          <a:xfrm>
            <a:off x="7056965" y="4869783"/>
            <a:ext cx="5135032" cy="1440000"/>
          </a:xfrm>
          <a:prstGeom prst="rect">
            <a:avLst/>
          </a:prstGeom>
          <a:noFill/>
        </p:spPr>
        <p:txBody>
          <a:bodyPr lIns="240000" tIns="240000" rIns="120000" bIns="144000" anchor="t" anchorCtr="0"/>
          <a:lstStyle>
            <a:lvl1pPr marL="0" indent="0">
              <a:spcBef>
                <a:spcPts val="599"/>
              </a:spcBef>
              <a:buFontTx/>
              <a:buNone/>
              <a:defRPr sz="1800" b="1">
                <a:solidFill>
                  <a:schemeClr val="tx1"/>
                </a:solidFill>
                <a:latin typeface="+mn-lt"/>
              </a:defRPr>
            </a:lvl1pPr>
            <a:lvl2pPr marL="457200" indent="0">
              <a:buFontTx/>
              <a:buNone/>
              <a:defRPr>
                <a:solidFill>
                  <a:schemeClr val="bg1"/>
                </a:solidFill>
                <a:latin typeface="+mn-lt"/>
              </a:defRPr>
            </a:lvl2pPr>
          </a:lstStyle>
          <a:p>
            <a:pPr>
              <a:defRPr/>
            </a:pPr>
            <a:r>
              <a:t>Bonnes pratiques de l'organisation des données</a:t>
            </a:r>
          </a:p>
        </p:txBody>
      </p:sp>
      <p:sp>
        <p:nvSpPr>
          <p:cNvPr id="8" name="Espace réservé du texte 8"/>
          <p:cNvSpPr>
            <a:spLocks noGrp="1"/>
          </p:cNvSpPr>
          <p:nvPr>
            <p:ph type="body" sz="quarter" idx="13" hasCustomPrompt="1"/>
          </p:nvPr>
        </p:nvSpPr>
        <p:spPr bwMode="auto">
          <a:xfrm>
            <a:off x="7888942" y="5829300"/>
            <a:ext cx="4303057" cy="480483"/>
          </a:xfrm>
          <a:prstGeom prst="rect">
            <a:avLst/>
          </a:prstGeom>
        </p:spPr>
        <p:txBody>
          <a:bodyPr lIns="0" tIns="0" rIns="0" bIns="0" anchor="t" anchorCtr="0"/>
          <a:lstStyle>
            <a:lvl1pPr marL="0" indent="0">
              <a:lnSpc>
                <a:spcPts val="1579"/>
              </a:lnSpc>
              <a:spcBef>
                <a:spcPts val="0"/>
              </a:spcBef>
              <a:buFontTx/>
              <a:buNone/>
              <a:defRPr sz="1400">
                <a:solidFill>
                  <a:schemeClr val="tx1"/>
                </a:solidFill>
                <a:latin typeface="+mn-lt"/>
              </a:defRPr>
            </a:lvl1pPr>
            <a:lvl2pPr marL="457200" indent="0">
              <a:buFontTx/>
              <a:buNone/>
              <a:defRPr sz="1400">
                <a:latin typeface="+mn-lt"/>
              </a:defRPr>
            </a:lvl2pPr>
            <a:lvl3pPr marL="914400" indent="0">
              <a:buFontTx/>
              <a:buNone/>
              <a:defRPr sz="1400">
                <a:latin typeface="+mn-lt"/>
              </a:defRPr>
            </a:lvl3pPr>
            <a:lvl4pPr>
              <a:buFontTx/>
              <a:buNone/>
              <a:defRPr sz="1400">
                <a:latin typeface="+mn-lt"/>
              </a:defRPr>
            </a:lvl4pPr>
            <a:lvl5pPr>
              <a:buFontTx/>
              <a:buNone/>
              <a:defRPr sz="1400">
                <a:latin typeface="+mn-lt"/>
              </a:defRPr>
            </a:lvl5pPr>
          </a:lstStyle>
          <a:p>
            <a:pPr>
              <a:defRPr/>
            </a:pPr>
            <a:r>
              <a:t>A définir au sein du comex</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Espace réservé de la date 1"/>
          <p:cNvSpPr>
            <a:spLocks noGrp="1"/>
          </p:cNvSpPr>
          <p:nvPr>
            <p:ph type="dt" sz="half" idx="10"/>
          </p:nvPr>
        </p:nvSpPr>
        <p:spPr bwMode="auto"/>
        <p:txBody>
          <a:bodyPr/>
          <a:lstStyle/>
          <a:p>
            <a:pPr defTabSz="1219170">
              <a:buClr>
                <a:srgbClr val="5FBEDC"/>
              </a:buClr>
              <a:defRPr/>
            </a:pPr>
            <a:fld id="{388EC75F-0C0F-6536-9C44-114D8490F387}" type="datetime3">
              <a:rPr lang="fr-FR">
                <a:solidFill>
                  <a:srgbClr val="000000"/>
                </a:solidFill>
                <a:latin typeface="Arial"/>
                <a:cs typeface="Arial"/>
              </a:rPr>
              <a:pPr defTabSz="1219170">
                <a:buClr>
                  <a:srgbClr val="5FBEDC"/>
                </a:buClr>
                <a:defRPr/>
              </a:pPr>
              <a:t>08.06.21</a:t>
            </a:fld>
            <a:endParaRPr lang="fr-FR">
              <a:solidFill>
                <a:srgbClr val="000000"/>
              </a:solidFill>
              <a:latin typeface="Arial"/>
              <a:cs typeface="Arial"/>
            </a:endParaRPr>
          </a:p>
        </p:txBody>
      </p:sp>
      <p:sp>
        <p:nvSpPr>
          <p:cNvPr id="5" name="Espace réservé du numéro de diapositive 2"/>
          <p:cNvSpPr>
            <a:spLocks noGrp="1"/>
          </p:cNvSpPr>
          <p:nvPr>
            <p:ph type="sldNum" sz="quarter" idx="12"/>
          </p:nvPr>
        </p:nvSpPr>
        <p:spPr bwMode="auto"/>
        <p:txBody>
          <a:bodyPr/>
          <a:lstStyle/>
          <a:p>
            <a:pPr defTabSz="1219170">
              <a:defRPr/>
            </a:pPr>
            <a:r>
              <a:rPr lang="fr-FR">
                <a:solidFill>
                  <a:srgbClr val="000000"/>
                </a:solidFill>
              </a:rPr>
              <a:t>P </a:t>
            </a:r>
            <a:fld id="{25F298C4-0C9C-1AFE-3FDA-E6927725F135}" type="slidenum">
              <a:rPr lang="fr-FR">
                <a:solidFill>
                  <a:srgbClr val="000000"/>
                </a:solidFill>
              </a:rPr>
              <a:pPr defTabSz="1219170">
                <a:defRPr/>
              </a:pPr>
              <a:t>11</a:t>
            </a:fld>
            <a:endParaRPr lang="fr-FR">
              <a:solidFill>
                <a:srgbClr val="000000"/>
              </a:solidFill>
            </a:endParaRPr>
          </a:p>
        </p:txBody>
      </p:sp>
      <p:sp>
        <p:nvSpPr>
          <p:cNvPr id="6" name="Titre 3"/>
          <p:cNvSpPr>
            <a:spLocks noGrp="1"/>
          </p:cNvSpPr>
          <p:nvPr>
            <p:ph type="title"/>
          </p:nvPr>
        </p:nvSpPr>
        <p:spPr bwMode="auto"/>
        <p:txBody>
          <a:bodyPr/>
          <a:lstStyle/>
          <a:p>
            <a:pPr>
              <a:defRPr/>
            </a:pPr>
            <a:r>
              <a:rPr lang="fr-FR"/>
              <a:t>Convention de nommage, </a:t>
            </a:r>
            <a:r>
              <a:rPr lang="en-GB"/>
              <a:t>organisation des répertoires, gesiton des versions</a:t>
            </a:r>
            <a:endParaRPr/>
          </a:p>
        </p:txBody>
      </p:sp>
      <p:sp>
        <p:nvSpPr>
          <p:cNvPr id="7" name="Espace réservé du texte 4"/>
          <p:cNvSpPr>
            <a:spLocks noGrp="1"/>
          </p:cNvSpPr>
          <p:nvPr>
            <p:ph type="body" sz="quarter" idx="16"/>
          </p:nvPr>
        </p:nvSpPr>
        <p:spPr bwMode="auto">
          <a:xfrm>
            <a:off x="810685" y="1440000"/>
            <a:ext cx="6853815" cy="4560000"/>
          </a:xfrm>
        </p:spPr>
        <p:txBody>
          <a:bodyPr numCol="1"/>
          <a:lstStyle/>
          <a:p>
            <a:pPr>
              <a:defRPr/>
            </a:pPr>
            <a:r>
              <a:rPr lang="en-GB" b="0"/>
              <a:t>Des noms qui parlent à tous, plutôt court (attention suivant l'arborescence existante) et pouvant rappeler le titre d'un dossier du répertoire</a:t>
            </a:r>
            <a:endParaRPr b="0"/>
          </a:p>
          <a:p>
            <a:pPr>
              <a:defRPr/>
            </a:pPr>
            <a:r>
              <a:rPr lang="en-GB" b="0"/>
              <a:t>Pas de caratcères spéciaux; pivilégier "_ "ou "-" ou des lettres majuscules</a:t>
            </a:r>
            <a:endParaRPr b="0"/>
          </a:p>
          <a:p>
            <a:pPr>
              <a:defRPr/>
            </a:pPr>
            <a:r>
              <a:rPr lang="en-GB" b="0"/>
              <a:t>Date AAMMJJ ; WP et tâches : 2.1_</a:t>
            </a:r>
            <a:endParaRPr b="0"/>
          </a:p>
          <a:p>
            <a:pPr>
              <a:defRPr/>
            </a:pPr>
            <a:endParaRPr lang="en-GB" b="0"/>
          </a:p>
          <a:p>
            <a:pPr>
              <a:defRPr/>
            </a:pPr>
            <a:r>
              <a:rPr lang="en-GB" b="1"/>
              <a:t>Gestion des versions</a:t>
            </a:r>
            <a:r>
              <a:rPr lang="en-GB" b="0"/>
              <a:t> : </a:t>
            </a:r>
            <a:endParaRPr/>
          </a:p>
          <a:p>
            <a:pPr marL="349125" indent="-349125">
              <a:buFont typeface="Arial"/>
              <a:buChar char="•"/>
              <a:defRPr/>
            </a:pPr>
            <a:r>
              <a:rPr lang="en-GB" b="0"/>
              <a:t>v0 premier doc soumis à réflexion</a:t>
            </a:r>
            <a:endParaRPr/>
          </a:p>
          <a:p>
            <a:pPr marL="349125" indent="-349125">
              <a:buFont typeface="Arial"/>
              <a:buChar char="•"/>
              <a:defRPr/>
            </a:pPr>
            <a:r>
              <a:rPr lang="en-GB" b="0"/>
              <a:t>v1 version 1 avec lecture partagée</a:t>
            </a:r>
            <a:endParaRPr/>
          </a:p>
          <a:p>
            <a:pPr marL="349125" indent="-349125">
              <a:buFont typeface="Arial"/>
              <a:buChar char="•"/>
              <a:defRPr/>
            </a:pPr>
            <a:r>
              <a:rPr lang="en-GB" b="0">
                <a:ea typeface="+mn-lt"/>
                <a:cs typeface="+mn-lt"/>
              </a:rPr>
              <a:t>v1.i avec modifications mineures</a:t>
            </a:r>
            <a:endParaRPr/>
          </a:p>
          <a:p>
            <a:pPr marL="349125" indent="-349125">
              <a:buFont typeface="Arial"/>
              <a:buChar char="•"/>
              <a:defRPr/>
            </a:pPr>
            <a:r>
              <a:rPr lang="en-GB" b="0">
                <a:ea typeface="+mn-lt"/>
                <a:cs typeface="+mn-lt"/>
              </a:rPr>
              <a:t>v2.0 avec modifications majeures</a:t>
            </a:r>
            <a:endParaRPr lang="en-GB" b="0"/>
          </a:p>
        </p:txBody>
      </p:sp>
      <p:pic>
        <p:nvPicPr>
          <p:cNvPr id="8" name="Image 7"/>
          <p:cNvPicPr>
            <a:picLocks noChangeAspect="1"/>
          </p:cNvPicPr>
          <p:nvPr/>
        </p:nvPicPr>
        <p:blipFill>
          <a:blip r:embed="rId2"/>
          <a:stretch/>
        </p:blipFill>
        <p:spPr bwMode="auto">
          <a:xfrm>
            <a:off x="8513232" y="2010832"/>
            <a:ext cx="2755899" cy="1917699"/>
          </a:xfrm>
          <a:prstGeom prst="rect">
            <a:avLst/>
          </a:prstGeom>
        </p:spPr>
      </p:pic>
      <p:sp>
        <p:nvSpPr>
          <p:cNvPr id="9" name="Rectangle 8"/>
          <p:cNvSpPr/>
          <p:nvPr/>
        </p:nvSpPr>
        <p:spPr bwMode="auto">
          <a:xfrm>
            <a:off x="6898634" y="4436533"/>
            <a:ext cx="4808697" cy="1747567"/>
          </a:xfrm>
          <a:prstGeom prst="rect">
            <a:avLst/>
          </a:prstGeom>
          <a:noFill/>
        </p:spPr>
        <p:txBody>
          <a:bodyPr vertOverflow="overflow" horzOverflow="clip" vert="horz" wrap="square" lIns="121920" tIns="60960" rIns="121920" bIns="60960" numCol="1" spcCol="0" rtlCol="0" fromWordArt="0" anchor="t" anchorCtr="0" forceAA="0" compatLnSpc="0">
            <a:noAutofit/>
          </a:bodyPr>
          <a:lstStyle/>
          <a:p>
            <a:pPr algn="r" defTabSz="1219170">
              <a:defRPr/>
            </a:pPr>
            <a:r>
              <a:rPr lang="en-GB" sz="2133">
                <a:solidFill>
                  <a:srgbClr val="000000"/>
                </a:solidFill>
                <a:latin typeface="Arial"/>
                <a:cs typeface="Arial"/>
              </a:rPr>
              <a:t>Des exemples : </a:t>
            </a:r>
            <a:endParaRPr sz="2133">
              <a:solidFill>
                <a:srgbClr val="000000"/>
              </a:solidFill>
              <a:latin typeface="Arial"/>
              <a:cs typeface="Arial"/>
            </a:endParaRPr>
          </a:p>
          <a:p>
            <a:pPr algn="r" defTabSz="1219170">
              <a:defRPr/>
            </a:pPr>
            <a:r>
              <a:rPr lang="en-GB" sz="2133">
                <a:solidFill>
                  <a:srgbClr val="000000"/>
                </a:solidFill>
                <a:latin typeface="Arial"/>
                <a:cs typeface="Arial"/>
              </a:rPr>
              <a:t>210428_1.1_gouv_lettre-invitation_v0</a:t>
            </a:r>
            <a:endParaRPr sz="2133">
              <a:solidFill>
                <a:srgbClr val="000000"/>
              </a:solidFill>
              <a:latin typeface="Arial"/>
              <a:cs typeface="Arial"/>
            </a:endParaRPr>
          </a:p>
          <a:p>
            <a:pPr algn="r" defTabSz="1219170">
              <a:defRPr/>
            </a:pPr>
            <a:r>
              <a:rPr lang="en-GB" sz="2133">
                <a:solidFill>
                  <a:srgbClr val="000000"/>
                </a:solidFill>
                <a:latin typeface="Arial"/>
                <a:cs typeface="Arial"/>
              </a:rPr>
              <a:t>210603_3.1_dev_v1.1</a:t>
            </a:r>
            <a:endParaRPr sz="2133">
              <a:solidFill>
                <a:srgbClr val="000000"/>
              </a:solidFill>
              <a:latin typeface="Arial"/>
              <a:cs typeface="Arial"/>
            </a:endParaRPr>
          </a:p>
          <a:p>
            <a:pPr algn="r" defTabSz="1219170">
              <a:defRPr/>
            </a:pPr>
            <a:endParaRPr sz="2133">
              <a:solidFill>
                <a:srgbClr val="000000"/>
              </a:solidFill>
              <a:latin typeface="Arial"/>
              <a:cs typeface="Arial"/>
            </a:endParaRPr>
          </a:p>
        </p:txBody>
      </p:sp>
      <p:sp>
        <p:nvSpPr>
          <p:cNvPr id="10" name="Rectangle 9"/>
          <p:cNvSpPr/>
          <p:nvPr/>
        </p:nvSpPr>
        <p:spPr bwMode="auto">
          <a:xfrm>
            <a:off x="7933603" y="1048891"/>
            <a:ext cx="3943063" cy="782216"/>
          </a:xfrm>
          <a:prstGeom prst="rect">
            <a:avLst/>
          </a:prstGeom>
          <a:noFill/>
        </p:spPr>
        <p:txBody>
          <a:bodyPr vertOverflow="overflow" horzOverflow="clip" vert="horz" wrap="square" lIns="121920" tIns="60960" rIns="121920" bIns="60960" numCol="1" spcCol="0" rtlCol="0" fromWordArt="0" anchor="t" anchorCtr="0" forceAA="0" compatLnSpc="0">
            <a:noAutofit/>
          </a:bodyPr>
          <a:lstStyle/>
          <a:p>
            <a:pPr algn="ctr" defTabSz="1219170">
              <a:defRPr/>
            </a:pPr>
            <a:r>
              <a:rPr sz="1867">
                <a:solidFill>
                  <a:srgbClr val="000000"/>
                </a:solidFill>
                <a:latin typeface="Arial"/>
                <a:cs typeface="Arial"/>
              </a:rPr>
              <a:t>Quasi à l'identique entre les WP et en accord avec le méta-plan</a:t>
            </a:r>
            <a:endParaRPr sz="2400">
              <a:solidFill>
                <a:srgbClr val="000000"/>
              </a:solidFill>
              <a:latin typeface="Arial"/>
              <a:cs typeface="Arial"/>
            </a:endParaRPr>
          </a:p>
        </p:txBody>
      </p:sp>
      <p:sp>
        <p:nvSpPr>
          <p:cNvPr id="11" name="Rectangle 10"/>
          <p:cNvSpPr/>
          <p:nvPr/>
        </p:nvSpPr>
        <p:spPr bwMode="auto">
          <a:xfrm>
            <a:off x="8705849" y="586513"/>
            <a:ext cx="2370665" cy="450372"/>
          </a:xfrm>
          <a:prstGeom prst="rect">
            <a:avLst/>
          </a:prstGeom>
          <a:noFill/>
        </p:spPr>
        <p:txBody>
          <a:bodyPr vertOverflow="overflow" horzOverflow="clip" vert="horz" wrap="square" lIns="121920" tIns="60960" rIns="121920" bIns="60960" numCol="1" spcCol="0" rtlCol="0" fromWordArt="0" anchor="t" anchorCtr="0" forceAA="0" compatLnSpc="0">
            <a:noAutofit/>
          </a:bodyPr>
          <a:lstStyle/>
          <a:p>
            <a:pPr algn="ctr" defTabSz="1219170">
              <a:defRPr/>
            </a:pPr>
            <a:r>
              <a:rPr sz="2400" b="1">
                <a:solidFill>
                  <a:srgbClr val="000000"/>
                </a:solidFill>
                <a:latin typeface="Arial"/>
                <a:cs typeface="Arial"/>
              </a:rPr>
              <a:t>REPERTOIRE</a:t>
            </a:r>
            <a:endParaRPr sz="2400">
              <a:solidFill>
                <a:srgbClr val="000000"/>
              </a:solidFill>
              <a:latin typeface="Arial"/>
              <a:cs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Rectangle 21"/>
          <p:cNvSpPr/>
          <p:nvPr/>
        </p:nvSpPr>
        <p:spPr bwMode="auto">
          <a:xfrm>
            <a:off x="3313119" y="6503492"/>
            <a:ext cx="8878881" cy="35450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dirty="0"/>
          </a:p>
        </p:txBody>
      </p:sp>
      <p:sp>
        <p:nvSpPr>
          <p:cNvPr id="12" name="Espace réservé du numéro de diapositive 5"/>
          <p:cNvSpPr>
            <a:spLocks noGrp="1"/>
          </p:cNvSpPr>
          <p:nvPr>
            <p:ph type="sldNum" sz="quarter" idx="12"/>
          </p:nvPr>
        </p:nvSpPr>
        <p:spPr bwMode="auto">
          <a:xfrm>
            <a:off x="7981950" y="6492981"/>
            <a:ext cx="2057400" cy="365125"/>
          </a:xfrm>
        </p:spPr>
        <p:txBody>
          <a:bodyPr/>
          <a:lstStyle/>
          <a:p>
            <a:pPr>
              <a:defRPr/>
            </a:pPr>
            <a:fld id="{008B186D-AD4A-4644-ABB5-F15D7F3FB771}" type="slidenum">
              <a:rPr lang="fr-FR">
                <a:latin typeface="Arial"/>
                <a:cs typeface="Arial"/>
              </a:rPr>
              <a:t>2</a:t>
            </a:fld>
            <a:endParaRPr lang="fr-FR">
              <a:latin typeface="Arial"/>
              <a:cs typeface="Arial"/>
            </a:endParaRPr>
          </a:p>
        </p:txBody>
      </p:sp>
      <p:sp>
        <p:nvSpPr>
          <p:cNvPr id="13" name="Rectangle 11"/>
          <p:cNvSpPr/>
          <p:nvPr/>
        </p:nvSpPr>
        <p:spPr bwMode="auto">
          <a:xfrm>
            <a:off x="7914290" y="-2716"/>
            <a:ext cx="2753710" cy="8095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ln w="0"/>
              <a:solidFill>
                <a:schemeClr val="tx1"/>
              </a:solidFill>
              <a:latin typeface="Berlin Sans FB"/>
            </a:endParaRPr>
          </a:p>
        </p:txBody>
      </p:sp>
      <p:sp>
        <p:nvSpPr>
          <p:cNvPr id="15" name="Rectangle 29"/>
          <p:cNvSpPr/>
          <p:nvPr/>
        </p:nvSpPr>
        <p:spPr bwMode="auto">
          <a:xfrm>
            <a:off x="-1" y="-2715"/>
            <a:ext cx="8669367" cy="8095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fr-FR" sz="2400" dirty="0">
                <a:latin typeface="Berlin Sans FB"/>
                <a:cs typeface="Arial"/>
              </a:rPr>
              <a:t>Organisation du WP3</a:t>
            </a:r>
          </a:p>
        </p:txBody>
      </p:sp>
      <p:grpSp>
        <p:nvGrpSpPr>
          <p:cNvPr id="22" name="Groupe 21">
            <a:extLst>
              <a:ext uri="{FF2B5EF4-FFF2-40B4-BE49-F238E27FC236}">
                <a16:creationId xmlns:a16="http://schemas.microsoft.com/office/drawing/2014/main" id="{701AE613-69C1-481C-ADF3-762EA1AF2A23}"/>
              </a:ext>
            </a:extLst>
          </p:cNvPr>
          <p:cNvGrpSpPr/>
          <p:nvPr/>
        </p:nvGrpSpPr>
        <p:grpSpPr>
          <a:xfrm>
            <a:off x="8662222" y="-16064"/>
            <a:ext cx="3529778" cy="825639"/>
            <a:chOff x="8662222" y="-16064"/>
            <a:chExt cx="3529778" cy="825639"/>
          </a:xfrm>
        </p:grpSpPr>
        <p:pic>
          <p:nvPicPr>
            <p:cNvPr id="23" name="Image 22">
              <a:extLst>
                <a:ext uri="{FF2B5EF4-FFF2-40B4-BE49-F238E27FC236}">
                  <a16:creationId xmlns:a16="http://schemas.microsoft.com/office/drawing/2014/main" id="{A4A77180-1E82-498A-B585-33B3CC861368}"/>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l="-195"/>
            <a:stretch/>
          </p:blipFill>
          <p:spPr>
            <a:xfrm>
              <a:off x="8662222" y="-2716"/>
              <a:ext cx="3522634" cy="809575"/>
            </a:xfrm>
            <a:prstGeom prst="rect">
              <a:avLst/>
            </a:prstGeom>
          </p:spPr>
        </p:pic>
        <p:pic>
          <p:nvPicPr>
            <p:cNvPr id="24" name="Image 23">
              <a:extLst>
                <a:ext uri="{FF2B5EF4-FFF2-40B4-BE49-F238E27FC236}">
                  <a16:creationId xmlns:a16="http://schemas.microsoft.com/office/drawing/2014/main" id="{092C3C2A-5DF8-4CB1-A872-394124EE1CCC}"/>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bwMode="auto">
            <a:xfrm>
              <a:off x="10545463" y="0"/>
              <a:ext cx="955354" cy="809575"/>
            </a:xfrm>
            <a:prstGeom prst="rect">
              <a:avLst/>
            </a:prstGeom>
          </p:spPr>
        </p:pic>
        <p:pic>
          <p:nvPicPr>
            <p:cNvPr id="25" name="Image 24">
              <a:extLst>
                <a:ext uri="{FF2B5EF4-FFF2-40B4-BE49-F238E27FC236}">
                  <a16:creationId xmlns:a16="http://schemas.microsoft.com/office/drawing/2014/main" id="{42AF8E68-E97C-40AC-A2E7-C603F07BA01D}"/>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11493673" y="-16064"/>
              <a:ext cx="698327" cy="822923"/>
            </a:xfrm>
            <a:prstGeom prst="rect">
              <a:avLst/>
            </a:prstGeom>
          </p:spPr>
        </p:pic>
      </p:grpSp>
      <p:pic>
        <p:nvPicPr>
          <p:cNvPr id="27" name="Google Shape;174;p3">
            <a:extLst>
              <a:ext uri="{FF2B5EF4-FFF2-40B4-BE49-F238E27FC236}">
                <a16:creationId xmlns:a16="http://schemas.microsoft.com/office/drawing/2014/main" id="{7E5FCDAD-6D75-4FA7-BCE7-52F0F4E416DF}"/>
              </a:ext>
            </a:extLst>
          </p:cNvPr>
          <p:cNvPicPr preferRelativeResize="0"/>
          <p:nvPr/>
        </p:nvPicPr>
        <p:blipFill rotWithShape="1">
          <a:blip r:embed="rId6" cstate="print">
            <a:alphaModFix/>
            <a:extLst>
              <a:ext uri="{28A0092B-C50C-407E-A947-70E740481C1C}">
                <a14:useLocalDpi xmlns:a14="http://schemas.microsoft.com/office/drawing/2010/main"/>
              </a:ext>
            </a:extLst>
          </a:blip>
          <a:srcRect/>
          <a:stretch/>
        </p:blipFill>
        <p:spPr>
          <a:xfrm>
            <a:off x="-341150" y="4833400"/>
            <a:ext cx="2217400" cy="2217400"/>
          </a:xfrm>
          <a:prstGeom prst="rect">
            <a:avLst/>
          </a:prstGeom>
          <a:noFill/>
          <a:ln>
            <a:noFill/>
          </a:ln>
        </p:spPr>
      </p:pic>
      <p:sp>
        <p:nvSpPr>
          <p:cNvPr id="14" name="Espace réservé du pied de page 4">
            <a:extLst>
              <a:ext uri="{FF2B5EF4-FFF2-40B4-BE49-F238E27FC236}">
                <a16:creationId xmlns:a16="http://schemas.microsoft.com/office/drawing/2014/main" id="{855A9852-4EAA-4D09-8716-60CF6F89384B}"/>
              </a:ext>
            </a:extLst>
          </p:cNvPr>
          <p:cNvSpPr>
            <a:spLocks noGrp="1"/>
          </p:cNvSpPr>
          <p:nvPr>
            <p:ph type="ftr" sz="quarter" idx="11"/>
          </p:nvPr>
        </p:nvSpPr>
        <p:spPr bwMode="auto">
          <a:xfrm>
            <a:off x="4746692" y="6492981"/>
            <a:ext cx="4937891" cy="354563"/>
          </a:xfrm>
        </p:spPr>
        <p:txBody>
          <a:bodyPr/>
          <a:lstStyle/>
          <a:p>
            <a:pPr>
              <a:defRPr/>
            </a:pPr>
            <a:r>
              <a:rPr lang="fr-FR" dirty="0">
                <a:latin typeface="Arial"/>
                <a:cs typeface="Arial"/>
              </a:rPr>
              <a:t>Réunion WP3 – 9 juin 2021</a:t>
            </a:r>
          </a:p>
        </p:txBody>
      </p:sp>
      <p:sp>
        <p:nvSpPr>
          <p:cNvPr id="2" name="ZoneTexte 1">
            <a:extLst>
              <a:ext uri="{FF2B5EF4-FFF2-40B4-BE49-F238E27FC236}">
                <a16:creationId xmlns:a16="http://schemas.microsoft.com/office/drawing/2014/main" id="{1094D845-BB8A-42B0-B85F-10ACD18456CD}"/>
              </a:ext>
            </a:extLst>
          </p:cNvPr>
          <p:cNvSpPr txBox="1"/>
          <p:nvPr/>
        </p:nvSpPr>
        <p:spPr>
          <a:xfrm>
            <a:off x="263352" y="780908"/>
            <a:ext cx="12067727" cy="5205720"/>
          </a:xfrm>
          <a:prstGeom prst="rect">
            <a:avLst/>
          </a:prstGeom>
          <a:noFill/>
        </p:spPr>
        <p:txBody>
          <a:bodyPr wrap="none" rtlCol="0">
            <a:spAutoFit/>
          </a:bodyPr>
          <a:lstStyle/>
          <a:p>
            <a:pPr marL="285750" indent="-285750">
              <a:buFont typeface="Arial" panose="020B0604020202020204" pitchFamily="34" charset="0"/>
              <a:buChar char="•"/>
            </a:pPr>
            <a:r>
              <a:rPr lang="fr-FR" sz="2400" dirty="0"/>
              <a:t>Contribuer et se conformer à l’organisation générale de Terra Forma (voir diapos de Virginie)</a:t>
            </a:r>
          </a:p>
          <a:p>
            <a:pPr marL="742950" lvl="1" indent="-285750">
              <a:buFont typeface="Arial" panose="020B0604020202020204" pitchFamily="34" charset="0"/>
              <a:buChar char="•"/>
            </a:pPr>
            <a:r>
              <a:rPr lang="fr-FR" sz="2000" dirty="0"/>
              <a:t>Être force de proposition dans les mois à venir</a:t>
            </a:r>
          </a:p>
          <a:p>
            <a:pPr marL="1200150" lvl="2" indent="-285750">
              <a:buFont typeface="Arial" panose="020B0604020202020204" pitchFamily="34" charset="0"/>
              <a:buChar char="•"/>
            </a:pPr>
            <a:r>
              <a:rPr lang="fr-FR" sz="2000" dirty="0"/>
              <a:t>Vos expériences, vos habitudes, vos contraintes …</a:t>
            </a:r>
          </a:p>
          <a:p>
            <a:pPr marL="285750" indent="-285750">
              <a:lnSpc>
                <a:spcPct val="150000"/>
              </a:lnSpc>
              <a:buFont typeface="Arial" panose="020B0604020202020204" pitchFamily="34" charset="0"/>
              <a:buChar char="•"/>
            </a:pPr>
            <a:r>
              <a:rPr lang="fr-FR" sz="2400" dirty="0"/>
              <a:t>Quelle organisation propre au WP3 ?</a:t>
            </a:r>
          </a:p>
          <a:p>
            <a:pPr marL="742950" lvl="1" indent="-285750">
              <a:lnSpc>
                <a:spcPct val="150000"/>
              </a:lnSpc>
              <a:buFont typeface="Arial" panose="020B0604020202020204" pitchFamily="34" charset="0"/>
              <a:buChar char="•"/>
            </a:pPr>
            <a:r>
              <a:rPr lang="fr-FR" sz="2000" dirty="0"/>
              <a:t>Liste </a:t>
            </a:r>
            <a:r>
              <a:rPr lang="fr-FR" sz="2000" i="1" dirty="0"/>
              <a:t>terra_forma_wp3</a:t>
            </a:r>
          </a:p>
          <a:p>
            <a:pPr marL="742950" lvl="1" indent="-285750">
              <a:lnSpc>
                <a:spcPct val="150000"/>
              </a:lnSpc>
              <a:buFont typeface="Arial" panose="020B0604020202020204" pitchFamily="34" charset="0"/>
              <a:buChar char="•"/>
            </a:pPr>
            <a:r>
              <a:rPr lang="fr-FR" sz="2000" dirty="0"/>
              <a:t>Réunions: qui, quand, quoi ?</a:t>
            </a:r>
          </a:p>
          <a:p>
            <a:pPr marL="742950" lvl="1" indent="-285750">
              <a:lnSpc>
                <a:spcPct val="150000"/>
              </a:lnSpc>
              <a:buFont typeface="Arial" panose="020B0604020202020204" pitchFamily="34" charset="0"/>
              <a:buChar char="•"/>
            </a:pPr>
            <a:r>
              <a:rPr lang="fr-FR" sz="2000" dirty="0"/>
              <a:t>Un Copil/Comex du WP3 ?</a:t>
            </a:r>
          </a:p>
          <a:p>
            <a:pPr marL="742950" lvl="1" indent="-285750">
              <a:lnSpc>
                <a:spcPct val="150000"/>
              </a:lnSpc>
              <a:buFont typeface="Arial" panose="020B0604020202020204" pitchFamily="34" charset="0"/>
              <a:buChar char="•"/>
            </a:pPr>
            <a:r>
              <a:rPr lang="fr-FR" sz="2000" dirty="0"/>
              <a:t>…</a:t>
            </a:r>
          </a:p>
          <a:p>
            <a:pPr marL="285750" indent="-285750">
              <a:lnSpc>
                <a:spcPct val="150000"/>
              </a:lnSpc>
              <a:buFont typeface="Arial" panose="020B0604020202020204" pitchFamily="34" charset="0"/>
              <a:buChar char="•"/>
            </a:pPr>
            <a:r>
              <a:rPr lang="fr-FR" sz="2400" dirty="0"/>
              <a:t>Quelles organisations propres aux sous-WP3 ?</a:t>
            </a:r>
          </a:p>
          <a:p>
            <a:pPr lvl="1">
              <a:lnSpc>
                <a:spcPct val="150000"/>
              </a:lnSpc>
            </a:pPr>
            <a:endParaRPr lang="fr-FR" sz="2400" dirty="0"/>
          </a:p>
          <a:p>
            <a:pPr marL="742950" lvl="1" indent="-285750">
              <a:lnSpc>
                <a:spcPct val="150000"/>
              </a:lnSpc>
              <a:buFont typeface="Arial" panose="020B0604020202020204" pitchFamily="34" charset="0"/>
              <a:buChar char="•"/>
            </a:pPr>
            <a:endParaRPr lang="fr-FR" sz="2400" dirty="0"/>
          </a:p>
        </p:txBody>
      </p:sp>
      <p:sp>
        <p:nvSpPr>
          <p:cNvPr id="3" name="ZoneTexte 2">
            <a:extLst>
              <a:ext uri="{FF2B5EF4-FFF2-40B4-BE49-F238E27FC236}">
                <a16:creationId xmlns:a16="http://schemas.microsoft.com/office/drawing/2014/main" id="{1600896B-F526-4178-8FD3-FE8EF347D488}"/>
              </a:ext>
            </a:extLst>
          </p:cNvPr>
          <p:cNvSpPr txBox="1"/>
          <p:nvPr/>
        </p:nvSpPr>
        <p:spPr>
          <a:xfrm>
            <a:off x="3313119" y="5637870"/>
            <a:ext cx="3057247" cy="461665"/>
          </a:xfrm>
          <a:prstGeom prst="rect">
            <a:avLst/>
          </a:prstGeom>
          <a:noFill/>
        </p:spPr>
        <p:txBody>
          <a:bodyPr wrap="none" rtlCol="0">
            <a:spAutoFit/>
          </a:bodyPr>
          <a:lstStyle/>
          <a:p>
            <a:r>
              <a:rPr lang="fr-FR" sz="2400" dirty="0">
                <a:solidFill>
                  <a:srgbClr val="FF0000"/>
                </a:solidFill>
              </a:rPr>
              <a:t>Objectif: être efficace !</a:t>
            </a:r>
          </a:p>
        </p:txBody>
      </p:sp>
      <p:pic>
        <p:nvPicPr>
          <p:cNvPr id="6" name="Image 5">
            <a:extLst>
              <a:ext uri="{FF2B5EF4-FFF2-40B4-BE49-F238E27FC236}">
                <a16:creationId xmlns:a16="http://schemas.microsoft.com/office/drawing/2014/main" id="{034C97F6-AEE5-4759-BF2B-8D69B75BD09A}"/>
              </a:ext>
            </a:extLst>
          </p:cNvPr>
          <p:cNvPicPr>
            <a:picLocks noChangeAspect="1"/>
          </p:cNvPicPr>
          <p:nvPr/>
        </p:nvPicPr>
        <p:blipFill rotWithShape="1">
          <a:blip r:embed="rId7"/>
          <a:srcRect r="52580"/>
          <a:stretch/>
        </p:blipFill>
        <p:spPr>
          <a:xfrm>
            <a:off x="7680176" y="1798783"/>
            <a:ext cx="3888432" cy="4043710"/>
          </a:xfrm>
          <a:prstGeom prst="rect">
            <a:avLst/>
          </a:prstGeom>
        </p:spPr>
      </p:pic>
    </p:spTree>
    <p:extLst>
      <p:ext uri="{BB962C8B-B14F-4D97-AF65-F5344CB8AC3E}">
        <p14:creationId xmlns:p14="http://schemas.microsoft.com/office/powerpoint/2010/main" val="19960422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4" name="Espace réservé pour une image  6"/>
          <p:cNvPicPr>
            <a:picLocks noGrp="1" noChangeAspect="1"/>
          </p:cNvPicPr>
          <p:nvPr>
            <p:ph type="pic" sz="quarter" idx="17"/>
          </p:nvPr>
        </p:nvPicPr>
        <p:blipFill>
          <a:blip r:embed="rId3"/>
          <a:srcRect t="9155" b="9155"/>
          <a:stretch/>
        </p:blipFill>
        <p:spPr bwMode="auto">
          <a:prstGeom prst="rect">
            <a:avLst/>
          </a:prstGeom>
        </p:spPr>
      </p:pic>
      <p:sp>
        <p:nvSpPr>
          <p:cNvPr id="5" name="Espace réservé de la date 2"/>
          <p:cNvSpPr>
            <a:spLocks noGrp="1"/>
          </p:cNvSpPr>
          <p:nvPr>
            <p:ph type="dt" sz="half" idx="10"/>
          </p:nvPr>
        </p:nvSpPr>
        <p:spPr bwMode="auto"/>
        <p:txBody>
          <a:bodyPr/>
          <a:lstStyle/>
          <a:p>
            <a:pPr defTabSz="1219170">
              <a:buClr>
                <a:srgbClr val="5FBEDC"/>
              </a:buClr>
              <a:defRPr/>
            </a:pPr>
            <a:fld id="{8FEC859E-96FF-1D48-93F4-993BE9FE3962}" type="datetime3">
              <a:rPr lang="fr-FR">
                <a:solidFill>
                  <a:srgbClr val="000000"/>
                </a:solidFill>
                <a:latin typeface="Arial"/>
                <a:cs typeface="Arial"/>
              </a:rPr>
              <a:pPr defTabSz="1219170">
                <a:buClr>
                  <a:srgbClr val="5FBEDC"/>
                </a:buClr>
                <a:defRPr/>
              </a:pPr>
              <a:t>08.06.21</a:t>
            </a:fld>
            <a:endParaRPr lang="fr-FR">
              <a:solidFill>
                <a:srgbClr val="000000"/>
              </a:solidFill>
              <a:latin typeface="Arial"/>
              <a:cs typeface="Arial"/>
            </a:endParaRPr>
          </a:p>
        </p:txBody>
      </p:sp>
      <p:sp>
        <p:nvSpPr>
          <p:cNvPr id="6" name="Espace réservé du numéro de diapositive 3"/>
          <p:cNvSpPr>
            <a:spLocks noGrp="1"/>
          </p:cNvSpPr>
          <p:nvPr>
            <p:ph type="sldNum" sz="quarter" idx="12"/>
          </p:nvPr>
        </p:nvSpPr>
        <p:spPr bwMode="auto"/>
        <p:txBody>
          <a:bodyPr/>
          <a:lstStyle/>
          <a:p>
            <a:pPr defTabSz="1219170">
              <a:defRPr/>
            </a:pPr>
            <a:r>
              <a:rPr lang="fr-FR">
                <a:solidFill>
                  <a:srgbClr val="000000"/>
                </a:solidFill>
              </a:rPr>
              <a:t>P </a:t>
            </a:r>
            <a:fld id="{733122C9-A0B9-462F-8757-0847AD287B63}" type="slidenum">
              <a:rPr lang="fr-FR">
                <a:solidFill>
                  <a:srgbClr val="000000"/>
                </a:solidFill>
              </a:rPr>
              <a:pPr defTabSz="1219170">
                <a:defRPr/>
              </a:pPr>
              <a:t>3</a:t>
            </a:fld>
            <a:endParaRPr lang="fr-FR">
              <a:solidFill>
                <a:srgbClr val="000000"/>
              </a:solidFill>
            </a:endParaRPr>
          </a:p>
        </p:txBody>
      </p:sp>
      <p:sp>
        <p:nvSpPr>
          <p:cNvPr id="7" name="Sous-titre 4"/>
          <p:cNvSpPr>
            <a:spLocks noGrp="1"/>
          </p:cNvSpPr>
          <p:nvPr>
            <p:ph type="subTitle" idx="1"/>
          </p:nvPr>
        </p:nvSpPr>
        <p:spPr bwMode="auto"/>
        <p:txBody>
          <a:bodyPr/>
          <a:lstStyle/>
          <a:p>
            <a:pPr>
              <a:defRPr/>
            </a:pPr>
            <a:r>
              <a:rPr lang="fr-FR"/>
              <a:t>Les autres outils collaboratifs</a:t>
            </a:r>
            <a:endParaRPr lang="en-GB"/>
          </a:p>
        </p:txBody>
      </p:sp>
      <p:sp>
        <p:nvSpPr>
          <p:cNvPr id="8" name="Espace réservé du texte 5"/>
          <p:cNvSpPr>
            <a:spLocks noGrp="1"/>
          </p:cNvSpPr>
          <p:nvPr>
            <p:ph type="body" sz="quarter" idx="13"/>
          </p:nvPr>
        </p:nvSpPr>
        <p:spPr bwMode="auto"/>
        <p:txBody>
          <a:bodyPr/>
          <a:lstStyle/>
          <a:p>
            <a:pPr>
              <a:defRPr/>
            </a:pPr>
            <a:r>
              <a:rPr lang="fr-FR"/>
              <a:t>Vos expériences, les ressources et les personnes contacts</a:t>
            </a:r>
            <a:endParaRPr lang="en-GB"/>
          </a:p>
        </p:txBody>
      </p:sp>
      <p:sp>
        <p:nvSpPr>
          <p:cNvPr id="2" name="ZoneTexte 1">
            <a:extLst>
              <a:ext uri="{FF2B5EF4-FFF2-40B4-BE49-F238E27FC236}">
                <a16:creationId xmlns:a16="http://schemas.microsoft.com/office/drawing/2014/main" id="{6C2DA6CB-C1D4-4B3E-ACCD-CC8225C8183E}"/>
              </a:ext>
            </a:extLst>
          </p:cNvPr>
          <p:cNvSpPr txBox="1"/>
          <p:nvPr/>
        </p:nvSpPr>
        <p:spPr>
          <a:xfrm>
            <a:off x="7320136" y="1628800"/>
            <a:ext cx="2856872" cy="461665"/>
          </a:xfrm>
          <a:prstGeom prst="rect">
            <a:avLst/>
          </a:prstGeom>
          <a:noFill/>
        </p:spPr>
        <p:txBody>
          <a:bodyPr wrap="none" rtlCol="0">
            <a:spAutoFit/>
          </a:bodyPr>
          <a:lstStyle/>
          <a:p>
            <a:r>
              <a:rPr lang="fr-FR" sz="2400" i="1" dirty="0">
                <a:solidFill>
                  <a:srgbClr val="FF0000"/>
                </a:solidFill>
              </a:rPr>
              <a:t>Diapos de Virginie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Espace réservé de la date 1"/>
          <p:cNvSpPr>
            <a:spLocks noGrp="1"/>
          </p:cNvSpPr>
          <p:nvPr>
            <p:ph type="dt" sz="half" idx="10"/>
          </p:nvPr>
        </p:nvSpPr>
        <p:spPr bwMode="auto"/>
        <p:txBody>
          <a:bodyPr/>
          <a:lstStyle/>
          <a:p>
            <a:pPr defTabSz="1219170">
              <a:buClr>
                <a:srgbClr val="5FBEDC"/>
              </a:buClr>
              <a:defRPr/>
            </a:pPr>
            <a:fld id="{F9FD301D-BA0C-2C40-967E-F0EF1AB3C51D}" type="datetime3">
              <a:rPr lang="fr-FR">
                <a:solidFill>
                  <a:srgbClr val="000000"/>
                </a:solidFill>
                <a:latin typeface="Arial"/>
                <a:cs typeface="Arial"/>
              </a:rPr>
              <a:pPr defTabSz="1219170">
                <a:buClr>
                  <a:srgbClr val="5FBEDC"/>
                </a:buClr>
                <a:defRPr/>
              </a:pPr>
              <a:t>08.06.21</a:t>
            </a:fld>
            <a:endParaRPr lang="fr-FR">
              <a:solidFill>
                <a:srgbClr val="000000"/>
              </a:solidFill>
              <a:latin typeface="Arial"/>
              <a:cs typeface="Arial"/>
            </a:endParaRPr>
          </a:p>
        </p:txBody>
      </p:sp>
      <p:sp>
        <p:nvSpPr>
          <p:cNvPr id="5" name="Espace réservé du numéro de diapositive 2"/>
          <p:cNvSpPr>
            <a:spLocks noGrp="1"/>
          </p:cNvSpPr>
          <p:nvPr>
            <p:ph type="sldNum" sz="quarter" idx="12"/>
          </p:nvPr>
        </p:nvSpPr>
        <p:spPr bwMode="auto"/>
        <p:txBody>
          <a:bodyPr/>
          <a:lstStyle/>
          <a:p>
            <a:pPr defTabSz="1219170">
              <a:defRPr/>
            </a:pPr>
            <a:r>
              <a:rPr lang="fr-FR">
                <a:solidFill>
                  <a:srgbClr val="000000"/>
                </a:solidFill>
              </a:rPr>
              <a:t>P </a:t>
            </a:r>
            <a:fld id="{733122C9-A0B9-462F-8757-0847AD287B63}" type="slidenum">
              <a:rPr lang="fr-FR">
                <a:solidFill>
                  <a:srgbClr val="000000"/>
                </a:solidFill>
              </a:rPr>
              <a:pPr defTabSz="1219170">
                <a:defRPr/>
              </a:pPr>
              <a:t>4</a:t>
            </a:fld>
            <a:endParaRPr lang="fr-FR">
              <a:solidFill>
                <a:srgbClr val="000000"/>
              </a:solidFill>
            </a:endParaRPr>
          </a:p>
        </p:txBody>
      </p:sp>
      <p:sp>
        <p:nvSpPr>
          <p:cNvPr id="6" name="Titre 3"/>
          <p:cNvSpPr>
            <a:spLocks noGrp="1"/>
          </p:cNvSpPr>
          <p:nvPr>
            <p:ph type="title"/>
          </p:nvPr>
        </p:nvSpPr>
        <p:spPr bwMode="auto"/>
        <p:txBody>
          <a:bodyPr/>
          <a:lstStyle/>
          <a:p>
            <a:pPr>
              <a:defRPr/>
            </a:pPr>
            <a:r>
              <a:rPr lang="fr-FR"/>
              <a:t>WIKI plateforme d’entrée à vos univers</a:t>
            </a:r>
            <a:endParaRPr lang="en-GB"/>
          </a:p>
        </p:txBody>
      </p:sp>
      <p:pic>
        <p:nvPicPr>
          <p:cNvPr id="7" name="Image 1"/>
          <p:cNvPicPr>
            <a:picLocks noChangeAspect="1"/>
          </p:cNvPicPr>
          <p:nvPr/>
        </p:nvPicPr>
        <p:blipFill>
          <a:blip r:embed="rId2"/>
          <a:stretch/>
        </p:blipFill>
        <p:spPr bwMode="auto">
          <a:xfrm>
            <a:off x="560809" y="1931717"/>
            <a:ext cx="4148468" cy="2928919"/>
          </a:xfrm>
          <a:prstGeom prst="rect">
            <a:avLst/>
          </a:prstGeom>
        </p:spPr>
      </p:pic>
      <p:sp>
        <p:nvSpPr>
          <p:cNvPr id="8" name="ZoneTexte 2"/>
          <p:cNvSpPr>
            <a:spLocks/>
          </p:cNvSpPr>
          <p:nvPr/>
        </p:nvSpPr>
        <p:spPr bwMode="auto">
          <a:xfrm>
            <a:off x="5231905" y="1700808"/>
            <a:ext cx="5857417" cy="1938992"/>
          </a:xfrm>
          <a:prstGeom prst="rect">
            <a:avLst/>
          </a:prstGeom>
          <a:noFill/>
        </p:spPr>
        <p:txBody>
          <a:bodyPr wrap="square" rtlCol="0">
            <a:spAutoFit/>
          </a:bodyPr>
          <a:lstStyle/>
          <a:p>
            <a:pPr defTabSz="1219170">
              <a:defRPr/>
            </a:pPr>
            <a:r>
              <a:rPr lang="fr-FR" sz="2400">
                <a:solidFill>
                  <a:srgbClr val="000000"/>
                </a:solidFill>
                <a:latin typeface="Arial"/>
                <a:cs typeface="Arial"/>
              </a:rPr>
              <a:t>Pré-formatage des pages pour avoir une harmonisation</a:t>
            </a:r>
            <a:endParaRPr sz="2400">
              <a:solidFill>
                <a:srgbClr val="000000"/>
              </a:solidFill>
              <a:latin typeface="Arial"/>
              <a:cs typeface="Arial"/>
            </a:endParaRPr>
          </a:p>
          <a:p>
            <a:pPr defTabSz="1219170">
              <a:defRPr/>
            </a:pPr>
            <a:endParaRPr lang="fr-FR" sz="2400">
              <a:solidFill>
                <a:srgbClr val="000000"/>
              </a:solidFill>
              <a:latin typeface="Arial"/>
              <a:cs typeface="Arial"/>
            </a:endParaRPr>
          </a:p>
          <a:p>
            <a:pPr defTabSz="1219170">
              <a:defRPr/>
            </a:pPr>
            <a:r>
              <a:rPr lang="fr-FR" sz="2400">
                <a:solidFill>
                  <a:srgbClr val="000000"/>
                </a:solidFill>
                <a:latin typeface="Arial"/>
                <a:cs typeface="Arial"/>
              </a:rPr>
              <a:t>Entretenu/Mis à jour à l’échelle de chaque WP</a:t>
            </a:r>
            <a:endParaRPr lang="en-GB" sz="2400">
              <a:solidFill>
                <a:srgbClr val="000000"/>
              </a:solidFill>
              <a:latin typeface="Arial"/>
              <a:cs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Espace réservé de la date 1"/>
          <p:cNvSpPr>
            <a:spLocks noGrp="1"/>
          </p:cNvSpPr>
          <p:nvPr>
            <p:ph type="dt" sz="half" idx="10"/>
          </p:nvPr>
        </p:nvSpPr>
        <p:spPr bwMode="auto"/>
        <p:txBody>
          <a:bodyPr/>
          <a:lstStyle/>
          <a:p>
            <a:pPr defTabSz="1219170">
              <a:buClr>
                <a:srgbClr val="5FBEDC"/>
              </a:buClr>
              <a:defRPr/>
            </a:pPr>
            <a:fld id="{F9FD301D-BA0C-2C40-967E-F0EF1AB3C51D}" type="datetime3">
              <a:rPr lang="fr-FR">
                <a:solidFill>
                  <a:srgbClr val="000000"/>
                </a:solidFill>
                <a:latin typeface="Arial"/>
                <a:cs typeface="Arial"/>
              </a:rPr>
              <a:pPr defTabSz="1219170">
                <a:buClr>
                  <a:srgbClr val="5FBEDC"/>
                </a:buClr>
                <a:defRPr/>
              </a:pPr>
              <a:t>08.06.21</a:t>
            </a:fld>
            <a:endParaRPr lang="fr-FR">
              <a:solidFill>
                <a:srgbClr val="000000"/>
              </a:solidFill>
              <a:latin typeface="Arial"/>
              <a:cs typeface="Arial"/>
            </a:endParaRPr>
          </a:p>
        </p:txBody>
      </p:sp>
      <p:sp>
        <p:nvSpPr>
          <p:cNvPr id="5" name="Espace réservé du numéro de diapositive 2"/>
          <p:cNvSpPr>
            <a:spLocks noGrp="1"/>
          </p:cNvSpPr>
          <p:nvPr>
            <p:ph type="sldNum" sz="quarter" idx="12"/>
          </p:nvPr>
        </p:nvSpPr>
        <p:spPr bwMode="auto"/>
        <p:txBody>
          <a:bodyPr/>
          <a:lstStyle/>
          <a:p>
            <a:pPr defTabSz="1219170">
              <a:defRPr/>
            </a:pPr>
            <a:r>
              <a:rPr lang="fr-FR">
                <a:solidFill>
                  <a:srgbClr val="000000"/>
                </a:solidFill>
              </a:rPr>
              <a:t>P </a:t>
            </a:r>
            <a:fld id="{733122C9-A0B9-462F-8757-0847AD287B63}" type="slidenum">
              <a:rPr lang="fr-FR">
                <a:solidFill>
                  <a:srgbClr val="000000"/>
                </a:solidFill>
              </a:rPr>
              <a:pPr defTabSz="1219170">
                <a:defRPr/>
              </a:pPr>
              <a:t>5</a:t>
            </a:fld>
            <a:endParaRPr lang="fr-FR">
              <a:solidFill>
                <a:srgbClr val="000000"/>
              </a:solidFill>
            </a:endParaRPr>
          </a:p>
        </p:txBody>
      </p:sp>
      <p:sp>
        <p:nvSpPr>
          <p:cNvPr id="6" name="Titre 3"/>
          <p:cNvSpPr>
            <a:spLocks noGrp="1"/>
          </p:cNvSpPr>
          <p:nvPr>
            <p:ph type="title"/>
          </p:nvPr>
        </p:nvSpPr>
        <p:spPr bwMode="auto"/>
        <p:txBody>
          <a:bodyPr/>
          <a:lstStyle/>
          <a:p>
            <a:pPr>
              <a:defRPr/>
            </a:pPr>
            <a:r>
              <a:rPr lang="fr-FR"/>
              <a:t>Cahier de Laboratoire Numérique</a:t>
            </a:r>
            <a:endParaRPr lang="en-GB"/>
          </a:p>
        </p:txBody>
      </p:sp>
      <p:sp>
        <p:nvSpPr>
          <p:cNvPr id="7" name="Espace réservé du texte 4"/>
          <p:cNvSpPr>
            <a:spLocks noGrp="1"/>
          </p:cNvSpPr>
          <p:nvPr>
            <p:ph type="body" sz="quarter" idx="16"/>
          </p:nvPr>
        </p:nvSpPr>
        <p:spPr bwMode="auto"/>
        <p:txBody>
          <a:bodyPr numCol="1"/>
          <a:lstStyle/>
          <a:p>
            <a:pPr>
              <a:defRPr/>
            </a:pPr>
            <a:r>
              <a:rPr lang="fr-FR"/>
              <a:t>Votre expérience</a:t>
            </a:r>
            <a:endParaRPr/>
          </a:p>
          <a:p>
            <a:pPr>
              <a:defRPr/>
            </a:pPr>
            <a:endParaRPr lang="fr-FR"/>
          </a:p>
          <a:p>
            <a:pPr>
              <a:defRPr/>
            </a:pPr>
            <a:r>
              <a:rPr lang="fr-FR"/>
              <a:t>Les ressources disponibles : </a:t>
            </a:r>
            <a:endParaRPr/>
          </a:p>
          <a:p>
            <a:pPr>
              <a:defRPr/>
            </a:pPr>
            <a:endParaRPr lang="fr-FR"/>
          </a:p>
          <a:p>
            <a:pPr>
              <a:defRPr/>
            </a:pPr>
            <a:r>
              <a:rPr lang="fr-FR"/>
              <a:t>Les personnes contacts :</a:t>
            </a:r>
            <a:endParaRPr lang="en-GB"/>
          </a:p>
        </p:txBody>
      </p:sp>
      <p:sp>
        <p:nvSpPr>
          <p:cNvPr id="8" name="Rectangle à coins arrondis 6">
            <a:hlinkClick r:id="rId2"/>
          </p:cNvPr>
          <p:cNvSpPr/>
          <p:nvPr/>
        </p:nvSpPr>
        <p:spPr bwMode="auto">
          <a:xfrm>
            <a:off x="8577692" y="585801"/>
            <a:ext cx="2691441" cy="751691"/>
          </a:xfrm>
          <a:prstGeom prst="roundRect">
            <a:avLst>
              <a:gd name="adj" fmla="val 16667"/>
            </a:avLst>
          </a:prstGeom>
        </p:spPr>
        <p:style>
          <a:lnRef idx="0">
            <a:schemeClr val="accent3"/>
          </a:lnRef>
          <a:fillRef idx="3">
            <a:schemeClr val="accent3"/>
          </a:fillRef>
          <a:effectRef idx="3">
            <a:schemeClr val="accent3"/>
          </a:effectRef>
          <a:fontRef idx="minor">
            <a:schemeClr val="lt1"/>
          </a:fontRef>
        </p:style>
        <p:txBody>
          <a:bodyPr rtlCol="0" anchor="ctr"/>
          <a:lstStyle/>
          <a:p>
            <a:pPr algn="ctr" defTabSz="1219170">
              <a:defRPr/>
            </a:pPr>
            <a:r>
              <a:rPr lang="fr-FR" sz="1867">
                <a:solidFill>
                  <a:srgbClr val="FFFFFF"/>
                </a:solidFill>
                <a:latin typeface="Arial"/>
                <a:cs typeface="Arial"/>
              </a:rPr>
              <a:t>eLabFTW</a:t>
            </a:r>
            <a:endParaRPr lang="en-GB" sz="1867">
              <a:solidFill>
                <a:srgbClr val="FFFFFF"/>
              </a:solidFill>
              <a:latin typeface="Arial"/>
              <a:cs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Espace réservé de la date 1"/>
          <p:cNvSpPr>
            <a:spLocks noGrp="1"/>
          </p:cNvSpPr>
          <p:nvPr>
            <p:ph type="dt" sz="half" idx="10"/>
          </p:nvPr>
        </p:nvSpPr>
        <p:spPr bwMode="auto"/>
        <p:txBody>
          <a:bodyPr/>
          <a:lstStyle/>
          <a:p>
            <a:pPr defTabSz="1219170">
              <a:buClr>
                <a:srgbClr val="5FBEDC"/>
              </a:buClr>
              <a:defRPr/>
            </a:pPr>
            <a:fld id="{F9FD301D-BA0C-2C40-967E-F0EF1AB3C51D}" type="datetime3">
              <a:rPr lang="fr-FR">
                <a:solidFill>
                  <a:srgbClr val="000000"/>
                </a:solidFill>
                <a:latin typeface="Arial"/>
                <a:cs typeface="Arial"/>
              </a:rPr>
              <a:pPr defTabSz="1219170">
                <a:buClr>
                  <a:srgbClr val="5FBEDC"/>
                </a:buClr>
                <a:defRPr/>
              </a:pPr>
              <a:t>08.06.21</a:t>
            </a:fld>
            <a:endParaRPr lang="fr-FR">
              <a:solidFill>
                <a:srgbClr val="000000"/>
              </a:solidFill>
              <a:latin typeface="Arial"/>
              <a:cs typeface="Arial"/>
            </a:endParaRPr>
          </a:p>
        </p:txBody>
      </p:sp>
      <p:sp>
        <p:nvSpPr>
          <p:cNvPr id="5" name="Espace réservé du numéro de diapositive 2"/>
          <p:cNvSpPr>
            <a:spLocks noGrp="1"/>
          </p:cNvSpPr>
          <p:nvPr>
            <p:ph type="sldNum" sz="quarter" idx="12"/>
          </p:nvPr>
        </p:nvSpPr>
        <p:spPr bwMode="auto"/>
        <p:txBody>
          <a:bodyPr/>
          <a:lstStyle/>
          <a:p>
            <a:pPr defTabSz="1219170">
              <a:defRPr/>
            </a:pPr>
            <a:r>
              <a:rPr lang="fr-FR">
                <a:solidFill>
                  <a:srgbClr val="000000"/>
                </a:solidFill>
              </a:rPr>
              <a:t>P </a:t>
            </a:r>
            <a:fld id="{733122C9-A0B9-462F-8757-0847AD287B63}" type="slidenum">
              <a:rPr lang="fr-FR">
                <a:solidFill>
                  <a:srgbClr val="000000"/>
                </a:solidFill>
              </a:rPr>
              <a:pPr defTabSz="1219170">
                <a:defRPr/>
              </a:pPr>
              <a:t>6</a:t>
            </a:fld>
            <a:endParaRPr lang="fr-FR">
              <a:solidFill>
                <a:srgbClr val="000000"/>
              </a:solidFill>
            </a:endParaRPr>
          </a:p>
        </p:txBody>
      </p:sp>
      <p:sp>
        <p:nvSpPr>
          <p:cNvPr id="6" name="Titre 3"/>
          <p:cNvSpPr>
            <a:spLocks noGrp="1"/>
          </p:cNvSpPr>
          <p:nvPr>
            <p:ph type="title"/>
          </p:nvPr>
        </p:nvSpPr>
        <p:spPr bwMode="auto"/>
        <p:txBody>
          <a:bodyPr/>
          <a:lstStyle/>
          <a:p>
            <a:pPr>
              <a:defRPr/>
            </a:pPr>
            <a:r>
              <a:rPr lang="fr-FR"/>
              <a:t>Plateformes pour les soft/hardware</a:t>
            </a:r>
            <a:endParaRPr lang="en-GB"/>
          </a:p>
        </p:txBody>
      </p:sp>
      <p:sp>
        <p:nvSpPr>
          <p:cNvPr id="7" name="Espace réservé du texte 4"/>
          <p:cNvSpPr>
            <a:spLocks noGrp="1"/>
          </p:cNvSpPr>
          <p:nvPr>
            <p:ph type="body" sz="quarter" idx="16"/>
          </p:nvPr>
        </p:nvSpPr>
        <p:spPr bwMode="auto"/>
        <p:txBody>
          <a:bodyPr numCol="1"/>
          <a:lstStyle/>
          <a:p>
            <a:pPr>
              <a:defRPr/>
            </a:pPr>
            <a:r>
              <a:rPr lang="fr-FR"/>
              <a:t>Forge Gitlab,</a:t>
            </a:r>
            <a:r>
              <a:rPr lang="fr-FR">
                <a:ea typeface="+mn-lt"/>
                <a:cs typeface="+mn-lt"/>
              </a:rPr>
              <a:t> Github, notebooks </a:t>
            </a:r>
            <a:r>
              <a:rPr lang="fr-FR" u="sng">
                <a:ea typeface="+mn-lt"/>
                <a:cs typeface="+mn-lt"/>
                <a:hlinkClick r:id="rId2" tooltip="https://jupyter.org/"/>
              </a:rPr>
              <a:t>Jupyter </a:t>
            </a:r>
            <a:r>
              <a:rPr lang="fr-FR">
                <a:ea typeface="+mn-lt"/>
                <a:cs typeface="+mn-lt"/>
              </a:rPr>
              <a:t>(pour Julia, Python et R) </a:t>
            </a:r>
            <a:endParaRPr/>
          </a:p>
          <a:p>
            <a:pPr>
              <a:defRPr/>
            </a:pPr>
            <a:endParaRPr lang="fr-FR"/>
          </a:p>
          <a:p>
            <a:pPr>
              <a:defRPr/>
            </a:pPr>
            <a:r>
              <a:rPr lang="fr-FR">
                <a:solidFill>
                  <a:schemeClr val="accent3"/>
                </a:solidFill>
              </a:rPr>
              <a:t>Votre expérience</a:t>
            </a:r>
            <a:endParaRPr>
              <a:solidFill>
                <a:schemeClr val="accent3"/>
              </a:solidFill>
            </a:endParaRPr>
          </a:p>
          <a:p>
            <a:pPr>
              <a:defRPr/>
            </a:pPr>
            <a:endParaRPr>
              <a:solidFill>
                <a:schemeClr val="accent3"/>
              </a:solidFill>
            </a:endParaRPr>
          </a:p>
          <a:p>
            <a:pPr>
              <a:defRPr/>
            </a:pPr>
            <a:r>
              <a:rPr lang="fr-FR">
                <a:solidFill>
                  <a:schemeClr val="accent3"/>
                </a:solidFill>
              </a:rPr>
              <a:t>Les ressources disponibles : </a:t>
            </a:r>
            <a:endParaRPr>
              <a:solidFill>
                <a:schemeClr val="accent3"/>
              </a:solidFill>
            </a:endParaRPr>
          </a:p>
          <a:p>
            <a:pPr>
              <a:defRPr/>
            </a:pPr>
            <a:endParaRPr>
              <a:solidFill>
                <a:schemeClr val="accent3"/>
              </a:solidFill>
            </a:endParaRPr>
          </a:p>
          <a:p>
            <a:pPr>
              <a:defRPr/>
            </a:pPr>
            <a:r>
              <a:rPr lang="fr-FR">
                <a:solidFill>
                  <a:schemeClr val="accent3"/>
                </a:solidFill>
              </a:rPr>
              <a:t>Les personnes contacts :</a:t>
            </a:r>
            <a:endParaRPr>
              <a:solidFill>
                <a:schemeClr val="accent3"/>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Espace réservé de la date 1"/>
          <p:cNvSpPr>
            <a:spLocks noGrp="1"/>
          </p:cNvSpPr>
          <p:nvPr>
            <p:ph type="dt" sz="half" idx="10"/>
          </p:nvPr>
        </p:nvSpPr>
        <p:spPr bwMode="auto"/>
        <p:txBody>
          <a:bodyPr/>
          <a:lstStyle/>
          <a:p>
            <a:pPr defTabSz="1219170">
              <a:buClr>
                <a:srgbClr val="5FBEDC"/>
              </a:buClr>
              <a:defRPr/>
            </a:pPr>
            <a:fld id="{3A02FE97-2C5D-35FD-0A6C-C2C880550CEF}" type="datetime3">
              <a:rPr lang="fr-FR">
                <a:solidFill>
                  <a:srgbClr val="000000"/>
                </a:solidFill>
                <a:latin typeface="Arial"/>
                <a:cs typeface="Arial"/>
              </a:rPr>
              <a:pPr defTabSz="1219170">
                <a:buClr>
                  <a:srgbClr val="5FBEDC"/>
                </a:buClr>
                <a:defRPr/>
              </a:pPr>
              <a:t>08.06.21</a:t>
            </a:fld>
            <a:endParaRPr lang="fr-FR">
              <a:solidFill>
                <a:srgbClr val="000000"/>
              </a:solidFill>
              <a:latin typeface="Arial"/>
              <a:cs typeface="Arial"/>
            </a:endParaRPr>
          </a:p>
        </p:txBody>
      </p:sp>
      <p:sp>
        <p:nvSpPr>
          <p:cNvPr id="5" name="Espace réservé du numéro de diapositive 2"/>
          <p:cNvSpPr>
            <a:spLocks noGrp="1"/>
          </p:cNvSpPr>
          <p:nvPr>
            <p:ph type="sldNum" sz="quarter" idx="12"/>
          </p:nvPr>
        </p:nvSpPr>
        <p:spPr bwMode="auto"/>
        <p:txBody>
          <a:bodyPr/>
          <a:lstStyle/>
          <a:p>
            <a:pPr defTabSz="1219170">
              <a:defRPr/>
            </a:pPr>
            <a:r>
              <a:rPr lang="fr-FR">
                <a:solidFill>
                  <a:srgbClr val="000000"/>
                </a:solidFill>
              </a:rPr>
              <a:t>P </a:t>
            </a:r>
            <a:fld id="{47B3310C-7D64-709A-2CB9-606C5BF24A70}" type="slidenum">
              <a:rPr lang="fr-FR">
                <a:solidFill>
                  <a:srgbClr val="000000"/>
                </a:solidFill>
              </a:rPr>
              <a:pPr defTabSz="1219170">
                <a:defRPr/>
              </a:pPr>
              <a:t>7</a:t>
            </a:fld>
            <a:endParaRPr lang="fr-FR">
              <a:solidFill>
                <a:srgbClr val="000000"/>
              </a:solidFill>
            </a:endParaRPr>
          </a:p>
        </p:txBody>
      </p:sp>
      <p:sp>
        <p:nvSpPr>
          <p:cNvPr id="6" name="Titre 3"/>
          <p:cNvSpPr>
            <a:spLocks noGrp="1"/>
          </p:cNvSpPr>
          <p:nvPr>
            <p:ph type="title"/>
          </p:nvPr>
        </p:nvSpPr>
        <p:spPr bwMode="auto"/>
        <p:txBody>
          <a:bodyPr/>
          <a:lstStyle/>
          <a:p>
            <a:pPr>
              <a:defRPr/>
            </a:pPr>
            <a:r>
              <a:rPr lang="fr-FR"/>
              <a:t>Plateformes pour les soft/hardware</a:t>
            </a:r>
            <a:endParaRPr lang="en-GB"/>
          </a:p>
        </p:txBody>
      </p:sp>
      <p:sp>
        <p:nvSpPr>
          <p:cNvPr id="7" name="Espace réservé du texte 4"/>
          <p:cNvSpPr>
            <a:spLocks noGrp="1"/>
          </p:cNvSpPr>
          <p:nvPr>
            <p:ph type="body" sz="quarter" idx="16"/>
          </p:nvPr>
        </p:nvSpPr>
        <p:spPr bwMode="auto"/>
        <p:txBody>
          <a:bodyPr numCol="1"/>
          <a:lstStyle/>
          <a:p>
            <a:pPr>
              <a:defRPr/>
            </a:pPr>
            <a:r>
              <a:rPr lang="fr-FR"/>
              <a:t>Gitlab </a:t>
            </a:r>
            <a:r>
              <a:rPr lang="fr-FR" b="0"/>
              <a:t>&gt; accès wiki, page html (vers site internet), versionning...</a:t>
            </a:r>
            <a:endParaRPr b="0"/>
          </a:p>
          <a:p>
            <a:pPr>
              <a:defRPr/>
            </a:pPr>
            <a:endParaRPr>
              <a:solidFill>
                <a:schemeClr val="accent3"/>
              </a:solidFill>
            </a:endParaRPr>
          </a:p>
        </p:txBody>
      </p:sp>
      <p:pic>
        <p:nvPicPr>
          <p:cNvPr id="8" name="Image 7"/>
          <p:cNvPicPr>
            <a:picLocks noChangeAspect="1"/>
          </p:cNvPicPr>
          <p:nvPr/>
        </p:nvPicPr>
        <p:blipFill>
          <a:blip r:embed="rId2"/>
          <a:stretch/>
        </p:blipFill>
        <p:spPr bwMode="auto">
          <a:xfrm>
            <a:off x="937659" y="1865283"/>
            <a:ext cx="10106248" cy="423428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Espace réservé de la date 1"/>
          <p:cNvSpPr>
            <a:spLocks noGrp="1"/>
          </p:cNvSpPr>
          <p:nvPr>
            <p:ph type="dt" sz="half" idx="10"/>
          </p:nvPr>
        </p:nvSpPr>
        <p:spPr bwMode="auto"/>
        <p:txBody>
          <a:bodyPr/>
          <a:lstStyle/>
          <a:p>
            <a:pPr defTabSz="1219170">
              <a:buClr>
                <a:srgbClr val="5FBEDC"/>
              </a:buClr>
              <a:defRPr/>
            </a:pPr>
            <a:fld id="{F9FD301D-BA0C-2C40-967E-F0EF1AB3C51D}" type="datetime3">
              <a:rPr lang="fr-FR">
                <a:solidFill>
                  <a:srgbClr val="000000"/>
                </a:solidFill>
                <a:latin typeface="Arial"/>
                <a:cs typeface="Arial"/>
              </a:rPr>
              <a:pPr defTabSz="1219170">
                <a:buClr>
                  <a:srgbClr val="5FBEDC"/>
                </a:buClr>
                <a:defRPr/>
              </a:pPr>
              <a:t>08.06.21</a:t>
            </a:fld>
            <a:endParaRPr lang="fr-FR">
              <a:solidFill>
                <a:srgbClr val="000000"/>
              </a:solidFill>
              <a:latin typeface="Arial"/>
              <a:cs typeface="Arial"/>
            </a:endParaRPr>
          </a:p>
        </p:txBody>
      </p:sp>
      <p:sp>
        <p:nvSpPr>
          <p:cNvPr id="5" name="Espace réservé du numéro de diapositive 2"/>
          <p:cNvSpPr>
            <a:spLocks noGrp="1"/>
          </p:cNvSpPr>
          <p:nvPr>
            <p:ph type="sldNum" sz="quarter" idx="12"/>
          </p:nvPr>
        </p:nvSpPr>
        <p:spPr bwMode="auto"/>
        <p:txBody>
          <a:bodyPr/>
          <a:lstStyle/>
          <a:p>
            <a:pPr defTabSz="1219170">
              <a:defRPr/>
            </a:pPr>
            <a:r>
              <a:rPr lang="fr-FR">
                <a:solidFill>
                  <a:srgbClr val="000000"/>
                </a:solidFill>
              </a:rPr>
              <a:t>P </a:t>
            </a:r>
            <a:fld id="{733122C9-A0B9-462F-8757-0847AD287B63}" type="slidenum">
              <a:rPr lang="fr-FR">
                <a:solidFill>
                  <a:srgbClr val="000000"/>
                </a:solidFill>
              </a:rPr>
              <a:pPr defTabSz="1219170">
                <a:defRPr/>
              </a:pPr>
              <a:t>8</a:t>
            </a:fld>
            <a:endParaRPr lang="fr-FR">
              <a:solidFill>
                <a:srgbClr val="000000"/>
              </a:solidFill>
            </a:endParaRPr>
          </a:p>
        </p:txBody>
      </p:sp>
      <p:sp>
        <p:nvSpPr>
          <p:cNvPr id="6" name="Titre 3"/>
          <p:cNvSpPr>
            <a:spLocks noGrp="1"/>
          </p:cNvSpPr>
          <p:nvPr>
            <p:ph type="title"/>
          </p:nvPr>
        </p:nvSpPr>
        <p:spPr bwMode="auto"/>
        <p:txBody>
          <a:bodyPr/>
          <a:lstStyle/>
          <a:p>
            <a:pPr>
              <a:defRPr/>
            </a:pPr>
            <a:r>
              <a:rPr lang="fr-FR"/>
              <a:t>Votre quotidien</a:t>
            </a:r>
            <a:endParaRPr lang="en-GB"/>
          </a:p>
        </p:txBody>
      </p:sp>
      <p:sp>
        <p:nvSpPr>
          <p:cNvPr id="7" name="Espace réservé du texte 4"/>
          <p:cNvSpPr>
            <a:spLocks noGrp="1"/>
          </p:cNvSpPr>
          <p:nvPr>
            <p:ph type="body" sz="quarter" idx="16"/>
          </p:nvPr>
        </p:nvSpPr>
        <p:spPr bwMode="auto"/>
        <p:txBody>
          <a:bodyPr numCol="1"/>
          <a:lstStyle/>
          <a:p>
            <a:pPr>
              <a:defRPr/>
            </a:pPr>
            <a:r>
              <a:rPr lang="fr-FR" dirty="0"/>
              <a:t>Tchat : </a:t>
            </a:r>
            <a:r>
              <a:rPr lang="fr-FR" b="0" dirty="0" err="1"/>
              <a:t>Rocketchat</a:t>
            </a:r>
            <a:r>
              <a:rPr lang="fr-FR" b="0" dirty="0"/>
              <a:t>, </a:t>
            </a:r>
            <a:r>
              <a:rPr lang="fr-FR" b="0" dirty="0" err="1"/>
              <a:t>Matermost</a:t>
            </a:r>
            <a:r>
              <a:rPr lang="fr-FR" b="0" dirty="0"/>
              <a:t>, Slack…</a:t>
            </a:r>
            <a:endParaRPr dirty="0"/>
          </a:p>
          <a:p>
            <a:pPr>
              <a:defRPr/>
            </a:pPr>
            <a:r>
              <a:rPr lang="fr-FR" dirty="0"/>
              <a:t>Réunion : </a:t>
            </a:r>
            <a:r>
              <a:rPr lang="fr-FR" b="0" dirty="0"/>
              <a:t>INDICO (https://getindico.io/) ; </a:t>
            </a:r>
            <a:r>
              <a:rPr lang="fr-FR" b="1" dirty="0"/>
              <a:t>Gestion de projet</a:t>
            </a:r>
            <a:r>
              <a:rPr lang="fr-FR" b="0" dirty="0"/>
              <a:t> : Trello, Asana, Alfresco</a:t>
            </a:r>
            <a:endParaRPr lang="en-GB" b="0" dirty="0"/>
          </a:p>
        </p:txBody>
      </p:sp>
      <p:pic>
        <p:nvPicPr>
          <p:cNvPr id="8" name="Image 7"/>
          <p:cNvPicPr>
            <a:picLocks noChangeAspect="1"/>
          </p:cNvPicPr>
          <p:nvPr/>
        </p:nvPicPr>
        <p:blipFill>
          <a:blip r:embed="rId2"/>
          <a:stretch/>
        </p:blipFill>
        <p:spPr bwMode="auto">
          <a:xfrm>
            <a:off x="2207568" y="2870104"/>
            <a:ext cx="5474714" cy="3129896"/>
          </a:xfrm>
          <a:prstGeom prst="rect">
            <a:avLst/>
          </a:prstGeom>
        </p:spPr>
      </p:pic>
      <p:sp>
        <p:nvSpPr>
          <p:cNvPr id="2" name="ZoneTexte 1">
            <a:extLst>
              <a:ext uri="{FF2B5EF4-FFF2-40B4-BE49-F238E27FC236}">
                <a16:creationId xmlns:a16="http://schemas.microsoft.com/office/drawing/2014/main" id="{A13F31CD-E935-4FF2-B791-B1C72A14F28C}"/>
              </a:ext>
            </a:extLst>
          </p:cNvPr>
          <p:cNvSpPr txBox="1"/>
          <p:nvPr/>
        </p:nvSpPr>
        <p:spPr>
          <a:xfrm>
            <a:off x="695400" y="2202664"/>
            <a:ext cx="1944763" cy="400110"/>
          </a:xfrm>
          <a:prstGeom prst="rect">
            <a:avLst/>
          </a:prstGeom>
          <a:noFill/>
        </p:spPr>
        <p:txBody>
          <a:bodyPr wrap="none" rtlCol="0">
            <a:spAutoFit/>
          </a:bodyPr>
          <a:lstStyle/>
          <a:p>
            <a:r>
              <a:rPr lang="fr-FR" sz="2000" dirty="0">
                <a:solidFill>
                  <a:srgbClr val="FF0000"/>
                </a:solidFill>
              </a:rPr>
              <a:t>+  mailing listes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Espace réservé de la date 1"/>
          <p:cNvSpPr>
            <a:spLocks noGrp="1"/>
          </p:cNvSpPr>
          <p:nvPr>
            <p:ph type="dt" sz="half" idx="10"/>
          </p:nvPr>
        </p:nvSpPr>
        <p:spPr bwMode="auto"/>
        <p:txBody>
          <a:bodyPr/>
          <a:lstStyle/>
          <a:p>
            <a:pPr defTabSz="1219170">
              <a:buClr>
                <a:srgbClr val="5FBEDC"/>
              </a:buClr>
              <a:defRPr/>
            </a:pPr>
            <a:fld id="{D81A38E8-2C2E-F7E0-CD59-B0B7FEFB266D}" type="datetime3">
              <a:rPr lang="fr-FR">
                <a:solidFill>
                  <a:srgbClr val="000000"/>
                </a:solidFill>
                <a:latin typeface="Arial"/>
                <a:cs typeface="Arial"/>
              </a:rPr>
              <a:pPr defTabSz="1219170">
                <a:buClr>
                  <a:srgbClr val="5FBEDC"/>
                </a:buClr>
                <a:defRPr/>
              </a:pPr>
              <a:t>08.06.21</a:t>
            </a:fld>
            <a:endParaRPr lang="fr-FR">
              <a:solidFill>
                <a:srgbClr val="000000"/>
              </a:solidFill>
              <a:latin typeface="Arial"/>
              <a:cs typeface="Arial"/>
            </a:endParaRPr>
          </a:p>
        </p:txBody>
      </p:sp>
      <p:sp>
        <p:nvSpPr>
          <p:cNvPr id="5" name="Espace réservé du numéro de diapositive 2"/>
          <p:cNvSpPr>
            <a:spLocks noGrp="1"/>
          </p:cNvSpPr>
          <p:nvPr>
            <p:ph type="sldNum" sz="quarter" idx="12"/>
          </p:nvPr>
        </p:nvSpPr>
        <p:spPr bwMode="auto"/>
        <p:txBody>
          <a:bodyPr/>
          <a:lstStyle/>
          <a:p>
            <a:pPr defTabSz="1219170">
              <a:defRPr/>
            </a:pPr>
            <a:r>
              <a:rPr lang="fr-FR">
                <a:solidFill>
                  <a:srgbClr val="000000"/>
                </a:solidFill>
              </a:rPr>
              <a:t>P </a:t>
            </a:r>
            <a:fld id="{8EAB2A93-B722-6DD4-2166-376E08084B8F}" type="slidenum">
              <a:rPr lang="fr-FR">
                <a:solidFill>
                  <a:srgbClr val="000000"/>
                </a:solidFill>
              </a:rPr>
              <a:pPr defTabSz="1219170">
                <a:defRPr/>
              </a:pPr>
              <a:t>9</a:t>
            </a:fld>
            <a:endParaRPr lang="fr-FR">
              <a:solidFill>
                <a:srgbClr val="000000"/>
              </a:solidFill>
            </a:endParaRPr>
          </a:p>
        </p:txBody>
      </p:sp>
      <p:sp>
        <p:nvSpPr>
          <p:cNvPr id="6" name="Titre 3"/>
          <p:cNvSpPr>
            <a:spLocks noGrp="1"/>
          </p:cNvSpPr>
          <p:nvPr>
            <p:ph type="title"/>
          </p:nvPr>
        </p:nvSpPr>
        <p:spPr bwMode="auto"/>
        <p:txBody>
          <a:bodyPr/>
          <a:lstStyle/>
          <a:p>
            <a:pPr>
              <a:defRPr/>
            </a:pPr>
            <a:r>
              <a:rPr lang="fr-FR"/>
              <a:t>Votre quotidien</a:t>
            </a:r>
            <a:endParaRPr lang="en-GB"/>
          </a:p>
        </p:txBody>
      </p:sp>
      <p:sp>
        <p:nvSpPr>
          <p:cNvPr id="7" name="Espace réservé du texte 4"/>
          <p:cNvSpPr>
            <a:spLocks noGrp="1"/>
          </p:cNvSpPr>
          <p:nvPr>
            <p:ph type="body" sz="quarter" idx="16"/>
          </p:nvPr>
        </p:nvSpPr>
        <p:spPr bwMode="auto"/>
        <p:txBody>
          <a:bodyPr numCol="1"/>
          <a:lstStyle/>
          <a:p>
            <a:pPr>
              <a:defRPr/>
            </a:pPr>
            <a:r>
              <a:rPr lang="fr-FR"/>
              <a:t>Tchat : </a:t>
            </a:r>
            <a:r>
              <a:rPr lang="fr-FR" b="0"/>
              <a:t>Rocketchat, Matermost, Slack…</a:t>
            </a:r>
            <a:endParaRPr/>
          </a:p>
          <a:p>
            <a:pPr>
              <a:defRPr/>
            </a:pPr>
            <a:r>
              <a:rPr lang="fr-FR"/>
              <a:t>Réunion : </a:t>
            </a:r>
            <a:r>
              <a:rPr lang="fr-FR" b="0"/>
              <a:t>INDICO (https://getindico.io/) ; </a:t>
            </a:r>
            <a:r>
              <a:rPr lang="fr-FR" b="1"/>
              <a:t>Gestion de projet</a:t>
            </a:r>
            <a:r>
              <a:rPr lang="fr-FR" b="0"/>
              <a:t> : Trello, Asana, Alfresco</a:t>
            </a:r>
            <a:endParaRPr lang="en-GB" b="0"/>
          </a:p>
        </p:txBody>
      </p:sp>
      <p:pic>
        <p:nvPicPr>
          <p:cNvPr id="8" name="Image 7"/>
          <p:cNvPicPr>
            <a:picLocks noChangeAspect="1"/>
          </p:cNvPicPr>
          <p:nvPr/>
        </p:nvPicPr>
        <p:blipFill>
          <a:blip r:embed="rId2"/>
          <a:stretch/>
        </p:blipFill>
        <p:spPr bwMode="auto">
          <a:xfrm>
            <a:off x="1775883" y="2490987"/>
            <a:ext cx="7791568" cy="3579612"/>
          </a:xfrm>
          <a:prstGeom prst="rect">
            <a:avLst/>
          </a:prstGeom>
        </p:spPr>
      </p:pic>
      <p:sp>
        <p:nvSpPr>
          <p:cNvPr id="9" name="Rectangle 8"/>
          <p:cNvSpPr/>
          <p:nvPr/>
        </p:nvSpPr>
        <p:spPr bwMode="auto">
          <a:xfrm>
            <a:off x="7139889" y="5322917"/>
            <a:ext cx="4522201" cy="406447"/>
          </a:xfrm>
          <a:prstGeom prst="rect">
            <a:avLst/>
          </a:prstGeom>
          <a:noFill/>
        </p:spPr>
        <p:txBody>
          <a:bodyPr vertOverflow="overflow" horzOverflow="clip" vert="horz" wrap="square" lIns="121920" tIns="60960" rIns="121920" bIns="60960" numCol="1" spcCol="0" rtlCol="0" fromWordArt="0" anchor="t" anchorCtr="0" forceAA="0" compatLnSpc="0">
            <a:noAutofit/>
          </a:bodyPr>
          <a:lstStyle/>
          <a:p>
            <a:pPr defTabSz="1219170">
              <a:defRPr/>
            </a:pPr>
            <a:r>
              <a:rPr sz="1867">
                <a:solidFill>
                  <a:srgbClr val="000000"/>
                </a:solidFill>
                <a:latin typeface="Arial"/>
                <a:cs typeface="Arial"/>
              </a:rPr>
              <a:t>https://trello.com/b/476vPAJD/wp1gestiongouvernance</a:t>
            </a:r>
          </a:p>
        </p:txBody>
      </p:sp>
      <p:sp>
        <p:nvSpPr>
          <p:cNvPr id="10" name="ZoneTexte 9">
            <a:extLst>
              <a:ext uri="{FF2B5EF4-FFF2-40B4-BE49-F238E27FC236}">
                <a16:creationId xmlns:a16="http://schemas.microsoft.com/office/drawing/2014/main" id="{C6C2EA08-E703-4972-B6DD-74BD994A4B0C}"/>
              </a:ext>
            </a:extLst>
          </p:cNvPr>
          <p:cNvSpPr txBox="1"/>
          <p:nvPr/>
        </p:nvSpPr>
        <p:spPr bwMode="auto">
          <a:xfrm>
            <a:off x="1677635" y="6017462"/>
            <a:ext cx="6266046" cy="646331"/>
          </a:xfrm>
          <a:prstGeom prst="rect">
            <a:avLst/>
          </a:prstGeom>
          <a:noFill/>
        </p:spPr>
        <p:txBody>
          <a:bodyPr wrap="square">
            <a:spAutoFit/>
          </a:bodyPr>
          <a:lstStyle/>
          <a:p>
            <a:r>
              <a:rPr lang="fr-FR" dirty="0"/>
              <a:t>https://espaces-collaboratifs.grenet.fr/share/page/site/terra-forma/dashboard</a:t>
            </a:r>
          </a:p>
        </p:txBody>
      </p:sp>
    </p:spTree>
  </p:cSld>
  <p:clrMapOvr>
    <a:masterClrMapping/>
  </p:clrMapOvr>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hème Office">
      <a:majorFont>
        <a:latin typeface="Calibri Light"/>
        <a:ea typeface="Arial"/>
        <a:cs typeface="Arial"/>
      </a:majorFont>
      <a:minorFont>
        <a:latin typeface="Calibri"/>
        <a:ea typeface="Arial"/>
        <a:cs typeface="Arial"/>
      </a:minorFont>
    </a:fontScheme>
    <a:fmtScheme name="Thème Offic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Masque titre du document">
  <a:themeElements>
    <a:clrScheme name="Theme CNRS">
      <a:dk1>
        <a:srgbClr val="000000"/>
      </a:dk1>
      <a:lt1>
        <a:srgbClr val="FFFFFF"/>
      </a:lt1>
      <a:dk2>
        <a:srgbClr val="5FBEDC"/>
      </a:dk2>
      <a:lt2>
        <a:srgbClr val="0C284B"/>
      </a:lt2>
      <a:accent1>
        <a:srgbClr val="0C284B"/>
      </a:accent1>
      <a:accent2>
        <a:srgbClr val="5FBEDC"/>
      </a:accent2>
      <a:accent3>
        <a:srgbClr val="4B6487"/>
      </a:accent3>
      <a:accent4>
        <a:srgbClr val="115596"/>
      </a:accent4>
      <a:accent5>
        <a:srgbClr val="0F69B4"/>
      </a:accent5>
      <a:accent6>
        <a:srgbClr val="3978BC"/>
      </a:accent6>
      <a:hlink>
        <a:srgbClr val="000000"/>
      </a:hlink>
      <a:folHlink>
        <a:srgbClr val="000000"/>
      </a:folHlink>
    </a:clrScheme>
    <a:fontScheme name="Arial Black-Arial">
      <a:majorFont>
        <a:latin typeface="Arial Black"/>
        <a:ea typeface="Arial"/>
        <a:cs typeface="Arial"/>
      </a:majorFont>
      <a:minorFont>
        <a:latin typeface="Arial"/>
        <a:ea typeface="Arial"/>
        <a:cs typeface="Arial"/>
      </a:minorFont>
    </a:fontScheme>
    <a:fmtScheme name="Offic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Arial"/>
        <a:cs typeface="Arial"/>
      </a:majorFont>
      <a:minorFont>
        <a:latin typeface="Calibri"/>
        <a:ea typeface="Arial"/>
        <a:cs typeface="Arial"/>
      </a:minorFont>
    </a:fontScheme>
    <a:fmtScheme name="Offic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2788</TotalTime>
  <Words>750</Words>
  <Application>Microsoft Office PowerPoint</Application>
  <DocSecurity>0</DocSecurity>
  <PresentationFormat>Grand écran</PresentationFormat>
  <Paragraphs>104</Paragraphs>
  <Slides>11</Slides>
  <Notes>4</Notes>
  <HiddenSlides>0</HiddenSlides>
  <MMClips>0</MMClips>
  <ScaleCrop>false</ScaleCrop>
  <HeadingPairs>
    <vt:vector size="6" baseType="variant">
      <vt:variant>
        <vt:lpstr>Polices utilisées</vt:lpstr>
      </vt:variant>
      <vt:variant>
        <vt:i4>7</vt:i4>
      </vt:variant>
      <vt:variant>
        <vt:lpstr>Thème</vt:lpstr>
      </vt:variant>
      <vt:variant>
        <vt:i4>2</vt:i4>
      </vt:variant>
      <vt:variant>
        <vt:lpstr>Titres des diapositives</vt:lpstr>
      </vt:variant>
      <vt:variant>
        <vt:i4>11</vt:i4>
      </vt:variant>
    </vt:vector>
  </HeadingPairs>
  <TitlesOfParts>
    <vt:vector size="20" baseType="lpstr">
      <vt:lpstr>Arial</vt:lpstr>
      <vt:lpstr>Arial Black</vt:lpstr>
      <vt:lpstr>Berlin Sans FB</vt:lpstr>
      <vt:lpstr>Calibri</vt:lpstr>
      <vt:lpstr>Calibri Light</vt:lpstr>
      <vt:lpstr>Gill Sans</vt:lpstr>
      <vt:lpstr>Wingdings</vt:lpstr>
      <vt:lpstr>Thème Office</vt:lpstr>
      <vt:lpstr>Masque titre du document</vt:lpstr>
      <vt:lpstr>Présentation PowerPoint</vt:lpstr>
      <vt:lpstr>Présentation PowerPoint</vt:lpstr>
      <vt:lpstr>Présentation PowerPoint</vt:lpstr>
      <vt:lpstr>WIKI plateforme d’entrée à vos univers</vt:lpstr>
      <vt:lpstr>Cahier de Laboratoire Numérique</vt:lpstr>
      <vt:lpstr>Plateformes pour les soft/hardware</vt:lpstr>
      <vt:lpstr>Plateformes pour les soft/hardware</vt:lpstr>
      <vt:lpstr>Votre quotidien</vt:lpstr>
      <vt:lpstr>Votre quotidien</vt:lpstr>
      <vt:lpstr>Présentation PowerPoint</vt:lpstr>
      <vt:lpstr>Convention de nommage, organisation des répertoires, gesiton des versions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subject/>
  <dc:creator>girardv</dc:creator>
  <cp:keywords/>
  <dc:description/>
  <cp:lastModifiedBy>Laurent Royer</cp:lastModifiedBy>
  <cp:revision>93</cp:revision>
  <dcterms:created xsi:type="dcterms:W3CDTF">2018-09-28T07:43:09Z</dcterms:created>
  <dcterms:modified xsi:type="dcterms:W3CDTF">2021-06-08T14:47:16Z</dcterms:modified>
  <cp:category/>
  <dc:identifier/>
  <cp:contentStatus/>
  <dc:language/>
  <cp:version/>
</cp:coreProperties>
</file>