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70" r:id="rId3"/>
    <p:sldId id="271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821" autoAdjust="0"/>
  </p:normalViewPr>
  <p:slideViewPr>
    <p:cSldViewPr snapToGrid="0">
      <p:cViewPr varScale="1">
        <p:scale>
          <a:sx n="55" d="100"/>
          <a:sy n="55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8AA82-2969-4F03-87BE-BF9EF7D0C578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91D2E-B092-4667-9944-FACC8DE6D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76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8267-B559-4057-8E25-9649253ED728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64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48D-CC19-44CD-B7A2-E5A89D400097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55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520A-C219-4E91-879A-1B0C61179818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04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12A-CF8D-4245-9C57-76E75E9FD0A3}" type="datetime1">
              <a:rPr lang="fr-FR" smtClean="0"/>
              <a:t>08/06/2021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01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05A5-EB78-4386-87D2-3EA5E36A3329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29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5556-1572-4ED9-87F0-D67346B130C5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37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91BC-AF7F-42B8-B43C-AF2EB10A584D}" type="datetime1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87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D17-FFB5-4D1B-8325-32EC3795A69E}" type="datetime1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40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73D7-E4AF-4C99-865B-FEA0CF529BDB}" type="datetime1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9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432-EFD1-4B09-A153-4F92DC5D1402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00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AB1C-42F9-4446-A6DC-0D0203D8C1D4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35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1FB9F-520A-4851-AB7A-E2B37B9E6D5E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1E513-9A0C-427B-A3EB-BE291CDD4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1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f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809896" y="5293841"/>
            <a:ext cx="1089693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0521" y="4747253"/>
            <a:ext cx="1469375" cy="4341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1989      1992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9896" y="4747253"/>
            <a:ext cx="2160000" cy="4341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1998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9" y="1054784"/>
            <a:ext cx="1238397" cy="11925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84"/>
          <a:stretch/>
        </p:blipFill>
        <p:spPr>
          <a:xfrm>
            <a:off x="3128293" y="1038773"/>
            <a:ext cx="2068434" cy="134821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1" t="41481" r="18007" b="20148"/>
          <a:stretch/>
        </p:blipFill>
        <p:spPr>
          <a:xfrm>
            <a:off x="7740916" y="1052140"/>
            <a:ext cx="1046949" cy="109950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45" y="3569673"/>
            <a:ext cx="1521269" cy="930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55" y="3239383"/>
            <a:ext cx="2715260" cy="135144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811" y="3518813"/>
            <a:ext cx="870720" cy="857115"/>
          </a:xfrm>
          <a:prstGeom prst="rect">
            <a:avLst/>
          </a:prstGeom>
        </p:spPr>
      </p:pic>
      <p:cxnSp>
        <p:nvCxnSpPr>
          <p:cNvPr id="21" name="Connecteur droit 20"/>
          <p:cNvCxnSpPr>
            <a:stCxn id="7" idx="3"/>
          </p:cNvCxnSpPr>
          <p:nvPr/>
        </p:nvCxnSpPr>
        <p:spPr>
          <a:xfrm flipV="1">
            <a:off x="1889896" y="905952"/>
            <a:ext cx="0" cy="4058356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049896" y="2775391"/>
            <a:ext cx="0" cy="2183476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49895" y="4744533"/>
            <a:ext cx="7441182" cy="43410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2021……      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66611" y="98760"/>
            <a:ext cx="6531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Bodoni MT" panose="02070603080606020203" pitchFamily="18" charset="0"/>
                <a:cs typeface="Arial" panose="020B0604020202020204" pitchFamily="34" charset="0"/>
              </a:rPr>
              <a:t>L’instrumentation pour la Recherche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1</a:t>
            </a:fld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42184F5-2DFC-48D2-BF94-491AFD43B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5945" y="5462504"/>
            <a:ext cx="1955464" cy="118448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DF01658-BBC6-404C-880E-393D190714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34" y="5462504"/>
            <a:ext cx="1894366" cy="125897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7DD7608-85C8-44E0-9359-6E2F905779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64" y="5459414"/>
            <a:ext cx="2018389" cy="125897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BB3CCBE-740B-48E7-9AAF-6AA7326A89D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r="8354"/>
          <a:stretch/>
        </p:blipFill>
        <p:spPr>
          <a:xfrm>
            <a:off x="10711560" y="5404831"/>
            <a:ext cx="1284479" cy="1299826"/>
          </a:xfrm>
          <a:prstGeom prst="rect">
            <a:avLst/>
          </a:prstGeom>
        </p:spPr>
      </p:pic>
      <p:pic>
        <p:nvPicPr>
          <p:cNvPr id="28" name="Picture 2" descr="C:\Users\Laurent\AppData\Local\Temp\Xtract-01.jpg">
            <a:extLst>
              <a:ext uri="{FF2B5EF4-FFF2-40B4-BE49-F238E27FC236}">
                <a16:creationId xmlns:a16="http://schemas.microsoft.com/office/drawing/2014/main" id="{8F5DD423-864B-4B29-ADBC-98AB64FC3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t="2828" r="2664" b="4026"/>
          <a:stretch/>
        </p:blipFill>
        <p:spPr bwMode="auto">
          <a:xfrm>
            <a:off x="8375521" y="5427959"/>
            <a:ext cx="2172144" cy="12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périphérique&#10;&#10;Description générée automatiquement">
            <a:extLst>
              <a:ext uri="{FF2B5EF4-FFF2-40B4-BE49-F238E27FC236}">
                <a16:creationId xmlns:a16="http://schemas.microsoft.com/office/drawing/2014/main" id="{4402CE61-E1D3-4566-B728-5A008C5727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" y="5472480"/>
            <a:ext cx="1955464" cy="10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24" y="1375809"/>
            <a:ext cx="5788176" cy="498054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805646" y="-167279"/>
            <a:ext cx="1731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8000"/>
                </a:solidFill>
                <a:latin typeface="OCR A Extended" panose="02010509020102010303" pitchFamily="50" charset="0"/>
              </a:rPr>
              <a:t>onnec</a:t>
            </a:r>
            <a:endParaRPr lang="fr-FR" sz="4000" dirty="0"/>
          </a:p>
        </p:txBody>
      </p:sp>
      <p:sp>
        <p:nvSpPr>
          <p:cNvPr id="26" name="Rectangle 25"/>
          <p:cNvSpPr/>
          <p:nvPr/>
        </p:nvSpPr>
        <p:spPr>
          <a:xfrm>
            <a:off x="8805646" y="406834"/>
            <a:ext cx="1112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8000"/>
                </a:solidFill>
                <a:latin typeface="OCR A Extended" panose="02010509020102010303" pitchFamily="50" charset="0"/>
              </a:rPr>
              <a:t>enS</a:t>
            </a:r>
            <a:endParaRPr lang="fr-FR" sz="4000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7483" y="74435"/>
            <a:ext cx="398163" cy="9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E513-9A0C-427B-A3EB-BE291CDD4A5B}" type="slidenum">
              <a:rPr lang="fr-FR" smtClean="0"/>
              <a:t>2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4090"/>
            <a:ext cx="6308436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Projets CPER </a:t>
            </a:r>
            <a:r>
              <a:rPr lang="fr-F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ConnecSenS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&amp; 2 (2016-2022)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900k€ d’équipement +6 bourses de thèse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laboratoires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Développement d’un réseau privé LoRa (du capteur au cloud) avec nœuds </a:t>
            </a:r>
            <a:r>
              <a:rPr lang="fr-F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Valorisation en vulcanologie (Etna, </a:t>
            </a:r>
            <a:r>
              <a:rPr lang="fr-F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Souffrière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et pour l’industrie</a:t>
            </a:r>
          </a:p>
        </p:txBody>
      </p:sp>
      <p:pic>
        <p:nvPicPr>
          <p:cNvPr id="4" name="Image 3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04C899E1-6666-4C0B-A497-3FA6DA484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7" y="4892693"/>
            <a:ext cx="2601040" cy="1463657"/>
          </a:xfrm>
          <a:prstGeom prst="rect">
            <a:avLst/>
          </a:prstGeom>
        </p:spPr>
      </p:pic>
      <p:pic>
        <p:nvPicPr>
          <p:cNvPr id="8" name="Image 7" descr="Une image contenant extérieur, sale&#10;&#10;Description générée automatiquement">
            <a:extLst>
              <a:ext uri="{FF2B5EF4-FFF2-40B4-BE49-F238E27FC236}">
                <a16:creationId xmlns:a16="http://schemas.microsoft.com/office/drawing/2014/main" id="{B73F399F-CB8D-4D99-BBCC-399346997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1941" y="3338263"/>
            <a:ext cx="3468052" cy="260103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A467E66-0253-4FB9-9B8A-37A8DE6E1FD1}"/>
              </a:ext>
            </a:extLst>
          </p:cNvPr>
          <p:cNvSpPr txBox="1"/>
          <p:nvPr/>
        </p:nvSpPr>
        <p:spPr>
          <a:xfrm>
            <a:off x="838200" y="6352143"/>
            <a:ext cx="6123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Nœud </a:t>
            </a:r>
            <a:r>
              <a:rPr lang="fr-F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E93C7D9-E7C5-474A-91CB-1B0A4DA1A1ED}"/>
              </a:ext>
            </a:extLst>
          </p:cNvPr>
          <p:cNvSpPr txBox="1"/>
          <p:nvPr/>
        </p:nvSpPr>
        <p:spPr>
          <a:xfrm>
            <a:off x="3200006" y="6398316"/>
            <a:ext cx="6123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Mesure radon @ Etna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82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687AF10-2941-4EFC-BE0C-CE1E682167BF}"/>
              </a:ext>
            </a:extLst>
          </p:cNvPr>
          <p:cNvSpPr txBox="1"/>
          <p:nvPr/>
        </p:nvSpPr>
        <p:spPr>
          <a:xfrm>
            <a:off x="489526" y="544946"/>
            <a:ext cx="7684655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Mes attentes/objectifs de TF 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Porter nationalement ce que nous avons réussir à faire localement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Les clés du succès ?: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Dynamique de groupe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Innovation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Partenariats industriels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Mon rôle 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Apporter ma culture des grands projets ( @Cern)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Apporter mon énergie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413676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109</Words>
  <Application>Microsoft Office PowerPoint</Application>
  <PresentationFormat>Grand écran</PresentationFormat>
  <Paragraphs>25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Bodoni MT</vt:lpstr>
      <vt:lpstr>Calibri</vt:lpstr>
      <vt:lpstr>Calibri Light</vt:lpstr>
      <vt:lpstr>Courier New</vt:lpstr>
      <vt:lpstr>OCR A Extended</vt:lpstr>
      <vt:lpstr>Tahoma</vt:lpstr>
      <vt:lpstr>Thème Office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Laurent Royer</cp:lastModifiedBy>
  <cp:revision>71</cp:revision>
  <dcterms:created xsi:type="dcterms:W3CDTF">2017-10-15T19:32:28Z</dcterms:created>
  <dcterms:modified xsi:type="dcterms:W3CDTF">2021-06-08T19:24:10Z</dcterms:modified>
</cp:coreProperties>
</file>