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95244-D2B5-4CCD-BC37-A0DECB4E4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de Service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9FF7AF-8563-4B71-99F4-250854560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Eric </a:t>
            </a:r>
            <a:r>
              <a:rPr lang="fr-FR" dirty="0" err="1"/>
              <a:t>vigeolas</a:t>
            </a:r>
            <a:r>
              <a:rPr lang="fr-FR" dirty="0"/>
              <a:t> le 26/05/2021</a:t>
            </a:r>
          </a:p>
        </p:txBody>
      </p:sp>
    </p:spTree>
    <p:extLst>
      <p:ext uri="{BB962C8B-B14F-4D97-AF65-F5344CB8AC3E}">
        <p14:creationId xmlns:p14="http://schemas.microsoft.com/office/powerpoint/2010/main" val="348826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BF0D3-A01B-46C1-A7C3-76284AB7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237EE-39BD-49B3-AF93-76FC813B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Une nouvelle formation est en cours de création avec l université d Annecy: Instrumentation en Physique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Formation sur 1 an 6 mois dans les laboratoires et 6 mois dans l Université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Formation payée au même titre </a:t>
            </a:r>
            <a:r>
              <a:rPr lang="fr-FR" dirty="0" err="1"/>
              <a:t>qu</a:t>
            </a:r>
            <a:r>
              <a:rPr lang="fr-FR" dirty="0"/>
              <a:t> un apprentissage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Pour l instant ce diplôme n’est pas reconnu par l’état, mais l IN2P3 soutien cette initiative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Dossier d apprentissage retenu sur ITK en partenariat avec l Ecole des Arts et </a:t>
            </a:r>
            <a:r>
              <a:rPr lang="fr-FR" dirty="0" err="1"/>
              <a:t>Metiers</a:t>
            </a:r>
            <a:r>
              <a:rPr lang="fr-FR" dirty="0"/>
              <a:t> d Aix, le recrutement est en cours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Pensez pour les années à venir à envisager un apprenti, c’est intéressant et pour l étudiant (moins de possibilités dans les entreprises en période de crise) et pour nous (une personne qui peut réaliser des travaux importants pendant 3 ans).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63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6B142-008A-445F-9110-88B75778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Idée pour les </a:t>
            </a:r>
            <a:r>
              <a:rPr lang="fr-FR" dirty="0" err="1"/>
              <a:t>Reunion</a:t>
            </a:r>
            <a:r>
              <a:rPr lang="fr-FR" dirty="0"/>
              <a:t> de service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AE546-86D1-4AA9-9A25-78F47BFDB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Nous pourrions mettre en place une présentation a chaque réunion par l un d’entre nous sur un sujet spécifique: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R&amp;D ce qui pourrait être intéressant pour nos futurs détecteur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Technologie des infos sur des techniques de réalisation, des matériaux, des sociétés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Des Equipements, des infos sur des équipements qui pourrait étendre nos moyens de tests ou de réalisation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Sous forme de volontariat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Formule courte 2, 3 transparents</a:t>
            </a:r>
          </a:p>
        </p:txBody>
      </p:sp>
    </p:spTree>
    <p:extLst>
      <p:ext uri="{BB962C8B-B14F-4D97-AF65-F5344CB8AC3E}">
        <p14:creationId xmlns:p14="http://schemas.microsoft.com/office/powerpoint/2010/main" val="152212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F5C80-370D-4436-85B7-1E942759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D8122-A064-4856-8256-AC3C317E4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Pour les tracker comme Pixel nous recherchons a minimiser la matière (surtout les éléments lourds)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Plus de 40% de la matière se situe dans les câbles pour la puissance et les 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7EB76-6675-4285-B577-E60EE497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0" y="2926143"/>
            <a:ext cx="5415831" cy="3812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01BA2E-1814-4880-A533-C5F5A83F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40" y="3487487"/>
            <a:ext cx="3726317" cy="26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6F287-2940-477E-88AC-E33D66D5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F50FE-A984-4D47-A429-391C28B9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187D36-68E7-4295-BACA-2100B8FD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848040"/>
            <a:ext cx="4694464" cy="25143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9C1AA4-55A5-4214-824C-0EF2193DB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43" y="2153899"/>
            <a:ext cx="6662057" cy="32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354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252</Words>
  <Application>Microsoft Office PowerPoint</Application>
  <PresentationFormat>Grand écran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Rétrospective</vt:lpstr>
      <vt:lpstr>Réunion de Service </vt:lpstr>
      <vt:lpstr>Info:</vt:lpstr>
      <vt:lpstr>Une Idée pour les Reunion de service</vt:lpstr>
      <vt:lpstr>Exemple</vt:lpstr>
      <vt:lpstr>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Service</dc:title>
  <dc:creator>Eric Vigeolas</dc:creator>
  <cp:lastModifiedBy>Eric Vigeolas</cp:lastModifiedBy>
  <cp:revision>2</cp:revision>
  <dcterms:created xsi:type="dcterms:W3CDTF">2021-05-26T11:32:12Z</dcterms:created>
  <dcterms:modified xsi:type="dcterms:W3CDTF">2021-05-26T11:47:47Z</dcterms:modified>
</cp:coreProperties>
</file>