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handoutMasterIdLst>
    <p:handoutMasterId r:id="rId5"/>
  </p:handoutMasterIdLst>
  <p:sldIdLst>
    <p:sldId id="256" r:id="rId2"/>
    <p:sldId id="287" r:id="rId3"/>
    <p:sldId id="288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CADE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91" d="100"/>
          <a:sy n="191" d="100"/>
        </p:scale>
        <p:origin x="966" y="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1E6757-4347-4DC9-94E5-66971F649F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415DA9-D684-40A6-BE26-6921754CD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4586D-611B-454A-8C29-3A7ED439E9DA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AAB496-9933-4C8E-8435-DB9FD791C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A82AE-A5E1-43D6-AD6F-72905B434B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90D23-D318-4441-A964-7246D2986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2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5278597"/>
            <a:ext cx="9144000" cy="55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2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43585"/>
            <a:ext cx="1971675" cy="479991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43585"/>
            <a:ext cx="5800725" cy="4799915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3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3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7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3"/>
            <a:ext cx="3703320" cy="335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6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7"/>
            <a:ext cx="370332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1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609600"/>
            <a:ext cx="4869180" cy="4381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0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5383155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5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27500"/>
            <a:ext cx="9141619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0958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5234" cy="68580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09589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922520"/>
            <a:ext cx="7584948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8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334000"/>
            <a:ext cx="9141619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5278597"/>
            <a:ext cx="9141619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6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112"/>
            <a:ext cx="7543800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5383155"/>
            <a:ext cx="18542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5383155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383155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4820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F27D0-DE5F-4563-ADBA-5FAAECC64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2700" dirty="0" smtClean="0"/>
              <a:t>Handling frames </a:t>
            </a:r>
            <a:r>
              <a:rPr lang="fr-FR" sz="2700" dirty="0" err="1" smtClean="0"/>
              <a:t>status</a:t>
            </a:r>
            <a:endParaRPr lang="fr-FR" sz="27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21CED9-3F07-4156-8F7C-0D79471619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400" dirty="0" smtClean="0"/>
              <a:t>Pixel Meeting | </a:t>
            </a:r>
            <a:r>
              <a:rPr lang="fr-FR" sz="1400" dirty="0" smtClean="0"/>
              <a:t>04/05/2021</a:t>
            </a:r>
            <a:endParaRPr lang="fr-FR" sz="1400" dirty="0"/>
          </a:p>
        </p:txBody>
      </p:sp>
      <p:pic>
        <p:nvPicPr>
          <p:cNvPr id="7" name="Image 15" descr="cppm RVB.ai">
            <a:extLst>
              <a:ext uri="{FF2B5EF4-FFF2-40B4-BE49-F238E27FC236}">
                <a16:creationId xmlns:a16="http://schemas.microsoft.com/office/drawing/2014/main" id="{075B2091-4792-47C0-AFA9-E844CE96B5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2022" y="4395518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2" descr="Logo cnrs.ai">
            <a:extLst>
              <a:ext uri="{FF2B5EF4-FFF2-40B4-BE49-F238E27FC236}">
                <a16:creationId xmlns:a16="http://schemas.microsoft.com/office/drawing/2014/main" id="{D4C1B29E-A2A9-49C5-A3F2-EE2ECBF8B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017" y="4431518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1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Handling frames </a:t>
            </a:r>
            <a:r>
              <a:rPr lang="fr-FR" sz="2400" dirty="0" err="1" smtClean="0"/>
              <a:t>status</a:t>
            </a:r>
            <a:endParaRPr lang="fr-FR" sz="2400" b="1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96660" y="629330"/>
            <a:ext cx="7412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frame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Prototype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received</a:t>
            </a:r>
            <a:endParaRPr lang="fr-FR" sz="1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supplier (as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usual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structure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stiffness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expected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ring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mock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-up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done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Adjustments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CERN to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validate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prototype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Remaining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tests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Flex-PCB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part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CERN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metrology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Vibrations :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-ring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dummy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04/05/2021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43" y="777909"/>
            <a:ext cx="3617425" cy="30028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t="17321"/>
          <a:stretch/>
        </p:blipFill>
        <p:spPr>
          <a:xfrm>
            <a:off x="2565455" y="3042952"/>
            <a:ext cx="1686905" cy="21629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89" y="3042952"/>
            <a:ext cx="1449958" cy="2162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6492" y="3847224"/>
            <a:ext cx="491750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Further</a:t>
            </a:r>
            <a:r>
              <a:rPr lang="fr-FR" sz="14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modifications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functionnal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tests (in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CAD model CPPM version 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 </a:t>
            </a:r>
            <a:r>
              <a:rPr lang="fr-FR" sz="12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progress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CAD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declination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layers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L2 &amp; L4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Order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-production HF (budget ? PUMA ?)</a:t>
            </a:r>
          </a:p>
          <a:p>
            <a:pPr lvl="3"/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to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summer</a:t>
            </a:r>
            <a:endParaRPr lang="fr-FR" sz="12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378" y="1349543"/>
            <a:ext cx="745270" cy="3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AB830B-3DB9-4E72-A546-97C7579A1528}"/>
              </a:ext>
            </a:extLst>
          </p:cNvPr>
          <p:cNvSpPr/>
          <p:nvPr/>
        </p:nvSpPr>
        <p:spPr>
          <a:xfrm>
            <a:off x="0" y="553049"/>
            <a:ext cx="9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9D60BB-B8C7-4A8E-AFBB-7C8698B1BAC3}"/>
              </a:ext>
            </a:extLst>
          </p:cNvPr>
          <p:cNvSpPr txBox="1"/>
          <p:nvPr/>
        </p:nvSpPr>
        <p:spPr>
          <a:xfrm>
            <a:off x="757084" y="91536"/>
            <a:ext cx="762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Handling frames </a:t>
            </a:r>
            <a:r>
              <a:rPr lang="fr-FR" sz="2400" dirty="0" err="1" smtClean="0"/>
              <a:t>status</a:t>
            </a:r>
            <a:endParaRPr lang="fr-FR" sz="2400" b="1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ADE1710-B417-48C6-ACE0-4F951E8E4EE8}"/>
              </a:ext>
            </a:extLst>
          </p:cNvPr>
          <p:cNvSpPr txBox="1"/>
          <p:nvPr/>
        </p:nvSpPr>
        <p:spPr>
          <a:xfrm>
            <a:off x="8477268" y="539558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D09592A-EFF4-4F30-8470-EC7053C0C574}" type="slidenum">
              <a:rPr lang="fr-FR" sz="1200" cap="all" spc="15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fld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12" name="Image 15" descr="cppm RVB.ai">
            <a:extLst>
              <a:ext uri="{FF2B5EF4-FFF2-40B4-BE49-F238E27FC236}">
                <a16:creationId xmlns:a16="http://schemas.microsoft.com/office/drawing/2014/main" id="{D3CB47D8-4A9C-4A36-A65A-3EBF9880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" y="13049"/>
            <a:ext cx="408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2" descr="Logo cnrs.ai">
            <a:extLst>
              <a:ext uri="{FF2B5EF4-FFF2-40B4-BE49-F238E27FC236}">
                <a16:creationId xmlns:a16="http://schemas.microsoft.com/office/drawing/2014/main" id="{7DDB6A6B-170E-4E8D-902A-67AA5559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75" y="54563"/>
            <a:ext cx="84638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2B25B5F-AE97-4C48-9C1B-18E797EAA121}"/>
              </a:ext>
            </a:extLst>
          </p:cNvPr>
          <p:cNvSpPr txBox="1"/>
          <p:nvPr/>
        </p:nvSpPr>
        <p:spPr>
          <a:xfrm>
            <a:off x="96660" y="653269"/>
            <a:ext cx="74129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Handling frames public </a:t>
            </a:r>
            <a:r>
              <a:rPr lang="fr-FR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endParaRPr lang="fr-FR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document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version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issued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splited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batches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HF longerons | HF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Declination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variants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detector layer (L2, L3, L4)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parts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left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candidates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HF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production rates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 for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-production and validation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 for production supplies</a:t>
            </a:r>
          </a:p>
          <a:p>
            <a:pPr lvl="1"/>
            <a:endParaRPr lang="fr-FR" sz="4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Estimations for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unitary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HF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fit the global budget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entirely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managed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IN2P3</a:t>
            </a:r>
          </a:p>
          <a:p>
            <a:pPr lvl="2"/>
            <a:endParaRPr lang="fr-FR" sz="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spc="-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Further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fr-FR" sz="14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fr-FR" sz="14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schedule</a:t>
            </a:r>
            <a:endParaRPr lang="fr-FR" sz="1400" spc="-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DR12 to set up the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Refine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stiffness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document + validation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DR12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 2021 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2021 →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 FDR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2022 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→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notification (T0)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2022 → Production </a:t>
            </a: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(T1)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200" spc="-38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2024</a:t>
            </a:r>
            <a:r>
              <a:rPr lang="fr-FR" sz="1200" spc="-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200" spc="-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→ End of production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200" spc="-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54FA5E3-2C69-4C37-A420-C765461C52AB}"/>
              </a:ext>
            </a:extLst>
          </p:cNvPr>
          <p:cNvSpPr txBox="1"/>
          <p:nvPr/>
        </p:nvSpPr>
        <p:spPr>
          <a:xfrm>
            <a:off x="411307" y="5395582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cap="all" spc="15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04/05/2021</a:t>
            </a:r>
            <a:endParaRPr lang="fr-FR" sz="1200" cap="all" spc="15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6607" r="16725"/>
          <a:stretch/>
        </p:blipFill>
        <p:spPr>
          <a:xfrm>
            <a:off x="6132453" y="1593827"/>
            <a:ext cx="2754294" cy="226924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3406877" y="2462980"/>
            <a:ext cx="2153265" cy="0"/>
          </a:xfrm>
          <a:prstGeom prst="straightConnector1">
            <a:avLst/>
          </a:prstGeom>
          <a:ln w="63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3406877" y="4661782"/>
            <a:ext cx="1306929" cy="338554"/>
            <a:chOff x="3677769" y="4496182"/>
            <a:chExt cx="1306929" cy="338554"/>
          </a:xfrm>
        </p:grpSpPr>
        <p:sp>
          <p:nvSpPr>
            <p:cNvPr id="7" name="Rectangle 6"/>
            <p:cNvSpPr/>
            <p:nvPr/>
          </p:nvSpPr>
          <p:spPr>
            <a:xfrm>
              <a:off x="3677769" y="4496182"/>
              <a:ext cx="3416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spc="-38" dirty="0" smtClean="0">
                  <a:solidFill>
                    <a:schemeClr val="accent5"/>
                  </a:solidFill>
                  <a:sym typeface="Wingdings" panose="05000000000000000000" pitchFamily="2" charset="2"/>
                </a:rPr>
                <a:t>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63365" y="4512211"/>
              <a:ext cx="11213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1200" spc="-38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Fits</a:t>
              </a:r>
              <a:r>
                <a:rPr lang="fr-FR" sz="1200" spc="-38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I</a:t>
              </a:r>
              <a:r>
                <a:rPr lang="fr-FR" sz="1200" spc="-38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TK </a:t>
              </a:r>
              <a:r>
                <a:rPr lang="fr-FR" sz="1200" spc="-38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planning</a:t>
              </a:r>
              <a:endParaRPr lang="fr-F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8935</TotalTime>
  <Words>260</Words>
  <Application>Microsoft Office PowerPoint</Application>
  <PresentationFormat>Affichage à l'écran (16:10)</PresentationFormat>
  <Paragraphs>53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Rétrospective</vt:lpstr>
      <vt:lpstr>Handling frames status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Longeron Handling Frame concept design</dc:title>
  <dc:creator>mathieu niclas</dc:creator>
  <cp:lastModifiedBy>mathieu niclas</cp:lastModifiedBy>
  <cp:revision>479</cp:revision>
  <dcterms:created xsi:type="dcterms:W3CDTF">2019-04-04T07:50:08Z</dcterms:created>
  <dcterms:modified xsi:type="dcterms:W3CDTF">2021-05-04T07:05:35Z</dcterms:modified>
</cp:coreProperties>
</file>