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AA82E2-7952-495D-A8F4-CDA35EA70B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2433CD7-01EC-4F80-8716-8E409F488E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D4A8DD-2ADA-4A8C-880B-4885E1BC5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C6FB-BA56-4FC6-8F9C-D975AB5D35B5}" type="datetimeFigureOut">
              <a:rPr lang="fr-FR" smtClean="0"/>
              <a:t>26/05/2021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77D1AC-ED87-4086-8BEB-A35FDE229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C5377D-7461-46C8-9DBE-098FC39F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208A-C527-4DD7-93BB-CD67C35C3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456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05B4A0-D71E-48EE-B614-46C002854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5A8090A-E7DC-4BAE-B76D-A1D8D813AC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937D12-0127-4083-80EA-8CE2EABB8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C6FB-BA56-4FC6-8F9C-D975AB5D35B5}" type="datetimeFigureOut">
              <a:rPr lang="fr-FR" smtClean="0"/>
              <a:t>26/05/2021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9E41EA-3DFD-4123-9953-08A8B866A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11C355-33D7-4A1A-97C8-26923FF3D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208A-C527-4DD7-93BB-CD67C35C3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34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6EC7D08-ACFF-4FC7-944F-C76DD46EC4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8AE6AB8-F639-445B-BDBA-651A1744C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1DC0C6-C40E-4323-B6E0-48D63FEC2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C6FB-BA56-4FC6-8F9C-D975AB5D35B5}" type="datetimeFigureOut">
              <a:rPr lang="fr-FR" smtClean="0"/>
              <a:t>26/05/2021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3F598C-3E42-4ABC-A79D-8EC72CBE0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983E3B-9F44-4C28-8890-2D47E82CA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208A-C527-4DD7-93BB-CD67C35C3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0098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7BA423-C901-4922-AB8A-9BE713D85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E620D6-D617-46C7-95F7-C415F32E6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F1480B-2A2F-4388-A11D-3EC8F9F82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C6FB-BA56-4FC6-8F9C-D975AB5D35B5}" type="datetimeFigureOut">
              <a:rPr lang="fr-FR" smtClean="0"/>
              <a:t>26/05/2021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955D4D-433A-474D-8722-A20126426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90EAEA-F564-42BF-B071-BF5F1F4BA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208A-C527-4DD7-93BB-CD67C35C3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900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80F637-FBF1-4F4A-BD1F-99B2DDB33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C74F05-1352-4912-96EA-B6C8A643E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AAD36A-07AF-492F-939B-DAF21B85C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C6FB-BA56-4FC6-8F9C-D975AB5D35B5}" type="datetimeFigureOut">
              <a:rPr lang="fr-FR" smtClean="0"/>
              <a:t>26/05/2021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0434B5-ABAA-4D83-BB95-8F45E0C96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0FF24A-7FE9-4CA2-8686-2880424B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208A-C527-4DD7-93BB-CD67C35C3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8162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35381F-05A2-461B-AC3B-EC2E0699E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D2C715-7D2E-46BE-8447-78D046B937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8FC716C-1B1B-48A5-8F17-70223983B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6643199-5483-4A1C-A355-0D61B0F47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C6FB-BA56-4FC6-8F9C-D975AB5D35B5}" type="datetimeFigureOut">
              <a:rPr lang="fr-FR" smtClean="0"/>
              <a:t>26/05/2021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CD6D3EB-01F2-4685-B918-BA8929F5F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29EE5B0-E1D0-4C2B-B062-659C63240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208A-C527-4DD7-93BB-CD67C35C3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971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986035-5E54-4883-BC61-C950EB152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DD4ECA-6E69-4988-A5DA-0B886C3EA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823C6AB-E216-479F-BA9C-27F3C74ED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E453EE6-B422-4D8F-BE49-97602F31F4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88E21D7-C07B-4407-B8EF-7034AD067B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62D9113-AB1D-48F1-BBDF-6E976BDCA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C6FB-BA56-4FC6-8F9C-D975AB5D35B5}" type="datetimeFigureOut">
              <a:rPr lang="fr-FR" smtClean="0"/>
              <a:t>26/05/2021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745EEFD-2B92-449A-A136-03D360CF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7010F94-EA97-489D-8AE7-CF5C67C7C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208A-C527-4DD7-93BB-CD67C35C3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6159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F98FC8-EEFF-4019-A70C-2E6E2278F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9262D79-A4BE-4BC0-87F4-ADE00752D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C6FB-BA56-4FC6-8F9C-D975AB5D35B5}" type="datetimeFigureOut">
              <a:rPr lang="fr-FR" smtClean="0"/>
              <a:t>26/05/2021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6DF224A-A7A7-43BB-AD52-E270D2D65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6259104-902B-4013-8B40-8ECEC6CED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208A-C527-4DD7-93BB-CD67C35C3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6738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0E3FBDB-BBED-43D3-BD88-3F3239558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C6FB-BA56-4FC6-8F9C-D975AB5D35B5}" type="datetimeFigureOut">
              <a:rPr lang="fr-FR" smtClean="0"/>
              <a:t>26/05/2021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E2FBC29-A0B1-4C07-9E28-21EA408E5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0FCDA48-9DD2-4D02-8D6F-B9941DABF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208A-C527-4DD7-93BB-CD67C35C3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0560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017F5E-58D2-4066-8BD4-E942B9800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16C6C1-A662-4E87-8A0C-147723A09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7C4A99B-9831-4B32-BE1F-0149ED2177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16094FE-3EC4-4881-BBB3-8F49D450E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C6FB-BA56-4FC6-8F9C-D975AB5D35B5}" type="datetimeFigureOut">
              <a:rPr lang="fr-FR" smtClean="0"/>
              <a:t>26/05/2021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B147C5-A2A0-44F1-891F-C21E29817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09C4E4-7E9B-418A-8347-3CEEB5C2B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208A-C527-4DD7-93BB-CD67C35C3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2548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C77FFC-6E6F-46C6-9993-3E6487E9F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B7D4C8B-E5B9-4C43-BE03-2A979D9AA6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CC88478-906F-4A49-A718-77B5194A8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2F82ADA-E363-4C0F-9EE3-9A37BA4CE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C6FB-BA56-4FC6-8F9C-D975AB5D35B5}" type="datetimeFigureOut">
              <a:rPr lang="fr-FR" smtClean="0"/>
              <a:t>26/05/2021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064051-C89E-489A-8055-A82E55A7C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428FF33-ABF5-47B2-B863-06BC029C7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208A-C527-4DD7-93BB-CD67C35C3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1634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3982EF8-0599-4BA9-856F-21B5909F3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28BF880-8BE4-4F61-9745-B95A89315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10AD6C-BFDE-4A38-9957-125411F64A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7C6FB-BA56-4FC6-8F9C-D975AB5D35B5}" type="datetimeFigureOut">
              <a:rPr lang="fr-FR" smtClean="0"/>
              <a:t>26/05/2021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8AC4A1-F61B-4EC6-8DDA-EF443AC866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6C98AB-752C-4127-AFEA-DD2F5CBF1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208A-C527-4DD7-93BB-CD67C35C3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148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C1C6F8A-5C31-40AC-92C2-295044BAA2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20412" y="989900"/>
            <a:ext cx="6413398" cy="467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22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B809AD8-B64A-4EB5-9C52-C9E90C4B17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49292" y="780177"/>
            <a:ext cx="7156639" cy="482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55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A152725-D694-4E16-A69F-BEDA7D233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737" y="419449"/>
            <a:ext cx="8310693" cy="623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75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495A322-2CF0-4F5C-AA7A-FF64B7E79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3486" y="1257301"/>
            <a:ext cx="5427677" cy="407075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30B413C-FB96-4CE5-8A60-C3C8D6DE06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57" t="2098"/>
          <a:stretch/>
        </p:blipFill>
        <p:spPr>
          <a:xfrm rot="472303">
            <a:off x="6479779" y="1200216"/>
            <a:ext cx="3258339" cy="46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17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CE4F102-34E9-4D68-BADB-820AB238C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852" y="938518"/>
            <a:ext cx="6641284" cy="498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372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Grand écran</PresentationFormat>
  <Paragraphs>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cosquer alain</dc:creator>
  <cp:lastModifiedBy>cosquer alain</cp:lastModifiedBy>
  <cp:revision>2</cp:revision>
  <dcterms:created xsi:type="dcterms:W3CDTF">2021-05-26T11:47:04Z</dcterms:created>
  <dcterms:modified xsi:type="dcterms:W3CDTF">2021-05-26T11:49:56Z</dcterms:modified>
</cp:coreProperties>
</file>