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6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6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3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89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5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37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12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45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1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4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6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7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6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0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0D2324-D09F-447D-AC05-2FB87429CFA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E434C7-4789-434C-911B-507360587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5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stage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Marine STAMMEGNA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0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274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478723" y="1887582"/>
            <a:ext cx="8535988" cy="40298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Marine STAMMEGNA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21 ans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Stage d’une durée de 10 semaines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Acceptée en Alternance au Mines d’Alès spécialité Mécatronique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Aix - Marseille - ﻿Accueil - Portail 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98" y="3298170"/>
            <a:ext cx="4549515" cy="32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16578" r="15206" b="19592"/>
          <a:stretch/>
        </p:blipFill>
        <p:spPr>
          <a:xfrm>
            <a:off x="9063948" y="1752494"/>
            <a:ext cx="2794782" cy="14064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717" y="960514"/>
            <a:ext cx="3295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01890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Objectif du </a:t>
            </a:r>
            <a:r>
              <a:rPr lang="fr-FR" dirty="0" err="1" smtClean="0"/>
              <a:t>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365" y="1776548"/>
            <a:ext cx="8890863" cy="45066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Tuteur : Aurélien MARINI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Projet : KM3NeT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Mettre </a:t>
            </a:r>
            <a:r>
              <a:rPr lang="fr-FR" dirty="0">
                <a:solidFill>
                  <a:schemeClr val="tx1"/>
                </a:solidFill>
              </a:rPr>
              <a:t>à jour la conception du </a:t>
            </a:r>
            <a:r>
              <a:rPr lang="fr-FR" dirty="0" smtClean="0">
                <a:solidFill>
                  <a:schemeClr val="tx1"/>
                </a:solidFill>
              </a:rPr>
              <a:t>Base Modul</a:t>
            </a:r>
            <a:r>
              <a:rPr lang="fr-FR" dirty="0">
                <a:solidFill>
                  <a:schemeClr val="tx1"/>
                </a:solidFill>
              </a:rPr>
              <a:t>e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Archiver </a:t>
            </a:r>
            <a:r>
              <a:rPr lang="fr-FR" dirty="0">
                <a:solidFill>
                  <a:schemeClr val="tx1"/>
                </a:solidFill>
              </a:rPr>
              <a:t>la CAO sur une base de </a:t>
            </a:r>
            <a:r>
              <a:rPr lang="fr-FR" dirty="0" smtClean="0">
                <a:solidFill>
                  <a:schemeClr val="tx1"/>
                </a:solidFill>
              </a:rPr>
              <a:t>données  : </a:t>
            </a:r>
            <a:r>
              <a:rPr lang="fr-FR" dirty="0" err="1" smtClean="0">
                <a:solidFill>
                  <a:schemeClr val="tx1"/>
                </a:solidFill>
              </a:rPr>
              <a:t>Smarteam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41" y="847382"/>
            <a:ext cx="3931004" cy="2238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462" y="3608409"/>
            <a:ext cx="1721744" cy="17555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3050" t="36687" r="34657" b="27768"/>
          <a:stretch/>
        </p:blipFill>
        <p:spPr>
          <a:xfrm>
            <a:off x="7928159" y="3512025"/>
            <a:ext cx="1646915" cy="185195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9629879" y="4219199"/>
            <a:ext cx="744583" cy="4376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993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err="1" smtClean="0"/>
              <a:t>Smarteam</a:t>
            </a:r>
            <a:endParaRPr lang="fr-FR" dirty="0"/>
          </a:p>
        </p:txBody>
      </p:sp>
      <p:pic>
        <p:nvPicPr>
          <p:cNvPr id="2050" name="Picture 2" descr="About InFlow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06" y="465948"/>
            <a:ext cx="5245917" cy="11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4213" y="2397035"/>
            <a:ext cx="7602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Garder les liens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Eviter de modifier un fichier sur 2 PC différents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50" y="1965919"/>
            <a:ext cx="5518521" cy="25168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b="40654"/>
          <a:stretch/>
        </p:blipFill>
        <p:spPr>
          <a:xfrm>
            <a:off x="6196972" y="4695485"/>
            <a:ext cx="4809696" cy="20101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4213" y="2397035"/>
            <a:ext cx="490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Difficultés :</a:t>
            </a:r>
          </a:p>
          <a:p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Délicat à prendre en 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Long à l’exécution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8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765" y="524023"/>
            <a:ext cx="5357862" cy="27432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Questions ?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711" y="2800642"/>
            <a:ext cx="2740929" cy="27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76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Secteur</vt:lpstr>
      <vt:lpstr>Présentation stage</vt:lpstr>
      <vt:lpstr>Présentation</vt:lpstr>
      <vt:lpstr>Objectif du STAge</vt:lpstr>
      <vt:lpstr>Smarteam</vt:lpstr>
      <vt:lpstr>Questions 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stage</dc:title>
  <dc:creator>Marine Stammegna</dc:creator>
  <cp:lastModifiedBy>Marine Stammegna</cp:lastModifiedBy>
  <cp:revision>9</cp:revision>
  <dcterms:created xsi:type="dcterms:W3CDTF">2021-05-26T08:34:01Z</dcterms:created>
  <dcterms:modified xsi:type="dcterms:W3CDTF">2021-05-26T10:59:33Z</dcterms:modified>
</cp:coreProperties>
</file>