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861" r:id="rId4"/>
  </p:sldMasterIdLst>
  <p:notesMasterIdLst>
    <p:notesMasterId r:id="rId6"/>
  </p:notesMasterIdLst>
  <p:handoutMasterIdLst>
    <p:handoutMasterId r:id="rId7"/>
  </p:handoutMasterIdLst>
  <p:sldIdLst>
    <p:sldId id="343" r:id="rId5"/>
  </p:sldIdLst>
  <p:sldSz cx="9144000" cy="5143500" type="screen16x9"/>
  <p:notesSz cx="6858000" cy="9144000"/>
  <p:embeddedFontLst>
    <p:embeddedFont>
      <p:font typeface="Arial Black" panose="020B0A04020102020204" pitchFamily="34" charset="0"/>
      <p:bold r:id="rId8"/>
    </p:embeddedFont>
  </p:embeddedFont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40C9E334-7D27-9041-857C-FB8BD29D1880}">
          <p14:sldIdLst>
            <p14:sldId id="343"/>
          </p14:sldIdLst>
        </p14:section>
      </p14:sectionLst>
    </p:ext>
    <p:ext uri="{EFAFB233-063F-42B5-8137-9DF3F51BA10A}">
      <p15:sldGuideLst xmlns:p15="http://schemas.microsoft.com/office/powerpoint/2012/main">
        <p15:guide id="8" pos="952">
          <p15:clr>
            <a:srgbClr val="A4A3A4"/>
          </p15:clr>
        </p15:guide>
        <p15:guide id="12" pos="839" userDrawn="1">
          <p15:clr>
            <a:srgbClr val="A4A3A4"/>
          </p15:clr>
        </p15:guide>
        <p15:guide id="1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95D1"/>
    <a:srgbClr val="FFD200"/>
    <a:srgbClr val="88B14A"/>
    <a:srgbClr val="DD371A"/>
    <a:srgbClr val="E16F34"/>
    <a:srgbClr val="936037"/>
    <a:srgbClr val="CA9667"/>
    <a:srgbClr val="BCDCF5"/>
    <a:srgbClr val="3978BC"/>
    <a:srgbClr val="1155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Style foncé 1 - Accentuation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594" autoAdjust="0"/>
    <p:restoredTop sz="94632"/>
  </p:normalViewPr>
  <p:slideViewPr>
    <p:cSldViewPr snapToGrid="0" showGuides="1">
      <p:cViewPr varScale="1">
        <p:scale>
          <a:sx n="146" d="100"/>
          <a:sy n="146" d="100"/>
        </p:scale>
        <p:origin x="162" y="108"/>
      </p:cViewPr>
      <p:guideLst>
        <p:guide pos="952"/>
        <p:guide pos="839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46" d="100"/>
          <a:sy n="146" d="100"/>
        </p:scale>
        <p:origin x="4856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E4BCD9A-1A31-044B-9E27-D4DFCA989BF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1EF8BA-3E55-964D-AF2E-6BE2611F39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28F68-5046-0D41-83F5-4CA688B16E33}" type="datetimeFigureOut">
              <a:rPr lang="fr-FR" smtClean="0">
                <a:latin typeface="Arial" panose="020B0604020202020204" pitchFamily="34" charset="0"/>
              </a:rPr>
              <a:t>10/05/2021</a:t>
            </a:fld>
            <a:endParaRPr lang="fr-FR"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00636-CE00-1145-9D7E-88A4647BB57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08E405-8B52-E44C-B681-A749AEAF62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64E7B-BB4B-6D49-AFE8-27802D54D589}" type="slidenum">
              <a:rPr lang="fr-FR" smtClean="0">
                <a:latin typeface="Arial" panose="020B0604020202020204" pitchFamily="34" charset="0"/>
              </a:rPr>
              <a:t>‹N°›</a:t>
            </a:fld>
            <a:endParaRPr 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188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présentation 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5">
            <a:extLst>
              <a:ext uri="{FF2B5EF4-FFF2-40B4-BE49-F238E27FC236}">
                <a16:creationId xmlns:a16="http://schemas.microsoft.com/office/drawing/2014/main" id="{2206D319-F0CF-0540-825B-A4612FD03AF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752300"/>
            <a:ext cx="9144000" cy="339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1440000" tIns="1224000" rIns="1440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ci-dessous pour insérer une image, puis placez en arrière-plan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BC7CF547-C14D-F944-B67B-441514AF1E1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10001" y="352800"/>
            <a:ext cx="3960000" cy="845476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indent="0">
              <a:lnSpc>
                <a:spcPts val="2240"/>
              </a:lnSpc>
              <a:spcBef>
                <a:spcPts val="0"/>
              </a:spcBef>
              <a:buFontTx/>
              <a:buNone/>
              <a:defRPr sz="1950" b="1" i="0" kern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 sz="1950" baseline="0">
                <a:solidFill>
                  <a:schemeClr val="bg2"/>
                </a:solidFill>
                <a:latin typeface="+mj-lt"/>
              </a:defRPr>
            </a:lvl2pPr>
            <a:lvl3pPr marL="914400" indent="0">
              <a:buFontTx/>
              <a:buNone/>
              <a:defRPr sz="1950" baseline="0">
                <a:solidFill>
                  <a:schemeClr val="bg2"/>
                </a:solidFill>
                <a:latin typeface="+mj-lt"/>
              </a:defRPr>
            </a:lvl3pPr>
            <a:lvl4pPr>
              <a:buFontTx/>
              <a:buNone/>
              <a:defRPr sz="1950" baseline="0">
                <a:solidFill>
                  <a:schemeClr val="bg2"/>
                </a:solidFill>
                <a:latin typeface="+mj-lt"/>
              </a:defRPr>
            </a:lvl4pPr>
            <a:lvl5pPr>
              <a:buFontTx/>
              <a:buNone/>
              <a:defRPr sz="1950" baseline="0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fr-FR" dirty="0"/>
              <a:t>OPTION DE TITRE LONG      AVEC LE NOMBRE                     DE 3 LIGNES MAXIMUM</a:t>
            </a:r>
          </a:p>
        </p:txBody>
      </p:sp>
      <p:sp>
        <p:nvSpPr>
          <p:cNvPr id="7" name="Sous-titre 4">
            <a:extLst>
              <a:ext uri="{FF2B5EF4-FFF2-40B4-BE49-F238E27FC236}">
                <a16:creationId xmlns:a16="http://schemas.microsoft.com/office/drawing/2014/main" id="{4F6E0CD7-00BF-3645-9DDC-932D51625F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1710000" y="1318485"/>
            <a:ext cx="3960000" cy="3825015"/>
          </a:xfrm>
          <a:prstGeom prst="rect">
            <a:avLst/>
          </a:prstGeom>
          <a:solidFill>
            <a:srgbClr val="936037">
              <a:alpha val="69804"/>
            </a:srgbClr>
          </a:solidFill>
        </p:spPr>
        <p:txBody>
          <a:bodyPr lIns="144000" tIns="90000"/>
          <a:lstStyle>
            <a:lvl1pPr marL="0" indent="0">
              <a:lnSpc>
                <a:spcPct val="93000"/>
              </a:lnSpc>
              <a:spcAft>
                <a:spcPts val="0"/>
              </a:spcAft>
              <a:buFontTx/>
              <a:buNone/>
              <a:defRPr sz="135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88" indent="0">
              <a:buFontTx/>
              <a:buNone/>
              <a:defRPr sz="950" b="1">
                <a:solidFill>
                  <a:schemeClr val="bg1"/>
                </a:solidFill>
              </a:defRPr>
            </a:lvl2pPr>
          </a:lstStyle>
          <a:p>
            <a:r>
              <a:rPr lang="fr-FR" dirty="0"/>
              <a:t>(facultatif) Sous titre et description sur plusieurs lignes</a:t>
            </a:r>
          </a:p>
        </p:txBody>
      </p:sp>
      <p:sp>
        <p:nvSpPr>
          <p:cNvPr id="10" name="Espace réservé du texte 20">
            <a:extLst>
              <a:ext uri="{FF2B5EF4-FFF2-40B4-BE49-F238E27FC236}">
                <a16:creationId xmlns:a16="http://schemas.microsoft.com/office/drawing/2014/main" id="{58105913-781A-DE4A-A852-F00253D54F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872916" y="3567762"/>
            <a:ext cx="3311999" cy="287337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buFontTx/>
              <a:buNone/>
              <a:defRPr sz="95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(Insérez date du jour)</a:t>
            </a:r>
          </a:p>
        </p:txBody>
      </p:sp>
      <p:sp>
        <p:nvSpPr>
          <p:cNvPr id="11" name="Espace réservé du texte 22">
            <a:extLst>
              <a:ext uri="{FF2B5EF4-FFF2-40B4-BE49-F238E27FC236}">
                <a16:creationId xmlns:a16="http://schemas.microsoft.com/office/drawing/2014/main" id="{6BA39A7A-3F08-B84A-975D-C39EDADFDA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72917" y="4363555"/>
            <a:ext cx="3311999" cy="595962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FontTx/>
              <a:buNone/>
              <a:defRPr sz="105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err="1"/>
              <a:t>TerraForma</a:t>
            </a:r>
            <a:r>
              <a:rPr lang="fr-FR" dirty="0"/>
              <a:t> – (slogan?)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CF0F8713-BB46-BB4A-99BF-AC36498D12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79388" y="195263"/>
            <a:ext cx="1154902" cy="1368425"/>
          </a:xfrm>
          <a:prstGeom prst="rect">
            <a:avLst/>
          </a:prstGeom>
        </p:spPr>
      </p:pic>
      <p:sp>
        <p:nvSpPr>
          <p:cNvPr id="2" name="Espace réservé de la date 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EDFB2E4D-4180-2742-811E-53D85AF875CD}" type="datetime3">
              <a:rPr lang="fr-FR" smtClean="0"/>
              <a:pPr/>
              <a:t>10.05.21</a:t>
            </a:fld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fr-FR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83968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123" userDrawn="1">
          <p15:clr>
            <a:srgbClr val="FBAE40"/>
          </p15:clr>
        </p15:guide>
        <p15:guide id="3" pos="113" userDrawn="1">
          <p15:clr>
            <a:srgbClr val="FBAE40"/>
          </p15:clr>
        </p15:guide>
        <p15:guide id="4" orient="horz" pos="98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2 col distin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9C433-F57F-0044-A643-207EF70802C4}" type="datetime3">
              <a:rPr lang="fr-FR" smtClean="0"/>
              <a:t>10.05.21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pic>
        <p:nvPicPr>
          <p:cNvPr id="12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Espace réservé du texte 22">
            <a:extLst>
              <a:ext uri="{FF2B5EF4-FFF2-40B4-BE49-F238E27FC236}">
                <a16:creationId xmlns:a16="http://schemas.microsoft.com/office/drawing/2014/main" id="{B866EDA9-925E-7048-A118-E6789B2AF41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8014" y="1080000"/>
            <a:ext cx="3801826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sz="1600" b="1" i="0" baseline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 pitchFamily="2" charset="2"/>
              <a:buChar char="§"/>
              <a:defRPr sz="1350" baseline="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 panose="020B0604020202020204" pitchFamily="34" charset="0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 pitchFamily="2" charset="2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</a:pPr>
            <a:r>
              <a:rPr lang="fr-FR" dirty="0"/>
              <a:t>Cliquez pour insérer du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4" name="Espace réservé du texte 22">
            <a:extLst>
              <a:ext uri="{FF2B5EF4-FFF2-40B4-BE49-F238E27FC236}">
                <a16:creationId xmlns:a16="http://schemas.microsoft.com/office/drawing/2014/main" id="{B866EDA9-925E-7048-A118-E6789B2AF4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72000" y="1082150"/>
            <a:ext cx="3806907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sz="1600" b="1" i="0" baseline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 pitchFamily="2" charset="2"/>
              <a:buChar char="§"/>
              <a:defRPr sz="1350" baseline="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 panose="020B0604020202020204" pitchFamily="34" charset="0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 pitchFamily="2" charset="2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</a:pPr>
            <a:r>
              <a:rPr lang="fr-FR" dirty="0"/>
              <a:t>Cliquez pour insérer du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7746320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 userDrawn="1">
          <p15:clr>
            <a:srgbClr val="FBAE40"/>
          </p15:clr>
        </p15:guide>
        <p15:guide id="9" orient="horz" pos="2836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1 col +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7AE3-0B5F-B949-B061-B9FC3F25EB01}" type="datetime3">
              <a:rPr lang="fr-FR" smtClean="0"/>
              <a:t>10.05.21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tabLst>
                <a:tab pos="984250" algn="l"/>
              </a:tabLst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B866EDA9-925E-7048-A118-E6789B2AF4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8015" y="1080000"/>
            <a:ext cx="2970528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aseline="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Cliquez pour insérer du texte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2" name="Espace réservé pour une image  5">
            <a:extLst>
              <a:ext uri="{FF2B5EF4-FFF2-40B4-BE49-F238E27FC236}">
                <a16:creationId xmlns:a16="http://schemas.microsoft.com/office/drawing/2014/main" id="{94D938FD-F0B7-C149-B94A-D3CB8371345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076078" y="1079999"/>
            <a:ext cx="4302085" cy="29593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64000" tIns="827999" rIns="864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ci-dessous pour insérer une image</a:t>
            </a:r>
          </a:p>
        </p:txBody>
      </p:sp>
      <p:sp>
        <p:nvSpPr>
          <p:cNvPr id="25" name="Espace réservé du texte 22">
            <a:extLst>
              <a:ext uri="{FF2B5EF4-FFF2-40B4-BE49-F238E27FC236}">
                <a16:creationId xmlns:a16="http://schemas.microsoft.com/office/drawing/2014/main" id="{F9A4E0F3-8646-8A49-ACF7-2706D40D8D0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76079" y="4195663"/>
            <a:ext cx="4302746" cy="30648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 baseline="0" smtClean="0">
                <a:solidFill>
                  <a:schemeClr val="tx1"/>
                </a:solidFill>
                <a:effectLst/>
              </a:defRPr>
            </a:lvl1pPr>
            <a:lvl2pPr marL="685800" indent="-228600">
              <a:buClr>
                <a:schemeClr val="accent4"/>
              </a:buClr>
              <a:buFont typeface="Wingdings" pitchFamily="2" charset="2"/>
              <a:buChar char="§"/>
              <a:defRPr sz="1350" baseline="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 kern="120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fr-FR" dirty="0"/>
              <a:t>Légende photo</a:t>
            </a:r>
          </a:p>
        </p:txBody>
      </p:sp>
      <p:pic>
        <p:nvPicPr>
          <p:cNvPr id="12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66660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 userDrawn="1">
          <p15:clr>
            <a:srgbClr val="FBAE40"/>
          </p15:clr>
        </p15:guide>
        <p15:guide id="9" orient="horz" pos="2836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docu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7AE3-0B5F-B949-B061-B9FC3F25EB01}" type="datetime3">
              <a:rPr lang="fr-FR" smtClean="0"/>
              <a:t>10.05.21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B866EDA9-925E-7048-A118-E6789B2AF4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801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Cliquez pour insérer du texte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C68F10DB-567D-F441-8010-17A57B8D0E68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362262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l’une des icônes ci-dessous pour insérer un graphique, un tableau, une image, une vidéo</a:t>
            </a:r>
          </a:p>
        </p:txBody>
      </p:sp>
      <p:sp>
        <p:nvSpPr>
          <p:cNvPr id="14" name="Espace réservé du texte 22">
            <a:extLst>
              <a:ext uri="{FF2B5EF4-FFF2-40B4-BE49-F238E27FC236}">
                <a16:creationId xmlns:a16="http://schemas.microsoft.com/office/drawing/2014/main" id="{85040773-E6DF-8F4D-9DEB-ACDDE01835D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0801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Cliquez pour insérer du texte de commentaire</a:t>
            </a:r>
          </a:p>
        </p:txBody>
      </p:sp>
      <p:pic>
        <p:nvPicPr>
          <p:cNvPr id="12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76738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395" userDrawn="1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>
          <p15:clr>
            <a:srgbClr val="FBAE40"/>
          </p15:clr>
        </p15:guide>
        <p15:guide id="9" orient="horz" pos="283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cument +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7AE3-0B5F-B949-B061-B9FC3F25EB01}" type="datetime3">
              <a:rPr lang="fr-FR" smtClean="0"/>
              <a:t>10.05.21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B866EDA9-925E-7048-A118-E6789B2AF4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7452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Cliquez pour insérer du texte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C68F10DB-567D-F441-8010-17A57B8D0E68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0801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l’une des icônes ci-dessous pour insérer un graphique, un tableau, une image, une vidéo</a:t>
            </a:r>
          </a:p>
        </p:txBody>
      </p:sp>
      <p:sp>
        <p:nvSpPr>
          <p:cNvPr id="14" name="Espace réservé du texte 22">
            <a:extLst>
              <a:ext uri="{FF2B5EF4-FFF2-40B4-BE49-F238E27FC236}">
                <a16:creationId xmlns:a16="http://schemas.microsoft.com/office/drawing/2014/main" id="{85040773-E6DF-8F4D-9DEB-ACDDE01835D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7452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Cliquez pour insérer du texte de commentaire</a:t>
            </a:r>
          </a:p>
        </p:txBody>
      </p:sp>
      <p:pic>
        <p:nvPicPr>
          <p:cNvPr id="12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60815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>
          <p15:clr>
            <a:srgbClr val="FBAE40"/>
          </p15:clr>
        </p15:guide>
        <p15:guide id="9" orient="horz" pos="283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cu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7AE3-0B5F-B949-B061-B9FC3F25EB01}" type="datetime3">
              <a:rPr lang="fr-FR" smtClean="0"/>
              <a:t>10.05.21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C68F10DB-567D-F441-8010-17A57B8D0E68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08013" y="1074737"/>
            <a:ext cx="777081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475999" tIns="396000" rIns="1440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l’une des icônes ci-dessous </a:t>
            </a:r>
            <a:br>
              <a:rPr lang="fr-FR" dirty="0"/>
            </a:br>
            <a:r>
              <a:rPr lang="fr-FR" dirty="0"/>
              <a:t>pour insérer un graphique, un tableau, une image, une vidéo (merci de respecter cet encombrement maximum)</a:t>
            </a:r>
          </a:p>
        </p:txBody>
      </p:sp>
      <p:pic>
        <p:nvPicPr>
          <p:cNvPr id="12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73867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>
          <p15:clr>
            <a:srgbClr val="FBAE40"/>
          </p15:clr>
        </p15:guide>
        <p15:guide id="9" orient="horz" pos="2836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cument + 3 chiff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ce réservé du contenu 4">
            <a:extLst>
              <a:ext uri="{FF2B5EF4-FFF2-40B4-BE49-F238E27FC236}">
                <a16:creationId xmlns:a16="http://schemas.microsoft.com/office/drawing/2014/main" id="{A77F763E-E782-8E48-917E-4F09C4EC1A4A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608012" y="1074737"/>
            <a:ext cx="5056354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540000" rIns="900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l’une des icônes ci-dessous pour insérer un graphique, un tableau, une image, une vidéo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7AE3-0B5F-B949-B061-B9FC3F25EB01}" type="datetime3">
              <a:rPr lang="fr-FR" smtClean="0"/>
              <a:t>10.05.21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15" name="Espace réservé du texte 20">
            <a:extLst>
              <a:ext uri="{FF2B5EF4-FFF2-40B4-BE49-F238E27FC236}">
                <a16:creationId xmlns:a16="http://schemas.microsoft.com/office/drawing/2014/main" id="{BF1C7D8A-7AE2-1842-9CC9-9DFD57093BF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74676" y="1621816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0 000</a:t>
            </a:r>
          </a:p>
        </p:txBody>
      </p:sp>
      <p:sp>
        <p:nvSpPr>
          <p:cNvPr id="16" name="Espace réservé du texte 20">
            <a:extLst>
              <a:ext uri="{FF2B5EF4-FFF2-40B4-BE49-F238E27FC236}">
                <a16:creationId xmlns:a16="http://schemas.microsoft.com/office/drawing/2014/main" id="{91AFB497-7AB0-BA48-AB70-C93C5206552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74676" y="2055823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  <a:p>
            <a:pPr lvl="0"/>
            <a:r>
              <a:rPr lang="fr-FR" dirty="0"/>
              <a:t>sur 3 lignes </a:t>
            </a:r>
          </a:p>
          <a:p>
            <a:pPr lvl="0"/>
            <a:r>
              <a:rPr lang="fr-FR" dirty="0"/>
              <a:t>maximum</a:t>
            </a:r>
          </a:p>
        </p:txBody>
      </p:sp>
      <p:sp>
        <p:nvSpPr>
          <p:cNvPr id="17" name="Espace réservé du texte 20">
            <a:extLst>
              <a:ext uri="{FF2B5EF4-FFF2-40B4-BE49-F238E27FC236}">
                <a16:creationId xmlns:a16="http://schemas.microsoft.com/office/drawing/2014/main" id="{6CC7F1EC-A483-8749-BACF-765DFFF0B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74676" y="263146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0 000</a:t>
            </a:r>
          </a:p>
        </p:txBody>
      </p:sp>
      <p:sp>
        <p:nvSpPr>
          <p:cNvPr id="18" name="Espace réservé du texte 20">
            <a:extLst>
              <a:ext uri="{FF2B5EF4-FFF2-40B4-BE49-F238E27FC236}">
                <a16:creationId xmlns:a16="http://schemas.microsoft.com/office/drawing/2014/main" id="{8C060709-9EE4-BD45-B72D-0C853E95E8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74676" y="306547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  <a:p>
            <a:pPr lvl="0"/>
            <a:r>
              <a:rPr lang="fr-FR" dirty="0"/>
              <a:t>sur 3 lignes </a:t>
            </a:r>
          </a:p>
          <a:p>
            <a:pPr lvl="0"/>
            <a:r>
              <a:rPr lang="fr-FR" dirty="0"/>
              <a:t>maximum</a:t>
            </a:r>
          </a:p>
        </p:txBody>
      </p:sp>
      <p:sp>
        <p:nvSpPr>
          <p:cNvPr id="19" name="Espace réservé du texte 20">
            <a:extLst>
              <a:ext uri="{FF2B5EF4-FFF2-40B4-BE49-F238E27FC236}">
                <a16:creationId xmlns:a16="http://schemas.microsoft.com/office/drawing/2014/main" id="{96B928A6-D05B-0A45-80D9-FFEEA99C151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74676" y="363491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0 000</a:t>
            </a:r>
          </a:p>
        </p:txBody>
      </p:sp>
      <p:sp>
        <p:nvSpPr>
          <p:cNvPr id="20" name="Espace réservé du texte 20">
            <a:extLst>
              <a:ext uri="{FF2B5EF4-FFF2-40B4-BE49-F238E27FC236}">
                <a16:creationId xmlns:a16="http://schemas.microsoft.com/office/drawing/2014/main" id="{6936406D-E41D-E44E-9576-D955ECFE024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074676" y="406892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  <a:p>
            <a:pPr lvl="0"/>
            <a:r>
              <a:rPr lang="fr-FR" dirty="0"/>
              <a:t>sur 3 lignes </a:t>
            </a:r>
          </a:p>
          <a:p>
            <a:pPr lvl="0"/>
            <a:r>
              <a:rPr lang="fr-FR" dirty="0"/>
              <a:t>maximum</a:t>
            </a:r>
          </a:p>
        </p:txBody>
      </p:sp>
      <p:sp>
        <p:nvSpPr>
          <p:cNvPr id="22" name="Espace réservé du texte 22">
            <a:extLst>
              <a:ext uri="{FF2B5EF4-FFF2-40B4-BE49-F238E27FC236}">
                <a16:creationId xmlns:a16="http://schemas.microsoft.com/office/drawing/2014/main" id="{42E2B026-F49E-E64D-B6EB-48F31F6334A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74676" y="1079998"/>
            <a:ext cx="2304149" cy="431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1" i="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aseline="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Chiffres clés</a:t>
            </a:r>
          </a:p>
        </p:txBody>
      </p:sp>
      <p:pic>
        <p:nvPicPr>
          <p:cNvPr id="23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24725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 userDrawn="1">
          <p15:clr>
            <a:srgbClr val="FBAE40"/>
          </p15:clr>
        </p15:guide>
        <p15:guide id="9" orient="horz" pos="2836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3 chiff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7AE3-0B5F-B949-B061-B9FC3F25EB01}" type="datetime3">
              <a:rPr lang="fr-FR" smtClean="0"/>
              <a:t>10.05.21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15" name="Espace réservé du texte 20">
            <a:extLst>
              <a:ext uri="{FF2B5EF4-FFF2-40B4-BE49-F238E27FC236}">
                <a16:creationId xmlns:a16="http://schemas.microsoft.com/office/drawing/2014/main" id="{BF1C7D8A-7AE2-1842-9CC9-9DFD57093BF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91137" y="1383032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0 000</a:t>
            </a:r>
          </a:p>
        </p:txBody>
      </p:sp>
      <p:sp>
        <p:nvSpPr>
          <p:cNvPr id="16" name="Espace réservé du texte 20">
            <a:extLst>
              <a:ext uri="{FF2B5EF4-FFF2-40B4-BE49-F238E27FC236}">
                <a16:creationId xmlns:a16="http://schemas.microsoft.com/office/drawing/2014/main" id="{91AFB497-7AB0-BA48-AB70-C93C5206552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91137" y="1817039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  <a:p>
            <a:pPr lvl="0"/>
            <a:r>
              <a:rPr lang="fr-FR" dirty="0"/>
              <a:t>sur 3 lignes </a:t>
            </a:r>
          </a:p>
          <a:p>
            <a:pPr lvl="0"/>
            <a:r>
              <a:rPr lang="fr-FR" dirty="0"/>
              <a:t>maximum</a:t>
            </a:r>
          </a:p>
        </p:txBody>
      </p:sp>
      <p:sp>
        <p:nvSpPr>
          <p:cNvPr id="17" name="Espace réservé du texte 20">
            <a:extLst>
              <a:ext uri="{FF2B5EF4-FFF2-40B4-BE49-F238E27FC236}">
                <a16:creationId xmlns:a16="http://schemas.microsoft.com/office/drawing/2014/main" id="{6CC7F1EC-A483-8749-BACF-765DFFF0B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91137" y="250897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0 000</a:t>
            </a:r>
          </a:p>
        </p:txBody>
      </p:sp>
      <p:sp>
        <p:nvSpPr>
          <p:cNvPr id="18" name="Espace réservé du texte 20">
            <a:extLst>
              <a:ext uri="{FF2B5EF4-FFF2-40B4-BE49-F238E27FC236}">
                <a16:creationId xmlns:a16="http://schemas.microsoft.com/office/drawing/2014/main" id="{8C060709-9EE4-BD45-B72D-0C853E95E8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91137" y="294298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  <a:p>
            <a:pPr lvl="0"/>
            <a:r>
              <a:rPr lang="fr-FR" dirty="0"/>
              <a:t>sur 3 lignes </a:t>
            </a:r>
          </a:p>
          <a:p>
            <a:pPr lvl="0"/>
            <a:r>
              <a:rPr lang="fr-FR" dirty="0"/>
              <a:t>maximum</a:t>
            </a:r>
          </a:p>
        </p:txBody>
      </p:sp>
      <p:sp>
        <p:nvSpPr>
          <p:cNvPr id="19" name="Espace réservé du texte 20">
            <a:extLst>
              <a:ext uri="{FF2B5EF4-FFF2-40B4-BE49-F238E27FC236}">
                <a16:creationId xmlns:a16="http://schemas.microsoft.com/office/drawing/2014/main" id="{96B928A6-D05B-0A45-80D9-FFEEA99C151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91137" y="3634918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0 000</a:t>
            </a:r>
          </a:p>
        </p:txBody>
      </p:sp>
      <p:sp>
        <p:nvSpPr>
          <p:cNvPr id="20" name="Espace réservé du texte 20">
            <a:extLst>
              <a:ext uri="{FF2B5EF4-FFF2-40B4-BE49-F238E27FC236}">
                <a16:creationId xmlns:a16="http://schemas.microsoft.com/office/drawing/2014/main" id="{6936406D-E41D-E44E-9576-D955ECFE024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91137" y="4068925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  <a:p>
            <a:pPr lvl="0"/>
            <a:r>
              <a:rPr lang="fr-FR" dirty="0"/>
              <a:t>sur 3 lignes </a:t>
            </a:r>
          </a:p>
          <a:p>
            <a:pPr lvl="0"/>
            <a:r>
              <a:rPr lang="fr-FR" dirty="0"/>
              <a:t>maximum</a:t>
            </a:r>
          </a:p>
        </p:txBody>
      </p:sp>
      <p:pic>
        <p:nvPicPr>
          <p:cNvPr id="23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Espace réservé du texte 22">
            <a:extLst>
              <a:ext uri="{FF2B5EF4-FFF2-40B4-BE49-F238E27FC236}">
                <a16:creationId xmlns:a16="http://schemas.microsoft.com/office/drawing/2014/main" id="{B866EDA9-925E-7048-A118-E6789B2AF41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08014" y="1080000"/>
            <a:ext cx="4472813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sz="1600" b="1" i="0" baseline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 pitchFamily="2" charset="2"/>
              <a:buChar char="§"/>
              <a:defRPr sz="1350" baseline="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 panose="020B0604020202020204" pitchFamily="34" charset="0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 pitchFamily="2" charset="2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</a:pPr>
            <a:r>
              <a:rPr lang="fr-FR" dirty="0"/>
              <a:t>Cliquez pour insérer du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2695967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 userDrawn="1">
          <p15:clr>
            <a:srgbClr val="FBAE40"/>
          </p15:clr>
        </p15:guide>
        <p15:guide id="9" orient="horz" pos="2836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5 chiff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7AE3-0B5F-B949-B061-B9FC3F25EB01}" type="datetime3">
              <a:rPr lang="fr-FR" smtClean="0"/>
              <a:t>10.05.21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B866EDA9-925E-7048-A118-E6789B2AF4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8014" y="1080000"/>
            <a:ext cx="3013551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aseline="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Cliquez pour insérer du texte</a:t>
            </a:r>
          </a:p>
          <a:p>
            <a:pPr lvl="1"/>
            <a:r>
              <a:rPr lang="fr-FR" dirty="0"/>
              <a:t>Deuxième niveau</a:t>
            </a:r>
            <a:br>
              <a:rPr lang="fr-FR" dirty="0"/>
            </a:br>
            <a:endParaRPr lang="fr-FR" dirty="0"/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A43996AC-91D5-4645-8253-29FEA7768B8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70557" y="1466236"/>
            <a:ext cx="1613941" cy="75230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4400" b="1" spc="-150">
                <a:solidFill>
                  <a:srgbClr val="88B14A"/>
                </a:solidFill>
              </a:defRPr>
            </a:lvl1pPr>
          </a:lstStyle>
          <a:p>
            <a:pPr lvl="0"/>
            <a:r>
              <a:rPr lang="fr-FR" dirty="0"/>
              <a:t>0 000</a:t>
            </a:r>
          </a:p>
        </p:txBody>
      </p:sp>
      <p:sp>
        <p:nvSpPr>
          <p:cNvPr id="22" name="Espace réservé du texte 20">
            <a:extLst>
              <a:ext uri="{FF2B5EF4-FFF2-40B4-BE49-F238E27FC236}">
                <a16:creationId xmlns:a16="http://schemas.microsoft.com/office/drawing/2014/main" id="{3DCE8D01-1D51-BC4F-B119-A4D7D76E0BE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70558" y="2218544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  <a:p>
            <a:pPr lvl="0"/>
            <a:r>
              <a:rPr lang="fr-FR" dirty="0"/>
              <a:t>sur nombre de lignes </a:t>
            </a:r>
          </a:p>
          <a:p>
            <a:pPr lvl="0"/>
            <a:r>
              <a:rPr lang="fr-FR" dirty="0"/>
              <a:t>souhaité</a:t>
            </a:r>
          </a:p>
        </p:txBody>
      </p:sp>
      <p:sp>
        <p:nvSpPr>
          <p:cNvPr id="24" name="Espace réservé du texte 20">
            <a:extLst>
              <a:ext uri="{FF2B5EF4-FFF2-40B4-BE49-F238E27FC236}">
                <a16:creationId xmlns:a16="http://schemas.microsoft.com/office/drawing/2014/main" id="{7D011DDD-F674-E04D-B4B9-F71E5E20A96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72000" y="1020593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 baseline="0">
                <a:solidFill>
                  <a:srgbClr val="E16F34"/>
                </a:solidFill>
              </a:defRPr>
            </a:lvl1pPr>
          </a:lstStyle>
          <a:p>
            <a:pPr lvl="0"/>
            <a:r>
              <a:rPr lang="fr-FR" dirty="0"/>
              <a:t>0 000</a:t>
            </a:r>
          </a:p>
        </p:txBody>
      </p:sp>
      <p:sp>
        <p:nvSpPr>
          <p:cNvPr id="25" name="Espace réservé du texte 20">
            <a:extLst>
              <a:ext uri="{FF2B5EF4-FFF2-40B4-BE49-F238E27FC236}">
                <a16:creationId xmlns:a16="http://schemas.microsoft.com/office/drawing/2014/main" id="{1C6ADE64-C22C-BD4D-A36E-265EDEB3133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72001" y="153899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  <a:p>
            <a:pPr lvl="0"/>
            <a:r>
              <a:rPr lang="fr-FR" dirty="0"/>
              <a:t>sur nombre de lignes </a:t>
            </a:r>
          </a:p>
          <a:p>
            <a:pPr lvl="0"/>
            <a:r>
              <a:rPr lang="fr-FR" dirty="0"/>
              <a:t>souhaité</a:t>
            </a:r>
          </a:p>
        </p:txBody>
      </p:sp>
      <p:sp>
        <p:nvSpPr>
          <p:cNvPr id="26" name="Espace réservé du texte 20">
            <a:extLst>
              <a:ext uri="{FF2B5EF4-FFF2-40B4-BE49-F238E27FC236}">
                <a16:creationId xmlns:a16="http://schemas.microsoft.com/office/drawing/2014/main" id="{F4E1B1C6-FE35-3F4D-8863-464C71ACE2D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021704" y="2323309"/>
            <a:ext cx="1613941" cy="401442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000" b="1" spc="0">
                <a:solidFill>
                  <a:srgbClr val="DD371A"/>
                </a:solidFill>
              </a:defRPr>
            </a:lvl1pPr>
          </a:lstStyle>
          <a:p>
            <a:pPr lvl="0"/>
            <a:r>
              <a:rPr lang="fr-FR" dirty="0"/>
              <a:t>0 000</a:t>
            </a:r>
          </a:p>
        </p:txBody>
      </p:sp>
      <p:sp>
        <p:nvSpPr>
          <p:cNvPr id="27" name="Espace réservé du texte 20">
            <a:extLst>
              <a:ext uri="{FF2B5EF4-FFF2-40B4-BE49-F238E27FC236}">
                <a16:creationId xmlns:a16="http://schemas.microsoft.com/office/drawing/2014/main" id="{7ABCB8F0-653E-D141-A479-190D260E210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021705" y="272475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  <a:p>
            <a:pPr lvl="0"/>
            <a:r>
              <a:rPr lang="fr-FR" dirty="0"/>
              <a:t>sur nombre de lignes </a:t>
            </a:r>
          </a:p>
          <a:p>
            <a:pPr lvl="0"/>
            <a:r>
              <a:rPr lang="fr-FR" dirty="0"/>
              <a:t>souhaité</a:t>
            </a:r>
          </a:p>
        </p:txBody>
      </p:sp>
      <p:sp>
        <p:nvSpPr>
          <p:cNvPr id="28" name="Espace réservé du texte 20">
            <a:extLst>
              <a:ext uri="{FF2B5EF4-FFF2-40B4-BE49-F238E27FC236}">
                <a16:creationId xmlns:a16="http://schemas.microsoft.com/office/drawing/2014/main" id="{F66633FC-7757-8649-B030-05D9272448D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55764" y="3239552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 baseline="0">
                <a:solidFill>
                  <a:srgbClr val="E16F34"/>
                </a:solidFill>
              </a:defRPr>
            </a:lvl1pPr>
          </a:lstStyle>
          <a:p>
            <a:pPr lvl="0"/>
            <a:r>
              <a:rPr lang="fr-FR" dirty="0"/>
              <a:t>0 000</a:t>
            </a:r>
          </a:p>
        </p:txBody>
      </p:sp>
      <p:sp>
        <p:nvSpPr>
          <p:cNvPr id="29" name="Espace réservé du texte 20">
            <a:extLst>
              <a:ext uri="{FF2B5EF4-FFF2-40B4-BE49-F238E27FC236}">
                <a16:creationId xmlns:a16="http://schemas.microsoft.com/office/drawing/2014/main" id="{4719A5DA-CBF9-0242-9CDA-BF64E70479C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455765" y="3757950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  <a:p>
            <a:pPr lvl="0"/>
            <a:r>
              <a:rPr lang="fr-FR" dirty="0"/>
              <a:t>sur nombre de lignes </a:t>
            </a:r>
          </a:p>
          <a:p>
            <a:pPr lvl="0"/>
            <a:r>
              <a:rPr lang="fr-FR" dirty="0"/>
              <a:t>souhaité</a:t>
            </a:r>
          </a:p>
        </p:txBody>
      </p:sp>
      <p:sp>
        <p:nvSpPr>
          <p:cNvPr id="30" name="Espace réservé du texte 20">
            <a:extLst>
              <a:ext uri="{FF2B5EF4-FFF2-40B4-BE49-F238E27FC236}">
                <a16:creationId xmlns:a16="http://schemas.microsoft.com/office/drawing/2014/main" id="{C0FC2DF1-14A5-944F-9BCA-1565C5C0AA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117298" y="3471952"/>
            <a:ext cx="1613941" cy="635353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3600" b="1" spc="-150">
                <a:solidFill>
                  <a:srgbClr val="936037"/>
                </a:solidFill>
              </a:defRPr>
            </a:lvl1pPr>
          </a:lstStyle>
          <a:p>
            <a:pPr lvl="0"/>
            <a:r>
              <a:rPr lang="fr-FR" dirty="0"/>
              <a:t>0 000</a:t>
            </a:r>
          </a:p>
        </p:txBody>
      </p:sp>
      <p:sp>
        <p:nvSpPr>
          <p:cNvPr id="31" name="Espace réservé du texte 20">
            <a:extLst>
              <a:ext uri="{FF2B5EF4-FFF2-40B4-BE49-F238E27FC236}">
                <a16:creationId xmlns:a16="http://schemas.microsoft.com/office/drawing/2014/main" id="{6B5B4FBA-FA9A-7643-9DC5-B356C6A91F8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117298" y="4107305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  <a:p>
            <a:pPr lvl="0"/>
            <a:r>
              <a:rPr lang="fr-FR" dirty="0"/>
              <a:t>sur nombre de lignes </a:t>
            </a:r>
          </a:p>
          <a:p>
            <a:pPr lvl="0"/>
            <a:r>
              <a:rPr lang="fr-FR" dirty="0"/>
              <a:t>souhaité</a:t>
            </a:r>
          </a:p>
        </p:txBody>
      </p:sp>
      <p:pic>
        <p:nvPicPr>
          <p:cNvPr id="32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99296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 userDrawn="1">
          <p15:clr>
            <a:srgbClr val="FBAE40"/>
          </p15:clr>
        </p15:guide>
        <p15:guide id="9" orient="horz" pos="2836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hotos V + légen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ECFE-0483-BE4B-A4DE-D46D28BD729B}" type="datetime3">
              <a:rPr lang="fr-FR" smtClean="0"/>
              <a:t>10.05.21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16" name="Espace réservé du texte 22">
            <a:extLst>
              <a:ext uri="{FF2B5EF4-FFF2-40B4-BE49-F238E27FC236}">
                <a16:creationId xmlns:a16="http://schemas.microsoft.com/office/drawing/2014/main" id="{4E76D514-8826-594C-8203-878B45423F6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40843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 baseline="0" smtClean="0">
                <a:solidFill>
                  <a:schemeClr val="tx1"/>
                </a:solidFill>
                <a:effectLst/>
              </a:defRPr>
            </a:lvl1pPr>
            <a:lvl2pPr marL="685800" indent="-228600">
              <a:buClr>
                <a:schemeClr val="accent4"/>
              </a:buClr>
              <a:buFont typeface="Wingdings" pitchFamily="2" charset="2"/>
              <a:buChar char="§"/>
              <a:defRPr sz="1350" baseline="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 kern="120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fr-FR" dirty="0"/>
              <a:t>Légende photo</a:t>
            </a:r>
          </a:p>
        </p:txBody>
      </p:sp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503CCB31-A1A6-4044-81B7-1A5E0FEC754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408432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ci-dessous pour insérer une image</a:t>
            </a:r>
          </a:p>
        </p:txBody>
      </p:sp>
      <p:sp>
        <p:nvSpPr>
          <p:cNvPr id="20" name="Espace réservé du texte 22">
            <a:extLst>
              <a:ext uri="{FF2B5EF4-FFF2-40B4-BE49-F238E27FC236}">
                <a16:creationId xmlns:a16="http://schemas.microsoft.com/office/drawing/2014/main" id="{7920534A-7F39-6E49-9C14-E72F5DE616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8746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 baseline="0" smtClean="0">
                <a:solidFill>
                  <a:schemeClr val="tx1"/>
                </a:solidFill>
                <a:effectLst/>
              </a:defRPr>
            </a:lvl1pPr>
            <a:lvl2pPr marL="685800" indent="-228600">
              <a:buClr>
                <a:schemeClr val="accent4"/>
              </a:buClr>
              <a:buFont typeface="Wingdings" pitchFamily="2" charset="2"/>
              <a:buChar char="§"/>
              <a:defRPr sz="1350" baseline="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 kern="120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fr-FR" dirty="0"/>
              <a:t>Légende photo</a:t>
            </a:r>
          </a:p>
        </p:txBody>
      </p:sp>
      <p:sp>
        <p:nvSpPr>
          <p:cNvPr id="21" name="Espace réservé pour une image  5">
            <a:extLst>
              <a:ext uri="{FF2B5EF4-FFF2-40B4-BE49-F238E27FC236}">
                <a16:creationId xmlns:a16="http://schemas.microsoft.com/office/drawing/2014/main" id="{66739F86-0D54-0D4C-BF12-B731051C1FD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3658745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ci-dessous pour insérer une image</a:t>
            </a:r>
          </a:p>
        </p:txBody>
      </p:sp>
      <p:sp>
        <p:nvSpPr>
          <p:cNvPr id="22" name="Espace réservé du texte 22">
            <a:extLst>
              <a:ext uri="{FF2B5EF4-FFF2-40B4-BE49-F238E27FC236}">
                <a16:creationId xmlns:a16="http://schemas.microsoft.com/office/drawing/2014/main" id="{A25A47A4-135A-154B-B441-C68AF69F3A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89556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 baseline="0" smtClean="0">
                <a:solidFill>
                  <a:schemeClr val="tx1"/>
                </a:solidFill>
                <a:effectLst/>
              </a:defRPr>
            </a:lvl1pPr>
            <a:lvl2pPr marL="685800" indent="-228600">
              <a:buClr>
                <a:schemeClr val="accent4"/>
              </a:buClr>
              <a:buFont typeface="Wingdings" pitchFamily="2" charset="2"/>
              <a:buChar char="§"/>
              <a:defRPr sz="1350" baseline="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 kern="120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fr-FR" dirty="0"/>
              <a:t>Légende photo</a:t>
            </a:r>
          </a:p>
        </p:txBody>
      </p:sp>
      <p:sp>
        <p:nvSpPr>
          <p:cNvPr id="23" name="Espace réservé pour une image  5">
            <a:extLst>
              <a:ext uri="{FF2B5EF4-FFF2-40B4-BE49-F238E27FC236}">
                <a16:creationId xmlns:a16="http://schemas.microsoft.com/office/drawing/2014/main" id="{C353F987-D521-1240-9FB0-8E49BF75E1DC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895562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ci-dessous pour insérer une image</a:t>
            </a:r>
          </a:p>
        </p:txBody>
      </p:sp>
      <p:pic>
        <p:nvPicPr>
          <p:cNvPr id="17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5177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 userDrawn="1">
          <p15:clr>
            <a:srgbClr val="FBAE40"/>
          </p15:clr>
        </p15:guide>
        <p15:guide id="9" orient="horz" pos="2836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hotos H + 3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BFEE-AE2E-1842-AAA1-D3D4F4AA1A4A}" type="datetime3">
              <a:rPr lang="fr-FR" smtClean="0"/>
              <a:t>10.05.21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17" name="Espace réservé pour une image  5">
            <a:extLst>
              <a:ext uri="{FF2B5EF4-FFF2-40B4-BE49-F238E27FC236}">
                <a16:creationId xmlns:a16="http://schemas.microsoft.com/office/drawing/2014/main" id="{BB57DFD9-683F-AF43-90E8-60EDB6B7294F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12000" y="1074738"/>
            <a:ext cx="2416662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ci-dessous pour insérer une image</a:t>
            </a:r>
          </a:p>
        </p:txBody>
      </p:sp>
      <p:sp>
        <p:nvSpPr>
          <p:cNvPr id="26" name="Espace réservé pour une image  5">
            <a:extLst>
              <a:ext uri="{FF2B5EF4-FFF2-40B4-BE49-F238E27FC236}">
                <a16:creationId xmlns:a16="http://schemas.microsoft.com/office/drawing/2014/main" id="{1796744E-1464-BD4A-AFAB-E2A3429EE6A9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287182" y="1074738"/>
            <a:ext cx="2416662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ci-dessous pour insérer une image</a:t>
            </a:r>
          </a:p>
        </p:txBody>
      </p:sp>
      <p:sp>
        <p:nvSpPr>
          <p:cNvPr id="27" name="Espace réservé pour une image  5">
            <a:extLst>
              <a:ext uri="{FF2B5EF4-FFF2-40B4-BE49-F238E27FC236}">
                <a16:creationId xmlns:a16="http://schemas.microsoft.com/office/drawing/2014/main" id="{4EF5FEEC-A81F-434E-ABF5-18938384A188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5962163" y="1074738"/>
            <a:ext cx="2416662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ci-dessous pour insérer une image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C05A0749-F139-034E-93F4-B5F210CC17D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8014" y="2782603"/>
            <a:ext cx="2416662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N°1 sur une ligne</a:t>
            </a:r>
          </a:p>
        </p:txBody>
      </p:sp>
      <p:sp>
        <p:nvSpPr>
          <p:cNvPr id="35" name="Espace réservé du texte 34">
            <a:extLst>
              <a:ext uri="{FF2B5EF4-FFF2-40B4-BE49-F238E27FC236}">
                <a16:creationId xmlns:a16="http://schemas.microsoft.com/office/drawing/2014/main" id="{15AE467E-A339-C849-BB7F-6E26A79641A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0801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/>
            <a:r>
              <a:rPr lang="fr-FR" dirty="0"/>
              <a:t>Insérez du texte sur le nombre de lignes souhaité</a:t>
            </a:r>
          </a:p>
        </p:txBody>
      </p:sp>
      <p:sp>
        <p:nvSpPr>
          <p:cNvPr id="36" name="Espace réservé du texte 14">
            <a:extLst>
              <a:ext uri="{FF2B5EF4-FFF2-40B4-BE49-F238E27FC236}">
                <a16:creationId xmlns:a16="http://schemas.microsoft.com/office/drawing/2014/main" id="{87F66423-B4ED-9445-90F2-50773D5B6DF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287182" y="2782603"/>
            <a:ext cx="2416662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N°2 sur une ligne</a:t>
            </a:r>
          </a:p>
        </p:txBody>
      </p:sp>
      <p:sp>
        <p:nvSpPr>
          <p:cNvPr id="37" name="Espace réservé du texte 34">
            <a:extLst>
              <a:ext uri="{FF2B5EF4-FFF2-40B4-BE49-F238E27FC236}">
                <a16:creationId xmlns:a16="http://schemas.microsoft.com/office/drawing/2014/main" id="{58DAF75E-30C0-A444-9C49-63490540712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287182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/>
            <a:r>
              <a:rPr lang="fr-FR" dirty="0"/>
              <a:t>Insérez du texte sur le nombre de lignes souhaité</a:t>
            </a:r>
          </a:p>
        </p:txBody>
      </p:sp>
      <p:sp>
        <p:nvSpPr>
          <p:cNvPr id="38" name="Espace réservé du texte 14">
            <a:extLst>
              <a:ext uri="{FF2B5EF4-FFF2-40B4-BE49-F238E27FC236}">
                <a16:creationId xmlns:a16="http://schemas.microsoft.com/office/drawing/2014/main" id="{E57EA442-BBA4-5D41-9762-CCACB4500BE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962163" y="2782603"/>
            <a:ext cx="2416662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N°3 sur une ligne</a:t>
            </a:r>
          </a:p>
        </p:txBody>
      </p:sp>
      <p:sp>
        <p:nvSpPr>
          <p:cNvPr id="39" name="Espace réservé du texte 34">
            <a:extLst>
              <a:ext uri="{FF2B5EF4-FFF2-40B4-BE49-F238E27FC236}">
                <a16:creationId xmlns:a16="http://schemas.microsoft.com/office/drawing/2014/main" id="{6ECD34DE-7A29-8945-9EE6-DCEBB7BBB71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96216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/>
            <a:r>
              <a:rPr lang="fr-FR" dirty="0"/>
              <a:t>Insérez du texte sur le nombre de lignes souhaité</a:t>
            </a:r>
          </a:p>
        </p:txBody>
      </p:sp>
      <p:pic>
        <p:nvPicPr>
          <p:cNvPr id="19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08329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 userDrawn="1">
          <p15:clr>
            <a:srgbClr val="FBAE40"/>
          </p15:clr>
        </p15:guide>
        <p15:guide id="9" orient="horz" pos="283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61557D14-AEB6-AB44-9445-F8650BDFFFD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centrale pour insérer une image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859E-96FF-1D48-93F4-993BE9FE3962}" type="datetime3">
              <a:rPr lang="fr-FR" smtClean="0"/>
              <a:t>10.05.21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Sous-titre 2">
            <a:extLst>
              <a:ext uri="{FF2B5EF4-FFF2-40B4-BE49-F238E27FC236}">
                <a16:creationId xmlns:a16="http://schemas.microsoft.com/office/drawing/2014/main" id="{F572CDFC-FD93-9A48-8D8A-AF009C0D5CD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88270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r>
              <a:rPr lang="fr-FR" dirty="0"/>
              <a:t>Page intercalaire avec titre sur 2 lignes maximum</a:t>
            </a:r>
          </a:p>
        </p:txBody>
      </p:sp>
      <p:sp>
        <p:nvSpPr>
          <p:cNvPr id="10" name="Espace réservé du texte 8">
            <a:extLst>
              <a:ext uri="{FF2B5EF4-FFF2-40B4-BE49-F238E27FC236}">
                <a16:creationId xmlns:a16="http://schemas.microsoft.com/office/drawing/2014/main" id="{031E5602-B3CE-5149-ABDF-CC12D6B66A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16707" y="4007907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/>
            <a:r>
              <a:rPr lang="fr-FR" dirty="0"/>
              <a:t>Sous titre</a:t>
            </a:r>
          </a:p>
        </p:txBody>
      </p:sp>
      <p:pic>
        <p:nvPicPr>
          <p:cNvPr id="8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B09E6013-C463-48E9-99C8-E96035C872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 rot="12270882">
            <a:off x="7734145" y="411163"/>
            <a:ext cx="1800000" cy="1800000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4008967"/>
            <a:ext cx="4571999" cy="358775"/>
          </a:xfrm>
          <a:prstGeom prst="rect">
            <a:avLst/>
          </a:prstGeom>
          <a:solidFill>
            <a:srgbClr val="4195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56989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4" pos="5261" userDrawn="1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2981" userDrawn="1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1620" userDrawn="1">
          <p15:clr>
            <a:srgbClr val="FBAE40"/>
          </p15:clr>
        </p15:guide>
        <p15:guide id="9" pos="2880" userDrawn="1">
          <p15:clr>
            <a:srgbClr val="FBAE40"/>
          </p15:clr>
        </p15:guide>
        <p15:guide id="10" orient="horz" pos="259" userDrawn="1">
          <p15:clr>
            <a:srgbClr val="FBAE40"/>
          </p15:clr>
        </p15:guide>
        <p15:guide id="11" orient="horz" pos="2527" userDrawn="1">
          <p15:clr>
            <a:srgbClr val="FBAE40"/>
          </p15:clr>
        </p15:guide>
        <p15:guide id="12" orient="horz" pos="2754" userDrawn="1">
          <p15:clr>
            <a:srgbClr val="FBAE40"/>
          </p15:clr>
        </p15:guide>
        <p15:guide id="13" pos="3334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hotos H + légen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BFEE-AE2E-1842-AAA1-D3D4F4AA1A4A}" type="datetime3">
              <a:rPr lang="fr-FR" smtClean="0"/>
              <a:t>10.05.21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16" name="Espace réservé du texte 22">
            <a:extLst>
              <a:ext uri="{FF2B5EF4-FFF2-40B4-BE49-F238E27FC236}">
                <a16:creationId xmlns:a16="http://schemas.microsoft.com/office/drawing/2014/main" id="{4E76D514-8826-594C-8203-878B45423F6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00" y="4063875"/>
            <a:ext cx="4249244" cy="438275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 baseline="0" smtClean="0">
                <a:solidFill>
                  <a:schemeClr val="tx1"/>
                </a:solidFill>
                <a:effectLst/>
              </a:defRPr>
            </a:lvl1pPr>
            <a:lvl2pPr marL="685800" indent="-228600">
              <a:buClr>
                <a:schemeClr val="accent4"/>
              </a:buClr>
              <a:buFont typeface="Wingdings" pitchFamily="2" charset="2"/>
              <a:buChar char="§"/>
              <a:defRPr sz="1350" baseline="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 panose="020B0604020202020204" pitchFamily="34" charset="0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 pitchFamily="2" charset="2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 kern="120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fr-FR" dirty="0"/>
              <a:t>Légende pour les 3 photos</a:t>
            </a:r>
          </a:p>
        </p:txBody>
      </p:sp>
      <p:sp>
        <p:nvSpPr>
          <p:cNvPr id="17" name="Espace réservé pour une image  5">
            <a:extLst>
              <a:ext uri="{FF2B5EF4-FFF2-40B4-BE49-F238E27FC236}">
                <a16:creationId xmlns:a16="http://schemas.microsoft.com/office/drawing/2014/main" id="{BB57DFD9-683F-AF43-90E8-60EDB6B7294F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12000" y="1074737"/>
            <a:ext cx="4249244" cy="28328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684000" rIns="936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ci-dessous pour insérer une image</a:t>
            </a:r>
          </a:p>
        </p:txBody>
      </p:sp>
      <p:sp>
        <p:nvSpPr>
          <p:cNvPr id="26" name="Espace réservé pour une image  5">
            <a:extLst>
              <a:ext uri="{FF2B5EF4-FFF2-40B4-BE49-F238E27FC236}">
                <a16:creationId xmlns:a16="http://schemas.microsoft.com/office/drawing/2014/main" id="{1796744E-1464-BD4A-AFAB-E2A3429EE6A9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271554" y="334381"/>
            <a:ext cx="3107270" cy="20715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96000" tIns="360000" rIns="396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ci-dessous pour insérer une image</a:t>
            </a:r>
          </a:p>
        </p:txBody>
      </p:sp>
      <p:sp>
        <p:nvSpPr>
          <p:cNvPr id="15" name="Espace réservé pour une image  5">
            <a:extLst>
              <a:ext uri="{FF2B5EF4-FFF2-40B4-BE49-F238E27FC236}">
                <a16:creationId xmlns:a16="http://schemas.microsoft.com/office/drawing/2014/main" id="{FFB24C2D-6551-2749-9149-1A8FE5183989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5271554" y="2837462"/>
            <a:ext cx="2523072" cy="168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ci-dessous pour insérer une image</a:t>
            </a:r>
          </a:p>
        </p:txBody>
      </p:sp>
      <p:pic>
        <p:nvPicPr>
          <p:cNvPr id="18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79155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 userDrawn="1">
          <p15:clr>
            <a:srgbClr val="FBAE40"/>
          </p15:clr>
        </p15:guide>
        <p15:guide id="9" orient="horz" pos="2836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BFEE-AE2E-1842-AAA1-D3D4F4AA1A4A}" type="datetime3">
              <a:rPr lang="fr-FR" smtClean="0"/>
              <a:t>10.05.21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BF4E342-38BE-4143-9228-A4DD42A3122E}"/>
              </a:ext>
            </a:extLst>
          </p:cNvPr>
          <p:cNvSpPr txBox="1"/>
          <p:nvPr userDrawn="1"/>
        </p:nvSpPr>
        <p:spPr>
          <a:xfrm>
            <a:off x="608013" y="4327161"/>
            <a:ext cx="385405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350" b="1" spc="0" baseline="0" noProof="0" dirty="0">
                <a:solidFill>
                  <a:srgbClr val="936037"/>
                </a:solidFill>
              </a:rPr>
              <a:t>www.siteterraformaàvenir.fr</a:t>
            </a:r>
          </a:p>
        </p:txBody>
      </p:sp>
      <p:sp>
        <p:nvSpPr>
          <p:cNvPr id="7" name="Espace réservé du texte 22">
            <a:extLst>
              <a:ext uri="{FF2B5EF4-FFF2-40B4-BE49-F238E27FC236}">
                <a16:creationId xmlns:a16="http://schemas.microsoft.com/office/drawing/2014/main" id="{B866EDA9-925E-7048-A118-E6789B2AF4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8014" y="651933"/>
            <a:ext cx="4421186" cy="336558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sz="1600" b="1" i="0" baseline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 pitchFamily="2" charset="2"/>
              <a:buChar char="§"/>
              <a:defRPr sz="1350" baseline="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 panose="020B0604020202020204" pitchFamily="34" charset="0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 pitchFamily="2" charset="2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</a:pPr>
            <a:r>
              <a:rPr lang="fr-FR" dirty="0"/>
              <a:t>Remerciements, crédits photos, contacts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8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536154" y="384044"/>
            <a:ext cx="2719435" cy="3222214"/>
          </a:xfrm>
          <a:prstGeom prst="rect">
            <a:avLst/>
          </a:prstGeom>
          <a:ln>
            <a:noFill/>
          </a:ln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902" y="3914892"/>
            <a:ext cx="584439" cy="58443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2944" y="4074674"/>
            <a:ext cx="1250354" cy="27507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397" y="3961424"/>
            <a:ext cx="1235487" cy="49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3016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18" userDrawn="1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>
          <p15:clr>
            <a:srgbClr val="FBAE40"/>
          </p15:clr>
        </p15:guide>
        <p15:guide id="9" orient="horz" pos="28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cations techniqu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BFEE-AE2E-1842-AAA1-D3D4F4AA1A4A}" type="datetime3">
              <a:rPr lang="fr-FR" smtClean="0"/>
              <a:t>10.05.21</a:t>
            </a:fld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2585263-4DCD-B141-9187-11265449EF56}"/>
              </a:ext>
            </a:extLst>
          </p:cNvPr>
          <p:cNvSpPr txBox="1"/>
          <p:nvPr userDrawn="1"/>
        </p:nvSpPr>
        <p:spPr>
          <a:xfrm>
            <a:off x="608013" y="649288"/>
            <a:ext cx="7770812" cy="3852862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/>
            <a:r>
              <a:rPr lang="fr-FR" sz="1400" dirty="0"/>
              <a:t>Pour commencer à créer votre présentation, </a:t>
            </a:r>
          </a:p>
          <a:p>
            <a:pPr algn="ctr"/>
            <a:r>
              <a:rPr lang="fr-FR" sz="1400" dirty="0"/>
              <a:t>rendez vous dans le menu </a:t>
            </a:r>
          </a:p>
          <a:p>
            <a:pPr algn="ctr"/>
            <a:r>
              <a:rPr lang="fr-FR" sz="1400" dirty="0"/>
              <a:t>Affichage &gt; Masque &gt; Masque des diapositives</a:t>
            </a:r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Allez sur le premier masque blanc, renseignez le </a:t>
            </a:r>
          </a:p>
          <a:p>
            <a:pPr algn="ctr"/>
            <a:r>
              <a:rPr lang="fr-FR" sz="1400" dirty="0"/>
              <a:t>TITRE DE VOTRE PRÉSENTATION </a:t>
            </a:r>
          </a:p>
          <a:p>
            <a:pPr algn="ctr"/>
            <a:r>
              <a:rPr lang="fr-FR" sz="1400" dirty="0"/>
              <a:t>en bas de page, puis fermez le mode masque.</a:t>
            </a:r>
          </a:p>
          <a:p>
            <a:pPr algn="ctr"/>
            <a:r>
              <a:rPr lang="fr-FR" sz="1400" dirty="0"/>
              <a:t>____</a:t>
            </a:r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Si vous souhaitez ne rien inscrire dans une zone de texte réservé, </a:t>
            </a:r>
          </a:p>
          <a:p>
            <a:pPr algn="ctr"/>
            <a:r>
              <a:rPr lang="fr-FR" sz="1400" dirty="0"/>
              <a:t>tapez un espace pour faire disparaître le texte du masque.</a:t>
            </a:r>
          </a:p>
          <a:p>
            <a:pPr algn="ctr"/>
            <a:r>
              <a:rPr lang="fr-FR" sz="1400" dirty="0"/>
              <a:t>____</a:t>
            </a:r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Les photos des diapositives « Titre de présentation photo » et « Intercalaire photo » </a:t>
            </a:r>
          </a:p>
          <a:p>
            <a:pPr algn="ctr"/>
            <a:r>
              <a:rPr lang="fr-FR" sz="1400" dirty="0"/>
              <a:t>peuvent être remplacées par les vôtres. </a:t>
            </a:r>
          </a:p>
          <a:p>
            <a:pPr algn="ctr"/>
            <a:r>
              <a:rPr lang="fr-FR" sz="1400" dirty="0"/>
              <a:t>Pour cela, utilisez le masque « Titre de présentation vierge » et « Intercalaire photo vierge », </a:t>
            </a:r>
          </a:p>
          <a:p>
            <a:pPr algn="ctr"/>
            <a:r>
              <a:rPr lang="fr-FR" sz="1400" dirty="0"/>
              <a:t>et insérez votre image dans l’emplacement gris en cliquant sur l’icône centrale.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38318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>
          <p15:clr>
            <a:srgbClr val="FBAE40"/>
          </p15:clr>
        </p15:guide>
        <p15:guide id="9" orient="horz" pos="283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61557D14-AEB6-AB44-9445-F8650BDFFFD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centrale pour insérer une image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859E-96FF-1D48-93F4-993BE9FE3962}" type="datetime3">
              <a:rPr lang="fr-FR" smtClean="0"/>
              <a:t>10.05.21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Sous-titre 2">
            <a:extLst>
              <a:ext uri="{FF2B5EF4-FFF2-40B4-BE49-F238E27FC236}">
                <a16:creationId xmlns:a16="http://schemas.microsoft.com/office/drawing/2014/main" id="{F572CDFC-FD93-9A48-8D8A-AF009C0D5CD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r>
              <a:rPr lang="fr-FR" dirty="0"/>
              <a:t>Page intercalaire avec titre sur 2 lignes maximum</a:t>
            </a:r>
          </a:p>
        </p:txBody>
      </p:sp>
      <p:sp>
        <p:nvSpPr>
          <p:cNvPr id="10" name="Espace réservé du texte 8">
            <a:extLst>
              <a:ext uri="{FF2B5EF4-FFF2-40B4-BE49-F238E27FC236}">
                <a16:creationId xmlns:a16="http://schemas.microsoft.com/office/drawing/2014/main" id="{031E5602-B3CE-5149-ABDF-CC12D6B66A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/>
            <a:r>
              <a:rPr lang="fr-FR" dirty="0"/>
              <a:t>Sous titre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4008967"/>
            <a:ext cx="4571999" cy="358775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 rot="1063927">
            <a:off x="8110075" y="436788"/>
            <a:ext cx="1283963" cy="1800000"/>
          </a:xfrm>
          <a:prstGeom prst="rect">
            <a:avLst/>
          </a:prstGeom>
        </p:spPr>
      </p:pic>
      <p:pic>
        <p:nvPicPr>
          <p:cNvPr id="16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67028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4" pos="5261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2981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1620">
          <p15:clr>
            <a:srgbClr val="FBAE40"/>
          </p15:clr>
        </p15:guide>
        <p15:guide id="9" pos="2880">
          <p15:clr>
            <a:srgbClr val="FBAE40"/>
          </p15:clr>
        </p15:guide>
        <p15:guide id="10" orient="horz" pos="259">
          <p15:clr>
            <a:srgbClr val="FBAE40"/>
          </p15:clr>
        </p15:guide>
        <p15:guide id="11" orient="horz" pos="2527">
          <p15:clr>
            <a:srgbClr val="FBAE40"/>
          </p15:clr>
        </p15:guide>
        <p15:guide id="12" orient="horz" pos="2754">
          <p15:clr>
            <a:srgbClr val="FBAE40"/>
          </p15:clr>
        </p15:guide>
        <p15:guide id="13" pos="33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8001112" y="356188"/>
            <a:ext cx="1800000" cy="1800000"/>
          </a:xfrm>
          <a:prstGeom prst="rect">
            <a:avLst/>
          </a:prstGeom>
        </p:spPr>
      </p:pic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61557D14-AEB6-AB44-9445-F8650BDFFFD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centrale pour insérer une image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859E-96FF-1D48-93F4-993BE9FE3962}" type="datetime3">
              <a:rPr lang="fr-FR" smtClean="0"/>
              <a:t>10.05.21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Sous-titre 2">
            <a:extLst>
              <a:ext uri="{FF2B5EF4-FFF2-40B4-BE49-F238E27FC236}">
                <a16:creationId xmlns:a16="http://schemas.microsoft.com/office/drawing/2014/main" id="{F572CDFC-FD93-9A48-8D8A-AF009C0D5CD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r>
              <a:rPr lang="fr-FR" dirty="0"/>
              <a:t>Page intercalaire avec titre sur 2 lignes maximum</a:t>
            </a:r>
          </a:p>
        </p:txBody>
      </p:sp>
      <p:sp>
        <p:nvSpPr>
          <p:cNvPr id="10" name="Espace réservé du texte 8">
            <a:extLst>
              <a:ext uri="{FF2B5EF4-FFF2-40B4-BE49-F238E27FC236}">
                <a16:creationId xmlns:a16="http://schemas.microsoft.com/office/drawing/2014/main" id="{031E5602-B3CE-5149-ABDF-CC12D6B66A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/>
            <a:r>
              <a:rPr lang="fr-FR" dirty="0"/>
              <a:t>Sous titre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4008967"/>
            <a:ext cx="4571999" cy="358775"/>
          </a:xfrm>
          <a:prstGeom prst="rect">
            <a:avLst/>
          </a:prstGeom>
          <a:solidFill>
            <a:srgbClr val="DD37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56462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4" pos="5261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2981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1620">
          <p15:clr>
            <a:srgbClr val="FBAE40"/>
          </p15:clr>
        </p15:guide>
        <p15:guide id="9" pos="2880">
          <p15:clr>
            <a:srgbClr val="FBAE40"/>
          </p15:clr>
        </p15:guide>
        <p15:guide id="10" orient="horz" pos="259">
          <p15:clr>
            <a:srgbClr val="FBAE40"/>
          </p15:clr>
        </p15:guide>
        <p15:guide id="11" orient="horz" pos="2527">
          <p15:clr>
            <a:srgbClr val="FBAE40"/>
          </p15:clr>
        </p15:guide>
        <p15:guide id="12" orient="horz" pos="2754">
          <p15:clr>
            <a:srgbClr val="FBAE40"/>
          </p15:clr>
        </p15:guide>
        <p15:guide id="13" pos="333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61557D14-AEB6-AB44-9445-F8650BDFFFD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centrale pour insérer une image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859E-96FF-1D48-93F4-993BE9FE3962}" type="datetime3">
              <a:rPr lang="fr-FR" smtClean="0"/>
              <a:t>10.05.21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Sous-titre 2">
            <a:extLst>
              <a:ext uri="{FF2B5EF4-FFF2-40B4-BE49-F238E27FC236}">
                <a16:creationId xmlns:a16="http://schemas.microsoft.com/office/drawing/2014/main" id="{F572CDFC-FD93-9A48-8D8A-AF009C0D5CD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r>
              <a:rPr lang="fr-FR" dirty="0"/>
              <a:t>Page intercalaire avec titre sur 2 lignes maximum</a:t>
            </a:r>
          </a:p>
        </p:txBody>
      </p:sp>
      <p:sp>
        <p:nvSpPr>
          <p:cNvPr id="10" name="Espace réservé du texte 8">
            <a:extLst>
              <a:ext uri="{FF2B5EF4-FFF2-40B4-BE49-F238E27FC236}">
                <a16:creationId xmlns:a16="http://schemas.microsoft.com/office/drawing/2014/main" id="{031E5602-B3CE-5149-ABDF-CC12D6B66A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/>
            <a:r>
              <a:rPr lang="fr-FR" dirty="0"/>
              <a:t>Sous titre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4011083"/>
            <a:ext cx="4571999" cy="358775"/>
          </a:xfrm>
          <a:prstGeom prst="rect">
            <a:avLst/>
          </a:prstGeom>
          <a:solidFill>
            <a:srgbClr val="E16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8122315" y="411163"/>
            <a:ext cx="1241856" cy="2160000"/>
          </a:xfrm>
          <a:prstGeom prst="rect">
            <a:avLst/>
          </a:prstGeom>
        </p:spPr>
      </p:pic>
      <p:pic>
        <p:nvPicPr>
          <p:cNvPr id="14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92573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4" pos="5261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2981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1620">
          <p15:clr>
            <a:srgbClr val="FBAE40"/>
          </p15:clr>
        </p15:guide>
        <p15:guide id="9" pos="2880">
          <p15:clr>
            <a:srgbClr val="FBAE40"/>
          </p15:clr>
        </p15:guide>
        <p15:guide id="10" orient="horz" pos="259">
          <p15:clr>
            <a:srgbClr val="FBAE40"/>
          </p15:clr>
        </p15:guide>
        <p15:guide id="11" orient="horz" pos="2527">
          <p15:clr>
            <a:srgbClr val="FBAE40"/>
          </p15:clr>
        </p15:guide>
        <p15:guide id="12" orient="horz" pos="2754">
          <p15:clr>
            <a:srgbClr val="FBAE40"/>
          </p15:clr>
        </p15:guide>
        <p15:guide id="13" pos="333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61557D14-AEB6-AB44-9445-F8650BDFFFD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lang="fr-FR" sz="1350" b="0" i="1" kern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lang="fr-FR" dirty="0"/>
              <a:t>Cliquez sur l’icône centrale pour insérer une image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859E-96FF-1D48-93F4-993BE9FE3962}" type="datetime3">
              <a:rPr lang="fr-FR" smtClean="0"/>
              <a:t>10.05.21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Sous-titre 2">
            <a:extLst>
              <a:ext uri="{FF2B5EF4-FFF2-40B4-BE49-F238E27FC236}">
                <a16:creationId xmlns:a16="http://schemas.microsoft.com/office/drawing/2014/main" id="{F572CDFC-FD93-9A48-8D8A-AF009C0D5CD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r>
              <a:rPr lang="fr-FR" dirty="0"/>
              <a:t>Page intercalaire avec titre sur 2 lignes maximum</a:t>
            </a:r>
          </a:p>
        </p:txBody>
      </p:sp>
      <p:sp>
        <p:nvSpPr>
          <p:cNvPr id="10" name="Espace réservé du texte 8">
            <a:extLst>
              <a:ext uri="{FF2B5EF4-FFF2-40B4-BE49-F238E27FC236}">
                <a16:creationId xmlns:a16="http://schemas.microsoft.com/office/drawing/2014/main" id="{031E5602-B3CE-5149-ABDF-CC12D6B66A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/>
            <a:r>
              <a:rPr lang="fr-FR" dirty="0"/>
              <a:t>Sous titre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4008967"/>
            <a:ext cx="4571999" cy="358775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999" y="620379"/>
            <a:ext cx="1120001" cy="7200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998" y="620379"/>
            <a:ext cx="1120001" cy="720000"/>
          </a:xfrm>
          <a:prstGeom prst="rect">
            <a:avLst/>
          </a:prstGeom>
        </p:spPr>
      </p:pic>
      <p:pic>
        <p:nvPicPr>
          <p:cNvPr id="16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36668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4" pos="5261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2981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1620">
          <p15:clr>
            <a:srgbClr val="FBAE40"/>
          </p15:clr>
        </p15:guide>
        <p15:guide id="9" pos="2880">
          <p15:clr>
            <a:srgbClr val="FBAE40"/>
          </p15:clr>
        </p15:guide>
        <p15:guide id="10" orient="horz" pos="259">
          <p15:clr>
            <a:srgbClr val="FBAE40"/>
          </p15:clr>
        </p15:guide>
        <p15:guide id="11" orient="horz" pos="2527">
          <p15:clr>
            <a:srgbClr val="FBAE40"/>
          </p15:clr>
        </p15:guide>
        <p15:guide id="12" orient="horz" pos="2754">
          <p15:clr>
            <a:srgbClr val="FBAE40"/>
          </p15:clr>
        </p15:guide>
        <p15:guide id="13" pos="333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1 chiff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1204-2AEA-E444-9A99-D02961C25721}" type="datetime3">
              <a:rPr lang="fr-FR" smtClean="0"/>
              <a:t>10.05.21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8242481-6315-B04C-9470-F8767E58387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40512" y="1401989"/>
            <a:ext cx="1958975" cy="558800"/>
          </a:xfrm>
          <a:prstGeom prst="rect">
            <a:avLst/>
          </a:prstGeom>
        </p:spPr>
        <p:txBody>
          <a:bodyPr lIns="72000" tIns="0" rIns="0" bIns="0" anchor="b" anchorCtr="0"/>
          <a:lstStyle>
            <a:lvl1pPr marL="3175" indent="0" algn="l" defTabSz="914400" rtl="0" eaLnBrk="1" latinLnBrk="0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2250" b="1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Texte/Chiffre</a:t>
            </a:r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039648D8-0ADA-034B-89D9-C0A0E8210F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40512" y="1960789"/>
            <a:ext cx="2303488" cy="539736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360000" bIns="10800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11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Message sur le nombre de lignes souhaité</a:t>
            </a:r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B866EDA9-925E-7048-A118-E6789B2AF4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8014" y="1080000"/>
            <a:ext cx="5513512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sz="1600" b="1" i="0" baseline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 pitchFamily="2" charset="2"/>
              <a:buChar char="§"/>
              <a:defRPr sz="1350" baseline="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 panose="020B0604020202020204" pitchFamily="34" charset="0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 pitchFamily="2" charset="2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</a:pPr>
            <a:r>
              <a:rPr lang="fr-FR" dirty="0"/>
              <a:t>Cliquez pour insérer du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12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2039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 userDrawn="1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 userDrawn="1">
          <p15:clr>
            <a:srgbClr val="FBAE40"/>
          </p15:clr>
        </p15:guide>
        <p15:guide id="9" orient="horz" pos="283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message cou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1204-2AEA-E444-9A99-D02961C25721}" type="datetime3">
              <a:rPr lang="fr-FR" smtClean="0"/>
              <a:t>10.05.21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039648D8-0ADA-034B-89D9-C0A0E8210F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97213" y="1074738"/>
            <a:ext cx="6357436" cy="3427413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lnSpc>
                <a:spcPct val="95000"/>
              </a:lnSpc>
              <a:spcBef>
                <a:spcPts val="1600"/>
              </a:spcBef>
              <a:buFontTx/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 message court</a:t>
            </a:r>
            <a:br>
              <a:rPr lang="fr-FR" dirty="0"/>
            </a:br>
            <a:r>
              <a:rPr lang="fr-FR" dirty="0" err="1"/>
              <a:t>Ovit</a:t>
            </a:r>
            <a:r>
              <a:rPr lang="fr-FR" dirty="0"/>
              <a:t> </a:t>
            </a:r>
            <a:r>
              <a:rPr lang="fr-FR" dirty="0" err="1"/>
              <a:t>moluptae</a:t>
            </a:r>
            <a:r>
              <a:rPr lang="fr-FR" dirty="0"/>
              <a:t> </a:t>
            </a:r>
            <a:r>
              <a:rPr lang="fr-FR" dirty="0" err="1"/>
              <a:t>nonemquatem</a:t>
            </a:r>
            <a:r>
              <a:rPr lang="fr-FR" dirty="0"/>
              <a:t>. Aces</a:t>
            </a:r>
          </a:p>
          <a:p>
            <a:pPr lvl="0"/>
            <a:r>
              <a:rPr lang="fr-FR" dirty="0" err="1"/>
              <a:t>ipitia</a:t>
            </a:r>
            <a:r>
              <a:rPr lang="fr-FR" dirty="0"/>
              <a:t> </a:t>
            </a:r>
            <a:r>
              <a:rPr lang="fr-FR" dirty="0" err="1"/>
              <a:t>neseque</a:t>
            </a:r>
            <a:r>
              <a:rPr lang="fr-FR" dirty="0"/>
              <a:t> </a:t>
            </a:r>
            <a:r>
              <a:rPr lang="fr-FR" dirty="0" err="1"/>
              <a:t>sinctur</a:t>
            </a:r>
            <a:r>
              <a:rPr lang="fr-FR" dirty="0"/>
              <a:t> </a:t>
            </a:r>
            <a:r>
              <a:rPr lang="fr-FR" dirty="0" err="1"/>
              <a:t>aute</a:t>
            </a:r>
            <a:r>
              <a:rPr lang="fr-FR" dirty="0"/>
              <a:t> </a:t>
            </a:r>
            <a:r>
              <a:rPr lang="fr-FR" dirty="0" err="1"/>
              <a:t>dolenih</a:t>
            </a:r>
            <a:r>
              <a:rPr lang="fr-FR" dirty="0"/>
              <a:t> </a:t>
            </a:r>
            <a:r>
              <a:rPr lang="fr-FR" dirty="0" err="1"/>
              <a:t>icillenimini</a:t>
            </a:r>
            <a:r>
              <a:rPr lang="fr-FR" dirty="0"/>
              <a:t> </a:t>
            </a:r>
            <a:r>
              <a:rPr lang="fr-FR" dirty="0" err="1"/>
              <a:t>imincitam</a:t>
            </a:r>
            <a:r>
              <a:rPr lang="fr-FR" dirty="0"/>
              <a:t>, </a:t>
            </a:r>
            <a:r>
              <a:rPr lang="fr-FR" dirty="0" err="1"/>
              <a:t>quossit</a:t>
            </a:r>
            <a:r>
              <a:rPr lang="fr-FR" dirty="0"/>
              <a:t> ut </a:t>
            </a:r>
            <a:r>
              <a:rPr lang="fr-FR" dirty="0" err="1"/>
              <a:t>aut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</a:t>
            </a:r>
            <a:r>
              <a:rPr lang="fr-FR" dirty="0" err="1"/>
              <a:t>vendipsum</a:t>
            </a:r>
            <a:r>
              <a:rPr lang="fr-FR" dirty="0"/>
              <a:t> </a:t>
            </a:r>
            <a:r>
              <a:rPr lang="fr-FR" dirty="0" err="1"/>
              <a:t>experciam</a:t>
            </a:r>
            <a:endParaRPr lang="fr-FR" dirty="0"/>
          </a:p>
        </p:txBody>
      </p:sp>
      <p:pic>
        <p:nvPicPr>
          <p:cNvPr id="12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6034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>
          <p15:clr>
            <a:srgbClr val="FBAE40"/>
          </p15:clr>
        </p15:guide>
        <p15:guide id="9" orient="horz" pos="283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sur 2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D15C4-D29C-BB4B-8D7B-EF6C8C8A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301D-BA0C-2C40-967E-F0EF1AB3C51D}" type="datetime3">
              <a:rPr lang="fr-FR" smtClean="0"/>
              <a:t>10.05.21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661E6F-6415-0848-9C89-8F92F03A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AF078B7-0789-5241-B2D4-3F7667ABFF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dirty="0"/>
              <a:t>Titre sur</a:t>
            </a:r>
            <a:br>
              <a:rPr lang="fr-FR" dirty="0"/>
            </a:br>
            <a:r>
              <a:rPr lang="fr-FR" dirty="0"/>
              <a:t>2 lignes maximum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A97BC6-46A5-F94D-951D-B2BF1559A635}"/>
              </a:ext>
            </a:extLst>
          </p:cNvPr>
          <p:cNvSpPr/>
          <p:nvPr userDrawn="1"/>
        </p:nvSpPr>
        <p:spPr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pic>
        <p:nvPicPr>
          <p:cNvPr id="12" name="Image 6">
            <a:extLst>
              <a:ext uri="{FF2B5EF4-FFF2-40B4-BE49-F238E27FC236}">
                <a16:creationId xmlns:a16="http://schemas.microsoft.com/office/drawing/2014/main" id="{E95EBE8E-DEA7-7D49-9D0D-1A2915F1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C5758F2-19F7-874A-8210-5E497A043340}"/>
              </a:ext>
            </a:extLst>
          </p:cNvPr>
          <p:cNvSpPr/>
          <p:nvPr userDrawn="1"/>
        </p:nvSpPr>
        <p:spPr bwMode="gray">
          <a:xfrm>
            <a:off x="5577140" y="4995756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Espace réservé du texte 22">
            <a:extLst>
              <a:ext uri="{FF2B5EF4-FFF2-40B4-BE49-F238E27FC236}">
                <a16:creationId xmlns:a16="http://schemas.microsoft.com/office/drawing/2014/main" id="{B866EDA9-925E-7048-A118-E6789B2AF4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8013" y="1080000"/>
            <a:ext cx="7770151" cy="3420000"/>
          </a:xfrm>
          <a:prstGeom prst="rect">
            <a:avLst/>
          </a:prstGeom>
        </p:spPr>
        <p:txBody>
          <a:bodyPr lIns="0" tIns="0" rIns="0" bIns="0" numCol="2" spcCol="54000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sz="1600" b="1" i="0" baseline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 pitchFamily="2" charset="2"/>
              <a:buChar char="§"/>
              <a:defRPr sz="1350" baseline="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 panose="020B0604020202020204" pitchFamily="34" charset="0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 pitchFamily="2" charset="2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</a:pPr>
            <a:r>
              <a:rPr lang="fr-FR" dirty="0"/>
              <a:t>Cliquez pour insérer du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4"/>
            <a:endParaRPr lang="fr-FR" dirty="0"/>
          </a:p>
          <a:p>
            <a:pPr lvl="1"/>
            <a:r>
              <a:rPr lang="fr-FR" dirty="0"/>
              <a:t>As et audit </a:t>
            </a:r>
            <a:r>
              <a:rPr lang="fr-FR" dirty="0" err="1"/>
              <a:t>acepreperis</a:t>
            </a:r>
            <a:r>
              <a:rPr lang="fr-FR" dirty="0"/>
              <a:t> </a:t>
            </a:r>
            <a:r>
              <a:rPr lang="fr-FR" dirty="0" err="1"/>
              <a:t>iusdam</a:t>
            </a:r>
            <a:r>
              <a:rPr lang="fr-FR" dirty="0"/>
              <a:t> </a:t>
            </a:r>
            <a:r>
              <a:rPr lang="fr-FR" dirty="0" err="1"/>
              <a:t>elecus</a:t>
            </a:r>
            <a:r>
              <a:rPr lang="fr-FR" dirty="0"/>
              <a:t> </a:t>
            </a:r>
            <a:r>
              <a:rPr lang="fr-FR" dirty="0" err="1"/>
              <a:t>dolorion</a:t>
            </a:r>
            <a:r>
              <a:rPr lang="fr-FR" dirty="0"/>
              <a:t> </a:t>
            </a:r>
            <a:r>
              <a:rPr lang="fr-FR" dirty="0" err="1"/>
              <a:t>erovid</a:t>
            </a:r>
            <a:r>
              <a:rPr lang="fr-FR" dirty="0"/>
              <a:t> ut </a:t>
            </a:r>
            <a:r>
              <a:rPr lang="fr-FR" dirty="0" err="1"/>
              <a:t>apistibus</a:t>
            </a:r>
            <a:r>
              <a:rPr lang="fr-FR" dirty="0"/>
              <a:t>, quo </a:t>
            </a:r>
            <a:r>
              <a:rPr lang="fr-FR" dirty="0" err="1"/>
              <a:t>invenis</a:t>
            </a:r>
            <a:r>
              <a:rPr lang="fr-FR" dirty="0"/>
              <a:t> plique </a:t>
            </a:r>
            <a:r>
              <a:rPr lang="fr-FR" dirty="0" err="1"/>
              <a:t>solorrumquid</a:t>
            </a:r>
            <a:r>
              <a:rPr lang="fr-FR" dirty="0"/>
              <a:t> </a:t>
            </a:r>
            <a:r>
              <a:rPr lang="fr-FR" dirty="0" err="1"/>
              <a:t>quam</a:t>
            </a:r>
            <a:r>
              <a:rPr lang="fr-FR" dirty="0"/>
              <a:t> </a:t>
            </a:r>
            <a:r>
              <a:rPr lang="fr-FR" dirty="0" err="1"/>
              <a:t>iur</a:t>
            </a:r>
            <a:r>
              <a:rPr lang="fr-FR" dirty="0"/>
              <a:t>, </a:t>
            </a:r>
            <a:r>
              <a:rPr lang="fr-FR" dirty="0" err="1"/>
              <a:t>sitatur</a:t>
            </a:r>
            <a:r>
              <a:rPr lang="fr-FR" dirty="0"/>
              <a:t>, </a:t>
            </a:r>
            <a:r>
              <a:rPr lang="fr-FR" dirty="0" err="1"/>
              <a:t>exeri</a:t>
            </a:r>
            <a:r>
              <a:rPr lang="fr-FR" dirty="0"/>
              <a:t> </a:t>
            </a:r>
            <a:r>
              <a:rPr lang="fr-FR" dirty="0" err="1"/>
              <a:t>quatemos</a:t>
            </a:r>
            <a:r>
              <a:rPr lang="fr-FR" dirty="0"/>
              <a:t> </a:t>
            </a:r>
            <a:r>
              <a:rPr lang="fr-FR" dirty="0" err="1"/>
              <a:t>eiuscii</a:t>
            </a:r>
            <a:r>
              <a:rPr lang="fr-FR" dirty="0"/>
              <a:t> </a:t>
            </a:r>
            <a:r>
              <a:rPr lang="fr-FR" dirty="0" err="1"/>
              <a:t>ssedio</a:t>
            </a:r>
            <a:r>
              <a:rPr lang="fr-FR" dirty="0"/>
              <a:t> </a:t>
            </a:r>
            <a:r>
              <a:rPr lang="fr-FR" dirty="0" err="1"/>
              <a:t>maximint</a:t>
            </a:r>
            <a:r>
              <a:rPr lang="fr-FR" dirty="0"/>
              <a:t> </a:t>
            </a:r>
            <a:r>
              <a:rPr lang="fr-FR" dirty="0" err="1"/>
              <a:t>autem</a:t>
            </a:r>
            <a:r>
              <a:rPr lang="fr-FR" dirty="0"/>
              <a:t> </a:t>
            </a:r>
            <a:r>
              <a:rPr lang="fr-FR" dirty="0" err="1"/>
              <a:t>haribus</a:t>
            </a:r>
            <a:r>
              <a:rPr lang="fr-FR" dirty="0"/>
              <a:t> con </a:t>
            </a:r>
            <a:r>
              <a:rPr lang="fr-FR" dirty="0" err="1"/>
              <a:t>ped</a:t>
            </a:r>
            <a:r>
              <a:rPr lang="fr-FR" dirty="0"/>
              <a:t> </a:t>
            </a:r>
            <a:r>
              <a:rPr lang="fr-FR" dirty="0" err="1"/>
              <a:t>molupicia</a:t>
            </a:r>
            <a:r>
              <a:rPr lang="fr-FR" dirty="0"/>
              <a:t>.</a:t>
            </a:r>
          </a:p>
          <a:p>
            <a:pPr lvl="1"/>
            <a:r>
              <a:rPr lang="fr-FR" dirty="0"/>
              <a:t>Sus </a:t>
            </a:r>
            <a:r>
              <a:rPr lang="fr-FR" dirty="0" err="1"/>
              <a:t>ulparum</a:t>
            </a:r>
            <a:r>
              <a:rPr lang="fr-FR" dirty="0"/>
              <a:t> </a:t>
            </a:r>
            <a:r>
              <a:rPr lang="fr-FR" dirty="0" err="1"/>
              <a:t>ser</a:t>
            </a:r>
            <a:r>
              <a:rPr lang="fr-FR" dirty="0"/>
              <a:t> plique </a:t>
            </a:r>
            <a:r>
              <a:rPr lang="fr-FR" dirty="0" err="1"/>
              <a:t>solorrumquid</a:t>
            </a:r>
            <a:r>
              <a:rPr lang="fr-FR" dirty="0"/>
              <a:t> </a:t>
            </a:r>
            <a:r>
              <a:rPr lang="fr-FR" dirty="0" err="1"/>
              <a:t>quam</a:t>
            </a:r>
            <a:r>
              <a:rPr lang="fr-FR" dirty="0"/>
              <a:t> </a:t>
            </a:r>
            <a:r>
              <a:rPr lang="fr-FR" dirty="0" err="1"/>
              <a:t>iur</a:t>
            </a:r>
            <a:r>
              <a:rPr lang="fr-FR" dirty="0"/>
              <a:t>, </a:t>
            </a:r>
            <a:r>
              <a:rPr lang="fr-FR" dirty="0" err="1"/>
              <a:t>sitatur</a:t>
            </a:r>
            <a:r>
              <a:rPr lang="fr-FR" dirty="0"/>
              <a:t>, </a:t>
            </a:r>
            <a:r>
              <a:rPr lang="fr-FR" dirty="0" err="1"/>
              <a:t>exeri</a:t>
            </a:r>
            <a:r>
              <a:rPr lang="fr-FR" dirty="0"/>
              <a:t> </a:t>
            </a:r>
            <a:r>
              <a:rPr lang="fr-FR" dirty="0" err="1"/>
              <a:t>quatemos</a:t>
            </a:r>
            <a:r>
              <a:rPr lang="fr-FR" dirty="0"/>
              <a:t> </a:t>
            </a:r>
            <a:r>
              <a:rPr lang="fr-FR" dirty="0" err="1"/>
              <a:t>eiuscii</a:t>
            </a:r>
            <a:r>
              <a:rPr lang="fr-FR" dirty="0"/>
              <a:t> </a:t>
            </a:r>
            <a:r>
              <a:rPr lang="fr-FR" dirty="0" err="1"/>
              <a:t>ssedio</a:t>
            </a:r>
            <a:r>
              <a:rPr lang="fr-FR" dirty="0"/>
              <a:t> </a:t>
            </a:r>
            <a:r>
              <a:rPr lang="fr-FR" dirty="0" err="1"/>
              <a:t>maximint</a:t>
            </a:r>
            <a:r>
              <a:rPr lang="fr-FR" dirty="0"/>
              <a:t> </a:t>
            </a:r>
            <a:r>
              <a:rPr lang="fr-FR" dirty="0" err="1"/>
              <a:t>autem</a:t>
            </a:r>
            <a:r>
              <a:rPr lang="fr-FR" dirty="0"/>
              <a:t> </a:t>
            </a:r>
            <a:r>
              <a:rPr lang="fr-FR" dirty="0" err="1"/>
              <a:t>nat</a:t>
            </a:r>
            <a:r>
              <a:rPr lang="fr-FR" dirty="0"/>
              <a:t>. Bus </a:t>
            </a:r>
            <a:r>
              <a:rPr lang="fr-FR" dirty="0" err="1"/>
              <a:t>nonse</a:t>
            </a:r>
            <a:r>
              <a:rPr lang="fr-FR" dirty="0"/>
              <a:t> </a:t>
            </a:r>
            <a:r>
              <a:rPr lang="fr-FR" dirty="0" err="1"/>
              <a:t>ommolum</a:t>
            </a:r>
            <a:r>
              <a:rPr lang="fr-FR" dirty="0"/>
              <a:t> </a:t>
            </a:r>
            <a:r>
              <a:rPr lang="fr-FR" dirty="0" err="1"/>
              <a:t>sam</a:t>
            </a:r>
            <a:r>
              <a:rPr lang="fr-FR" dirty="0"/>
              <a:t> </a:t>
            </a:r>
            <a:r>
              <a:rPr lang="fr-FR" dirty="0" err="1"/>
              <a:t>quiandae</a:t>
            </a:r>
            <a:r>
              <a:rPr lang="fr-FR" dirty="0"/>
              <a:t>. </a:t>
            </a:r>
            <a:r>
              <a:rPr lang="fr-FR" dirty="0" err="1"/>
              <a:t>Oreprat</a:t>
            </a:r>
            <a:r>
              <a:rPr lang="fr-FR" dirty="0"/>
              <a:t>.</a:t>
            </a:r>
          </a:p>
          <a:p>
            <a:pPr lvl="1"/>
            <a:endParaRPr lang="fr-FR" dirty="0"/>
          </a:p>
          <a:p>
            <a:pPr lvl="0"/>
            <a:r>
              <a:rPr lang="fr-FR" dirty="0"/>
              <a:t>Bit </a:t>
            </a:r>
            <a:r>
              <a:rPr lang="fr-FR" dirty="0" err="1"/>
              <a:t>volorro</a:t>
            </a:r>
            <a:r>
              <a:rPr lang="fr-FR" dirty="0"/>
              <a:t> </a:t>
            </a:r>
            <a:r>
              <a:rPr lang="fr-FR" dirty="0" err="1"/>
              <a:t>dem</a:t>
            </a:r>
            <a:r>
              <a:rPr lang="fr-FR" dirty="0"/>
              <a:t> quia </a:t>
            </a:r>
            <a:r>
              <a:rPr lang="fr-FR" dirty="0" err="1"/>
              <a:t>cuptatur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</a:t>
            </a:r>
            <a:r>
              <a:rPr lang="fr-FR" dirty="0" err="1"/>
              <a:t>doleceptur</a:t>
            </a:r>
            <a:r>
              <a:rPr lang="fr-FR" dirty="0"/>
              <a:t> </a:t>
            </a:r>
            <a:r>
              <a:rPr lang="fr-FR" dirty="0" err="1"/>
              <a:t>magnimporio</a:t>
            </a:r>
            <a:r>
              <a:rPr lang="fr-FR" dirty="0"/>
              <a:t> </a:t>
            </a:r>
            <a:r>
              <a:rPr lang="fr-FR" dirty="0" err="1"/>
              <a:t>conse</a:t>
            </a:r>
            <a:r>
              <a:rPr lang="fr-FR" dirty="0"/>
              <a:t> </a:t>
            </a:r>
            <a:r>
              <a:rPr lang="fr-FR" dirty="0" err="1"/>
              <a:t>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</a:t>
            </a:r>
            <a:r>
              <a:rPr lang="fr-FR" dirty="0" err="1"/>
              <a:t>earument</a:t>
            </a:r>
            <a:r>
              <a:rPr lang="fr-FR" dirty="0"/>
              <a:t> </a:t>
            </a:r>
          </a:p>
          <a:p>
            <a:pPr lvl="1"/>
            <a:r>
              <a:rPr lang="fr-FR" dirty="0" err="1"/>
              <a:t>acea</a:t>
            </a:r>
            <a:r>
              <a:rPr lang="fr-FR" dirty="0"/>
              <a:t> </a:t>
            </a:r>
            <a:r>
              <a:rPr lang="fr-FR" dirty="0" err="1"/>
              <a:t>sum</a:t>
            </a:r>
            <a:r>
              <a:rPr lang="fr-FR" dirty="0"/>
              <a:t> et, </a:t>
            </a:r>
            <a:r>
              <a:rPr lang="fr-FR" dirty="0" err="1"/>
              <a:t>ea</a:t>
            </a:r>
            <a:r>
              <a:rPr lang="fr-FR" dirty="0"/>
              <a:t> </a:t>
            </a:r>
            <a:r>
              <a:rPr lang="fr-FR" dirty="0" err="1"/>
              <a:t>dolore</a:t>
            </a:r>
            <a:r>
              <a:rPr lang="fr-FR" dirty="0"/>
              <a:t> </a:t>
            </a:r>
            <a:r>
              <a:rPr lang="fr-FR" dirty="0" err="1"/>
              <a:t>vel</a:t>
            </a:r>
            <a:r>
              <a:rPr lang="fr-FR" dirty="0"/>
              <a:t> </a:t>
            </a:r>
            <a:r>
              <a:rPr lang="fr-FR" dirty="0" err="1"/>
              <a:t>iducias</a:t>
            </a:r>
            <a:r>
              <a:rPr lang="fr-FR" dirty="0"/>
              <a:t> </a:t>
            </a:r>
            <a:r>
              <a:rPr lang="fr-FR" dirty="0" err="1"/>
              <a:t>iur</a:t>
            </a:r>
            <a:r>
              <a:rPr lang="fr-FR" dirty="0"/>
              <a:t>, ut </a:t>
            </a:r>
            <a:r>
              <a:rPr lang="fr-FR" dirty="0" err="1"/>
              <a:t>fugia</a:t>
            </a:r>
            <a:r>
              <a:rPr lang="fr-FR" dirty="0"/>
              <a:t> </a:t>
            </a:r>
            <a:r>
              <a:rPr lang="fr-FR" dirty="0" err="1"/>
              <a:t>volum</a:t>
            </a:r>
            <a:r>
              <a:rPr lang="fr-FR" dirty="0"/>
              <a:t> </a:t>
            </a:r>
            <a:r>
              <a:rPr lang="fr-FR" dirty="0" err="1"/>
              <a:t>cus</a:t>
            </a:r>
            <a:r>
              <a:rPr lang="fr-FR" dirty="0"/>
              <a:t> as ab </a:t>
            </a:r>
            <a:r>
              <a:rPr lang="fr-FR" dirty="0" err="1"/>
              <a:t>iumet</a:t>
            </a:r>
            <a:r>
              <a:rPr lang="fr-FR" dirty="0"/>
              <a:t>, </a:t>
            </a:r>
            <a:r>
              <a:rPr lang="fr-FR" dirty="0" err="1"/>
              <a:t>idunt</a:t>
            </a:r>
            <a:r>
              <a:rPr lang="fr-FR" dirty="0"/>
              <a:t> </a:t>
            </a:r>
            <a:r>
              <a:rPr lang="fr-FR" dirty="0" err="1"/>
              <a:t>voloreptas</a:t>
            </a:r>
            <a:r>
              <a:rPr lang="fr-FR" dirty="0"/>
              <a:t> </a:t>
            </a:r>
            <a:r>
              <a:rPr lang="fr-FR" dirty="0" err="1"/>
              <a:t>plam</a:t>
            </a:r>
            <a:r>
              <a:rPr lang="fr-FR" dirty="0"/>
              <a:t> que </a:t>
            </a:r>
            <a:r>
              <a:rPr lang="fr-FR" dirty="0" err="1"/>
              <a:t>ped</a:t>
            </a:r>
            <a:r>
              <a:rPr lang="fr-FR" dirty="0"/>
              <a:t> mo tem </a:t>
            </a:r>
            <a:r>
              <a:rPr lang="fr-FR" dirty="0" err="1"/>
              <a:t>reria</a:t>
            </a:r>
            <a:r>
              <a:rPr lang="fr-FR" dirty="0"/>
              <a:t> </a:t>
            </a:r>
            <a:r>
              <a:rPr lang="fr-FR" dirty="0" err="1"/>
              <a:t>vero</a:t>
            </a:r>
            <a:r>
              <a:rPr lang="fr-FR" dirty="0"/>
              <a:t> tem ut et </a:t>
            </a:r>
            <a:r>
              <a:rPr lang="fr-FR" dirty="0" err="1"/>
              <a:t>quatio</a:t>
            </a:r>
            <a:r>
              <a:rPr lang="fr-FR" dirty="0"/>
              <a:t>. Et </a:t>
            </a:r>
            <a:r>
              <a:rPr lang="fr-FR" dirty="0" err="1"/>
              <a:t>venemporepta</a:t>
            </a:r>
            <a:r>
              <a:rPr lang="fr-FR" dirty="0"/>
              <a:t> nus </a:t>
            </a:r>
            <a:r>
              <a:rPr lang="fr-FR" dirty="0" err="1"/>
              <a:t>etur</a:t>
            </a:r>
            <a:r>
              <a:rPr lang="fr-FR" dirty="0"/>
              <a:t>, cum, qui </a:t>
            </a:r>
            <a:r>
              <a:rPr lang="fr-FR" dirty="0" err="1"/>
              <a:t>sendi</a:t>
            </a:r>
            <a:r>
              <a:rPr lang="fr-FR" dirty="0"/>
              <a:t> </a:t>
            </a:r>
            <a:r>
              <a:rPr lang="fr-FR" dirty="0" err="1"/>
              <a:t>sinvelendant</a:t>
            </a:r>
            <a:r>
              <a:rPr lang="fr-FR" dirty="0"/>
              <a:t> </a:t>
            </a:r>
            <a:r>
              <a:rPr lang="fr-FR" dirty="0" err="1"/>
              <a:t>molupic</a:t>
            </a:r>
            <a:r>
              <a:rPr lang="fr-FR" dirty="0"/>
              <a:t> </a:t>
            </a:r>
            <a:r>
              <a:rPr lang="fr-FR" dirty="0" err="1"/>
              <a:t>aborem</a:t>
            </a:r>
            <a:r>
              <a:rPr lang="fr-FR" dirty="0"/>
              <a:t> </a:t>
            </a:r>
            <a:r>
              <a:rPr lang="fr-FR" dirty="0" err="1"/>
              <a:t>rentur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</a:t>
            </a:r>
            <a:r>
              <a:rPr lang="fr-FR" dirty="0" err="1"/>
              <a:t>voluptus</a:t>
            </a:r>
            <a:r>
              <a:rPr lang="fr-FR" dirty="0"/>
              <a:t> </a:t>
            </a:r>
            <a:r>
              <a:rPr lang="fr-FR" dirty="0" err="1"/>
              <a:t>sedit</a:t>
            </a:r>
            <a:r>
              <a:rPr lang="fr-FR" dirty="0"/>
              <a:t>, </a:t>
            </a:r>
            <a:r>
              <a:rPr lang="fr-FR" dirty="0" err="1"/>
              <a:t>omniatur</a:t>
            </a:r>
            <a:r>
              <a:rPr lang="fr-F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716035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5">
          <p15:clr>
            <a:srgbClr val="FBAE40"/>
          </p15:clr>
        </p15:guide>
        <p15:guide id="2" orient="horz" pos="409">
          <p15:clr>
            <a:srgbClr val="FBAE40"/>
          </p15:clr>
        </p15:guide>
        <p15:guide id="3" pos="5604">
          <p15:clr>
            <a:srgbClr val="FBAE40"/>
          </p15:clr>
        </p15:guide>
        <p15:guide id="4" pos="5278">
          <p15:clr>
            <a:srgbClr val="FBAE40"/>
          </p15:clr>
        </p15:guide>
        <p15:guide id="5" pos="4910">
          <p15:clr>
            <a:srgbClr val="FBAE40"/>
          </p15:clr>
        </p15:guide>
        <p15:guide id="6" orient="horz" pos="3080">
          <p15:clr>
            <a:srgbClr val="FBAE40"/>
          </p15:clr>
        </p15:guide>
        <p15:guide id="7" pos="383">
          <p15:clr>
            <a:srgbClr val="FBAE40"/>
          </p15:clr>
        </p15:guide>
        <p15:guide id="8" orient="horz" pos="677" userDrawn="1">
          <p15:clr>
            <a:srgbClr val="FBAE40"/>
          </p15:clr>
        </p15:guide>
        <p15:guide id="9" orient="horz" pos="283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33094F-C109-E64C-AA89-4F79B81A0C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866466" y="4807965"/>
            <a:ext cx="511698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Clr>
                <a:schemeClr val="tx2"/>
              </a:buClr>
              <a:buFontTx/>
              <a:buNone/>
              <a:defRPr sz="700" b="1" i="0">
                <a:solidFill>
                  <a:schemeClr val="tx1"/>
                </a:solidFill>
                <a:latin typeface="+mn-lt"/>
              </a:defRPr>
            </a:lvl1pPr>
          </a:lstStyle>
          <a:p>
            <a:fld id="{EDFB2E4D-4180-2742-811E-53D85AF875CD}" type="datetime3">
              <a:rPr lang="fr-FR" smtClean="0"/>
              <a:pPr/>
              <a:t>10.05.21</a:t>
            </a:fld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72AC99-4BEA-DC45-A5DD-88201DBCCC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1849" y="4807965"/>
            <a:ext cx="449263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 b="1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P </a:t>
            </a:r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8BFA4F1-504E-D244-A251-327BE54F0246}"/>
              </a:ext>
            </a:extLst>
          </p:cNvPr>
          <p:cNvSpPr txBox="1"/>
          <p:nvPr userDrawn="1"/>
        </p:nvSpPr>
        <p:spPr>
          <a:xfrm>
            <a:off x="2925974" y="4807965"/>
            <a:ext cx="4866807" cy="1523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700" b="1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REUNION COMEX</a:t>
            </a:r>
            <a:endParaRPr lang="fr-FR" sz="7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980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41" r:id="rId2"/>
    <p:sldLayoutId id="2147483966" r:id="rId3"/>
    <p:sldLayoutId id="2147483967" r:id="rId4"/>
    <p:sldLayoutId id="2147483968" r:id="rId5"/>
    <p:sldLayoutId id="2147483969" r:id="rId6"/>
    <p:sldLayoutId id="2147483928" r:id="rId7"/>
    <p:sldLayoutId id="2147483951" r:id="rId8"/>
    <p:sldLayoutId id="2147483933" r:id="rId9"/>
    <p:sldLayoutId id="2147483934" r:id="rId10"/>
    <p:sldLayoutId id="2147483935" r:id="rId11"/>
    <p:sldLayoutId id="2147483946" r:id="rId12"/>
    <p:sldLayoutId id="2147483948" r:id="rId13"/>
    <p:sldLayoutId id="2147483947" r:id="rId14"/>
    <p:sldLayoutId id="2147483944" r:id="rId15"/>
    <p:sldLayoutId id="2147483943" r:id="rId16"/>
    <p:sldLayoutId id="2147483942" r:id="rId17"/>
    <p:sldLayoutId id="2147483936" r:id="rId18"/>
    <p:sldLayoutId id="2147483937" r:id="rId19"/>
    <p:sldLayoutId id="2147483945" r:id="rId20"/>
    <p:sldLayoutId id="2147483950" r:id="rId21"/>
    <p:sldLayoutId id="214748395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 Black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pos="5624" userDrawn="1">
          <p15:clr>
            <a:srgbClr val="F26B43"/>
          </p15:clr>
        </p15:guide>
        <p15:guide id="3" orient="horz" pos="311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301D-BA0C-2C40-967E-F0EF1AB3C51D}" type="datetime3">
              <a:rPr lang="fr-FR" smtClean="0"/>
              <a:t>10.05.21</a:t>
            </a:fld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/>
              <a:t>P </a:t>
            </a:r>
            <a:fld id="{733122C9-A0B9-462F-8757-0847AD287B63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Lancement du groupe de travail WP3: 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>
          <a:xfrm>
            <a:off x="458855" y="861750"/>
            <a:ext cx="7770151" cy="3420000"/>
          </a:xfrm>
        </p:spPr>
        <p:txBody>
          <a:bodyPr numCol="1"/>
          <a:lstStyle/>
          <a:p>
            <a:r>
              <a:rPr lang="fr-FR" b="0" dirty="0"/>
              <a:t>Objectifs à court terme (d’ici le kick-off meeting ?) </a:t>
            </a:r>
          </a:p>
          <a:p>
            <a:pPr marL="285750" indent="-285750">
              <a:buFontTx/>
              <a:buChar char="-"/>
            </a:pPr>
            <a:r>
              <a:rPr lang="fr-FR" b="0" dirty="0"/>
              <a:t>Mobiliser le « noyau dur »</a:t>
            </a:r>
          </a:p>
          <a:p>
            <a:pPr marL="971550" lvl="1" indent="-285750">
              <a:buFontTx/>
              <a:buChar char="-"/>
            </a:pPr>
            <a:r>
              <a:rPr lang="fr-FR" dirty="0"/>
              <a:t>Réunion de (re)prise de contact (objectifs, positionnement, attentes de chacun …)</a:t>
            </a:r>
          </a:p>
          <a:p>
            <a:pPr marL="971550" lvl="1" indent="-285750">
              <a:buFontTx/>
              <a:buChar char="-"/>
            </a:pPr>
            <a:r>
              <a:rPr lang="fr-FR" dirty="0"/>
              <a:t>Déterminer les voies de communication interne au groupe</a:t>
            </a:r>
          </a:p>
          <a:p>
            <a:pPr marL="971550" lvl="1" indent="-285750">
              <a:buFontTx/>
              <a:buChar char="-"/>
            </a:pPr>
            <a:r>
              <a:rPr lang="fr-FR" b="0" dirty="0"/>
              <a:t>Engager discussion sur outils organisationnels</a:t>
            </a:r>
          </a:p>
          <a:p>
            <a:pPr marL="971550" lvl="1" indent="-285750">
              <a:buFontTx/>
              <a:buChar char="-"/>
            </a:pPr>
            <a:r>
              <a:rPr lang="fr-FR" b="0" dirty="0"/>
              <a:t>Cal</a:t>
            </a:r>
            <a:r>
              <a:rPr lang="fr-FR" dirty="0"/>
              <a:t>endrier 2021 ?</a:t>
            </a:r>
          </a:p>
          <a:p>
            <a:pPr marL="1543050" lvl="2" indent="-285750">
              <a:buFontTx/>
              <a:buChar char="-"/>
            </a:pPr>
            <a:r>
              <a:rPr lang="fr-FR" dirty="0"/>
              <a:t>Réunions/discussions à thèmes</a:t>
            </a:r>
          </a:p>
          <a:p>
            <a:pPr marL="971550" lvl="1" indent="-285750">
              <a:buFontTx/>
              <a:buChar char="-"/>
            </a:pPr>
            <a:r>
              <a:rPr lang="fr-FR" dirty="0"/>
              <a:t>Ouvrir le groupe à d’autres collaborateurs (ex: spécialiste antenne @Subatech)</a:t>
            </a:r>
          </a:p>
          <a:p>
            <a:pPr marL="971550" lvl="1" indent="-285750">
              <a:buFontTx/>
              <a:buChar char="-"/>
            </a:pPr>
            <a:r>
              <a:rPr lang="fr-FR" dirty="0"/>
              <a:t>Lister les </a:t>
            </a:r>
            <a:r>
              <a:rPr lang="fr-FR"/>
              <a:t>partenariats industriels</a:t>
            </a:r>
            <a:endParaRPr lang="fr-FR" dirty="0"/>
          </a:p>
          <a:p>
            <a:pPr marL="971550" lvl="1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b="0" dirty="0"/>
              <a:t>Objectif n°1 : rédaction d’un document de spécifications « préliminaires » du livrable du WP3 ?</a:t>
            </a:r>
          </a:p>
          <a:p>
            <a:pPr marL="971550" lvl="1" indent="-285750">
              <a:buFontTx/>
              <a:buChar char="-"/>
            </a:pPr>
            <a:endParaRPr lang="fr-FR" dirty="0"/>
          </a:p>
          <a:p>
            <a:pPr marL="971550" lvl="1" indent="-285750">
              <a:buFontTx/>
              <a:buChar char="-"/>
            </a:pPr>
            <a:endParaRPr lang="fr-FR" dirty="0"/>
          </a:p>
          <a:p>
            <a:pPr marL="971550" lvl="1" indent="-285750">
              <a:buFontTx/>
              <a:buChar char="-"/>
            </a:pPr>
            <a:endParaRPr lang="fr-FR" b="0" dirty="0"/>
          </a:p>
          <a:p>
            <a:endParaRPr lang="fr-FR" b="0" dirty="0"/>
          </a:p>
          <a:p>
            <a:endParaRPr lang="en-GB" b="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836121"/>
      </p:ext>
    </p:extLst>
  </p:cSld>
  <p:clrMapOvr>
    <a:masterClrMapping/>
  </p:clrMapOvr>
</p:sld>
</file>

<file path=ppt/theme/theme1.xml><?xml version="1.0" encoding="utf-8"?>
<a:theme xmlns:a="http://schemas.openxmlformats.org/drawingml/2006/main" name="Masque titre du document">
  <a:themeElements>
    <a:clrScheme name="Theme CNRS">
      <a:dk1>
        <a:srgbClr val="000000"/>
      </a:dk1>
      <a:lt1>
        <a:srgbClr val="FFFFFF"/>
      </a:lt1>
      <a:dk2>
        <a:srgbClr val="5FBEDC"/>
      </a:dk2>
      <a:lt2>
        <a:srgbClr val="0C284B"/>
      </a:lt2>
      <a:accent1>
        <a:srgbClr val="0C284B"/>
      </a:accent1>
      <a:accent2>
        <a:srgbClr val="5FBEDC"/>
      </a:accent2>
      <a:accent3>
        <a:srgbClr val="4B6487"/>
      </a:accent3>
      <a:accent4>
        <a:srgbClr val="115596"/>
      </a:accent4>
      <a:accent5>
        <a:srgbClr val="0F69B4"/>
      </a:accent5>
      <a:accent6>
        <a:srgbClr val="3978BC"/>
      </a:accent6>
      <a:hlink>
        <a:srgbClr val="000000"/>
      </a:hlink>
      <a:folHlink>
        <a:srgbClr val="00000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CNRS_2019_def" id="{A22126CF-E991-6146-B806-4906C35B0DDD}" vid="{31BF5886-8832-9B49-AE2B-913C05BFB17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0A40E86A24154B814CF0FF2318376D" ma:contentTypeVersion="0" ma:contentTypeDescription="Crée un document." ma:contentTypeScope="" ma:versionID="3a4f8a3550a119e5095746a8310ab81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82a518d25f68732d39b21da5ad4a9a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BFB7F4-8909-4EF1-ADC0-7366337A3E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A8EDC5-F054-42D5-8564-CB06C42177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61209BC-259C-4250-9DB8-95B1C1F5ABB5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PPT_CNRS_2019_def</Template>
  <TotalTime>1946</TotalTime>
  <Words>100</Words>
  <Application>Microsoft Office PowerPoint</Application>
  <PresentationFormat>Affichage à l'écran (16:9)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Arial Black</vt:lpstr>
      <vt:lpstr>Masque titre du document</vt:lpstr>
      <vt:lpstr>Lancement du groupe de travail WP3: </vt:lpstr>
    </vt:vector>
  </TitlesOfParts>
  <Manager/>
  <Company>CNRS-DR16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CNRS</dc:subject>
  <dc:creator>CALLON Corentin</dc:creator>
  <cp:keywords/>
  <dc:description/>
  <cp:lastModifiedBy>Laurent Royer</cp:lastModifiedBy>
  <cp:revision>150</cp:revision>
  <dcterms:created xsi:type="dcterms:W3CDTF">2021-02-23T10:22:49Z</dcterms:created>
  <dcterms:modified xsi:type="dcterms:W3CDTF">2021-05-10T09:12:33Z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0x010100A70A40E86A24154B814CF0FF2318376D</vt:lpwstr>
  </property>
</Properties>
</file>