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7" r:id="rId5"/>
    <p:sldId id="4384" r:id="rId6"/>
    <p:sldId id="4466" r:id="rId7"/>
    <p:sldId id="4467" r:id="rId8"/>
    <p:sldId id="314" r:id="rId9"/>
    <p:sldId id="809" r:id="rId10"/>
    <p:sldId id="4468" r:id="rId11"/>
    <p:sldId id="4469" r:id="rId12"/>
    <p:sldId id="4470" r:id="rId13"/>
    <p:sldId id="335" r:id="rId14"/>
  </p:sldIdLst>
  <p:sldSz cx="9144000" cy="5715000" type="screen16x10"/>
  <p:notesSz cx="6858000" cy="9144000"/>
  <p:defaultTextStyle>
    <a:defPPr>
      <a:defRPr lang="en-US"/>
    </a:defPPr>
    <a:lvl1pPr marL="0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037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073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109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0144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5180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0216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5253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0289" algn="l" defTabSz="4050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538EB8-740A-E04A-89E1-AF5DCF4D0724}">
          <p14:sldIdLst>
            <p14:sldId id="307"/>
            <p14:sldId id="4384"/>
            <p14:sldId id="4466"/>
            <p14:sldId id="4467"/>
            <p14:sldId id="314"/>
            <p14:sldId id="809"/>
            <p14:sldId id="4468"/>
            <p14:sldId id="4469"/>
            <p14:sldId id="4470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pos="54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ébastien Chicou" initials="SC" lastIdx="1" clrIdx="0">
    <p:extLst>
      <p:ext uri="{19B8F6BF-5375-455C-9EA6-DF929625EA0E}">
        <p15:presenceInfo xmlns:p15="http://schemas.microsoft.com/office/powerpoint/2012/main" userId="Sébastien Chico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BC961"/>
    <a:srgbClr val="099FC7"/>
    <a:srgbClr val="E37FED"/>
    <a:srgbClr val="E97A4E"/>
    <a:srgbClr val="F5F5F5"/>
    <a:srgbClr val="E44605"/>
    <a:srgbClr val="3EB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70C591-B102-4ABF-9DB0-ECF21354557E}" v="37" dt="2021-05-04T10:15:28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194" y="462"/>
      </p:cViewPr>
      <p:guideLst>
        <p:guide orient="horz" pos="171"/>
        <p:guide pos="272"/>
        <p:guide pos="54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ébastien Chicou" userId="3ef8651f-4e66-4d46-a48f-890ccda45dc9" providerId="ADAL" clId="{28D3F238-FE5C-4CB3-AA07-BA2A0A64A3F5}"/>
    <pc:docChg chg="undo custSel addSld delSld modSld modSection">
      <pc:chgData name="Sébastien Chicou" userId="3ef8651f-4e66-4d46-a48f-890ccda45dc9" providerId="ADAL" clId="{28D3F238-FE5C-4CB3-AA07-BA2A0A64A3F5}" dt="2021-02-09T14:36:49.937" v="929" actId="20577"/>
      <pc:docMkLst>
        <pc:docMk/>
      </pc:docMkLst>
      <pc:sldChg chg="modSp mod">
        <pc:chgData name="Sébastien Chicou" userId="3ef8651f-4e66-4d46-a48f-890ccda45dc9" providerId="ADAL" clId="{28D3F238-FE5C-4CB3-AA07-BA2A0A64A3F5}" dt="2021-02-09T11:06:19.550" v="12" actId="20577"/>
        <pc:sldMkLst>
          <pc:docMk/>
          <pc:sldMk cId="2296765234" sldId="305"/>
        </pc:sldMkLst>
        <pc:spChg chg="mod">
          <ac:chgData name="Sébastien Chicou" userId="3ef8651f-4e66-4d46-a48f-890ccda45dc9" providerId="ADAL" clId="{28D3F238-FE5C-4CB3-AA07-BA2A0A64A3F5}" dt="2021-02-09T11:06:19.550" v="12" actId="20577"/>
          <ac:spMkLst>
            <pc:docMk/>
            <pc:sldMk cId="2296765234" sldId="305"/>
            <ac:spMk id="7" creationId="{00000000-0000-0000-0000-000000000000}"/>
          </ac:spMkLst>
        </pc:spChg>
      </pc:sldChg>
      <pc:sldChg chg="del">
        <pc:chgData name="Sébastien Chicou" userId="3ef8651f-4e66-4d46-a48f-890ccda45dc9" providerId="ADAL" clId="{28D3F238-FE5C-4CB3-AA07-BA2A0A64A3F5}" dt="2021-02-09T11:07:33.025" v="14" actId="47"/>
        <pc:sldMkLst>
          <pc:docMk/>
          <pc:sldMk cId="619987098" sldId="308"/>
        </pc:sldMkLst>
      </pc:sldChg>
      <pc:sldChg chg="del">
        <pc:chgData name="Sébastien Chicou" userId="3ef8651f-4e66-4d46-a48f-890ccda45dc9" providerId="ADAL" clId="{28D3F238-FE5C-4CB3-AA07-BA2A0A64A3F5}" dt="2021-02-09T11:07:33.025" v="14" actId="47"/>
        <pc:sldMkLst>
          <pc:docMk/>
          <pc:sldMk cId="106831793" sldId="310"/>
        </pc:sldMkLst>
      </pc:sldChg>
      <pc:sldChg chg="modSp mod">
        <pc:chgData name="Sébastien Chicou" userId="3ef8651f-4e66-4d46-a48f-890ccda45dc9" providerId="ADAL" clId="{28D3F238-FE5C-4CB3-AA07-BA2A0A64A3F5}" dt="2021-02-09T12:10:08.901" v="385" actId="20577"/>
        <pc:sldMkLst>
          <pc:docMk/>
          <pc:sldMk cId="2353785043" sldId="314"/>
        </pc:sldMkLst>
        <pc:spChg chg="mod">
          <ac:chgData name="Sébastien Chicou" userId="3ef8651f-4e66-4d46-a48f-890ccda45dc9" providerId="ADAL" clId="{28D3F238-FE5C-4CB3-AA07-BA2A0A64A3F5}" dt="2021-02-09T12:09:57.862" v="350" actId="20577"/>
          <ac:spMkLst>
            <pc:docMk/>
            <pc:sldMk cId="2353785043" sldId="314"/>
            <ac:spMk id="5" creationId="{7A8C7DE0-5D6D-4B99-96E1-6B3806FF3248}"/>
          </ac:spMkLst>
        </pc:spChg>
        <pc:spChg chg="mod">
          <ac:chgData name="Sébastien Chicou" userId="3ef8651f-4e66-4d46-a48f-890ccda45dc9" providerId="ADAL" clId="{28D3F238-FE5C-4CB3-AA07-BA2A0A64A3F5}" dt="2021-02-09T12:10:08.901" v="385" actId="20577"/>
          <ac:spMkLst>
            <pc:docMk/>
            <pc:sldMk cId="2353785043" sldId="314"/>
            <ac:spMk id="7" creationId="{8FAE8EFB-C62C-4C96-BFC4-D8561D021A16}"/>
          </ac:spMkLst>
        </pc:spChg>
      </pc:sldChg>
      <pc:sldChg chg="modSp mod">
        <pc:chgData name="Sébastien Chicou" userId="3ef8651f-4e66-4d46-a48f-890ccda45dc9" providerId="ADAL" clId="{28D3F238-FE5C-4CB3-AA07-BA2A0A64A3F5}" dt="2021-02-09T11:09:44.959" v="28" actId="20577"/>
        <pc:sldMkLst>
          <pc:docMk/>
          <pc:sldMk cId="912838117" sldId="315"/>
        </pc:sldMkLst>
        <pc:spChg chg="mod">
          <ac:chgData name="Sébastien Chicou" userId="3ef8651f-4e66-4d46-a48f-890ccda45dc9" providerId="ADAL" clId="{28D3F238-FE5C-4CB3-AA07-BA2A0A64A3F5}" dt="2021-02-09T11:09:44.959" v="28" actId="20577"/>
          <ac:spMkLst>
            <pc:docMk/>
            <pc:sldMk cId="912838117" sldId="315"/>
            <ac:spMk id="4" creationId="{050B1A25-7358-4922-91AF-B1F4DB439262}"/>
          </ac:spMkLst>
        </pc:spChg>
      </pc:sldChg>
      <pc:sldChg chg="modSp mod">
        <pc:chgData name="Sébastien Chicou" userId="3ef8651f-4e66-4d46-a48f-890ccda45dc9" providerId="ADAL" clId="{28D3F238-FE5C-4CB3-AA07-BA2A0A64A3F5}" dt="2021-02-09T11:10:20.161" v="38" actId="688"/>
        <pc:sldMkLst>
          <pc:docMk/>
          <pc:sldMk cId="4234112657" sldId="324"/>
        </pc:sldMkLst>
        <pc:spChg chg="mod">
          <ac:chgData name="Sébastien Chicou" userId="3ef8651f-4e66-4d46-a48f-890ccda45dc9" providerId="ADAL" clId="{28D3F238-FE5C-4CB3-AA07-BA2A0A64A3F5}" dt="2021-02-09T11:09:59.974" v="36" actId="20577"/>
          <ac:spMkLst>
            <pc:docMk/>
            <pc:sldMk cId="4234112657" sldId="324"/>
            <ac:spMk id="2" creationId="{85A82AB3-A0C7-4D17-A66C-102A22D40762}"/>
          </ac:spMkLst>
        </pc:spChg>
        <pc:spChg chg="mod">
          <ac:chgData name="Sébastien Chicou" userId="3ef8651f-4e66-4d46-a48f-890ccda45dc9" providerId="ADAL" clId="{28D3F238-FE5C-4CB3-AA07-BA2A0A64A3F5}" dt="2021-02-09T11:10:20.161" v="38" actId="688"/>
          <ac:spMkLst>
            <pc:docMk/>
            <pc:sldMk cId="4234112657" sldId="324"/>
            <ac:spMk id="28" creationId="{37DFDDDB-129B-433A-8132-9F52AB51B61F}"/>
          </ac:spMkLst>
        </pc:spChg>
      </pc:sldChg>
      <pc:sldChg chg="modSp mod">
        <pc:chgData name="Sébastien Chicou" userId="3ef8651f-4e66-4d46-a48f-890ccda45dc9" providerId="ADAL" clId="{28D3F238-FE5C-4CB3-AA07-BA2A0A64A3F5}" dt="2021-02-09T12:09:22.653" v="318" actId="207"/>
        <pc:sldMkLst>
          <pc:docMk/>
          <pc:sldMk cId="595918990" sldId="325"/>
        </pc:sldMkLst>
        <pc:spChg chg="mod">
          <ac:chgData name="Sébastien Chicou" userId="3ef8651f-4e66-4d46-a48f-890ccda45dc9" providerId="ADAL" clId="{28D3F238-FE5C-4CB3-AA07-BA2A0A64A3F5}" dt="2021-02-09T12:09:22.653" v="318" actId="207"/>
          <ac:spMkLst>
            <pc:docMk/>
            <pc:sldMk cId="595918990" sldId="325"/>
            <ac:spMk id="5" creationId="{7A8C7DE0-5D6D-4B99-96E1-6B3806FF3248}"/>
          </ac:spMkLst>
        </pc:spChg>
        <pc:spChg chg="mod">
          <ac:chgData name="Sébastien Chicou" userId="3ef8651f-4e66-4d46-a48f-890ccda45dc9" providerId="ADAL" clId="{28D3F238-FE5C-4CB3-AA07-BA2A0A64A3F5}" dt="2021-02-09T11:13:48.817" v="296" actId="20577"/>
          <ac:spMkLst>
            <pc:docMk/>
            <pc:sldMk cId="595918990" sldId="325"/>
            <ac:spMk id="7" creationId="{8FAE8EFB-C62C-4C96-BFC4-D8561D021A16}"/>
          </ac:spMkLst>
        </pc:spChg>
      </pc:sldChg>
      <pc:sldChg chg="modSp mod">
        <pc:chgData name="Sébastien Chicou" userId="3ef8651f-4e66-4d46-a48f-890ccda45dc9" providerId="ADAL" clId="{28D3F238-FE5C-4CB3-AA07-BA2A0A64A3F5}" dt="2021-02-09T11:14:59.782" v="317" actId="6549"/>
        <pc:sldMkLst>
          <pc:docMk/>
          <pc:sldMk cId="1047841515" sldId="326"/>
        </pc:sldMkLst>
        <pc:spChg chg="mod">
          <ac:chgData name="Sébastien Chicou" userId="3ef8651f-4e66-4d46-a48f-890ccda45dc9" providerId="ADAL" clId="{28D3F238-FE5C-4CB3-AA07-BA2A0A64A3F5}" dt="2021-02-09T11:14:59.782" v="317" actId="6549"/>
          <ac:spMkLst>
            <pc:docMk/>
            <pc:sldMk cId="1047841515" sldId="326"/>
            <ac:spMk id="3" creationId="{44265911-63F9-46D2-BE5A-27B9ED952020}"/>
          </ac:spMkLst>
        </pc:spChg>
      </pc:sldChg>
      <pc:sldChg chg="modSp mod">
        <pc:chgData name="Sébastien Chicou" userId="3ef8651f-4e66-4d46-a48f-890ccda45dc9" providerId="ADAL" clId="{28D3F238-FE5C-4CB3-AA07-BA2A0A64A3F5}" dt="2021-02-09T11:13:25.399" v="246" actId="20577"/>
        <pc:sldMkLst>
          <pc:docMk/>
          <pc:sldMk cId="762203002" sldId="329"/>
        </pc:sldMkLst>
        <pc:spChg chg="mod">
          <ac:chgData name="Sébastien Chicou" userId="3ef8651f-4e66-4d46-a48f-890ccda45dc9" providerId="ADAL" clId="{28D3F238-FE5C-4CB3-AA07-BA2A0A64A3F5}" dt="2021-02-09T11:13:25.399" v="246" actId="20577"/>
          <ac:spMkLst>
            <pc:docMk/>
            <pc:sldMk cId="762203002" sldId="329"/>
            <ac:spMk id="7" creationId="{8FAE8EFB-C62C-4C96-BFC4-D8561D021A16}"/>
          </ac:spMkLst>
        </pc:spChg>
      </pc:sldChg>
      <pc:sldChg chg="modSp mod">
        <pc:chgData name="Sébastien Chicou" userId="3ef8651f-4e66-4d46-a48f-890ccda45dc9" providerId="ADAL" clId="{28D3F238-FE5C-4CB3-AA07-BA2A0A64A3F5}" dt="2021-02-09T12:10:37.845" v="448" actId="20577"/>
        <pc:sldMkLst>
          <pc:docMk/>
          <pc:sldMk cId="522228832" sldId="330"/>
        </pc:sldMkLst>
        <pc:spChg chg="mod">
          <ac:chgData name="Sébastien Chicou" userId="3ef8651f-4e66-4d46-a48f-890ccda45dc9" providerId="ADAL" clId="{28D3F238-FE5C-4CB3-AA07-BA2A0A64A3F5}" dt="2021-02-09T12:10:37.845" v="448" actId="20577"/>
          <ac:spMkLst>
            <pc:docMk/>
            <pc:sldMk cId="522228832" sldId="330"/>
            <ac:spMk id="5" creationId="{7A8C7DE0-5D6D-4B99-96E1-6B3806FF3248}"/>
          </ac:spMkLst>
        </pc:spChg>
        <pc:spChg chg="mod">
          <ac:chgData name="Sébastien Chicou" userId="3ef8651f-4e66-4d46-a48f-890ccda45dc9" providerId="ADAL" clId="{28D3F238-FE5C-4CB3-AA07-BA2A0A64A3F5}" dt="2021-02-09T12:10:23.520" v="406" actId="20577"/>
          <ac:spMkLst>
            <pc:docMk/>
            <pc:sldMk cId="522228832" sldId="330"/>
            <ac:spMk id="7" creationId="{8FAE8EFB-C62C-4C96-BFC4-D8561D021A16}"/>
          </ac:spMkLst>
        </pc:spChg>
      </pc:sldChg>
      <pc:sldChg chg="del">
        <pc:chgData name="Sébastien Chicou" userId="3ef8651f-4e66-4d46-a48f-890ccda45dc9" providerId="ADAL" clId="{28D3F238-FE5C-4CB3-AA07-BA2A0A64A3F5}" dt="2021-02-09T11:06:12.309" v="2" actId="47"/>
        <pc:sldMkLst>
          <pc:docMk/>
          <pc:sldMk cId="1815361708" sldId="332"/>
        </pc:sldMkLst>
      </pc:sldChg>
      <pc:sldChg chg="modSp mod">
        <pc:chgData name="Sébastien Chicou" userId="3ef8651f-4e66-4d46-a48f-890ccda45dc9" providerId="ADAL" clId="{28D3F238-FE5C-4CB3-AA07-BA2A0A64A3F5}" dt="2021-02-09T12:18:40.896" v="455" actId="13822"/>
        <pc:sldMkLst>
          <pc:docMk/>
          <pc:sldMk cId="1806597548" sldId="334"/>
        </pc:sldMkLst>
        <pc:spChg chg="mod">
          <ac:chgData name="Sébastien Chicou" userId="3ef8651f-4e66-4d46-a48f-890ccda45dc9" providerId="ADAL" clId="{28D3F238-FE5C-4CB3-AA07-BA2A0A64A3F5}" dt="2021-02-09T12:18:40.896" v="455" actId="13822"/>
          <ac:spMkLst>
            <pc:docMk/>
            <pc:sldMk cId="1806597548" sldId="334"/>
            <ac:spMk id="15" creationId="{FD03FE2C-3DEC-4589-81FA-166B4C8DAA90}"/>
          </ac:spMkLst>
        </pc:spChg>
      </pc:sldChg>
      <pc:sldChg chg="modSp mod">
        <pc:chgData name="Sébastien Chicou" userId="3ef8651f-4e66-4d46-a48f-890ccda45dc9" providerId="ADAL" clId="{28D3F238-FE5C-4CB3-AA07-BA2A0A64A3F5}" dt="2021-02-09T12:19:33.859" v="636" actId="20577"/>
        <pc:sldMkLst>
          <pc:docMk/>
          <pc:sldMk cId="851919607" sldId="335"/>
        </pc:sldMkLst>
        <pc:spChg chg="mod">
          <ac:chgData name="Sébastien Chicou" userId="3ef8651f-4e66-4d46-a48f-890ccda45dc9" providerId="ADAL" clId="{28D3F238-FE5C-4CB3-AA07-BA2A0A64A3F5}" dt="2021-02-09T12:18:48.352" v="456" actId="6549"/>
          <ac:spMkLst>
            <pc:docMk/>
            <pc:sldMk cId="851919607" sldId="335"/>
            <ac:spMk id="5" creationId="{7A8C7DE0-5D6D-4B99-96E1-6B3806FF3248}"/>
          </ac:spMkLst>
        </pc:spChg>
        <pc:spChg chg="mod">
          <ac:chgData name="Sébastien Chicou" userId="3ef8651f-4e66-4d46-a48f-890ccda45dc9" providerId="ADAL" clId="{28D3F238-FE5C-4CB3-AA07-BA2A0A64A3F5}" dt="2021-02-09T12:19:33.859" v="636" actId="20577"/>
          <ac:spMkLst>
            <pc:docMk/>
            <pc:sldMk cId="851919607" sldId="335"/>
            <ac:spMk id="7" creationId="{8FAE8EFB-C62C-4C96-BFC4-D8561D021A16}"/>
          </ac:spMkLst>
        </pc:spChg>
      </pc:sldChg>
      <pc:sldChg chg="modSp mod">
        <pc:chgData name="Sébastien Chicou" userId="3ef8651f-4e66-4d46-a48f-890ccda45dc9" providerId="ADAL" clId="{28D3F238-FE5C-4CB3-AA07-BA2A0A64A3F5}" dt="2021-02-09T12:20:06.277" v="673" actId="20577"/>
        <pc:sldMkLst>
          <pc:docMk/>
          <pc:sldMk cId="4029210988" sldId="336"/>
        </pc:sldMkLst>
        <pc:spChg chg="mod">
          <ac:chgData name="Sébastien Chicou" userId="3ef8651f-4e66-4d46-a48f-890ccda45dc9" providerId="ADAL" clId="{28D3F238-FE5C-4CB3-AA07-BA2A0A64A3F5}" dt="2021-02-09T12:20:06.277" v="673" actId="20577"/>
          <ac:spMkLst>
            <pc:docMk/>
            <pc:sldMk cId="4029210988" sldId="336"/>
            <ac:spMk id="5" creationId="{7A8C7DE0-5D6D-4B99-96E1-6B3806FF3248}"/>
          </ac:spMkLst>
        </pc:spChg>
        <pc:spChg chg="mod">
          <ac:chgData name="Sébastien Chicou" userId="3ef8651f-4e66-4d46-a48f-890ccda45dc9" providerId="ADAL" clId="{28D3F238-FE5C-4CB3-AA07-BA2A0A64A3F5}" dt="2021-02-09T12:19:40.672" v="638" actId="1076"/>
          <ac:spMkLst>
            <pc:docMk/>
            <pc:sldMk cId="4029210988" sldId="336"/>
            <ac:spMk id="7" creationId="{8FAE8EFB-C62C-4C96-BFC4-D8561D021A16}"/>
          </ac:spMkLst>
        </pc:spChg>
      </pc:sldChg>
      <pc:sldChg chg="addSp delSp modSp mod">
        <pc:chgData name="Sébastien Chicou" userId="3ef8651f-4e66-4d46-a48f-890ccda45dc9" providerId="ADAL" clId="{28D3F238-FE5C-4CB3-AA07-BA2A0A64A3F5}" dt="2021-02-09T12:27:35.754" v="716" actId="27636"/>
        <pc:sldMkLst>
          <pc:docMk/>
          <pc:sldMk cId="3298309720" sldId="337"/>
        </pc:sldMkLst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5" creationId="{9C1ECE78-38F1-4E45-BD8E-E9EFDFDA09C2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7" creationId="{42854CFB-C197-439F-A3D5-E57E22C9B4B9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8" creationId="{ADA52EEC-35E7-497C-AF5E-3F6CD13B3F39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9" creationId="{23CE8785-0780-47C6-9931-4CE67064DA21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10" creationId="{2EB580C0-61A4-4165-BEBF-B60272EB1D16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12" creationId="{B07AFAA2-76E8-43A1-841F-9D26C91C7A49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14" creationId="{50CD1207-F1DF-4893-8BF8-B729827B32B0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16" creationId="{EBC1998C-35EC-4AE2-B0F8-8B09F7759D5B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18" creationId="{6A26001F-2638-4DBD-A598-9DBC39AEFF23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20" creationId="{130A559F-894B-4CA2-BC4F-FC4013E9E45B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22" creationId="{07652871-25E4-4D2F-ABC0-52EB106F16AF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24" creationId="{D32E6744-EFDB-431F-A39A-BD50CC57668D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26" creationId="{69E9BBCD-FF66-4C4C-B318-9EC15A7359BF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28" creationId="{25C8D577-E9C3-45D4-96DA-0BE6E62F0051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30" creationId="{403881E1-41C9-446C-AD82-EFC2CC7ADBBE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31" creationId="{F4DCD157-C53F-4C97-9E4E-E61B8FA39251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32" creationId="{21939C6A-3920-4996-BAF9-75DCA5610A17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33" creationId="{E6EC76CD-9FCD-43A3-82D6-E2D3B80688EC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34" creationId="{09C36F87-27EE-4A12-9552-6198B5B5476A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35" creationId="{5F403493-7DC7-4E77-9914-9784568CFB66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36" creationId="{296FAA98-459B-44F3-B842-E56C4086D054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37" creationId="{494E466E-8DD9-4555-8AE6-F2341057FAE8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38" creationId="{40D8ACE8-1DBC-4996-9FCE-7B93D822391D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39" creationId="{91E39281-056A-4B14-8542-7273E339AF55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40" creationId="{50E03859-9EED-4517-BC3B-5513859BE477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41" creationId="{1DBC9BFF-3B8F-41E6-A60F-810E0F007BC1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42" creationId="{447B627B-DD4B-4E1C-B235-966ED6288586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43" creationId="{A142E511-CCA3-4361-9CDE-0BAEC7D1E214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44" creationId="{91F6E337-74A5-43BF-9F8E-50C58BA5796A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45" creationId="{680FBF2D-0737-4721-ACEC-B194B5CBD817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46" creationId="{A96CBC2B-2E95-446D-9106-535EEDE02A8A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47" creationId="{3D3BAC18-3667-44D5-8C48-2C5C1F87FEFA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48" creationId="{16C82D43-CDA8-4F5C-9786-3B2AC4927AD7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49" creationId="{31BC3D1A-A9E3-40A7-9AB8-1AB3B5D267E2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50" creationId="{84CF02F7-F07B-4E5D-9168-D68E5370FBBD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51" creationId="{024C9604-38D5-4B36-BC73-84C40C41509D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52" creationId="{2CEA0B71-1B1C-408E-95E7-171668229293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53" creationId="{4B9248E3-A9DC-4BDB-A2B5-C5269AB93EE2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54" creationId="{6B96BC7B-4118-4B45-98B9-C5080897DDE3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55" creationId="{F9D4D664-BD6F-4949-A18D-2C95F145AB03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56" creationId="{5BA18DF9-F21D-4F84-872D-FD89B649C78E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57" creationId="{E34DA2D9-BBA6-459E-B5F7-92A87B314215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58" creationId="{45220FBA-07D3-4F00-9E4F-EFAB81EF2D83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59" creationId="{1B9921D9-44F7-4F1B-AB27-0C11AAB4DB64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60" creationId="{62267E97-B787-4A19-8A82-D307CEAD2B73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61" creationId="{3634A754-82C6-4065-983C-6394F18C06FC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62" creationId="{21D18935-E587-402E-A5C4-30B1F8DF21C6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63" creationId="{C4046D4C-5B5C-4882-AE7C-3BD7ABFA6773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64" creationId="{1694CEAC-5BFF-4577-8AAA-50C68C530857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65" creationId="{8F81A33F-3D39-4CDB-8BDA-FB7720E833C1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66" creationId="{35177B15-01E5-4813-92E1-87B9DEB63458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67" creationId="{0E783F1E-3B87-4937-8AFB-336752234823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68" creationId="{1BCDE15D-DF2E-4841-B12B-B932DF89A019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69" creationId="{988EFBAF-C127-4345-8CA4-775597A7E1FE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70" creationId="{4A2CBEB1-A331-465F-8618-576DA97803EE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72" creationId="{E20BD68F-26F8-4319-ABF6-C42E23874771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73" creationId="{A8321339-E45C-4E83-A618-E22D676BEE3A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75" creationId="{0881CAA3-133C-474B-B3ED-0EA2A65C83C6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76" creationId="{A174D04B-273C-4405-BD81-B30805FB7BDA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78" creationId="{9F5E5E4F-6329-4635-A95B-E95AB33C8537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79" creationId="{8E6D580B-47AA-459F-B459-A2136F3E521C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81" creationId="{EB14B42C-060B-48D4-9E39-EC391EDCD61D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82" creationId="{C2C85856-94C5-47F8-BBFE-3BB22B26D68D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84" creationId="{91B81AD8-9DB6-47C1-9DB8-A0A9ABDAF210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85" creationId="{2163E2AB-65B2-4354-BB92-E905EC6B5C37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87" creationId="{758A76CA-673A-40CF-883F-D8B275CBC34E}"/>
          </ac:spMkLst>
        </pc:spChg>
        <pc:spChg chg="del">
          <ac:chgData name="Sébastien Chicou" userId="3ef8651f-4e66-4d46-a48f-890ccda45dc9" providerId="ADAL" clId="{28D3F238-FE5C-4CB3-AA07-BA2A0A64A3F5}" dt="2021-02-09T12:26:59.503" v="695" actId="478"/>
          <ac:spMkLst>
            <pc:docMk/>
            <pc:sldMk cId="3298309720" sldId="337"/>
            <ac:spMk id="88" creationId="{5099CEE9-E66F-4E64-90A5-7C9FBCA9E20B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90" creationId="{337CFDF8-7E0A-4B29-BF15-26B269BBB5B3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91" creationId="{A15217F8-82AB-4A8E-915E-10FD39E07753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92" creationId="{AE316707-6CD8-4205-9E91-9996EE8AF1DC}"/>
          </ac:spMkLst>
        </pc:spChg>
        <pc:spChg chg="add mod">
          <ac:chgData name="Sébastien Chicou" userId="3ef8651f-4e66-4d46-a48f-890ccda45dc9" providerId="ADAL" clId="{28D3F238-FE5C-4CB3-AA07-BA2A0A64A3F5}" dt="2021-02-09T12:27:35.637" v="697" actId="27636"/>
          <ac:spMkLst>
            <pc:docMk/>
            <pc:sldMk cId="3298309720" sldId="337"/>
            <ac:spMk id="93" creationId="{CACF4472-7C5A-4C77-9EEF-CF56E4B81A89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94" creationId="{680E4545-A14D-4DD7-9E63-8D96CDEE65D7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96" creationId="{6D5F5433-A2F3-478A-9930-DAB4DD377CBE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98" creationId="{CB86DBEE-9A7B-418F-B658-8BCBAD1D5081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00" creationId="{3E523FF7-2D67-4035-9488-BB543F284125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02" creationId="{A95CB3B7-E5FC-4E42-AC0B-513A991EEC4F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04" creationId="{F4DC7C4E-CED3-42E7-B976-6302DC40095F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06" creationId="{EA60BC27-FF3D-47A0-996E-BF34E26ED631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08" creationId="{45B61FE5-0B3B-4ABD-B2E4-0DE00EB76ECE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10" creationId="{A45BA1C7-07BD-4676-80F5-E4E5F3FDD5AA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12" creationId="{8BE23613-616E-487B-BD00-8E153E1AF97E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14" creationId="{CB129D30-DFA8-4EE2-ABC6-FE7794414047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16" creationId="{DC0FB9DC-27AB-474F-AC65-8A8DEAD4F795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18" creationId="{4F6EFCF8-1BEA-42D5-A358-812BD359D480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19" creationId="{5A2FD4F9-0D99-41AC-94B2-3B3AD2E3B29D}"/>
          </ac:spMkLst>
        </pc:spChg>
        <pc:spChg chg="add mod">
          <ac:chgData name="Sébastien Chicou" userId="3ef8651f-4e66-4d46-a48f-890ccda45dc9" providerId="ADAL" clId="{28D3F238-FE5C-4CB3-AA07-BA2A0A64A3F5}" dt="2021-02-09T12:27:35.739" v="714" actId="27636"/>
          <ac:spMkLst>
            <pc:docMk/>
            <pc:sldMk cId="3298309720" sldId="337"/>
            <ac:spMk id="120" creationId="{624FEB41-4FDC-44EA-AA6D-4DECCF9CC572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21" creationId="{874DA146-C36B-4308-8F2B-B720C73E2D91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22" creationId="{9F2CBD99-2353-49F8-BCA2-A73662C178C0}"/>
          </ac:spMkLst>
        </pc:spChg>
        <pc:spChg chg="add mod">
          <ac:chgData name="Sébastien Chicou" userId="3ef8651f-4e66-4d46-a48f-890ccda45dc9" providerId="ADAL" clId="{28D3F238-FE5C-4CB3-AA07-BA2A0A64A3F5}" dt="2021-02-09T12:27:35.754" v="716" actId="27636"/>
          <ac:spMkLst>
            <pc:docMk/>
            <pc:sldMk cId="3298309720" sldId="337"/>
            <ac:spMk id="123" creationId="{9F7D7E94-260D-49CF-8FAD-25176AADDB6C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24" creationId="{09797DE1-208F-4F9E-BE96-6CE8E5871A22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25" creationId="{8CD8193C-D5D1-46B9-88B5-187303D14A14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26" creationId="{AE0EF6E8-73CF-48E0-98A1-2B628E4D957B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27" creationId="{F437B5E5-AFCB-4E02-9F35-AFE83AF5EE57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28" creationId="{34B4FEDA-C98E-4B67-B435-AD57ADF5691E}"/>
          </ac:spMkLst>
        </pc:spChg>
        <pc:spChg chg="add mod">
          <ac:chgData name="Sébastien Chicou" userId="3ef8651f-4e66-4d46-a48f-890ccda45dc9" providerId="ADAL" clId="{28D3F238-FE5C-4CB3-AA07-BA2A0A64A3F5}" dt="2021-02-09T12:27:35.643" v="698" actId="27636"/>
          <ac:spMkLst>
            <pc:docMk/>
            <pc:sldMk cId="3298309720" sldId="337"/>
            <ac:spMk id="129" creationId="{E2870446-A334-45E6-930F-F7E9ADA18474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30" creationId="{8BEA2A1D-DDBD-4463-8B40-247818FBB88E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31" creationId="{6A514BB8-B570-4794-A9A7-364E2C2D90C1}"/>
          </ac:spMkLst>
        </pc:spChg>
        <pc:spChg chg="add mod">
          <ac:chgData name="Sébastien Chicou" userId="3ef8651f-4e66-4d46-a48f-890ccda45dc9" providerId="ADAL" clId="{28D3F238-FE5C-4CB3-AA07-BA2A0A64A3F5}" dt="2021-02-09T12:27:35.674" v="704" actId="27636"/>
          <ac:spMkLst>
            <pc:docMk/>
            <pc:sldMk cId="3298309720" sldId="337"/>
            <ac:spMk id="132" creationId="{E12CEF93-FC48-4A25-8C47-23B2CD695851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33" creationId="{A301A814-44F2-47D7-8F80-1894BA074BB8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34" creationId="{9ECF14F1-1709-4953-BB0A-4D5A2731BAFF}"/>
          </ac:spMkLst>
        </pc:spChg>
        <pc:spChg chg="add mod">
          <ac:chgData name="Sébastien Chicou" userId="3ef8651f-4e66-4d46-a48f-890ccda45dc9" providerId="ADAL" clId="{28D3F238-FE5C-4CB3-AA07-BA2A0A64A3F5}" dt="2021-02-09T12:27:35.678" v="705" actId="27636"/>
          <ac:spMkLst>
            <pc:docMk/>
            <pc:sldMk cId="3298309720" sldId="337"/>
            <ac:spMk id="135" creationId="{3205973B-8C7B-4FCE-A50C-BF1E1A42075E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36" creationId="{EB9EF033-50DB-459F-A59E-74C1D57D2D74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37" creationId="{EB2B85CC-C68B-4967-A537-CCEABD515E66}"/>
          </ac:spMkLst>
        </pc:spChg>
        <pc:spChg chg="add mod">
          <ac:chgData name="Sébastien Chicou" userId="3ef8651f-4e66-4d46-a48f-890ccda45dc9" providerId="ADAL" clId="{28D3F238-FE5C-4CB3-AA07-BA2A0A64A3F5}" dt="2021-02-09T12:27:35.693" v="707" actId="27636"/>
          <ac:spMkLst>
            <pc:docMk/>
            <pc:sldMk cId="3298309720" sldId="337"/>
            <ac:spMk id="138" creationId="{0D48901F-87A7-486B-BD89-DFEC3A141A54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39" creationId="{C55A8EB9-ABCA-4742-8B8E-8911D119656D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40" creationId="{89DC76F2-3708-4111-BEBD-0E6B75A45B91}"/>
          </ac:spMkLst>
        </pc:spChg>
        <pc:spChg chg="add mod">
          <ac:chgData name="Sébastien Chicou" userId="3ef8651f-4e66-4d46-a48f-890ccda45dc9" providerId="ADAL" clId="{28D3F238-FE5C-4CB3-AA07-BA2A0A64A3F5}" dt="2021-02-09T12:27:35.648" v="699" actId="27636"/>
          <ac:spMkLst>
            <pc:docMk/>
            <pc:sldMk cId="3298309720" sldId="337"/>
            <ac:spMk id="141" creationId="{AF9D37E1-5E81-4EBD-84B1-1D0A6DD46AA4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42" creationId="{26023709-AA25-4135-AEED-2C487CD453B6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43" creationId="{B06B5805-24FE-430F-843A-EDEC1E6BC3C5}"/>
          </ac:spMkLst>
        </pc:spChg>
        <pc:spChg chg="add mod">
          <ac:chgData name="Sébastien Chicou" userId="3ef8651f-4e66-4d46-a48f-890ccda45dc9" providerId="ADAL" clId="{28D3F238-FE5C-4CB3-AA07-BA2A0A64A3F5}" dt="2021-02-09T12:27:35.687" v="706" actId="27636"/>
          <ac:spMkLst>
            <pc:docMk/>
            <pc:sldMk cId="3298309720" sldId="337"/>
            <ac:spMk id="144" creationId="{F1189018-664F-4EFF-BF9E-F8613E49DAC2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45" creationId="{CEE58E3A-1B3D-4729-8803-63E70165609D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46" creationId="{BE7B96FA-8F5E-44DC-A1A4-981CE76F6C18}"/>
          </ac:spMkLst>
        </pc:spChg>
        <pc:spChg chg="add mod">
          <ac:chgData name="Sébastien Chicou" userId="3ef8651f-4e66-4d46-a48f-890ccda45dc9" providerId="ADAL" clId="{28D3F238-FE5C-4CB3-AA07-BA2A0A64A3F5}" dt="2021-02-09T12:27:35.724" v="712" actId="27636"/>
          <ac:spMkLst>
            <pc:docMk/>
            <pc:sldMk cId="3298309720" sldId="337"/>
            <ac:spMk id="147" creationId="{82244D98-2439-4757-9283-F1DD69791DE9}"/>
          </ac:spMkLst>
        </pc:spChg>
        <pc:spChg chg="add mod">
          <ac:chgData name="Sébastien Chicou" userId="3ef8651f-4e66-4d46-a48f-890ccda45dc9" providerId="ADAL" clId="{28D3F238-FE5C-4CB3-AA07-BA2A0A64A3F5}" dt="2021-02-09T12:27:35.663" v="702" actId="27636"/>
          <ac:spMkLst>
            <pc:docMk/>
            <pc:sldMk cId="3298309720" sldId="337"/>
            <ac:spMk id="148" creationId="{A8EF473E-89ED-415B-9594-3647F8766AE7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49" creationId="{AA74FDD6-539F-4D98-8279-68B57B2640FC}"/>
          </ac:spMkLst>
        </pc:spChg>
        <pc:spChg chg="add mod">
          <ac:chgData name="Sébastien Chicou" userId="3ef8651f-4e66-4d46-a48f-890ccda45dc9" providerId="ADAL" clId="{28D3F238-FE5C-4CB3-AA07-BA2A0A64A3F5}" dt="2021-02-09T12:27:35.659" v="701" actId="27636"/>
          <ac:spMkLst>
            <pc:docMk/>
            <pc:sldMk cId="3298309720" sldId="337"/>
            <ac:spMk id="151" creationId="{67BD2FF7-ABEB-4D55-B336-9861652B58D6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52" creationId="{40E6FC19-425B-48C9-87E2-CD954DA48CD2}"/>
          </ac:spMkLst>
        </pc:spChg>
        <pc:spChg chg="add mod">
          <ac:chgData name="Sébastien Chicou" userId="3ef8651f-4e66-4d46-a48f-890ccda45dc9" providerId="ADAL" clId="{28D3F238-FE5C-4CB3-AA07-BA2A0A64A3F5}" dt="2021-02-09T12:27:35.697" v="708" actId="27636"/>
          <ac:spMkLst>
            <pc:docMk/>
            <pc:sldMk cId="3298309720" sldId="337"/>
            <ac:spMk id="154" creationId="{3EC0621A-9477-4087-97A6-51A1CD316FAE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55" creationId="{D75FFB19-A182-45EC-B945-20ACDEF082D8}"/>
          </ac:spMkLst>
        </pc:spChg>
        <pc:spChg chg="add mod">
          <ac:chgData name="Sébastien Chicou" userId="3ef8651f-4e66-4d46-a48f-890ccda45dc9" providerId="ADAL" clId="{28D3F238-FE5C-4CB3-AA07-BA2A0A64A3F5}" dt="2021-02-09T12:27:35.667" v="703" actId="27636"/>
          <ac:spMkLst>
            <pc:docMk/>
            <pc:sldMk cId="3298309720" sldId="337"/>
            <ac:spMk id="157" creationId="{4FC3ED3B-6A1D-4604-A95F-64469F378952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58" creationId="{F89D434B-03B7-4707-804B-B21FCC2440AB}"/>
          </ac:spMkLst>
        </pc:spChg>
        <pc:spChg chg="add mod">
          <ac:chgData name="Sébastien Chicou" userId="3ef8651f-4e66-4d46-a48f-890ccda45dc9" providerId="ADAL" clId="{28D3F238-FE5C-4CB3-AA07-BA2A0A64A3F5}" dt="2021-02-09T12:27:35.653" v="700" actId="27636"/>
          <ac:spMkLst>
            <pc:docMk/>
            <pc:sldMk cId="3298309720" sldId="337"/>
            <ac:spMk id="160" creationId="{4945E9A6-6C0E-45AA-8190-ED214F0240A9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61" creationId="{A2CA1FE4-D81E-4F73-A6A0-67374848E3A3}"/>
          </ac:spMkLst>
        </pc:spChg>
        <pc:spChg chg="add mod">
          <ac:chgData name="Sébastien Chicou" userId="3ef8651f-4e66-4d46-a48f-890ccda45dc9" providerId="ADAL" clId="{28D3F238-FE5C-4CB3-AA07-BA2A0A64A3F5}" dt="2021-02-09T12:27:35.702" v="709" actId="27636"/>
          <ac:spMkLst>
            <pc:docMk/>
            <pc:sldMk cId="3298309720" sldId="337"/>
            <ac:spMk id="163" creationId="{01D57F8E-048A-4412-925B-0354F2D816D9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64" creationId="{40DBC842-14B5-408B-9748-21905A58FC54}"/>
          </ac:spMkLst>
        </pc:spChg>
        <pc:spChg chg="add mod">
          <ac:chgData name="Sébastien Chicou" userId="3ef8651f-4e66-4d46-a48f-890ccda45dc9" providerId="ADAL" clId="{28D3F238-FE5C-4CB3-AA07-BA2A0A64A3F5}" dt="2021-02-09T12:27:35.707" v="710" actId="27636"/>
          <ac:spMkLst>
            <pc:docMk/>
            <pc:sldMk cId="3298309720" sldId="337"/>
            <ac:spMk id="166" creationId="{AEFD50FA-D12B-4404-8A5B-20AF35B97603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67" creationId="{3EAB4B81-E9FC-42AF-91CC-BF2D03BF4151}"/>
          </ac:spMkLst>
        </pc:spChg>
        <pc:spChg chg="add mod">
          <ac:chgData name="Sébastien Chicou" userId="3ef8651f-4e66-4d46-a48f-890ccda45dc9" providerId="ADAL" clId="{28D3F238-FE5C-4CB3-AA07-BA2A0A64A3F5}" dt="2021-02-09T12:27:35.712" v="711" actId="27636"/>
          <ac:spMkLst>
            <pc:docMk/>
            <pc:sldMk cId="3298309720" sldId="337"/>
            <ac:spMk id="169" creationId="{68323B14-E57D-4C7D-B97C-F6F216741129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70" creationId="{DF2F565D-A626-43BA-B22A-97EF0FB64D32}"/>
          </ac:spMkLst>
        </pc:spChg>
        <pc:spChg chg="add mod">
          <ac:chgData name="Sébastien Chicou" userId="3ef8651f-4e66-4d46-a48f-890ccda45dc9" providerId="ADAL" clId="{28D3F238-FE5C-4CB3-AA07-BA2A0A64A3F5}" dt="2021-02-09T12:27:35.744" v="715" actId="27636"/>
          <ac:spMkLst>
            <pc:docMk/>
            <pc:sldMk cId="3298309720" sldId="337"/>
            <ac:spMk id="172" creationId="{9C159C4F-226C-40EF-A40C-540376DB134B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73" creationId="{CFCCA379-3698-4EF3-B4E3-BF0ACA543195}"/>
          </ac:spMkLst>
        </pc:spChg>
        <pc:spChg chg="add mod">
          <ac:chgData name="Sébastien Chicou" userId="3ef8651f-4e66-4d46-a48f-890ccda45dc9" providerId="ADAL" clId="{28D3F238-FE5C-4CB3-AA07-BA2A0A64A3F5}" dt="2021-02-09T12:27:35.728" v="713" actId="27636"/>
          <ac:spMkLst>
            <pc:docMk/>
            <pc:sldMk cId="3298309720" sldId="337"/>
            <ac:spMk id="175" creationId="{C9DD3D5F-81DE-4D1E-A045-21BC18A69317}"/>
          </ac:spMkLst>
        </pc:spChg>
        <pc:spChg chg="add mod">
          <ac:chgData name="Sébastien Chicou" userId="3ef8651f-4e66-4d46-a48f-890ccda45dc9" providerId="ADAL" clId="{28D3F238-FE5C-4CB3-AA07-BA2A0A64A3F5}" dt="2021-02-09T12:27:35.461" v="696"/>
          <ac:spMkLst>
            <pc:docMk/>
            <pc:sldMk cId="3298309720" sldId="337"/>
            <ac:spMk id="176" creationId="{4727B549-BF16-4F4F-8C6D-1F815EFE7BCD}"/>
          </ac:spMkLst>
        </pc:spChg>
        <pc:cxnChg chg="del">
          <ac:chgData name="Sébastien Chicou" userId="3ef8651f-4e66-4d46-a48f-890ccda45dc9" providerId="ADAL" clId="{28D3F238-FE5C-4CB3-AA07-BA2A0A64A3F5}" dt="2021-02-09T12:26:59.503" v="695" actId="478"/>
          <ac:cxnSpMkLst>
            <pc:docMk/>
            <pc:sldMk cId="3298309720" sldId="337"/>
            <ac:cxnSpMk id="11" creationId="{6E7B9569-2D6F-4F60-BA03-677389F72B74}"/>
          </ac:cxnSpMkLst>
        </pc:cxnChg>
        <pc:cxnChg chg="del">
          <ac:chgData name="Sébastien Chicou" userId="3ef8651f-4e66-4d46-a48f-890ccda45dc9" providerId="ADAL" clId="{28D3F238-FE5C-4CB3-AA07-BA2A0A64A3F5}" dt="2021-02-09T12:26:59.503" v="695" actId="478"/>
          <ac:cxnSpMkLst>
            <pc:docMk/>
            <pc:sldMk cId="3298309720" sldId="337"/>
            <ac:cxnSpMk id="13" creationId="{94B479F1-4F95-4C09-9497-7ABDCBD3C1C9}"/>
          </ac:cxnSpMkLst>
        </pc:cxnChg>
        <pc:cxnChg chg="del">
          <ac:chgData name="Sébastien Chicou" userId="3ef8651f-4e66-4d46-a48f-890ccda45dc9" providerId="ADAL" clId="{28D3F238-FE5C-4CB3-AA07-BA2A0A64A3F5}" dt="2021-02-09T12:26:59.503" v="695" actId="478"/>
          <ac:cxnSpMkLst>
            <pc:docMk/>
            <pc:sldMk cId="3298309720" sldId="337"/>
            <ac:cxnSpMk id="15" creationId="{4F50CB41-D97A-439B-B3D2-3FD25CB74C90}"/>
          </ac:cxnSpMkLst>
        </pc:cxnChg>
        <pc:cxnChg chg="del">
          <ac:chgData name="Sébastien Chicou" userId="3ef8651f-4e66-4d46-a48f-890ccda45dc9" providerId="ADAL" clId="{28D3F238-FE5C-4CB3-AA07-BA2A0A64A3F5}" dt="2021-02-09T12:26:59.503" v="695" actId="478"/>
          <ac:cxnSpMkLst>
            <pc:docMk/>
            <pc:sldMk cId="3298309720" sldId="337"/>
            <ac:cxnSpMk id="17" creationId="{4A00E7F5-C19F-4B9D-8E79-343F77AB3437}"/>
          </ac:cxnSpMkLst>
        </pc:cxnChg>
        <pc:cxnChg chg="del">
          <ac:chgData name="Sébastien Chicou" userId="3ef8651f-4e66-4d46-a48f-890ccda45dc9" providerId="ADAL" clId="{28D3F238-FE5C-4CB3-AA07-BA2A0A64A3F5}" dt="2021-02-09T12:26:59.503" v="695" actId="478"/>
          <ac:cxnSpMkLst>
            <pc:docMk/>
            <pc:sldMk cId="3298309720" sldId="337"/>
            <ac:cxnSpMk id="19" creationId="{99F0456F-4056-4C4F-866E-B639D99D75FD}"/>
          </ac:cxnSpMkLst>
        </pc:cxnChg>
        <pc:cxnChg chg="del">
          <ac:chgData name="Sébastien Chicou" userId="3ef8651f-4e66-4d46-a48f-890ccda45dc9" providerId="ADAL" clId="{28D3F238-FE5C-4CB3-AA07-BA2A0A64A3F5}" dt="2021-02-09T12:26:59.503" v="695" actId="478"/>
          <ac:cxnSpMkLst>
            <pc:docMk/>
            <pc:sldMk cId="3298309720" sldId="337"/>
            <ac:cxnSpMk id="21" creationId="{13064EEB-00EB-40C8-A624-4295B9CCFC6D}"/>
          </ac:cxnSpMkLst>
        </pc:cxnChg>
        <pc:cxnChg chg="del">
          <ac:chgData name="Sébastien Chicou" userId="3ef8651f-4e66-4d46-a48f-890ccda45dc9" providerId="ADAL" clId="{28D3F238-FE5C-4CB3-AA07-BA2A0A64A3F5}" dt="2021-02-09T12:26:59.503" v="695" actId="478"/>
          <ac:cxnSpMkLst>
            <pc:docMk/>
            <pc:sldMk cId="3298309720" sldId="337"/>
            <ac:cxnSpMk id="23" creationId="{64BC68CE-26F5-4B34-ABF7-FEAAFE4943AA}"/>
          </ac:cxnSpMkLst>
        </pc:cxnChg>
        <pc:cxnChg chg="del">
          <ac:chgData name="Sébastien Chicou" userId="3ef8651f-4e66-4d46-a48f-890ccda45dc9" providerId="ADAL" clId="{28D3F238-FE5C-4CB3-AA07-BA2A0A64A3F5}" dt="2021-02-09T12:26:59.503" v="695" actId="478"/>
          <ac:cxnSpMkLst>
            <pc:docMk/>
            <pc:sldMk cId="3298309720" sldId="337"/>
            <ac:cxnSpMk id="25" creationId="{A1D6EAAF-0B6A-4B69-B548-768FA93E93B6}"/>
          </ac:cxnSpMkLst>
        </pc:cxnChg>
        <pc:cxnChg chg="del">
          <ac:chgData name="Sébastien Chicou" userId="3ef8651f-4e66-4d46-a48f-890ccda45dc9" providerId="ADAL" clId="{28D3F238-FE5C-4CB3-AA07-BA2A0A64A3F5}" dt="2021-02-09T12:26:59.503" v="695" actId="478"/>
          <ac:cxnSpMkLst>
            <pc:docMk/>
            <pc:sldMk cId="3298309720" sldId="337"/>
            <ac:cxnSpMk id="27" creationId="{F13D0729-7AE6-4771-87FC-9D9B459AEE03}"/>
          </ac:cxnSpMkLst>
        </pc:cxnChg>
        <pc:cxnChg chg="del">
          <ac:chgData name="Sébastien Chicou" userId="3ef8651f-4e66-4d46-a48f-890ccda45dc9" providerId="ADAL" clId="{28D3F238-FE5C-4CB3-AA07-BA2A0A64A3F5}" dt="2021-02-09T12:26:59.503" v="695" actId="478"/>
          <ac:cxnSpMkLst>
            <pc:docMk/>
            <pc:sldMk cId="3298309720" sldId="337"/>
            <ac:cxnSpMk id="29" creationId="{7EF81B37-2697-4F37-A0BA-10A593BD9763}"/>
          </ac:cxnSpMkLst>
        </pc:cxnChg>
        <pc:cxnChg chg="del mod">
          <ac:chgData name="Sébastien Chicou" userId="3ef8651f-4e66-4d46-a48f-890ccda45dc9" providerId="ADAL" clId="{28D3F238-FE5C-4CB3-AA07-BA2A0A64A3F5}" dt="2021-02-09T12:26:59.503" v="695" actId="478"/>
          <ac:cxnSpMkLst>
            <pc:docMk/>
            <pc:sldMk cId="3298309720" sldId="337"/>
            <ac:cxnSpMk id="71" creationId="{7C5D6A06-CA43-4069-A409-E60B90649211}"/>
          </ac:cxnSpMkLst>
        </pc:cxnChg>
        <pc:cxnChg chg="del mod">
          <ac:chgData name="Sébastien Chicou" userId="3ef8651f-4e66-4d46-a48f-890ccda45dc9" providerId="ADAL" clId="{28D3F238-FE5C-4CB3-AA07-BA2A0A64A3F5}" dt="2021-02-09T12:26:59.503" v="695" actId="478"/>
          <ac:cxnSpMkLst>
            <pc:docMk/>
            <pc:sldMk cId="3298309720" sldId="337"/>
            <ac:cxnSpMk id="74" creationId="{00FCAA59-FA05-4B47-B627-D90ED2E56D6C}"/>
          </ac:cxnSpMkLst>
        </pc:cxnChg>
        <pc:cxnChg chg="del mod">
          <ac:chgData name="Sébastien Chicou" userId="3ef8651f-4e66-4d46-a48f-890ccda45dc9" providerId="ADAL" clId="{28D3F238-FE5C-4CB3-AA07-BA2A0A64A3F5}" dt="2021-02-09T12:26:59.503" v="695" actId="478"/>
          <ac:cxnSpMkLst>
            <pc:docMk/>
            <pc:sldMk cId="3298309720" sldId="337"/>
            <ac:cxnSpMk id="77" creationId="{7304E71E-F088-45D8-A5EE-AFED30DE8AEB}"/>
          </ac:cxnSpMkLst>
        </pc:cxnChg>
        <pc:cxnChg chg="del mod">
          <ac:chgData name="Sébastien Chicou" userId="3ef8651f-4e66-4d46-a48f-890ccda45dc9" providerId="ADAL" clId="{28D3F238-FE5C-4CB3-AA07-BA2A0A64A3F5}" dt="2021-02-09T12:26:59.503" v="695" actId="478"/>
          <ac:cxnSpMkLst>
            <pc:docMk/>
            <pc:sldMk cId="3298309720" sldId="337"/>
            <ac:cxnSpMk id="80" creationId="{8CF37DF7-757B-41EA-BA44-611820A16CC6}"/>
          </ac:cxnSpMkLst>
        </pc:cxnChg>
        <pc:cxnChg chg="del mod">
          <ac:chgData name="Sébastien Chicou" userId="3ef8651f-4e66-4d46-a48f-890ccda45dc9" providerId="ADAL" clId="{28D3F238-FE5C-4CB3-AA07-BA2A0A64A3F5}" dt="2021-02-09T12:26:59.503" v="695" actId="478"/>
          <ac:cxnSpMkLst>
            <pc:docMk/>
            <pc:sldMk cId="3298309720" sldId="337"/>
            <ac:cxnSpMk id="83" creationId="{6BA68BB6-9D9E-4820-A0EA-DD5AD59F1230}"/>
          </ac:cxnSpMkLst>
        </pc:cxnChg>
        <pc:cxnChg chg="del mod">
          <ac:chgData name="Sébastien Chicou" userId="3ef8651f-4e66-4d46-a48f-890ccda45dc9" providerId="ADAL" clId="{28D3F238-FE5C-4CB3-AA07-BA2A0A64A3F5}" dt="2021-02-09T12:26:59.503" v="695" actId="478"/>
          <ac:cxnSpMkLst>
            <pc:docMk/>
            <pc:sldMk cId="3298309720" sldId="337"/>
            <ac:cxnSpMk id="86" creationId="{F18EAF7F-8382-42EA-A5C8-BCEA20DB6108}"/>
          </ac:cxnSpMkLst>
        </pc:cxnChg>
        <pc:cxnChg chg="del">
          <ac:chgData name="Sébastien Chicou" userId="3ef8651f-4e66-4d46-a48f-890ccda45dc9" providerId="ADAL" clId="{28D3F238-FE5C-4CB3-AA07-BA2A0A64A3F5}" dt="2021-02-09T12:26:59.503" v="695" actId="478"/>
          <ac:cxnSpMkLst>
            <pc:docMk/>
            <pc:sldMk cId="3298309720" sldId="337"/>
            <ac:cxnSpMk id="89" creationId="{5B260A38-54A8-4145-BC35-2D70DFA3AA16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95" creationId="{7E1B1CD8-3CBF-4F8D-81B8-A960BB209A4C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97" creationId="{AB6A45D1-F9BD-4807-9227-EBBA3223C454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99" creationId="{85316E9F-C8E8-4018-9100-BE0CAF552EFC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01" creationId="{88D10512-4AA0-426B-93E6-C7EFB407279B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03" creationId="{2CE1158E-C942-444A-A043-0CFE56E7C781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05" creationId="{BAE3DD0E-ECBF-4195-924A-4DE961EA3324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07" creationId="{55DEBEB9-5201-4F55-8E4E-01C9081778E2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09" creationId="{51CCCAA1-60FA-44AC-A3ED-667D9DF2EDEE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11" creationId="{A4FCDB34-655D-43C6-9F76-2B444D69DC59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13" creationId="{2BD52C4D-4E60-45A1-B340-CD2FFD89560C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15" creationId="{CC368F86-9E06-420B-936D-AADFD1A1C40D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17" creationId="{BA61DA0D-E427-426D-A171-F9531FA37DCA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50" creationId="{0BB3DB4F-F1EB-45FE-9832-017EB55EA23F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53" creationId="{7EE5EAED-7A90-4B4F-A4CF-92002DDFD2D9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56" creationId="{285DF050-8576-4859-BBEE-BC566C319C03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59" creationId="{ECCD7D5D-44E2-42E8-A63E-6CDDBECEE910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62" creationId="{A935F38E-54DD-46F4-9AC3-FFD40082BFE6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65" creationId="{8BB86603-E329-4165-A18C-26BFEEC05421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68" creationId="{07D683E2-D88A-43FB-B311-3FDA498AE865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71" creationId="{0B0D4733-FA31-4BCA-B183-829602AC08EE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74" creationId="{FC261191-8CBE-4110-8AF3-864ECE16FF26}"/>
          </ac:cxnSpMkLst>
        </pc:cxnChg>
        <pc:cxnChg chg="add mod">
          <ac:chgData name="Sébastien Chicou" userId="3ef8651f-4e66-4d46-a48f-890ccda45dc9" providerId="ADAL" clId="{28D3F238-FE5C-4CB3-AA07-BA2A0A64A3F5}" dt="2021-02-09T12:27:35.461" v="696"/>
          <ac:cxnSpMkLst>
            <pc:docMk/>
            <pc:sldMk cId="3298309720" sldId="337"/>
            <ac:cxnSpMk id="177" creationId="{8BCDDB03-9682-4274-BB99-88D49FA5D181}"/>
          </ac:cxnSpMkLst>
        </pc:cxnChg>
      </pc:sldChg>
      <pc:sldChg chg="modSp add del mod">
        <pc:chgData name="Sébastien Chicou" userId="3ef8651f-4e66-4d46-a48f-890ccda45dc9" providerId="ADAL" clId="{28D3F238-FE5C-4CB3-AA07-BA2A0A64A3F5}" dt="2021-02-09T13:29:38.126" v="751" actId="404"/>
        <pc:sldMkLst>
          <pc:docMk/>
          <pc:sldMk cId="3267682375" sldId="338"/>
        </pc:sldMkLst>
        <pc:spChg chg="mod">
          <ac:chgData name="Sébastien Chicou" userId="3ef8651f-4e66-4d46-a48f-890ccda45dc9" providerId="ADAL" clId="{28D3F238-FE5C-4CB3-AA07-BA2A0A64A3F5}" dt="2021-02-09T13:29:38.126" v="751" actId="404"/>
          <ac:spMkLst>
            <pc:docMk/>
            <pc:sldMk cId="3267682375" sldId="338"/>
            <ac:spMk id="2" creationId="{F34D5582-EEBE-4F75-BED9-A3C5CAD23CB2}"/>
          </ac:spMkLst>
        </pc:spChg>
        <pc:spChg chg="mod">
          <ac:chgData name="Sébastien Chicou" userId="3ef8651f-4e66-4d46-a48f-890ccda45dc9" providerId="ADAL" clId="{28D3F238-FE5C-4CB3-AA07-BA2A0A64A3F5}" dt="2021-02-09T13:29:15.788" v="742" actId="20577"/>
          <ac:spMkLst>
            <pc:docMk/>
            <pc:sldMk cId="3267682375" sldId="338"/>
            <ac:spMk id="4" creationId="{D44372EE-7D45-4893-94CE-E49CE4E794F9}"/>
          </ac:spMkLst>
        </pc:spChg>
        <pc:spChg chg="mod">
          <ac:chgData name="Sébastien Chicou" userId="3ef8651f-4e66-4d46-a48f-890ccda45dc9" providerId="ADAL" clId="{28D3F238-FE5C-4CB3-AA07-BA2A0A64A3F5}" dt="2021-02-09T13:29:21.490" v="744" actId="20577"/>
          <ac:spMkLst>
            <pc:docMk/>
            <pc:sldMk cId="3267682375" sldId="338"/>
            <ac:spMk id="5" creationId="{453C37D3-D6D4-4DF3-9E1A-8BF0C67E58DC}"/>
          </ac:spMkLst>
        </pc:spChg>
      </pc:sldChg>
      <pc:sldChg chg="del">
        <pc:chgData name="Sébastien Chicou" userId="3ef8651f-4e66-4d46-a48f-890ccda45dc9" providerId="ADAL" clId="{28D3F238-FE5C-4CB3-AA07-BA2A0A64A3F5}" dt="2021-02-09T11:08:25.199" v="18" actId="47"/>
        <pc:sldMkLst>
          <pc:docMk/>
          <pc:sldMk cId="3669367599" sldId="342"/>
        </pc:sldMkLst>
      </pc:sldChg>
      <pc:sldChg chg="del">
        <pc:chgData name="Sébastien Chicou" userId="3ef8651f-4e66-4d46-a48f-890ccda45dc9" providerId="ADAL" clId="{28D3F238-FE5C-4CB3-AA07-BA2A0A64A3F5}" dt="2021-02-09T11:08:25.199" v="18" actId="47"/>
        <pc:sldMkLst>
          <pc:docMk/>
          <pc:sldMk cId="1286798400" sldId="343"/>
        </pc:sldMkLst>
      </pc:sldChg>
      <pc:sldChg chg="del">
        <pc:chgData name="Sébastien Chicou" userId="3ef8651f-4e66-4d46-a48f-890ccda45dc9" providerId="ADAL" clId="{28D3F238-FE5C-4CB3-AA07-BA2A0A64A3F5}" dt="2021-02-09T11:08:25.199" v="18" actId="47"/>
        <pc:sldMkLst>
          <pc:docMk/>
          <pc:sldMk cId="2813920207" sldId="344"/>
        </pc:sldMkLst>
      </pc:sldChg>
      <pc:sldChg chg="del">
        <pc:chgData name="Sébastien Chicou" userId="3ef8651f-4e66-4d46-a48f-890ccda45dc9" providerId="ADAL" clId="{28D3F238-FE5C-4CB3-AA07-BA2A0A64A3F5}" dt="2021-02-09T11:08:25.199" v="18" actId="47"/>
        <pc:sldMkLst>
          <pc:docMk/>
          <pc:sldMk cId="418295302" sldId="345"/>
        </pc:sldMkLst>
      </pc:sldChg>
      <pc:sldChg chg="addSp delSp modSp add del mod">
        <pc:chgData name="Sébastien Chicou" userId="3ef8651f-4e66-4d46-a48f-890ccda45dc9" providerId="ADAL" clId="{28D3F238-FE5C-4CB3-AA07-BA2A0A64A3F5}" dt="2021-02-09T13:59:00.150" v="796" actId="14100"/>
        <pc:sldMkLst>
          <pc:docMk/>
          <pc:sldMk cId="325196882" sldId="4394"/>
        </pc:sldMkLst>
        <pc:graphicFrameChg chg="add del mod">
          <ac:chgData name="Sébastien Chicou" userId="3ef8651f-4e66-4d46-a48f-890ccda45dc9" providerId="ADAL" clId="{28D3F238-FE5C-4CB3-AA07-BA2A0A64A3F5}" dt="2021-02-09T13:49:12.336" v="754"/>
          <ac:graphicFrameMkLst>
            <pc:docMk/>
            <pc:sldMk cId="325196882" sldId="4394"/>
            <ac:graphicFrameMk id="2" creationId="{48D50904-087E-4FC7-B787-6DEB5E4E9AE1}"/>
          </ac:graphicFrameMkLst>
        </pc:graphicFrameChg>
        <pc:graphicFrameChg chg="add del mod">
          <ac:chgData name="Sébastien Chicou" userId="3ef8651f-4e66-4d46-a48f-890ccda45dc9" providerId="ADAL" clId="{28D3F238-FE5C-4CB3-AA07-BA2A0A64A3F5}" dt="2021-02-09T13:51:53.855" v="770" actId="478"/>
          <ac:graphicFrameMkLst>
            <pc:docMk/>
            <pc:sldMk cId="325196882" sldId="4394"/>
            <ac:graphicFrameMk id="4" creationId="{76955D9E-A815-46A8-BA21-467AC6798FEF}"/>
          </ac:graphicFrameMkLst>
        </pc:graphicFrameChg>
        <pc:graphicFrameChg chg="add del mod">
          <ac:chgData name="Sébastien Chicou" userId="3ef8651f-4e66-4d46-a48f-890ccda45dc9" providerId="ADAL" clId="{28D3F238-FE5C-4CB3-AA07-BA2A0A64A3F5}" dt="2021-02-09T13:55:09.186" v="772"/>
          <ac:graphicFrameMkLst>
            <pc:docMk/>
            <pc:sldMk cId="325196882" sldId="4394"/>
            <ac:graphicFrameMk id="5" creationId="{273E9895-B71A-4691-BD3E-30629D1B63DF}"/>
          </ac:graphicFrameMkLst>
        </pc:graphicFrameChg>
        <pc:graphicFrameChg chg="add del mod">
          <ac:chgData name="Sébastien Chicou" userId="3ef8651f-4e66-4d46-a48f-890ccda45dc9" providerId="ADAL" clId="{28D3F238-FE5C-4CB3-AA07-BA2A0A64A3F5}" dt="2021-02-09T13:55:26.199" v="776" actId="21"/>
          <ac:graphicFrameMkLst>
            <pc:docMk/>
            <pc:sldMk cId="325196882" sldId="4394"/>
            <ac:graphicFrameMk id="6" creationId="{E01E331E-AED9-4741-8EFF-41ECFD3B32FE}"/>
          </ac:graphicFrameMkLst>
        </pc:graphicFrameChg>
        <pc:graphicFrameChg chg="del">
          <ac:chgData name="Sébastien Chicou" userId="3ef8651f-4e66-4d46-a48f-890ccda45dc9" providerId="ADAL" clId="{28D3F238-FE5C-4CB3-AA07-BA2A0A64A3F5}" dt="2021-02-09T13:49:09.506" v="752" actId="478"/>
          <ac:graphicFrameMkLst>
            <pc:docMk/>
            <pc:sldMk cId="325196882" sldId="4394"/>
            <ac:graphicFrameMk id="7" creationId="{F06329C8-E1B7-47DE-93CA-3337FF37677C}"/>
          </ac:graphicFrameMkLst>
        </pc:graphicFrameChg>
        <pc:graphicFrameChg chg="add del mod">
          <ac:chgData name="Sébastien Chicou" userId="3ef8651f-4e66-4d46-a48f-890ccda45dc9" providerId="ADAL" clId="{28D3F238-FE5C-4CB3-AA07-BA2A0A64A3F5}" dt="2021-02-09T13:56:50.809" v="784"/>
          <ac:graphicFrameMkLst>
            <pc:docMk/>
            <pc:sldMk cId="325196882" sldId="4394"/>
            <ac:graphicFrameMk id="8" creationId="{C7C3AF72-73C2-4480-8C22-ED9CA5834D8F}"/>
          </ac:graphicFrameMkLst>
        </pc:graphicFrameChg>
        <pc:graphicFrameChg chg="add del mod">
          <ac:chgData name="Sébastien Chicou" userId="3ef8651f-4e66-4d46-a48f-890ccda45dc9" providerId="ADAL" clId="{28D3F238-FE5C-4CB3-AA07-BA2A0A64A3F5}" dt="2021-02-09T13:58:48.920" v="790" actId="478"/>
          <ac:graphicFrameMkLst>
            <pc:docMk/>
            <pc:sldMk cId="325196882" sldId="4394"/>
            <ac:graphicFrameMk id="9" creationId="{3A3C0CEF-9CEF-4CEC-B17C-A04F45406A57}"/>
          </ac:graphicFrameMkLst>
        </pc:graphicFrameChg>
        <pc:graphicFrameChg chg="add del mod">
          <ac:chgData name="Sébastien Chicou" userId="3ef8651f-4e66-4d46-a48f-890ccda45dc9" providerId="ADAL" clId="{28D3F238-FE5C-4CB3-AA07-BA2A0A64A3F5}" dt="2021-02-09T13:58:52.565" v="792"/>
          <ac:graphicFrameMkLst>
            <pc:docMk/>
            <pc:sldMk cId="325196882" sldId="4394"/>
            <ac:graphicFrameMk id="10" creationId="{7556F7FE-E92F-4490-A3CA-85871F7E1A5B}"/>
          </ac:graphicFrameMkLst>
        </pc:graphicFrameChg>
        <pc:graphicFrameChg chg="add mod">
          <ac:chgData name="Sébastien Chicou" userId="3ef8651f-4e66-4d46-a48f-890ccda45dc9" providerId="ADAL" clId="{28D3F238-FE5C-4CB3-AA07-BA2A0A64A3F5}" dt="2021-02-09T13:59:00.150" v="796" actId="14100"/>
          <ac:graphicFrameMkLst>
            <pc:docMk/>
            <pc:sldMk cId="325196882" sldId="4394"/>
            <ac:graphicFrameMk id="11" creationId="{0ABC65CA-FE79-43B1-B92F-4D2C512EE1C9}"/>
          </ac:graphicFrameMkLst>
        </pc:graphicFrameChg>
      </pc:sldChg>
      <pc:sldChg chg="addSp delSp modSp mod">
        <pc:chgData name="Sébastien Chicou" userId="3ef8651f-4e66-4d46-a48f-890ccda45dc9" providerId="ADAL" clId="{28D3F238-FE5C-4CB3-AA07-BA2A0A64A3F5}" dt="2021-02-09T13:55:55.800" v="782" actId="14100"/>
        <pc:sldMkLst>
          <pc:docMk/>
          <pc:sldMk cId="1408420385" sldId="4395"/>
        </pc:sldMkLst>
        <pc:graphicFrameChg chg="add del mod">
          <ac:chgData name="Sébastien Chicou" userId="3ef8651f-4e66-4d46-a48f-890ccda45dc9" providerId="ADAL" clId="{28D3F238-FE5C-4CB3-AA07-BA2A0A64A3F5}" dt="2021-02-09T12:11:09.053" v="450"/>
          <ac:graphicFrameMkLst>
            <pc:docMk/>
            <pc:sldMk cId="1408420385" sldId="4395"/>
            <ac:graphicFrameMk id="2" creationId="{11213DF8-EED8-4202-8D47-971622FA92C8}"/>
          </ac:graphicFrameMkLst>
        </pc:graphicFrameChg>
        <pc:graphicFrameChg chg="add del mod">
          <ac:chgData name="Sébastien Chicou" userId="3ef8651f-4e66-4d46-a48f-890ccda45dc9" providerId="ADAL" clId="{28D3F238-FE5C-4CB3-AA07-BA2A0A64A3F5}" dt="2021-02-09T13:49:33.365" v="758" actId="478"/>
          <ac:graphicFrameMkLst>
            <pc:docMk/>
            <pc:sldMk cId="1408420385" sldId="4395"/>
            <ac:graphicFrameMk id="5" creationId="{017796B7-F25C-40A8-A0C3-830619AE9996}"/>
          </ac:graphicFrameMkLst>
        </pc:graphicFrameChg>
        <pc:graphicFrameChg chg="add del mod">
          <ac:chgData name="Sébastien Chicou" userId="3ef8651f-4e66-4d46-a48f-890ccda45dc9" providerId="ADAL" clId="{28D3F238-FE5C-4CB3-AA07-BA2A0A64A3F5}" dt="2021-02-09T13:50:02.782" v="760"/>
          <ac:graphicFrameMkLst>
            <pc:docMk/>
            <pc:sldMk cId="1408420385" sldId="4395"/>
            <ac:graphicFrameMk id="6" creationId="{EE80903C-2F46-400C-9F81-9CDEE89A8E55}"/>
          </ac:graphicFrameMkLst>
        </pc:graphicFrameChg>
        <pc:graphicFrameChg chg="add del mod">
          <ac:chgData name="Sébastien Chicou" userId="3ef8651f-4e66-4d46-a48f-890ccda45dc9" providerId="ADAL" clId="{28D3F238-FE5C-4CB3-AA07-BA2A0A64A3F5}" dt="2021-02-09T13:51:48.513" v="769" actId="478"/>
          <ac:graphicFrameMkLst>
            <pc:docMk/>
            <pc:sldMk cId="1408420385" sldId="4395"/>
            <ac:graphicFrameMk id="7" creationId="{A409AE07-458E-41EB-B997-DC5CA2DB2D8C}"/>
          </ac:graphicFrameMkLst>
        </pc:graphicFrameChg>
        <pc:graphicFrameChg chg="add del mod">
          <ac:chgData name="Sébastien Chicou" userId="3ef8651f-4e66-4d46-a48f-890ccda45dc9" providerId="ADAL" clId="{28D3F238-FE5C-4CB3-AA07-BA2A0A64A3F5}" dt="2021-02-09T13:55:49.901" v="779"/>
          <ac:graphicFrameMkLst>
            <pc:docMk/>
            <pc:sldMk cId="1408420385" sldId="4395"/>
            <ac:graphicFrameMk id="8" creationId="{48B6B220-B29B-4384-AEF6-EE1D7FBD539F}"/>
          </ac:graphicFrameMkLst>
        </pc:graphicFrameChg>
        <pc:graphicFrameChg chg="add mod">
          <ac:chgData name="Sébastien Chicou" userId="3ef8651f-4e66-4d46-a48f-890ccda45dc9" providerId="ADAL" clId="{28D3F238-FE5C-4CB3-AA07-BA2A0A64A3F5}" dt="2021-02-09T13:55:55.800" v="782" actId="14100"/>
          <ac:graphicFrameMkLst>
            <pc:docMk/>
            <pc:sldMk cId="1408420385" sldId="4395"/>
            <ac:graphicFrameMk id="9" creationId="{8CE84D2F-558B-4243-AF49-3833E9E54FD6}"/>
          </ac:graphicFrameMkLst>
        </pc:graphicFrameChg>
        <pc:picChg chg="del">
          <ac:chgData name="Sébastien Chicou" userId="3ef8651f-4e66-4d46-a48f-890ccda45dc9" providerId="ADAL" clId="{28D3F238-FE5C-4CB3-AA07-BA2A0A64A3F5}" dt="2021-02-09T12:09:32.037" v="319" actId="478"/>
          <ac:picMkLst>
            <pc:docMk/>
            <pc:sldMk cId="1408420385" sldId="4395"/>
            <ac:picMk id="4" creationId="{A604DD44-783A-40CF-A23D-DB3C47716A63}"/>
          </ac:picMkLst>
        </pc:picChg>
      </pc:sldChg>
      <pc:sldChg chg="addSp delSp modSp mod">
        <pc:chgData name="Sébastien Chicou" userId="3ef8651f-4e66-4d46-a48f-890ccda45dc9" providerId="ADAL" clId="{28D3F238-FE5C-4CB3-AA07-BA2A0A64A3F5}" dt="2021-02-09T13:55:29.313" v="777"/>
        <pc:sldMkLst>
          <pc:docMk/>
          <pc:sldMk cId="2260306208" sldId="4396"/>
        </pc:sldMkLst>
        <pc:spChg chg="del">
          <ac:chgData name="Sébastien Chicou" userId="3ef8651f-4e66-4d46-a48f-890ccda45dc9" providerId="ADAL" clId="{28D3F238-FE5C-4CB3-AA07-BA2A0A64A3F5}" dt="2021-02-09T12:20:19.375" v="675" actId="478"/>
          <ac:spMkLst>
            <pc:docMk/>
            <pc:sldMk cId="2260306208" sldId="4396"/>
            <ac:spMk id="8" creationId="{6F514B14-A622-4353-8AF4-B07E6F955320}"/>
          </ac:spMkLst>
        </pc:spChg>
        <pc:graphicFrameChg chg="add del mod">
          <ac:chgData name="Sébastien Chicou" userId="3ef8651f-4e66-4d46-a48f-890ccda45dc9" providerId="ADAL" clId="{28D3F238-FE5C-4CB3-AA07-BA2A0A64A3F5}" dt="2021-02-09T12:20:40.001" v="679"/>
          <ac:graphicFrameMkLst>
            <pc:docMk/>
            <pc:sldMk cId="2260306208" sldId="4396"/>
            <ac:graphicFrameMk id="2" creationId="{C95ABA63-0DD1-469A-ADBB-306985F997EF}"/>
          </ac:graphicFrameMkLst>
        </pc:graphicFrameChg>
        <pc:graphicFrameChg chg="add del mod">
          <ac:chgData name="Sébastien Chicou" userId="3ef8651f-4e66-4d46-a48f-890ccda45dc9" providerId="ADAL" clId="{28D3F238-FE5C-4CB3-AA07-BA2A0A64A3F5}" dt="2021-02-09T12:21:03.614" v="683" actId="478"/>
          <ac:graphicFrameMkLst>
            <pc:docMk/>
            <pc:sldMk cId="2260306208" sldId="4396"/>
            <ac:graphicFrameMk id="4" creationId="{1BD7AE11-80FF-43AC-B30B-F0751C8C11BC}"/>
          </ac:graphicFrameMkLst>
        </pc:graphicFrameChg>
        <pc:graphicFrameChg chg="add del mod">
          <ac:chgData name="Sébastien Chicou" userId="3ef8651f-4e66-4d46-a48f-890ccda45dc9" providerId="ADAL" clId="{28D3F238-FE5C-4CB3-AA07-BA2A0A64A3F5}" dt="2021-02-09T12:21:55.851" v="687"/>
          <ac:graphicFrameMkLst>
            <pc:docMk/>
            <pc:sldMk cId="2260306208" sldId="4396"/>
            <ac:graphicFrameMk id="5" creationId="{5D4B4DB9-D63E-46F2-AC59-8E8FE2E01924}"/>
          </ac:graphicFrameMkLst>
        </pc:graphicFrameChg>
        <pc:graphicFrameChg chg="add del mod">
          <ac:chgData name="Sébastien Chicou" userId="3ef8651f-4e66-4d46-a48f-890ccda45dc9" providerId="ADAL" clId="{28D3F238-FE5C-4CB3-AA07-BA2A0A64A3F5}" dt="2021-02-09T12:26:13.895" v="691" actId="478"/>
          <ac:graphicFrameMkLst>
            <pc:docMk/>
            <pc:sldMk cId="2260306208" sldId="4396"/>
            <ac:graphicFrameMk id="6" creationId="{0FB405FA-D552-465C-B420-43D2249407EE}"/>
          </ac:graphicFrameMkLst>
        </pc:graphicFrameChg>
        <pc:graphicFrameChg chg="add del mod">
          <ac:chgData name="Sébastien Chicou" userId="3ef8651f-4e66-4d46-a48f-890ccda45dc9" providerId="ADAL" clId="{28D3F238-FE5C-4CB3-AA07-BA2A0A64A3F5}" dt="2021-02-09T13:50:39.772" v="764" actId="478"/>
          <ac:graphicFrameMkLst>
            <pc:docMk/>
            <pc:sldMk cId="2260306208" sldId="4396"/>
            <ac:graphicFrameMk id="9" creationId="{0C10F8AF-3FD4-4E2B-94D0-5A4AEE20B027}"/>
          </ac:graphicFrameMkLst>
        </pc:graphicFrameChg>
        <pc:graphicFrameChg chg="add del mod">
          <ac:chgData name="Sébastien Chicou" userId="3ef8651f-4e66-4d46-a48f-890ccda45dc9" providerId="ADAL" clId="{28D3F238-FE5C-4CB3-AA07-BA2A0A64A3F5}" dt="2021-02-09T13:51:42.771" v="768" actId="478"/>
          <ac:graphicFrameMkLst>
            <pc:docMk/>
            <pc:sldMk cId="2260306208" sldId="4396"/>
            <ac:graphicFrameMk id="10" creationId="{C3AA9D01-48A5-4143-83E8-BF0EA3ABE3F1}"/>
          </ac:graphicFrameMkLst>
        </pc:graphicFrameChg>
        <pc:graphicFrameChg chg="add mod">
          <ac:chgData name="Sébastien Chicou" userId="3ef8651f-4e66-4d46-a48f-890ccda45dc9" providerId="ADAL" clId="{28D3F238-FE5C-4CB3-AA07-BA2A0A64A3F5}" dt="2021-02-09T13:55:29.313" v="777"/>
          <ac:graphicFrameMkLst>
            <pc:docMk/>
            <pc:sldMk cId="2260306208" sldId="4396"/>
            <ac:graphicFrameMk id="11" creationId="{B848140D-1CE1-40D1-9D5A-D5ED94235669}"/>
          </ac:graphicFrameMkLst>
        </pc:graphicFrameChg>
        <pc:picChg chg="del">
          <ac:chgData name="Sébastien Chicou" userId="3ef8651f-4e66-4d46-a48f-890ccda45dc9" providerId="ADAL" clId="{28D3F238-FE5C-4CB3-AA07-BA2A0A64A3F5}" dt="2021-02-09T12:20:18.646" v="674" actId="478"/>
          <ac:picMkLst>
            <pc:docMk/>
            <pc:sldMk cId="2260306208" sldId="4396"/>
            <ac:picMk id="7" creationId="{AEE29D50-8A24-4019-8E83-FACBE8D6CBA7}"/>
          </ac:picMkLst>
        </pc:picChg>
      </pc:sldChg>
      <pc:sldChg chg="del">
        <pc:chgData name="Sébastien Chicou" userId="3ef8651f-4e66-4d46-a48f-890ccda45dc9" providerId="ADAL" clId="{28D3F238-FE5C-4CB3-AA07-BA2A0A64A3F5}" dt="2021-02-09T11:05:55.961" v="0" actId="47"/>
        <pc:sldMkLst>
          <pc:docMk/>
          <pc:sldMk cId="3671662206" sldId="4397"/>
        </pc:sldMkLst>
      </pc:sldChg>
      <pc:sldChg chg="add">
        <pc:chgData name="Sébastien Chicou" userId="3ef8651f-4e66-4d46-a48f-890ccda45dc9" providerId="ADAL" clId="{28D3F238-FE5C-4CB3-AA07-BA2A0A64A3F5}" dt="2021-02-09T11:06:10.630" v="1"/>
        <pc:sldMkLst>
          <pc:docMk/>
          <pc:sldMk cId="2066980241" sldId="4400"/>
        </pc:sldMkLst>
      </pc:sldChg>
      <pc:sldChg chg="add">
        <pc:chgData name="Sébastien Chicou" userId="3ef8651f-4e66-4d46-a48f-890ccda45dc9" providerId="ADAL" clId="{28D3F238-FE5C-4CB3-AA07-BA2A0A64A3F5}" dt="2021-02-09T11:06:10.630" v="1"/>
        <pc:sldMkLst>
          <pc:docMk/>
          <pc:sldMk cId="1220675735" sldId="4401"/>
        </pc:sldMkLst>
      </pc:sldChg>
      <pc:sldChg chg="modSp add mod">
        <pc:chgData name="Sébastien Chicou" userId="3ef8651f-4e66-4d46-a48f-890ccda45dc9" providerId="ADAL" clId="{28D3F238-FE5C-4CB3-AA07-BA2A0A64A3F5}" dt="2021-02-09T11:12:21.223" v="140" actId="6549"/>
        <pc:sldMkLst>
          <pc:docMk/>
          <pc:sldMk cId="4237056430" sldId="4402"/>
        </pc:sldMkLst>
        <pc:spChg chg="mod">
          <ac:chgData name="Sébastien Chicou" userId="3ef8651f-4e66-4d46-a48f-890ccda45dc9" providerId="ADAL" clId="{28D3F238-FE5C-4CB3-AA07-BA2A0A64A3F5}" dt="2021-02-09T11:12:21.223" v="140" actId="6549"/>
          <ac:spMkLst>
            <pc:docMk/>
            <pc:sldMk cId="4237056430" sldId="4402"/>
            <ac:spMk id="7" creationId="{8FAE8EFB-C62C-4C96-BFC4-D8561D021A16}"/>
          </ac:spMkLst>
        </pc:spChg>
      </pc:sldChg>
      <pc:sldChg chg="modSp add mod">
        <pc:chgData name="Sébastien Chicou" userId="3ef8651f-4e66-4d46-a48f-890ccda45dc9" providerId="ADAL" clId="{28D3F238-FE5C-4CB3-AA07-BA2A0A64A3F5}" dt="2021-02-09T11:12:16.114" v="139" actId="6549"/>
        <pc:sldMkLst>
          <pc:docMk/>
          <pc:sldMk cId="3012817811" sldId="4403"/>
        </pc:sldMkLst>
        <pc:spChg chg="mod">
          <ac:chgData name="Sébastien Chicou" userId="3ef8651f-4e66-4d46-a48f-890ccda45dc9" providerId="ADAL" clId="{28D3F238-FE5C-4CB3-AA07-BA2A0A64A3F5}" dt="2021-02-09T11:12:16.114" v="139" actId="6549"/>
          <ac:spMkLst>
            <pc:docMk/>
            <pc:sldMk cId="3012817811" sldId="4403"/>
            <ac:spMk id="7" creationId="{8FAE8EFB-C62C-4C96-BFC4-D8561D021A16}"/>
          </ac:spMkLst>
        </pc:spChg>
      </pc:sldChg>
      <pc:sldChg chg="add">
        <pc:chgData name="Sébastien Chicou" userId="3ef8651f-4e66-4d46-a48f-890ccda45dc9" providerId="ADAL" clId="{28D3F238-FE5C-4CB3-AA07-BA2A0A64A3F5}" dt="2021-02-09T11:08:21.901" v="17"/>
        <pc:sldMkLst>
          <pc:docMk/>
          <pc:sldMk cId="2963243502" sldId="4404"/>
        </pc:sldMkLst>
      </pc:sldChg>
      <pc:sldChg chg="add">
        <pc:chgData name="Sébastien Chicou" userId="3ef8651f-4e66-4d46-a48f-890ccda45dc9" providerId="ADAL" clId="{28D3F238-FE5C-4CB3-AA07-BA2A0A64A3F5}" dt="2021-02-09T11:08:21.901" v="17"/>
        <pc:sldMkLst>
          <pc:docMk/>
          <pc:sldMk cId="2591142886" sldId="4405"/>
        </pc:sldMkLst>
      </pc:sldChg>
      <pc:sldChg chg="add">
        <pc:chgData name="Sébastien Chicou" userId="3ef8651f-4e66-4d46-a48f-890ccda45dc9" providerId="ADAL" clId="{28D3F238-FE5C-4CB3-AA07-BA2A0A64A3F5}" dt="2021-02-09T11:08:21.901" v="17"/>
        <pc:sldMkLst>
          <pc:docMk/>
          <pc:sldMk cId="2670041450" sldId="4406"/>
        </pc:sldMkLst>
      </pc:sldChg>
      <pc:sldChg chg="addSp delSp add mod">
        <pc:chgData name="Sébastien Chicou" userId="3ef8651f-4e66-4d46-a48f-890ccda45dc9" providerId="ADAL" clId="{28D3F238-FE5C-4CB3-AA07-BA2A0A64A3F5}" dt="2021-02-09T12:41:52.578" v="721" actId="21"/>
        <pc:sldMkLst>
          <pc:docMk/>
          <pc:sldMk cId="2324227217" sldId="4407"/>
        </pc:sldMkLst>
        <pc:picChg chg="add del">
          <ac:chgData name="Sébastien Chicou" userId="3ef8651f-4e66-4d46-a48f-890ccda45dc9" providerId="ADAL" clId="{28D3F238-FE5C-4CB3-AA07-BA2A0A64A3F5}" dt="2021-02-09T12:41:52.578" v="721" actId="21"/>
          <ac:picMkLst>
            <pc:docMk/>
            <pc:sldMk cId="2324227217" sldId="4407"/>
            <ac:picMk id="4" creationId="{E841AD25-D237-43A7-8BC4-64E742DF3631}"/>
          </ac:picMkLst>
        </pc:picChg>
      </pc:sldChg>
      <pc:sldChg chg="addSp modSp mod">
        <pc:chgData name="Sébastien Chicou" userId="3ef8651f-4e66-4d46-a48f-890ccda45dc9" providerId="ADAL" clId="{28D3F238-FE5C-4CB3-AA07-BA2A0A64A3F5}" dt="2021-02-09T12:42:03.313" v="728" actId="1035"/>
        <pc:sldMkLst>
          <pc:docMk/>
          <pc:sldMk cId="3972621674" sldId="4408"/>
        </pc:sldMkLst>
        <pc:spChg chg="mod">
          <ac:chgData name="Sébastien Chicou" userId="3ef8651f-4e66-4d46-a48f-890ccda45dc9" providerId="ADAL" clId="{28D3F238-FE5C-4CB3-AA07-BA2A0A64A3F5}" dt="2021-02-09T12:28:05.116" v="719" actId="688"/>
          <ac:spMkLst>
            <pc:docMk/>
            <pc:sldMk cId="3972621674" sldId="4408"/>
            <ac:spMk id="28" creationId="{37DFDDDB-129B-433A-8132-9F52AB51B61F}"/>
          </ac:spMkLst>
        </pc:spChg>
        <pc:picChg chg="add mod">
          <ac:chgData name="Sébastien Chicou" userId="3ef8651f-4e66-4d46-a48f-890ccda45dc9" providerId="ADAL" clId="{28D3F238-FE5C-4CB3-AA07-BA2A0A64A3F5}" dt="2021-02-09T12:42:03.313" v="728" actId="1035"/>
          <ac:picMkLst>
            <pc:docMk/>
            <pc:sldMk cId="3972621674" sldId="4408"/>
            <ac:picMk id="20" creationId="{2D95B1E3-EA67-4ADF-ACD8-6271F968AA20}"/>
          </ac:picMkLst>
        </pc:picChg>
      </pc:sldChg>
      <pc:sldChg chg="addSp modSp new mod">
        <pc:chgData name="Sébastien Chicou" userId="3ef8651f-4e66-4d46-a48f-890ccda45dc9" providerId="ADAL" clId="{28D3F238-FE5C-4CB3-AA07-BA2A0A64A3F5}" dt="2021-02-09T13:25:08.258" v="740" actId="20577"/>
        <pc:sldMkLst>
          <pc:docMk/>
          <pc:sldMk cId="2970579740" sldId="4412"/>
        </pc:sldMkLst>
        <pc:spChg chg="mod">
          <ac:chgData name="Sébastien Chicou" userId="3ef8651f-4e66-4d46-a48f-890ccda45dc9" providerId="ADAL" clId="{28D3F238-FE5C-4CB3-AA07-BA2A0A64A3F5}" dt="2021-02-09T13:25:08.258" v="740" actId="20577"/>
          <ac:spMkLst>
            <pc:docMk/>
            <pc:sldMk cId="2970579740" sldId="4412"/>
            <ac:spMk id="3" creationId="{E7F8139E-7035-44BB-A074-1A4BB5CC2009}"/>
          </ac:spMkLst>
        </pc:spChg>
        <pc:picChg chg="add mod">
          <ac:chgData name="Sébastien Chicou" userId="3ef8651f-4e66-4d46-a48f-890ccda45dc9" providerId="ADAL" clId="{28D3F238-FE5C-4CB3-AA07-BA2A0A64A3F5}" dt="2021-02-09T13:25:05.535" v="732" actId="1076"/>
          <ac:picMkLst>
            <pc:docMk/>
            <pc:sldMk cId="2970579740" sldId="4412"/>
            <ac:picMk id="5" creationId="{5B685154-CD82-419A-A432-72E27A5C9B2C}"/>
          </ac:picMkLst>
        </pc:picChg>
      </pc:sldChg>
      <pc:sldChg chg="addSp delSp modSp new mod">
        <pc:chgData name="Sébastien Chicou" userId="3ef8651f-4e66-4d46-a48f-890ccda45dc9" providerId="ADAL" clId="{28D3F238-FE5C-4CB3-AA07-BA2A0A64A3F5}" dt="2021-02-09T14:00:19.999" v="866" actId="14100"/>
        <pc:sldMkLst>
          <pc:docMk/>
          <pc:sldMk cId="2097635570" sldId="4413"/>
        </pc:sldMkLst>
        <pc:spChg chg="del">
          <ac:chgData name="Sébastien Chicou" userId="3ef8651f-4e66-4d46-a48f-890ccda45dc9" providerId="ADAL" clId="{28D3F238-FE5C-4CB3-AA07-BA2A0A64A3F5}" dt="2021-02-09T13:59:21.133" v="802" actId="478"/>
          <ac:spMkLst>
            <pc:docMk/>
            <pc:sldMk cId="2097635570" sldId="4413"/>
            <ac:spMk id="2" creationId="{13E7D502-66AB-42F3-ACFF-A82187A6EC87}"/>
          </ac:spMkLst>
        </pc:spChg>
        <pc:spChg chg="mod">
          <ac:chgData name="Sébastien Chicou" userId="3ef8651f-4e66-4d46-a48f-890ccda45dc9" providerId="ADAL" clId="{28D3F238-FE5C-4CB3-AA07-BA2A0A64A3F5}" dt="2021-02-09T13:59:49.552" v="827" actId="20577"/>
          <ac:spMkLst>
            <pc:docMk/>
            <pc:sldMk cId="2097635570" sldId="4413"/>
            <ac:spMk id="3" creationId="{E7D6F6B5-4BFD-4AC8-80A3-B9B74FB39FAD}"/>
          </ac:spMkLst>
        </pc:spChg>
        <pc:spChg chg="add mod">
          <ac:chgData name="Sébastien Chicou" userId="3ef8651f-4e66-4d46-a48f-890ccda45dc9" providerId="ADAL" clId="{28D3F238-FE5C-4CB3-AA07-BA2A0A64A3F5}" dt="2021-02-09T13:59:59.021" v="844" actId="1076"/>
          <ac:spMkLst>
            <pc:docMk/>
            <pc:sldMk cId="2097635570" sldId="4413"/>
            <ac:spMk id="5" creationId="{3377195D-B13A-46ED-9BC7-644D0201CE21}"/>
          </ac:spMkLst>
        </pc:spChg>
        <pc:spChg chg="add mod">
          <ac:chgData name="Sébastien Chicou" userId="3ef8651f-4e66-4d46-a48f-890ccda45dc9" providerId="ADAL" clId="{28D3F238-FE5C-4CB3-AA07-BA2A0A64A3F5}" dt="2021-02-09T14:00:19.999" v="866" actId="14100"/>
          <ac:spMkLst>
            <pc:docMk/>
            <pc:sldMk cId="2097635570" sldId="4413"/>
            <ac:spMk id="6" creationId="{2545F759-988C-44B9-BDF5-8AA6AE32D294}"/>
          </ac:spMkLst>
        </pc:spChg>
        <pc:graphicFrameChg chg="add mod">
          <ac:chgData name="Sébastien Chicou" userId="3ef8651f-4e66-4d46-a48f-890ccda45dc9" providerId="ADAL" clId="{28D3F238-FE5C-4CB3-AA07-BA2A0A64A3F5}" dt="2021-02-09T13:59:41.238" v="804"/>
          <ac:graphicFrameMkLst>
            <pc:docMk/>
            <pc:sldMk cId="2097635570" sldId="4413"/>
            <ac:graphicFrameMk id="4" creationId="{2C761106-5CA1-4D66-8486-70465C0563EE}"/>
          </ac:graphicFrameMkLst>
        </pc:graphicFrameChg>
      </pc:sldChg>
      <pc:sldChg chg="addSp delSp modSp new mod modClrScheme chgLayout">
        <pc:chgData name="Sébastien Chicou" userId="3ef8651f-4e66-4d46-a48f-890ccda45dc9" providerId="ADAL" clId="{28D3F238-FE5C-4CB3-AA07-BA2A0A64A3F5}" dt="2021-02-09T14:01:35.689" v="920" actId="20577"/>
        <pc:sldMkLst>
          <pc:docMk/>
          <pc:sldMk cId="2883161670" sldId="4414"/>
        </pc:sldMkLst>
        <pc:spChg chg="del">
          <ac:chgData name="Sébastien Chicou" userId="3ef8651f-4e66-4d46-a48f-890ccda45dc9" providerId="ADAL" clId="{28D3F238-FE5C-4CB3-AA07-BA2A0A64A3F5}" dt="2021-02-09T14:00:54.565" v="868" actId="700"/>
          <ac:spMkLst>
            <pc:docMk/>
            <pc:sldMk cId="2883161670" sldId="4414"/>
            <ac:spMk id="2" creationId="{A3785B54-2379-4F61-83BE-18A9D64497AA}"/>
          </ac:spMkLst>
        </pc:spChg>
        <pc:spChg chg="del">
          <ac:chgData name="Sébastien Chicou" userId="3ef8651f-4e66-4d46-a48f-890ccda45dc9" providerId="ADAL" clId="{28D3F238-FE5C-4CB3-AA07-BA2A0A64A3F5}" dt="2021-02-09T14:00:54.565" v="868" actId="700"/>
          <ac:spMkLst>
            <pc:docMk/>
            <pc:sldMk cId="2883161670" sldId="4414"/>
            <ac:spMk id="3" creationId="{8F0A2570-DA56-4597-BC2C-69B439A43792}"/>
          </ac:spMkLst>
        </pc:spChg>
        <pc:spChg chg="del mod ord">
          <ac:chgData name="Sébastien Chicou" userId="3ef8651f-4e66-4d46-a48f-890ccda45dc9" providerId="ADAL" clId="{28D3F238-FE5C-4CB3-AA07-BA2A0A64A3F5}" dt="2021-02-09T14:00:54.565" v="868" actId="700"/>
          <ac:spMkLst>
            <pc:docMk/>
            <pc:sldMk cId="2883161670" sldId="4414"/>
            <ac:spMk id="4" creationId="{25C53E4F-66BF-493B-BAC9-96D19A504C6B}"/>
          </ac:spMkLst>
        </pc:spChg>
        <pc:spChg chg="del mod ord">
          <ac:chgData name="Sébastien Chicou" userId="3ef8651f-4e66-4d46-a48f-890ccda45dc9" providerId="ADAL" clId="{28D3F238-FE5C-4CB3-AA07-BA2A0A64A3F5}" dt="2021-02-09T14:00:54.565" v="868" actId="700"/>
          <ac:spMkLst>
            <pc:docMk/>
            <pc:sldMk cId="2883161670" sldId="4414"/>
            <ac:spMk id="5" creationId="{8FA448D8-3899-4B2B-AAEA-9B50A8B15EBE}"/>
          </ac:spMkLst>
        </pc:spChg>
        <pc:spChg chg="add mod ord">
          <ac:chgData name="Sébastien Chicou" userId="3ef8651f-4e66-4d46-a48f-890ccda45dc9" providerId="ADAL" clId="{28D3F238-FE5C-4CB3-AA07-BA2A0A64A3F5}" dt="2021-02-09T14:01:35.689" v="920" actId="20577"/>
          <ac:spMkLst>
            <pc:docMk/>
            <pc:sldMk cId="2883161670" sldId="4414"/>
            <ac:spMk id="6" creationId="{6FFE5FE8-29FD-440A-95BA-EDA38B3ABA61}"/>
          </ac:spMkLst>
        </pc:spChg>
        <pc:spChg chg="add mod ord">
          <ac:chgData name="Sébastien Chicou" userId="3ef8651f-4e66-4d46-a48f-890ccda45dc9" providerId="ADAL" clId="{28D3F238-FE5C-4CB3-AA07-BA2A0A64A3F5}" dt="2021-02-09T14:01:04.526" v="905" actId="20577"/>
          <ac:spMkLst>
            <pc:docMk/>
            <pc:sldMk cId="2883161670" sldId="4414"/>
            <ac:spMk id="7" creationId="{2102C008-07FF-4934-9A8F-D9E7CB8D0246}"/>
          </ac:spMkLst>
        </pc:spChg>
      </pc:sldChg>
      <pc:sldChg chg="addSp delSp modSp new mod">
        <pc:chgData name="Sébastien Chicou" userId="3ef8651f-4e66-4d46-a48f-890ccda45dc9" providerId="ADAL" clId="{28D3F238-FE5C-4CB3-AA07-BA2A0A64A3F5}" dt="2021-02-09T14:36:49.937" v="929" actId="20577"/>
        <pc:sldMkLst>
          <pc:docMk/>
          <pc:sldMk cId="461825667" sldId="4415"/>
        </pc:sldMkLst>
        <pc:spChg chg="del">
          <ac:chgData name="Sébastien Chicou" userId="3ef8651f-4e66-4d46-a48f-890ccda45dc9" providerId="ADAL" clId="{28D3F238-FE5C-4CB3-AA07-BA2A0A64A3F5}" dt="2021-02-09T14:36:29.006" v="927" actId="478"/>
          <ac:spMkLst>
            <pc:docMk/>
            <pc:sldMk cId="461825667" sldId="4415"/>
            <ac:spMk id="2" creationId="{F6D687B2-82BC-4431-9FBA-C44EA8560247}"/>
          </ac:spMkLst>
        </pc:spChg>
        <pc:spChg chg="mod">
          <ac:chgData name="Sébastien Chicou" userId="3ef8651f-4e66-4d46-a48f-890ccda45dc9" providerId="ADAL" clId="{28D3F238-FE5C-4CB3-AA07-BA2A0A64A3F5}" dt="2021-02-09T14:36:49.937" v="929" actId="20577"/>
          <ac:spMkLst>
            <pc:docMk/>
            <pc:sldMk cId="461825667" sldId="4415"/>
            <ac:spMk id="3" creationId="{3F754E33-B370-4CAB-8222-1B5C5A111C56}"/>
          </ac:spMkLst>
        </pc:spChg>
        <pc:graphicFrameChg chg="add del mod">
          <ac:chgData name="Sébastien Chicou" userId="3ef8651f-4e66-4d46-a48f-890ccda45dc9" providerId="ADAL" clId="{28D3F238-FE5C-4CB3-AA07-BA2A0A64A3F5}" dt="2021-02-09T14:36:19.811" v="923"/>
          <ac:graphicFrameMkLst>
            <pc:docMk/>
            <pc:sldMk cId="461825667" sldId="4415"/>
            <ac:graphicFrameMk id="4" creationId="{3748A013-E6C9-4830-B3DA-C539F5ED80AC}"/>
          </ac:graphicFrameMkLst>
        </pc:graphicFrameChg>
        <pc:graphicFrameChg chg="add mod">
          <ac:chgData name="Sébastien Chicou" userId="3ef8651f-4e66-4d46-a48f-890ccda45dc9" providerId="ADAL" clId="{28D3F238-FE5C-4CB3-AA07-BA2A0A64A3F5}" dt="2021-02-09T14:36:26.319" v="926" actId="14100"/>
          <ac:graphicFrameMkLst>
            <pc:docMk/>
            <pc:sldMk cId="461825667" sldId="4415"/>
            <ac:graphicFrameMk id="5" creationId="{29059CFC-3C24-4E95-8827-603B2A234A01}"/>
          </ac:graphicFrameMkLst>
        </pc:graphicFrameChg>
      </pc:sldChg>
    </pc:docChg>
  </pc:docChgLst>
  <pc:docChgLst>
    <pc:chgData name="Stéphane Artonne" userId="1c0dc9bc-9610-42e7-ac78-42ea2ef7e048" providerId="ADAL" clId="{596A5AFB-1550-4D25-8F1A-023236D97B0E}"/>
    <pc:docChg chg="custSel modSld">
      <pc:chgData name="Stéphane Artonne" userId="1c0dc9bc-9610-42e7-ac78-42ea2ef7e048" providerId="ADAL" clId="{596A5AFB-1550-4D25-8F1A-023236D97B0E}" dt="2021-04-13T12:55:01.984" v="471" actId="5793"/>
      <pc:docMkLst>
        <pc:docMk/>
      </pc:docMkLst>
      <pc:sldChg chg="modSp mod">
        <pc:chgData name="Stéphane Artonne" userId="1c0dc9bc-9610-42e7-ac78-42ea2ef7e048" providerId="ADAL" clId="{596A5AFB-1550-4D25-8F1A-023236D97B0E}" dt="2021-04-13T12:49:25.577" v="13" actId="20577"/>
        <pc:sldMkLst>
          <pc:docMk/>
          <pc:sldMk cId="2296765234" sldId="305"/>
        </pc:sldMkLst>
        <pc:spChg chg="mod">
          <ac:chgData name="Stéphane Artonne" userId="1c0dc9bc-9610-42e7-ac78-42ea2ef7e048" providerId="ADAL" clId="{596A5AFB-1550-4D25-8F1A-023236D97B0E}" dt="2021-04-13T12:49:25.577" v="13" actId="20577"/>
          <ac:spMkLst>
            <pc:docMk/>
            <pc:sldMk cId="2296765234" sldId="305"/>
            <ac:spMk id="7" creationId="{00000000-0000-0000-0000-000000000000}"/>
          </ac:spMkLst>
        </pc:spChg>
      </pc:sldChg>
      <pc:sldChg chg="modSp mod">
        <pc:chgData name="Stéphane Artonne" userId="1c0dc9bc-9610-42e7-ac78-42ea2ef7e048" providerId="ADAL" clId="{596A5AFB-1550-4D25-8F1A-023236D97B0E}" dt="2021-04-13T12:52:54.689" v="393" actId="20577"/>
        <pc:sldMkLst>
          <pc:docMk/>
          <pc:sldMk cId="2556949898" sldId="347"/>
        </pc:sldMkLst>
        <pc:spChg chg="mod">
          <ac:chgData name="Stéphane Artonne" userId="1c0dc9bc-9610-42e7-ac78-42ea2ef7e048" providerId="ADAL" clId="{596A5AFB-1550-4D25-8F1A-023236D97B0E}" dt="2021-04-13T12:52:54.689" v="393" actId="20577"/>
          <ac:spMkLst>
            <pc:docMk/>
            <pc:sldMk cId="2556949898" sldId="347"/>
            <ac:spMk id="5" creationId="{7A8C7DE0-5D6D-4B99-96E1-6B3806FF3248}"/>
          </ac:spMkLst>
        </pc:spChg>
        <pc:spChg chg="mod">
          <ac:chgData name="Stéphane Artonne" userId="1c0dc9bc-9610-42e7-ac78-42ea2ef7e048" providerId="ADAL" clId="{596A5AFB-1550-4D25-8F1A-023236D97B0E}" dt="2021-04-13T12:50:49.644" v="101" actId="20577"/>
          <ac:spMkLst>
            <pc:docMk/>
            <pc:sldMk cId="2556949898" sldId="347"/>
            <ac:spMk id="7" creationId="{8FAE8EFB-C62C-4C96-BFC4-D8561D021A16}"/>
          </ac:spMkLst>
        </pc:spChg>
      </pc:sldChg>
      <pc:sldChg chg="modSp mod">
        <pc:chgData name="Stéphane Artonne" userId="1c0dc9bc-9610-42e7-ac78-42ea2ef7e048" providerId="ADAL" clId="{596A5AFB-1550-4D25-8F1A-023236D97B0E}" dt="2021-04-13T12:53:07.666" v="396" actId="20577"/>
        <pc:sldMkLst>
          <pc:docMk/>
          <pc:sldMk cId="2441365678" sldId="348"/>
        </pc:sldMkLst>
        <pc:spChg chg="mod">
          <ac:chgData name="Stéphane Artonne" userId="1c0dc9bc-9610-42e7-ac78-42ea2ef7e048" providerId="ADAL" clId="{596A5AFB-1550-4D25-8F1A-023236D97B0E}" dt="2021-04-13T12:53:07.666" v="396" actId="20577"/>
          <ac:spMkLst>
            <pc:docMk/>
            <pc:sldMk cId="2441365678" sldId="348"/>
            <ac:spMk id="7" creationId="{8FAE8EFB-C62C-4C96-BFC4-D8561D021A16}"/>
          </ac:spMkLst>
        </pc:spChg>
      </pc:sldChg>
      <pc:sldChg chg="modSp mod">
        <pc:chgData name="Stéphane Artonne" userId="1c0dc9bc-9610-42e7-ac78-42ea2ef7e048" providerId="ADAL" clId="{596A5AFB-1550-4D25-8F1A-023236D97B0E}" dt="2021-04-13T12:53:43.293" v="411" actId="20577"/>
        <pc:sldMkLst>
          <pc:docMk/>
          <pc:sldMk cId="1690867891" sldId="349"/>
        </pc:sldMkLst>
        <pc:graphicFrameChg chg="modGraphic">
          <ac:chgData name="Stéphane Artonne" userId="1c0dc9bc-9610-42e7-ac78-42ea2ef7e048" providerId="ADAL" clId="{596A5AFB-1550-4D25-8F1A-023236D97B0E}" dt="2021-04-13T12:53:43.293" v="411" actId="20577"/>
          <ac:graphicFrameMkLst>
            <pc:docMk/>
            <pc:sldMk cId="1690867891" sldId="349"/>
            <ac:graphicFrameMk id="14" creationId="{3BD91CF8-92CC-45BA-A616-396F02D39877}"/>
          </ac:graphicFrameMkLst>
        </pc:graphicFrameChg>
      </pc:sldChg>
      <pc:sldChg chg="modSp mod">
        <pc:chgData name="Stéphane Artonne" userId="1c0dc9bc-9610-42e7-ac78-42ea2ef7e048" providerId="ADAL" clId="{596A5AFB-1550-4D25-8F1A-023236D97B0E}" dt="2021-04-13T12:54:50.636" v="469" actId="6549"/>
        <pc:sldMkLst>
          <pc:docMk/>
          <pc:sldMk cId="638808412" sldId="4388"/>
        </pc:sldMkLst>
        <pc:spChg chg="mod">
          <ac:chgData name="Stéphane Artonne" userId="1c0dc9bc-9610-42e7-ac78-42ea2ef7e048" providerId="ADAL" clId="{596A5AFB-1550-4D25-8F1A-023236D97B0E}" dt="2021-04-13T12:54:50.636" v="469" actId="6549"/>
          <ac:spMkLst>
            <pc:docMk/>
            <pc:sldMk cId="638808412" sldId="4388"/>
            <ac:spMk id="5" creationId="{7A8C7DE0-5D6D-4B99-96E1-6B3806FF3248}"/>
          </ac:spMkLst>
        </pc:spChg>
        <pc:spChg chg="mod">
          <ac:chgData name="Stéphane Artonne" userId="1c0dc9bc-9610-42e7-ac78-42ea2ef7e048" providerId="ADAL" clId="{596A5AFB-1550-4D25-8F1A-023236D97B0E}" dt="2021-04-13T12:54:47.939" v="468" actId="20577"/>
          <ac:spMkLst>
            <pc:docMk/>
            <pc:sldMk cId="638808412" sldId="4388"/>
            <ac:spMk id="7" creationId="{8FAE8EFB-C62C-4C96-BFC4-D8561D021A16}"/>
          </ac:spMkLst>
        </pc:spChg>
      </pc:sldChg>
      <pc:sldChg chg="modSp mod">
        <pc:chgData name="Stéphane Artonne" userId="1c0dc9bc-9610-42e7-ac78-42ea2ef7e048" providerId="ADAL" clId="{596A5AFB-1550-4D25-8F1A-023236D97B0E}" dt="2021-04-13T12:55:01.984" v="471" actId="5793"/>
        <pc:sldMkLst>
          <pc:docMk/>
          <pc:sldMk cId="1455023274" sldId="4389"/>
        </pc:sldMkLst>
        <pc:spChg chg="mod">
          <ac:chgData name="Stéphane Artonne" userId="1c0dc9bc-9610-42e7-ac78-42ea2ef7e048" providerId="ADAL" clId="{596A5AFB-1550-4D25-8F1A-023236D97B0E}" dt="2021-04-13T12:55:01.984" v="471" actId="5793"/>
          <ac:spMkLst>
            <pc:docMk/>
            <pc:sldMk cId="1455023274" sldId="4389"/>
            <ac:spMk id="7" creationId="{8FAE8EFB-C62C-4C96-BFC4-D8561D021A16}"/>
          </ac:spMkLst>
        </pc:spChg>
      </pc:sldChg>
    </pc:docChg>
  </pc:docChgLst>
  <pc:docChgLst>
    <pc:chgData name="Stéphane Artonne" userId="1c0dc9bc-9610-42e7-ac78-42ea2ef7e048" providerId="ADAL" clId="{9470C591-B102-4ABF-9DB0-ECF21354557E}"/>
    <pc:docChg chg="custSel addSld delSld modSld modSection">
      <pc:chgData name="Stéphane Artonne" userId="1c0dc9bc-9610-42e7-ac78-42ea2ef7e048" providerId="ADAL" clId="{9470C591-B102-4ABF-9DB0-ECF21354557E}" dt="2021-05-04T10:15:53.392" v="1736" actId="20577"/>
      <pc:docMkLst>
        <pc:docMk/>
      </pc:docMkLst>
      <pc:sldChg chg="del">
        <pc:chgData name="Stéphane Artonne" userId="1c0dc9bc-9610-42e7-ac78-42ea2ef7e048" providerId="ADAL" clId="{9470C591-B102-4ABF-9DB0-ECF21354557E}" dt="2021-05-04T07:57:50.741" v="2" actId="47"/>
        <pc:sldMkLst>
          <pc:docMk/>
          <pc:sldMk cId="1399277990" sldId="257"/>
        </pc:sldMkLst>
      </pc:sldChg>
      <pc:sldChg chg="del">
        <pc:chgData name="Stéphane Artonne" userId="1c0dc9bc-9610-42e7-ac78-42ea2ef7e048" providerId="ADAL" clId="{9470C591-B102-4ABF-9DB0-ECF21354557E}" dt="2021-05-04T07:57:48.252" v="0" actId="47"/>
        <pc:sldMkLst>
          <pc:docMk/>
          <pc:sldMk cId="2296765234" sldId="305"/>
        </pc:sldMkLst>
      </pc:sldChg>
      <pc:sldChg chg="del">
        <pc:chgData name="Stéphane Artonne" userId="1c0dc9bc-9610-42e7-ac78-42ea2ef7e048" providerId="ADAL" clId="{9470C591-B102-4ABF-9DB0-ECF21354557E}" dt="2021-05-04T07:57:53.013" v="5" actId="47"/>
        <pc:sldMkLst>
          <pc:docMk/>
          <pc:sldMk cId="2129306659" sldId="306"/>
        </pc:sldMkLst>
      </pc:sldChg>
      <pc:sldChg chg="addSp delSp modSp mod">
        <pc:chgData name="Stéphane Artonne" userId="1c0dc9bc-9610-42e7-ac78-42ea2ef7e048" providerId="ADAL" clId="{9470C591-B102-4ABF-9DB0-ECF21354557E}" dt="2021-05-04T07:58:05.157" v="16" actId="6549"/>
        <pc:sldMkLst>
          <pc:docMk/>
          <pc:sldMk cId="717913534" sldId="307"/>
        </pc:sldMkLst>
        <pc:spChg chg="add mod">
          <ac:chgData name="Stéphane Artonne" userId="1c0dc9bc-9610-42e7-ac78-42ea2ef7e048" providerId="ADAL" clId="{9470C591-B102-4ABF-9DB0-ECF21354557E}" dt="2021-05-04T07:58:00.593" v="14" actId="478"/>
          <ac:spMkLst>
            <pc:docMk/>
            <pc:sldMk cId="717913534" sldId="307"/>
            <ac:spMk id="3" creationId="{1B7C9339-89CE-4670-AB99-F76372C72D80}"/>
          </ac:spMkLst>
        </pc:spChg>
        <pc:spChg chg="del">
          <ac:chgData name="Stéphane Artonne" userId="1c0dc9bc-9610-42e7-ac78-42ea2ef7e048" providerId="ADAL" clId="{9470C591-B102-4ABF-9DB0-ECF21354557E}" dt="2021-05-04T07:58:00.593" v="14" actId="478"/>
          <ac:spMkLst>
            <pc:docMk/>
            <pc:sldMk cId="717913534" sldId="307"/>
            <ac:spMk id="24" creationId="{52814CDB-A188-49C7-8F11-6421870E11F3}"/>
          </ac:spMkLst>
        </pc:spChg>
        <pc:spChg chg="mod">
          <ac:chgData name="Stéphane Artonne" userId="1c0dc9bc-9610-42e7-ac78-42ea2ef7e048" providerId="ADAL" clId="{9470C591-B102-4ABF-9DB0-ECF21354557E}" dt="2021-05-04T07:58:05.157" v="16" actId="6549"/>
          <ac:spMkLst>
            <pc:docMk/>
            <pc:sldMk cId="717913534" sldId="307"/>
            <ac:spMk id="25" creationId="{D310A39D-1A61-4AC5-B00D-AEBFECCDC024}"/>
          </ac:spMkLst>
        </pc:spChg>
        <pc:spChg chg="mod">
          <ac:chgData name="Stéphane Artonne" userId="1c0dc9bc-9610-42e7-ac78-42ea2ef7e048" providerId="ADAL" clId="{9470C591-B102-4ABF-9DB0-ECF21354557E}" dt="2021-05-04T07:58:02.419" v="15" actId="20577"/>
          <ac:spMkLst>
            <pc:docMk/>
            <pc:sldMk cId="717913534" sldId="307"/>
            <ac:spMk id="26" creationId="{FC0C4168-17F3-4E14-9832-7ABF779708BE}"/>
          </ac:spMkLst>
        </pc:spChg>
      </pc:sldChg>
      <pc:sldChg chg="del">
        <pc:chgData name="Stéphane Artonne" userId="1c0dc9bc-9610-42e7-ac78-42ea2ef7e048" providerId="ADAL" clId="{9470C591-B102-4ABF-9DB0-ECF21354557E}" dt="2021-05-04T09:48:37.597" v="574" actId="47"/>
        <pc:sldMkLst>
          <pc:docMk/>
          <pc:sldMk cId="391138624" sldId="313"/>
        </pc:sldMkLst>
      </pc:sldChg>
      <pc:sldChg chg="addSp delSp modSp mod">
        <pc:chgData name="Stéphane Artonne" userId="1c0dc9bc-9610-42e7-ac78-42ea2ef7e048" providerId="ADAL" clId="{9470C591-B102-4ABF-9DB0-ECF21354557E}" dt="2021-05-04T09:44:20.293" v="544" actId="12"/>
        <pc:sldMkLst>
          <pc:docMk/>
          <pc:sldMk cId="2353785043" sldId="314"/>
        </pc:sldMkLst>
        <pc:spChg chg="add del mod">
          <ac:chgData name="Stéphane Artonne" userId="1c0dc9bc-9610-42e7-ac78-42ea2ef7e048" providerId="ADAL" clId="{9470C591-B102-4ABF-9DB0-ECF21354557E}" dt="2021-05-04T09:36:57.589" v="119" actId="478"/>
          <ac:spMkLst>
            <pc:docMk/>
            <pc:sldMk cId="2353785043" sldId="314"/>
            <ac:spMk id="3" creationId="{81D29477-EB19-4D11-9027-2C23C2697887}"/>
          </ac:spMkLst>
        </pc:spChg>
        <pc:spChg chg="del">
          <ac:chgData name="Stéphane Artonne" userId="1c0dc9bc-9610-42e7-ac78-42ea2ef7e048" providerId="ADAL" clId="{9470C591-B102-4ABF-9DB0-ECF21354557E}" dt="2021-05-04T09:36:54.692" v="118" actId="478"/>
          <ac:spMkLst>
            <pc:docMk/>
            <pc:sldMk cId="2353785043" sldId="314"/>
            <ac:spMk id="5" creationId="{7A8C7DE0-5D6D-4B99-96E1-6B3806FF3248}"/>
          </ac:spMkLst>
        </pc:spChg>
        <pc:spChg chg="del">
          <ac:chgData name="Stéphane Artonne" userId="1c0dc9bc-9610-42e7-ac78-42ea2ef7e048" providerId="ADAL" clId="{9470C591-B102-4ABF-9DB0-ECF21354557E}" dt="2021-05-04T09:36:54.692" v="118" actId="478"/>
          <ac:spMkLst>
            <pc:docMk/>
            <pc:sldMk cId="2353785043" sldId="314"/>
            <ac:spMk id="6" creationId="{42EBCE81-5941-4DA1-8B1A-44CE2D004315}"/>
          </ac:spMkLst>
        </pc:spChg>
        <pc:spChg chg="del">
          <ac:chgData name="Stéphane Artonne" userId="1c0dc9bc-9610-42e7-ac78-42ea2ef7e048" providerId="ADAL" clId="{9470C591-B102-4ABF-9DB0-ECF21354557E}" dt="2021-05-04T09:36:54.692" v="118" actId="478"/>
          <ac:spMkLst>
            <pc:docMk/>
            <pc:sldMk cId="2353785043" sldId="314"/>
            <ac:spMk id="7" creationId="{8FAE8EFB-C62C-4C96-BFC4-D8561D021A16}"/>
          </ac:spMkLst>
        </pc:spChg>
        <pc:spChg chg="add mod">
          <ac:chgData name="Stéphane Artonne" userId="1c0dc9bc-9610-42e7-ac78-42ea2ef7e048" providerId="ADAL" clId="{9470C591-B102-4ABF-9DB0-ECF21354557E}" dt="2021-05-04T09:37:16.923" v="144" actId="20577"/>
          <ac:spMkLst>
            <pc:docMk/>
            <pc:sldMk cId="2353785043" sldId="314"/>
            <ac:spMk id="8" creationId="{AD3096F3-4B4A-4FC4-BEA1-824118C26856}"/>
          </ac:spMkLst>
        </pc:spChg>
        <pc:spChg chg="add mod">
          <ac:chgData name="Stéphane Artonne" userId="1c0dc9bc-9610-42e7-ac78-42ea2ef7e048" providerId="ADAL" clId="{9470C591-B102-4ABF-9DB0-ECF21354557E}" dt="2021-05-04T09:44:20.293" v="544" actId="12"/>
          <ac:spMkLst>
            <pc:docMk/>
            <pc:sldMk cId="2353785043" sldId="314"/>
            <ac:spMk id="10" creationId="{7C314554-F0CF-4575-81DF-6884539259CD}"/>
          </ac:spMkLst>
        </pc:spChg>
        <pc:picChg chg="add mod">
          <ac:chgData name="Stéphane Artonne" userId="1c0dc9bc-9610-42e7-ac78-42ea2ef7e048" providerId="ADAL" clId="{9470C591-B102-4ABF-9DB0-ECF21354557E}" dt="2021-05-04T09:37:07.963" v="125" actId="1036"/>
          <ac:picMkLst>
            <pc:docMk/>
            <pc:sldMk cId="2353785043" sldId="314"/>
            <ac:picMk id="9" creationId="{6E25FAAF-CA46-4CF3-900F-73A77AC7C285}"/>
          </ac:picMkLst>
        </pc:picChg>
      </pc:sldChg>
      <pc:sldChg chg="delSp del mod">
        <pc:chgData name="Stéphane Artonne" userId="1c0dc9bc-9610-42e7-ac78-42ea2ef7e048" providerId="ADAL" clId="{9470C591-B102-4ABF-9DB0-ECF21354557E}" dt="2021-05-04T09:36:50.189" v="117" actId="47"/>
        <pc:sldMkLst>
          <pc:docMk/>
          <pc:sldMk cId="912838117" sldId="315"/>
        </pc:sldMkLst>
        <pc:picChg chg="del">
          <ac:chgData name="Stéphane Artonne" userId="1c0dc9bc-9610-42e7-ac78-42ea2ef7e048" providerId="ADAL" clId="{9470C591-B102-4ABF-9DB0-ECF21354557E}" dt="2021-05-04T09:36:45.409" v="116" actId="478"/>
          <ac:picMkLst>
            <pc:docMk/>
            <pc:sldMk cId="912838117" sldId="315"/>
            <ac:picMk id="18" creationId="{6F196FBE-7347-4D3C-92BA-F5F93A291562}"/>
          </ac:picMkLst>
        </pc:picChg>
      </pc:sldChg>
      <pc:sldChg chg="addSp delSp modSp del mod">
        <pc:chgData name="Stéphane Artonne" userId="1c0dc9bc-9610-42e7-ac78-42ea2ef7e048" providerId="ADAL" clId="{9470C591-B102-4ABF-9DB0-ECF21354557E}" dt="2021-05-04T09:28:27.754" v="34" actId="47"/>
        <pc:sldMkLst>
          <pc:docMk/>
          <pc:sldMk cId="4234112657" sldId="324"/>
        </pc:sldMkLst>
        <pc:spChg chg="del">
          <ac:chgData name="Stéphane Artonne" userId="1c0dc9bc-9610-42e7-ac78-42ea2ef7e048" providerId="ADAL" clId="{9470C591-B102-4ABF-9DB0-ECF21354557E}" dt="2021-05-04T07:58:33.740" v="22" actId="478"/>
          <ac:spMkLst>
            <pc:docMk/>
            <pc:sldMk cId="4234112657" sldId="324"/>
            <ac:spMk id="2" creationId="{85A82AB3-A0C7-4D17-A66C-102A22D40762}"/>
          </ac:spMkLst>
        </pc:spChg>
        <pc:spChg chg="del">
          <ac:chgData name="Stéphane Artonne" userId="1c0dc9bc-9610-42e7-ac78-42ea2ef7e048" providerId="ADAL" clId="{9470C591-B102-4ABF-9DB0-ECF21354557E}" dt="2021-05-04T07:58:29.773" v="19" actId="478"/>
          <ac:spMkLst>
            <pc:docMk/>
            <pc:sldMk cId="4234112657" sldId="324"/>
            <ac:spMk id="4" creationId="{96F25C1E-DCA0-44F7-8DF4-B47CC494A8D0}"/>
          </ac:spMkLst>
        </pc:spChg>
        <pc:spChg chg="add mod">
          <ac:chgData name="Stéphane Artonne" userId="1c0dc9bc-9610-42e7-ac78-42ea2ef7e048" providerId="ADAL" clId="{9470C591-B102-4ABF-9DB0-ECF21354557E}" dt="2021-05-04T09:28:06.944" v="29" actId="21"/>
          <ac:spMkLst>
            <pc:docMk/>
            <pc:sldMk cId="4234112657" sldId="324"/>
            <ac:spMk id="4" creationId="{C0DCFA55-A79B-4DBD-A62D-49D09E9DC95B}"/>
          </ac:spMkLst>
        </pc:spChg>
        <pc:spChg chg="del mod">
          <ac:chgData name="Stéphane Artonne" userId="1c0dc9bc-9610-42e7-ac78-42ea2ef7e048" providerId="ADAL" clId="{9470C591-B102-4ABF-9DB0-ECF21354557E}" dt="2021-05-04T07:58:40.152" v="25" actId="478"/>
          <ac:spMkLst>
            <pc:docMk/>
            <pc:sldMk cId="4234112657" sldId="324"/>
            <ac:spMk id="6" creationId="{1811D8BE-F5E3-4501-A040-041DDF703B55}"/>
          </ac:spMkLst>
        </pc:spChg>
        <pc:spChg chg="add del mod">
          <ac:chgData name="Stéphane Artonne" userId="1c0dc9bc-9610-42e7-ac78-42ea2ef7e048" providerId="ADAL" clId="{9470C591-B102-4ABF-9DB0-ECF21354557E}" dt="2021-05-04T07:58:41.750" v="26" actId="478"/>
          <ac:spMkLst>
            <pc:docMk/>
            <pc:sldMk cId="4234112657" sldId="324"/>
            <ac:spMk id="9" creationId="{F6E4F444-A42A-4159-91E7-83D8EDC5E056}"/>
          </ac:spMkLst>
        </pc:spChg>
        <pc:spChg chg="del">
          <ac:chgData name="Stéphane Artonne" userId="1c0dc9bc-9610-42e7-ac78-42ea2ef7e048" providerId="ADAL" clId="{9470C591-B102-4ABF-9DB0-ECF21354557E}" dt="2021-05-04T07:58:32.334" v="20" actId="478"/>
          <ac:spMkLst>
            <pc:docMk/>
            <pc:sldMk cId="4234112657" sldId="324"/>
            <ac:spMk id="11" creationId="{D1A581C3-089C-4FF8-A893-DDC1D5A5403C}"/>
          </ac:spMkLst>
        </pc:spChg>
        <pc:spChg chg="del">
          <ac:chgData name="Stéphane Artonne" userId="1c0dc9bc-9610-42e7-ac78-42ea2ef7e048" providerId="ADAL" clId="{9470C591-B102-4ABF-9DB0-ECF21354557E}" dt="2021-05-04T07:58:35.232" v="23" actId="478"/>
          <ac:spMkLst>
            <pc:docMk/>
            <pc:sldMk cId="4234112657" sldId="324"/>
            <ac:spMk id="12" creationId="{DFE10B6D-C47A-443A-907C-698E7791ACAF}"/>
          </ac:spMkLst>
        </pc:spChg>
        <pc:spChg chg="del">
          <ac:chgData name="Stéphane Artonne" userId="1c0dc9bc-9610-42e7-ac78-42ea2ef7e048" providerId="ADAL" clId="{9470C591-B102-4ABF-9DB0-ECF21354557E}" dt="2021-05-04T07:58:28.468" v="18" actId="478"/>
          <ac:spMkLst>
            <pc:docMk/>
            <pc:sldMk cId="4234112657" sldId="324"/>
            <ac:spMk id="25" creationId="{B96F196B-5894-47AC-AF88-F719E64CE3D3}"/>
          </ac:spMkLst>
        </pc:spChg>
        <pc:spChg chg="del">
          <ac:chgData name="Stéphane Artonne" userId="1c0dc9bc-9610-42e7-ac78-42ea2ef7e048" providerId="ADAL" clId="{9470C591-B102-4ABF-9DB0-ECF21354557E}" dt="2021-05-04T07:58:32.898" v="21" actId="478"/>
          <ac:spMkLst>
            <pc:docMk/>
            <pc:sldMk cId="4234112657" sldId="324"/>
            <ac:spMk id="28" creationId="{37DFDDDB-129B-433A-8132-9F52AB51B61F}"/>
          </ac:spMkLst>
        </pc:spChg>
        <pc:picChg chg="del">
          <ac:chgData name="Stéphane Artonne" userId="1c0dc9bc-9610-42e7-ac78-42ea2ef7e048" providerId="ADAL" clId="{9470C591-B102-4ABF-9DB0-ECF21354557E}" dt="2021-05-04T09:28:06.944" v="29" actId="21"/>
          <ac:picMkLst>
            <pc:docMk/>
            <pc:sldMk cId="4234112657" sldId="324"/>
            <ac:picMk id="10" creationId="{9E5EFF83-5E7A-4299-A9F9-C1DC1F891822}"/>
          </ac:picMkLst>
        </pc:picChg>
        <pc:picChg chg="del">
          <ac:chgData name="Stéphane Artonne" userId="1c0dc9bc-9610-42e7-ac78-42ea2ef7e048" providerId="ADAL" clId="{9470C591-B102-4ABF-9DB0-ECF21354557E}" dt="2021-05-04T07:58:27.090" v="17" actId="478"/>
          <ac:picMkLst>
            <pc:docMk/>
            <pc:sldMk cId="4234112657" sldId="324"/>
            <ac:picMk id="26" creationId="{407FD0EF-2C5D-41F5-BAB6-7484398D5C73}"/>
          </ac:picMkLst>
        </pc:picChg>
      </pc:sldChg>
      <pc:sldChg chg="addSp delSp modSp del mod">
        <pc:chgData name="Stéphane Artonne" userId="1c0dc9bc-9610-42e7-ac78-42ea2ef7e048" providerId="ADAL" clId="{9470C591-B102-4ABF-9DB0-ECF21354557E}" dt="2021-05-04T09:28:28.271" v="35" actId="47"/>
        <pc:sldMkLst>
          <pc:docMk/>
          <pc:sldMk cId="595918990" sldId="325"/>
        </pc:sldMkLst>
        <pc:spChg chg="add del mod">
          <ac:chgData name="Stéphane Artonne" userId="1c0dc9bc-9610-42e7-ac78-42ea2ef7e048" providerId="ADAL" clId="{9470C591-B102-4ABF-9DB0-ECF21354557E}" dt="2021-05-04T09:28:03.392" v="28" actId="478"/>
          <ac:spMkLst>
            <pc:docMk/>
            <pc:sldMk cId="595918990" sldId="325"/>
            <ac:spMk id="3" creationId="{9EAA6597-1F47-4195-A66E-28E50B4943F9}"/>
          </ac:spMkLst>
        </pc:spChg>
        <pc:spChg chg="del">
          <ac:chgData name="Stéphane Artonne" userId="1c0dc9bc-9610-42e7-ac78-42ea2ef7e048" providerId="ADAL" clId="{9470C591-B102-4ABF-9DB0-ECF21354557E}" dt="2021-05-04T09:27:59.820" v="27" actId="478"/>
          <ac:spMkLst>
            <pc:docMk/>
            <pc:sldMk cId="595918990" sldId="325"/>
            <ac:spMk id="5" creationId="{7A8C7DE0-5D6D-4B99-96E1-6B3806FF3248}"/>
          </ac:spMkLst>
        </pc:spChg>
        <pc:spChg chg="del">
          <ac:chgData name="Stéphane Artonne" userId="1c0dc9bc-9610-42e7-ac78-42ea2ef7e048" providerId="ADAL" clId="{9470C591-B102-4ABF-9DB0-ECF21354557E}" dt="2021-05-04T09:27:59.820" v="27" actId="478"/>
          <ac:spMkLst>
            <pc:docMk/>
            <pc:sldMk cId="595918990" sldId="325"/>
            <ac:spMk id="7" creationId="{8FAE8EFB-C62C-4C96-BFC4-D8561D021A16}"/>
          </ac:spMkLst>
        </pc:spChg>
        <pc:picChg chg="add mod">
          <ac:chgData name="Stéphane Artonne" userId="1c0dc9bc-9610-42e7-ac78-42ea2ef7e048" providerId="ADAL" clId="{9470C591-B102-4ABF-9DB0-ECF21354557E}" dt="2021-05-04T09:28:18.391" v="33" actId="1076"/>
          <ac:picMkLst>
            <pc:docMk/>
            <pc:sldMk cId="595918990" sldId="325"/>
            <ac:picMk id="8" creationId="{2D8C7962-4B5F-4874-8091-2AAF4429F320}"/>
          </ac:picMkLst>
        </pc:picChg>
      </pc:sldChg>
      <pc:sldChg chg="del">
        <pc:chgData name="Stéphane Artonne" userId="1c0dc9bc-9610-42e7-ac78-42ea2ef7e048" providerId="ADAL" clId="{9470C591-B102-4ABF-9DB0-ECF21354557E}" dt="2021-05-04T09:36:30.220" v="114" actId="47"/>
        <pc:sldMkLst>
          <pc:docMk/>
          <pc:sldMk cId="1047841515" sldId="326"/>
        </pc:sldMkLst>
      </pc:sldChg>
      <pc:sldChg chg="addSp delSp modSp del mod">
        <pc:chgData name="Stéphane Artonne" userId="1c0dc9bc-9610-42e7-ac78-42ea2ef7e048" providerId="ADAL" clId="{9470C591-B102-4ABF-9DB0-ECF21354557E}" dt="2021-05-04T09:30:27.468" v="39" actId="47"/>
        <pc:sldMkLst>
          <pc:docMk/>
          <pc:sldMk cId="762203002" sldId="329"/>
        </pc:sldMkLst>
        <pc:spChg chg="add del mod">
          <ac:chgData name="Stéphane Artonne" userId="1c0dc9bc-9610-42e7-ac78-42ea2ef7e048" providerId="ADAL" clId="{9470C591-B102-4ABF-9DB0-ECF21354557E}" dt="2021-05-04T09:28:35.224" v="37" actId="478"/>
          <ac:spMkLst>
            <pc:docMk/>
            <pc:sldMk cId="762203002" sldId="329"/>
            <ac:spMk id="3" creationId="{5DAEF94D-A976-4C1E-9225-006E77734C5B}"/>
          </ac:spMkLst>
        </pc:spChg>
        <pc:spChg chg="del">
          <ac:chgData name="Stéphane Artonne" userId="1c0dc9bc-9610-42e7-ac78-42ea2ef7e048" providerId="ADAL" clId="{9470C591-B102-4ABF-9DB0-ECF21354557E}" dt="2021-05-04T09:28:32.674" v="36" actId="478"/>
          <ac:spMkLst>
            <pc:docMk/>
            <pc:sldMk cId="762203002" sldId="329"/>
            <ac:spMk id="5" creationId="{7A8C7DE0-5D6D-4B99-96E1-6B3806FF3248}"/>
          </ac:spMkLst>
        </pc:spChg>
        <pc:spChg chg="del">
          <ac:chgData name="Stéphane Artonne" userId="1c0dc9bc-9610-42e7-ac78-42ea2ef7e048" providerId="ADAL" clId="{9470C591-B102-4ABF-9DB0-ECF21354557E}" dt="2021-05-04T09:28:32.674" v="36" actId="478"/>
          <ac:spMkLst>
            <pc:docMk/>
            <pc:sldMk cId="762203002" sldId="329"/>
            <ac:spMk id="7" creationId="{8FAE8EFB-C62C-4C96-BFC4-D8561D021A16}"/>
          </ac:spMkLst>
        </pc:spChg>
      </pc:sldChg>
      <pc:sldChg chg="del">
        <pc:chgData name="Stéphane Artonne" userId="1c0dc9bc-9610-42e7-ac78-42ea2ef7e048" providerId="ADAL" clId="{9470C591-B102-4ABF-9DB0-ECF21354557E}" dt="2021-05-04T09:48:27.398" v="572" actId="47"/>
        <pc:sldMkLst>
          <pc:docMk/>
          <pc:sldMk cId="522228832" sldId="330"/>
        </pc:sldMkLst>
      </pc:sldChg>
      <pc:sldChg chg="del">
        <pc:chgData name="Stéphane Artonne" userId="1c0dc9bc-9610-42e7-ac78-42ea2ef7e048" providerId="ADAL" clId="{9470C591-B102-4ABF-9DB0-ECF21354557E}" dt="2021-05-04T07:57:49.558" v="1" actId="47"/>
        <pc:sldMkLst>
          <pc:docMk/>
          <pc:sldMk cId="2427289051" sldId="333"/>
        </pc:sldMkLst>
      </pc:sldChg>
      <pc:sldChg chg="del">
        <pc:chgData name="Stéphane Artonne" userId="1c0dc9bc-9610-42e7-ac78-42ea2ef7e048" providerId="ADAL" clId="{9470C591-B102-4ABF-9DB0-ECF21354557E}" dt="2021-05-04T09:49:21.917" v="581" actId="47"/>
        <pc:sldMkLst>
          <pc:docMk/>
          <pc:sldMk cId="1806597548" sldId="334"/>
        </pc:sldMkLst>
      </pc:sldChg>
      <pc:sldChg chg="addSp delSp modSp mod">
        <pc:chgData name="Stéphane Artonne" userId="1c0dc9bc-9610-42e7-ac78-42ea2ef7e048" providerId="ADAL" clId="{9470C591-B102-4ABF-9DB0-ECF21354557E}" dt="2021-05-04T10:15:53.392" v="1736" actId="20577"/>
        <pc:sldMkLst>
          <pc:docMk/>
          <pc:sldMk cId="851919607" sldId="335"/>
        </pc:sldMkLst>
        <pc:spChg chg="add del mod">
          <ac:chgData name="Stéphane Artonne" userId="1c0dc9bc-9610-42e7-ac78-42ea2ef7e048" providerId="ADAL" clId="{9470C591-B102-4ABF-9DB0-ECF21354557E}" dt="2021-05-04T10:01:27.020" v="992" actId="478"/>
          <ac:spMkLst>
            <pc:docMk/>
            <pc:sldMk cId="851919607" sldId="335"/>
            <ac:spMk id="3" creationId="{C13E56E5-EB30-4E6E-9AD2-4EC284D52738}"/>
          </ac:spMkLst>
        </pc:spChg>
        <pc:spChg chg="del">
          <ac:chgData name="Stéphane Artonne" userId="1c0dc9bc-9610-42e7-ac78-42ea2ef7e048" providerId="ADAL" clId="{9470C591-B102-4ABF-9DB0-ECF21354557E}" dt="2021-05-04T10:01:25.149" v="991" actId="478"/>
          <ac:spMkLst>
            <pc:docMk/>
            <pc:sldMk cId="851919607" sldId="335"/>
            <ac:spMk id="5" creationId="{7A8C7DE0-5D6D-4B99-96E1-6B3806FF3248}"/>
          </ac:spMkLst>
        </pc:spChg>
        <pc:spChg chg="mod">
          <ac:chgData name="Stéphane Artonne" userId="1c0dc9bc-9610-42e7-ac78-42ea2ef7e048" providerId="ADAL" clId="{9470C591-B102-4ABF-9DB0-ECF21354557E}" dt="2021-05-04T10:01:21.013" v="990" actId="20577"/>
          <ac:spMkLst>
            <pc:docMk/>
            <pc:sldMk cId="851919607" sldId="335"/>
            <ac:spMk id="6" creationId="{42EBCE81-5941-4DA1-8B1A-44CE2D004315}"/>
          </ac:spMkLst>
        </pc:spChg>
        <pc:spChg chg="del">
          <ac:chgData name="Stéphane Artonne" userId="1c0dc9bc-9610-42e7-ac78-42ea2ef7e048" providerId="ADAL" clId="{9470C591-B102-4ABF-9DB0-ECF21354557E}" dt="2021-05-04T10:01:25.149" v="991" actId="478"/>
          <ac:spMkLst>
            <pc:docMk/>
            <pc:sldMk cId="851919607" sldId="335"/>
            <ac:spMk id="7" creationId="{8FAE8EFB-C62C-4C96-BFC4-D8561D021A16}"/>
          </ac:spMkLst>
        </pc:spChg>
        <pc:spChg chg="add mod">
          <ac:chgData name="Stéphane Artonne" userId="1c0dc9bc-9610-42e7-ac78-42ea2ef7e048" providerId="ADAL" clId="{9470C591-B102-4ABF-9DB0-ECF21354557E}" dt="2021-05-04T10:11:05.378" v="1477" actId="1035"/>
          <ac:spMkLst>
            <pc:docMk/>
            <pc:sldMk cId="851919607" sldId="335"/>
            <ac:spMk id="9" creationId="{7FB2F348-3249-44B0-B8F8-78EDD1E7BAFB}"/>
          </ac:spMkLst>
        </pc:spChg>
        <pc:spChg chg="add mod">
          <ac:chgData name="Stéphane Artonne" userId="1c0dc9bc-9610-42e7-ac78-42ea2ef7e048" providerId="ADAL" clId="{9470C591-B102-4ABF-9DB0-ECF21354557E}" dt="2021-05-04T10:13:52.263" v="1656" actId="1076"/>
          <ac:spMkLst>
            <pc:docMk/>
            <pc:sldMk cId="851919607" sldId="335"/>
            <ac:spMk id="12" creationId="{4C104611-9964-4A56-88FB-3BC06124A648}"/>
          </ac:spMkLst>
        </pc:spChg>
        <pc:spChg chg="add mod">
          <ac:chgData name="Stéphane Artonne" userId="1c0dc9bc-9610-42e7-ac78-42ea2ef7e048" providerId="ADAL" clId="{9470C591-B102-4ABF-9DB0-ECF21354557E}" dt="2021-05-04T10:14:02.990" v="1659" actId="1076"/>
          <ac:spMkLst>
            <pc:docMk/>
            <pc:sldMk cId="851919607" sldId="335"/>
            <ac:spMk id="16" creationId="{3ED11676-C098-4CA7-8804-E4B87AF2EA1C}"/>
          </ac:spMkLst>
        </pc:spChg>
        <pc:spChg chg="add mod">
          <ac:chgData name="Stéphane Artonne" userId="1c0dc9bc-9610-42e7-ac78-42ea2ef7e048" providerId="ADAL" clId="{9470C591-B102-4ABF-9DB0-ECF21354557E}" dt="2021-05-04T10:14:13.453" v="1663" actId="1076"/>
          <ac:spMkLst>
            <pc:docMk/>
            <pc:sldMk cId="851919607" sldId="335"/>
            <ac:spMk id="21" creationId="{C2E53672-F312-48EF-B4D6-1B6EC7A4F3E2}"/>
          </ac:spMkLst>
        </pc:spChg>
        <pc:spChg chg="add mod">
          <ac:chgData name="Stéphane Artonne" userId="1c0dc9bc-9610-42e7-ac78-42ea2ef7e048" providerId="ADAL" clId="{9470C591-B102-4ABF-9DB0-ECF21354557E}" dt="2021-05-04T10:14:20.349" v="1665" actId="1076"/>
          <ac:spMkLst>
            <pc:docMk/>
            <pc:sldMk cId="851919607" sldId="335"/>
            <ac:spMk id="24" creationId="{57FA0154-EB92-463A-BDEB-824007A07CDF}"/>
          </ac:spMkLst>
        </pc:spChg>
        <pc:spChg chg="add mod">
          <ac:chgData name="Stéphane Artonne" userId="1c0dc9bc-9610-42e7-ac78-42ea2ef7e048" providerId="ADAL" clId="{9470C591-B102-4ABF-9DB0-ECF21354557E}" dt="2021-05-04T10:14:16.560" v="1664" actId="1076"/>
          <ac:spMkLst>
            <pc:docMk/>
            <pc:sldMk cId="851919607" sldId="335"/>
            <ac:spMk id="27" creationId="{55D448C8-01F1-411D-B662-57994F0E7372}"/>
          </ac:spMkLst>
        </pc:spChg>
        <pc:spChg chg="add mod">
          <ac:chgData name="Stéphane Artonne" userId="1c0dc9bc-9610-42e7-ac78-42ea2ef7e048" providerId="ADAL" clId="{9470C591-B102-4ABF-9DB0-ECF21354557E}" dt="2021-05-04T10:14:31.780" v="1669" actId="1076"/>
          <ac:spMkLst>
            <pc:docMk/>
            <pc:sldMk cId="851919607" sldId="335"/>
            <ac:spMk id="29" creationId="{FED10B72-96BC-4296-BD1A-847DFD9545CE}"/>
          </ac:spMkLst>
        </pc:spChg>
        <pc:spChg chg="add mod">
          <ac:chgData name="Stéphane Artonne" userId="1c0dc9bc-9610-42e7-ac78-42ea2ef7e048" providerId="ADAL" clId="{9470C591-B102-4ABF-9DB0-ECF21354557E}" dt="2021-05-04T10:15:53.392" v="1736" actId="20577"/>
          <ac:spMkLst>
            <pc:docMk/>
            <pc:sldMk cId="851919607" sldId="335"/>
            <ac:spMk id="32" creationId="{7820CDD1-1CD1-4372-AC7E-7572709BF94A}"/>
          </ac:spMkLst>
        </pc:spChg>
        <pc:picChg chg="add mod">
          <ac:chgData name="Stéphane Artonne" userId="1c0dc9bc-9610-42e7-ac78-42ea2ef7e048" providerId="ADAL" clId="{9470C591-B102-4ABF-9DB0-ECF21354557E}" dt="2021-05-04T10:11:05.378" v="1477" actId="1035"/>
          <ac:picMkLst>
            <pc:docMk/>
            <pc:sldMk cId="851919607" sldId="335"/>
            <ac:picMk id="8" creationId="{95DD9115-3885-43B9-98F9-B776E8D5ADE6}"/>
          </ac:picMkLst>
        </pc:picChg>
        <pc:picChg chg="add mod">
          <ac:chgData name="Stéphane Artonne" userId="1c0dc9bc-9610-42e7-ac78-42ea2ef7e048" providerId="ADAL" clId="{9470C591-B102-4ABF-9DB0-ECF21354557E}" dt="2021-05-04T10:13:52.263" v="1656" actId="1076"/>
          <ac:picMkLst>
            <pc:docMk/>
            <pc:sldMk cId="851919607" sldId="335"/>
            <ac:picMk id="11" creationId="{A976D5E5-FDC0-428E-BA63-1758C0BBB7C6}"/>
          </ac:picMkLst>
        </pc:picChg>
        <pc:picChg chg="add del mod">
          <ac:chgData name="Stéphane Artonne" userId="1c0dc9bc-9610-42e7-ac78-42ea2ef7e048" providerId="ADAL" clId="{9470C591-B102-4ABF-9DB0-ECF21354557E}" dt="2021-05-04T10:04:23.566" v="1130" actId="478"/>
          <ac:picMkLst>
            <pc:docMk/>
            <pc:sldMk cId="851919607" sldId="335"/>
            <ac:picMk id="13" creationId="{2616E384-C6F8-421A-8062-D04A2BF793EA}"/>
          </ac:picMkLst>
        </pc:picChg>
        <pc:picChg chg="add mod">
          <ac:chgData name="Stéphane Artonne" userId="1c0dc9bc-9610-42e7-ac78-42ea2ef7e048" providerId="ADAL" clId="{9470C591-B102-4ABF-9DB0-ECF21354557E}" dt="2021-05-04T10:14:02.990" v="1659" actId="1076"/>
          <ac:picMkLst>
            <pc:docMk/>
            <pc:sldMk cId="851919607" sldId="335"/>
            <ac:picMk id="15" creationId="{ECD159E8-AFE6-4C05-AA8C-28A395D525BC}"/>
          </ac:picMkLst>
        </pc:picChg>
        <pc:picChg chg="add mod">
          <ac:chgData name="Stéphane Artonne" userId="1c0dc9bc-9610-42e7-ac78-42ea2ef7e048" providerId="ADAL" clId="{9470C591-B102-4ABF-9DB0-ECF21354557E}" dt="2021-05-04T10:14:13.453" v="1663" actId="1076"/>
          <ac:picMkLst>
            <pc:docMk/>
            <pc:sldMk cId="851919607" sldId="335"/>
            <ac:picMk id="18" creationId="{5305AF31-031A-4D6B-96B2-07B3E49AC1E3}"/>
          </ac:picMkLst>
        </pc:picChg>
        <pc:picChg chg="add mod">
          <ac:chgData name="Stéphane Artonne" userId="1c0dc9bc-9610-42e7-ac78-42ea2ef7e048" providerId="ADAL" clId="{9470C591-B102-4ABF-9DB0-ECF21354557E}" dt="2021-05-04T10:14:13.453" v="1663" actId="1076"/>
          <ac:picMkLst>
            <pc:docMk/>
            <pc:sldMk cId="851919607" sldId="335"/>
            <ac:picMk id="20" creationId="{E1934C52-BEA4-4081-8DF3-6390BB6E6076}"/>
          </ac:picMkLst>
        </pc:picChg>
        <pc:picChg chg="add mod">
          <ac:chgData name="Stéphane Artonne" userId="1c0dc9bc-9610-42e7-ac78-42ea2ef7e048" providerId="ADAL" clId="{9470C591-B102-4ABF-9DB0-ECF21354557E}" dt="2021-05-04T10:14:20.349" v="1665" actId="1076"/>
          <ac:picMkLst>
            <pc:docMk/>
            <pc:sldMk cId="851919607" sldId="335"/>
            <ac:picMk id="23" creationId="{DBE6AB03-55AB-4C69-B95D-B6BC9769CD54}"/>
          </ac:picMkLst>
        </pc:picChg>
        <pc:picChg chg="add mod">
          <ac:chgData name="Stéphane Artonne" userId="1c0dc9bc-9610-42e7-ac78-42ea2ef7e048" providerId="ADAL" clId="{9470C591-B102-4ABF-9DB0-ECF21354557E}" dt="2021-05-04T10:14:16.560" v="1664" actId="1076"/>
          <ac:picMkLst>
            <pc:docMk/>
            <pc:sldMk cId="851919607" sldId="335"/>
            <ac:picMk id="26" creationId="{DFB2F87E-2293-4E24-8E87-919FE45BB238}"/>
          </ac:picMkLst>
        </pc:picChg>
        <pc:picChg chg="add mod">
          <ac:chgData name="Stéphane Artonne" userId="1c0dc9bc-9610-42e7-ac78-42ea2ef7e048" providerId="ADAL" clId="{9470C591-B102-4ABF-9DB0-ECF21354557E}" dt="2021-05-04T10:15:26.170" v="1675" actId="1076"/>
          <ac:picMkLst>
            <pc:docMk/>
            <pc:sldMk cId="851919607" sldId="335"/>
            <ac:picMk id="30" creationId="{567A779B-334B-44F3-8912-F3F5DC108C87}"/>
          </ac:picMkLst>
        </pc:picChg>
        <pc:picChg chg="add mod">
          <ac:chgData name="Stéphane Artonne" userId="1c0dc9bc-9610-42e7-ac78-42ea2ef7e048" providerId="ADAL" clId="{9470C591-B102-4ABF-9DB0-ECF21354557E}" dt="2021-05-04T10:14:28.953" v="1668" actId="1076"/>
          <ac:picMkLst>
            <pc:docMk/>
            <pc:sldMk cId="851919607" sldId="335"/>
            <ac:picMk id="1026" creationId="{8EEE15D8-B154-4290-B51C-98C530A16C3F}"/>
          </ac:picMkLst>
        </pc:picChg>
      </pc:sldChg>
      <pc:sldChg chg="del">
        <pc:chgData name="Stéphane Artonne" userId="1c0dc9bc-9610-42e7-ac78-42ea2ef7e048" providerId="ADAL" clId="{9470C591-B102-4ABF-9DB0-ECF21354557E}" dt="2021-05-04T10:08:39.514" v="1396" actId="47"/>
        <pc:sldMkLst>
          <pc:docMk/>
          <pc:sldMk cId="4029210988" sldId="336"/>
        </pc:sldMkLst>
      </pc:sldChg>
      <pc:sldChg chg="del">
        <pc:chgData name="Stéphane Artonne" userId="1c0dc9bc-9610-42e7-ac78-42ea2ef7e048" providerId="ADAL" clId="{9470C591-B102-4ABF-9DB0-ECF21354557E}" dt="2021-05-04T10:08:40.474" v="1398" actId="47"/>
        <pc:sldMkLst>
          <pc:docMk/>
          <pc:sldMk cId="3298309720" sldId="337"/>
        </pc:sldMkLst>
      </pc:sldChg>
      <pc:sldChg chg="del">
        <pc:chgData name="Stéphane Artonne" userId="1c0dc9bc-9610-42e7-ac78-42ea2ef7e048" providerId="ADAL" clId="{9470C591-B102-4ABF-9DB0-ECF21354557E}" dt="2021-05-04T07:57:53.478" v="6" actId="47"/>
        <pc:sldMkLst>
          <pc:docMk/>
          <pc:sldMk cId="3267682375" sldId="338"/>
        </pc:sldMkLst>
      </pc:sldChg>
      <pc:sldChg chg="del">
        <pc:chgData name="Stéphane Artonne" userId="1c0dc9bc-9610-42e7-ac78-42ea2ef7e048" providerId="ADAL" clId="{9470C591-B102-4ABF-9DB0-ECF21354557E}" dt="2021-05-04T10:08:40.848" v="1399" actId="47"/>
        <pc:sldMkLst>
          <pc:docMk/>
          <pc:sldMk cId="3763471642" sldId="346"/>
        </pc:sldMkLst>
      </pc:sldChg>
      <pc:sldChg chg="del">
        <pc:chgData name="Stéphane Artonne" userId="1c0dc9bc-9610-42e7-ac78-42ea2ef7e048" providerId="ADAL" clId="{9470C591-B102-4ABF-9DB0-ECF21354557E}" dt="2021-05-04T10:08:41.472" v="1400" actId="47"/>
        <pc:sldMkLst>
          <pc:docMk/>
          <pc:sldMk cId="2556949898" sldId="347"/>
        </pc:sldMkLst>
      </pc:sldChg>
      <pc:sldChg chg="del">
        <pc:chgData name="Stéphane Artonne" userId="1c0dc9bc-9610-42e7-ac78-42ea2ef7e048" providerId="ADAL" clId="{9470C591-B102-4ABF-9DB0-ECF21354557E}" dt="2021-05-04T10:08:41.937" v="1401" actId="47"/>
        <pc:sldMkLst>
          <pc:docMk/>
          <pc:sldMk cId="2441365678" sldId="348"/>
        </pc:sldMkLst>
      </pc:sldChg>
      <pc:sldChg chg="del">
        <pc:chgData name="Stéphane Artonne" userId="1c0dc9bc-9610-42e7-ac78-42ea2ef7e048" providerId="ADAL" clId="{9470C591-B102-4ABF-9DB0-ECF21354557E}" dt="2021-05-04T10:08:42.330" v="1402" actId="47"/>
        <pc:sldMkLst>
          <pc:docMk/>
          <pc:sldMk cId="1690867891" sldId="349"/>
        </pc:sldMkLst>
      </pc:sldChg>
      <pc:sldChg chg="del">
        <pc:chgData name="Stéphane Artonne" userId="1c0dc9bc-9610-42e7-ac78-42ea2ef7e048" providerId="ADAL" clId="{9470C591-B102-4ABF-9DB0-ECF21354557E}" dt="2021-05-04T10:08:42.864" v="1403" actId="47"/>
        <pc:sldMkLst>
          <pc:docMk/>
          <pc:sldMk cId="613768817" sldId="352"/>
        </pc:sldMkLst>
      </pc:sldChg>
      <pc:sldChg chg="addSp delSp add mod">
        <pc:chgData name="Stéphane Artonne" userId="1c0dc9bc-9610-42e7-ac78-42ea2ef7e048" providerId="ADAL" clId="{9470C591-B102-4ABF-9DB0-ECF21354557E}" dt="2021-05-04T09:45:29.410" v="546" actId="478"/>
        <pc:sldMkLst>
          <pc:docMk/>
          <pc:sldMk cId="359299750" sldId="809"/>
        </pc:sldMkLst>
        <pc:picChg chg="add del">
          <ac:chgData name="Stéphane Artonne" userId="1c0dc9bc-9610-42e7-ac78-42ea2ef7e048" providerId="ADAL" clId="{9470C591-B102-4ABF-9DB0-ECF21354557E}" dt="2021-05-04T09:45:29.410" v="546" actId="478"/>
          <ac:picMkLst>
            <pc:docMk/>
            <pc:sldMk cId="359299750" sldId="809"/>
            <ac:picMk id="8" creationId="{94B2B312-B792-4544-A42D-B1288B2F6F3A}"/>
          </ac:picMkLst>
        </pc:picChg>
      </pc:sldChg>
      <pc:sldChg chg="del">
        <pc:chgData name="Stéphane Artonne" userId="1c0dc9bc-9610-42e7-ac78-42ea2ef7e048" providerId="ADAL" clId="{9470C591-B102-4ABF-9DB0-ECF21354557E}" dt="2021-05-04T10:08:44.312" v="1406" actId="47"/>
        <pc:sldMkLst>
          <pc:docMk/>
          <pc:sldMk cId="1926413657" sldId="831"/>
        </pc:sldMkLst>
      </pc:sldChg>
      <pc:sldChg chg="addSp delSp modSp add mod">
        <pc:chgData name="Stéphane Artonne" userId="1c0dc9bc-9610-42e7-ac78-42ea2ef7e048" providerId="ADAL" clId="{9470C591-B102-4ABF-9DB0-ECF21354557E}" dt="2021-05-04T09:35:12.232" v="59" actId="478"/>
        <pc:sldMkLst>
          <pc:docMk/>
          <pc:sldMk cId="625095832" sldId="4384"/>
        </pc:sldMkLst>
        <pc:spChg chg="mod">
          <ac:chgData name="Stéphane Artonne" userId="1c0dc9bc-9610-42e7-ac78-42ea2ef7e048" providerId="ADAL" clId="{9470C591-B102-4ABF-9DB0-ECF21354557E}" dt="2021-05-04T09:30:36.785" v="55" actId="20577"/>
          <ac:spMkLst>
            <pc:docMk/>
            <pc:sldMk cId="625095832" sldId="4384"/>
            <ac:spMk id="2" creationId="{288E5349-3604-436B-820A-9953D0FDF28C}"/>
          </ac:spMkLst>
        </pc:spChg>
        <pc:spChg chg="add del mod">
          <ac:chgData name="Stéphane Artonne" userId="1c0dc9bc-9610-42e7-ac78-42ea2ef7e048" providerId="ADAL" clId="{9470C591-B102-4ABF-9DB0-ECF21354557E}" dt="2021-05-04T09:35:12.232" v="59" actId="478"/>
          <ac:spMkLst>
            <pc:docMk/>
            <pc:sldMk cId="625095832" sldId="4384"/>
            <ac:spMk id="4" creationId="{3F8636E5-560B-4E42-B47C-06672E9C305D}"/>
          </ac:spMkLst>
        </pc:spChg>
      </pc:sldChg>
      <pc:sldChg chg="del">
        <pc:chgData name="Stéphane Artonne" userId="1c0dc9bc-9610-42e7-ac78-42ea2ef7e048" providerId="ADAL" clId="{9470C591-B102-4ABF-9DB0-ECF21354557E}" dt="2021-05-04T10:08:43.918" v="1405" actId="47"/>
        <pc:sldMkLst>
          <pc:docMk/>
          <pc:sldMk cId="297198079" sldId="4386"/>
        </pc:sldMkLst>
      </pc:sldChg>
      <pc:sldChg chg="del">
        <pc:chgData name="Stéphane Artonne" userId="1c0dc9bc-9610-42e7-ac78-42ea2ef7e048" providerId="ADAL" clId="{9470C591-B102-4ABF-9DB0-ECF21354557E}" dt="2021-05-04T10:08:43.450" v="1404" actId="47"/>
        <pc:sldMkLst>
          <pc:docMk/>
          <pc:sldMk cId="239849236" sldId="4387"/>
        </pc:sldMkLst>
      </pc:sldChg>
      <pc:sldChg chg="del">
        <pc:chgData name="Stéphane Artonne" userId="1c0dc9bc-9610-42e7-ac78-42ea2ef7e048" providerId="ADAL" clId="{9470C591-B102-4ABF-9DB0-ECF21354557E}" dt="2021-05-04T10:08:48.120" v="1411" actId="47"/>
        <pc:sldMkLst>
          <pc:docMk/>
          <pc:sldMk cId="638808412" sldId="4388"/>
        </pc:sldMkLst>
      </pc:sldChg>
      <pc:sldChg chg="del">
        <pc:chgData name="Stéphane Artonne" userId="1c0dc9bc-9610-42e7-ac78-42ea2ef7e048" providerId="ADAL" clId="{9470C591-B102-4ABF-9DB0-ECF21354557E}" dt="2021-05-04T10:08:48.806" v="1412" actId="47"/>
        <pc:sldMkLst>
          <pc:docMk/>
          <pc:sldMk cId="1455023274" sldId="4389"/>
        </pc:sldMkLst>
      </pc:sldChg>
      <pc:sldChg chg="del">
        <pc:chgData name="Stéphane Artonne" userId="1c0dc9bc-9610-42e7-ac78-42ea2ef7e048" providerId="ADAL" clId="{9470C591-B102-4ABF-9DB0-ECF21354557E}" dt="2021-05-04T07:57:57.344" v="13" actId="47"/>
        <pc:sldMkLst>
          <pc:docMk/>
          <pc:sldMk cId="1299996847" sldId="4392"/>
        </pc:sldMkLst>
      </pc:sldChg>
      <pc:sldChg chg="del">
        <pc:chgData name="Stéphane Artonne" userId="1c0dc9bc-9610-42e7-ac78-42ea2ef7e048" providerId="ADAL" clId="{9470C591-B102-4ABF-9DB0-ECF21354557E}" dt="2021-05-04T07:57:56.469" v="12" actId="47"/>
        <pc:sldMkLst>
          <pc:docMk/>
          <pc:sldMk cId="61199282" sldId="4393"/>
        </pc:sldMkLst>
      </pc:sldChg>
      <pc:sldChg chg="del">
        <pc:chgData name="Stéphane Artonne" userId="1c0dc9bc-9610-42e7-ac78-42ea2ef7e048" providerId="ADAL" clId="{9470C591-B102-4ABF-9DB0-ECF21354557E}" dt="2021-05-04T09:36:35.531" v="115" actId="47"/>
        <pc:sldMkLst>
          <pc:docMk/>
          <pc:sldMk cId="325196882" sldId="4394"/>
        </pc:sldMkLst>
      </pc:sldChg>
      <pc:sldChg chg="del">
        <pc:chgData name="Stéphane Artonne" userId="1c0dc9bc-9610-42e7-ac78-42ea2ef7e048" providerId="ADAL" clId="{9470C591-B102-4ABF-9DB0-ECF21354557E}" dt="2021-05-04T09:48:35.025" v="573" actId="47"/>
        <pc:sldMkLst>
          <pc:docMk/>
          <pc:sldMk cId="1408420385" sldId="4395"/>
        </pc:sldMkLst>
      </pc:sldChg>
      <pc:sldChg chg="del">
        <pc:chgData name="Stéphane Artonne" userId="1c0dc9bc-9610-42e7-ac78-42ea2ef7e048" providerId="ADAL" clId="{9470C591-B102-4ABF-9DB0-ECF21354557E}" dt="2021-05-04T10:08:40.078" v="1397" actId="47"/>
        <pc:sldMkLst>
          <pc:docMk/>
          <pc:sldMk cId="2260306208" sldId="4396"/>
        </pc:sldMkLst>
      </pc:sldChg>
      <pc:sldChg chg="del">
        <pc:chgData name="Stéphane Artonne" userId="1c0dc9bc-9610-42e7-ac78-42ea2ef7e048" providerId="ADAL" clId="{9470C591-B102-4ABF-9DB0-ECF21354557E}" dt="2021-05-04T07:57:55.192" v="10" actId="47"/>
        <pc:sldMkLst>
          <pc:docMk/>
          <pc:sldMk cId="1300871354" sldId="4398"/>
        </pc:sldMkLst>
      </pc:sldChg>
      <pc:sldChg chg="del">
        <pc:chgData name="Stéphane Artonne" userId="1c0dc9bc-9610-42e7-ac78-42ea2ef7e048" providerId="ADAL" clId="{9470C591-B102-4ABF-9DB0-ECF21354557E}" dt="2021-05-04T07:57:54" v="7" actId="47"/>
        <pc:sldMkLst>
          <pc:docMk/>
          <pc:sldMk cId="2066980241" sldId="4400"/>
        </pc:sldMkLst>
      </pc:sldChg>
      <pc:sldChg chg="del">
        <pc:chgData name="Stéphane Artonne" userId="1c0dc9bc-9610-42e7-ac78-42ea2ef7e048" providerId="ADAL" clId="{9470C591-B102-4ABF-9DB0-ECF21354557E}" dt="2021-05-04T07:57:54.252" v="8" actId="47"/>
        <pc:sldMkLst>
          <pc:docMk/>
          <pc:sldMk cId="1220675735" sldId="4401"/>
        </pc:sldMkLst>
      </pc:sldChg>
      <pc:sldChg chg="del">
        <pc:chgData name="Stéphane Artonne" userId="1c0dc9bc-9610-42e7-ac78-42ea2ef7e048" providerId="ADAL" clId="{9470C591-B102-4ABF-9DB0-ECF21354557E}" dt="2021-05-04T10:08:49.472" v="1413" actId="47"/>
        <pc:sldMkLst>
          <pc:docMk/>
          <pc:sldMk cId="2963243502" sldId="4404"/>
        </pc:sldMkLst>
      </pc:sldChg>
      <pc:sldChg chg="del">
        <pc:chgData name="Stéphane Artonne" userId="1c0dc9bc-9610-42e7-ac78-42ea2ef7e048" providerId="ADAL" clId="{9470C591-B102-4ABF-9DB0-ECF21354557E}" dt="2021-05-04T10:08:49.886" v="1414" actId="47"/>
        <pc:sldMkLst>
          <pc:docMk/>
          <pc:sldMk cId="2591142886" sldId="4405"/>
        </pc:sldMkLst>
      </pc:sldChg>
      <pc:sldChg chg="del">
        <pc:chgData name="Stéphane Artonne" userId="1c0dc9bc-9610-42e7-ac78-42ea2ef7e048" providerId="ADAL" clId="{9470C591-B102-4ABF-9DB0-ECF21354557E}" dt="2021-05-04T10:08:50.422" v="1415" actId="47"/>
        <pc:sldMkLst>
          <pc:docMk/>
          <pc:sldMk cId="2670041450" sldId="4406"/>
        </pc:sldMkLst>
      </pc:sldChg>
      <pc:sldChg chg="del">
        <pc:chgData name="Stéphane Artonne" userId="1c0dc9bc-9610-42e7-ac78-42ea2ef7e048" providerId="ADAL" clId="{9470C591-B102-4ABF-9DB0-ECF21354557E}" dt="2021-05-04T10:08:51.029" v="1416" actId="47"/>
        <pc:sldMkLst>
          <pc:docMk/>
          <pc:sldMk cId="2324227217" sldId="4407"/>
        </pc:sldMkLst>
      </pc:sldChg>
      <pc:sldChg chg="del">
        <pc:chgData name="Stéphane Artonne" userId="1c0dc9bc-9610-42e7-ac78-42ea2ef7e048" providerId="ADAL" clId="{9470C591-B102-4ABF-9DB0-ECF21354557E}" dt="2021-05-04T10:09:22.783" v="1435" actId="47"/>
        <pc:sldMkLst>
          <pc:docMk/>
          <pc:sldMk cId="3972621674" sldId="4408"/>
        </pc:sldMkLst>
      </pc:sldChg>
      <pc:sldChg chg="del">
        <pc:chgData name="Stéphane Artonne" userId="1c0dc9bc-9610-42e7-ac78-42ea2ef7e048" providerId="ADAL" clId="{9470C591-B102-4ABF-9DB0-ECF21354557E}" dt="2021-05-04T10:09:25.367" v="1436" actId="47"/>
        <pc:sldMkLst>
          <pc:docMk/>
          <pc:sldMk cId="1498234315" sldId="4409"/>
        </pc:sldMkLst>
      </pc:sldChg>
      <pc:sldChg chg="del">
        <pc:chgData name="Stéphane Artonne" userId="1c0dc9bc-9610-42e7-ac78-42ea2ef7e048" providerId="ADAL" clId="{9470C591-B102-4ABF-9DB0-ECF21354557E}" dt="2021-05-04T10:09:25.868" v="1437" actId="47"/>
        <pc:sldMkLst>
          <pc:docMk/>
          <pc:sldMk cId="3166732046" sldId="4410"/>
        </pc:sldMkLst>
      </pc:sldChg>
      <pc:sldChg chg="del">
        <pc:chgData name="Stéphane Artonne" userId="1c0dc9bc-9610-42e7-ac78-42ea2ef7e048" providerId="ADAL" clId="{9470C591-B102-4ABF-9DB0-ECF21354557E}" dt="2021-05-04T10:09:27.387" v="1438" actId="47"/>
        <pc:sldMkLst>
          <pc:docMk/>
          <pc:sldMk cId="2099461038" sldId="4411"/>
        </pc:sldMkLst>
      </pc:sldChg>
      <pc:sldChg chg="del">
        <pc:chgData name="Stéphane Artonne" userId="1c0dc9bc-9610-42e7-ac78-42ea2ef7e048" providerId="ADAL" clId="{9470C591-B102-4ABF-9DB0-ECF21354557E}" dt="2021-05-04T10:09:27.966" v="1439" actId="47"/>
        <pc:sldMkLst>
          <pc:docMk/>
          <pc:sldMk cId="2970579740" sldId="4412"/>
        </pc:sldMkLst>
      </pc:sldChg>
      <pc:sldChg chg="del">
        <pc:chgData name="Stéphane Artonne" userId="1c0dc9bc-9610-42e7-ac78-42ea2ef7e048" providerId="ADAL" clId="{9470C591-B102-4ABF-9DB0-ECF21354557E}" dt="2021-05-04T07:57:54.705" v="9" actId="47"/>
        <pc:sldMkLst>
          <pc:docMk/>
          <pc:sldMk cId="2097635570" sldId="4413"/>
        </pc:sldMkLst>
      </pc:sldChg>
      <pc:sldChg chg="del">
        <pc:chgData name="Stéphane Artonne" userId="1c0dc9bc-9610-42e7-ac78-42ea2ef7e048" providerId="ADAL" clId="{9470C591-B102-4ABF-9DB0-ECF21354557E}" dt="2021-05-04T07:57:51.828" v="4" actId="47"/>
        <pc:sldMkLst>
          <pc:docMk/>
          <pc:sldMk cId="2883161670" sldId="4414"/>
        </pc:sldMkLst>
      </pc:sldChg>
      <pc:sldChg chg="del">
        <pc:chgData name="Stéphane Artonne" userId="1c0dc9bc-9610-42e7-ac78-42ea2ef7e048" providerId="ADAL" clId="{9470C591-B102-4ABF-9DB0-ECF21354557E}" dt="2021-05-04T10:09:28.540" v="1440" actId="47"/>
        <pc:sldMkLst>
          <pc:docMk/>
          <pc:sldMk cId="461825667" sldId="4415"/>
        </pc:sldMkLst>
      </pc:sldChg>
      <pc:sldChg chg="del">
        <pc:chgData name="Stéphane Artonne" userId="1c0dc9bc-9610-42e7-ac78-42ea2ef7e048" providerId="ADAL" clId="{9470C591-B102-4ABF-9DB0-ECF21354557E}" dt="2021-05-04T10:08:44.895" v="1407" actId="47"/>
        <pc:sldMkLst>
          <pc:docMk/>
          <pc:sldMk cId="12712174" sldId="4416"/>
        </pc:sldMkLst>
      </pc:sldChg>
      <pc:sldChg chg="del">
        <pc:chgData name="Stéphane Artonne" userId="1c0dc9bc-9610-42e7-ac78-42ea2ef7e048" providerId="ADAL" clId="{9470C591-B102-4ABF-9DB0-ECF21354557E}" dt="2021-05-04T10:08:45.395" v="1408" actId="47"/>
        <pc:sldMkLst>
          <pc:docMk/>
          <pc:sldMk cId="439165840" sldId="4463"/>
        </pc:sldMkLst>
      </pc:sldChg>
      <pc:sldChg chg="del">
        <pc:chgData name="Stéphane Artonne" userId="1c0dc9bc-9610-42e7-ac78-42ea2ef7e048" providerId="ADAL" clId="{9470C591-B102-4ABF-9DB0-ECF21354557E}" dt="2021-05-04T10:08:46.385" v="1409" actId="47"/>
        <pc:sldMkLst>
          <pc:docMk/>
          <pc:sldMk cId="2980022816" sldId="4464"/>
        </pc:sldMkLst>
      </pc:sldChg>
      <pc:sldChg chg="del">
        <pc:chgData name="Stéphane Artonne" userId="1c0dc9bc-9610-42e7-ac78-42ea2ef7e048" providerId="ADAL" clId="{9470C591-B102-4ABF-9DB0-ECF21354557E}" dt="2021-05-04T10:08:47.100" v="1410" actId="47"/>
        <pc:sldMkLst>
          <pc:docMk/>
          <pc:sldMk cId="3832522053" sldId="4465"/>
        </pc:sldMkLst>
      </pc:sldChg>
      <pc:sldChg chg="del">
        <pc:chgData name="Stéphane Artonne" userId="1c0dc9bc-9610-42e7-ac78-42ea2ef7e048" providerId="ADAL" clId="{9470C591-B102-4ABF-9DB0-ECF21354557E}" dt="2021-05-04T07:57:55.398" v="11" actId="47"/>
        <pc:sldMkLst>
          <pc:docMk/>
          <pc:sldMk cId="1961172636" sldId="4466"/>
        </pc:sldMkLst>
      </pc:sldChg>
      <pc:sldChg chg="add">
        <pc:chgData name="Stéphane Artonne" userId="1c0dc9bc-9610-42e7-ac78-42ea2ef7e048" providerId="ADAL" clId="{9470C591-B102-4ABF-9DB0-ECF21354557E}" dt="2021-05-04T09:30:24.717" v="38"/>
        <pc:sldMkLst>
          <pc:docMk/>
          <pc:sldMk cId="2152566709" sldId="4466"/>
        </pc:sldMkLst>
      </pc:sldChg>
      <pc:sldChg chg="addSp modSp add mod modShow">
        <pc:chgData name="Stéphane Artonne" userId="1c0dc9bc-9610-42e7-ac78-42ea2ef7e048" providerId="ADAL" clId="{9470C591-B102-4ABF-9DB0-ECF21354557E}" dt="2021-05-04T09:36:04.836" v="113" actId="1076"/>
        <pc:sldMkLst>
          <pc:docMk/>
          <pc:sldMk cId="1712139065" sldId="4467"/>
        </pc:sldMkLst>
        <pc:spChg chg="add mod">
          <ac:chgData name="Stéphane Artonne" userId="1c0dc9bc-9610-42e7-ac78-42ea2ef7e048" providerId="ADAL" clId="{9470C591-B102-4ABF-9DB0-ECF21354557E}" dt="2021-05-04T09:36:04.836" v="113" actId="1076"/>
          <ac:spMkLst>
            <pc:docMk/>
            <pc:sldMk cId="1712139065" sldId="4467"/>
            <ac:spMk id="3" creationId="{F16EA69F-973E-46DF-9308-36BF93182F0E}"/>
          </ac:spMkLst>
        </pc:spChg>
        <pc:spChg chg="mod">
          <ac:chgData name="Stéphane Artonne" userId="1c0dc9bc-9610-42e7-ac78-42ea2ef7e048" providerId="ADAL" clId="{9470C591-B102-4ABF-9DB0-ECF21354557E}" dt="2021-05-04T09:36:00.929" v="112" actId="1076"/>
          <ac:spMkLst>
            <pc:docMk/>
            <pc:sldMk cId="1712139065" sldId="4467"/>
            <ac:spMk id="40" creationId="{5B2B4EB6-3DC4-4FEE-8F8C-B49C453AA79B}"/>
          </ac:spMkLst>
        </pc:spChg>
        <pc:picChg chg="mod">
          <ac:chgData name="Stéphane Artonne" userId="1c0dc9bc-9610-42e7-ac78-42ea2ef7e048" providerId="ADAL" clId="{9470C591-B102-4ABF-9DB0-ECF21354557E}" dt="2021-05-04T09:35:57.965" v="111" actId="14100"/>
          <ac:picMkLst>
            <pc:docMk/>
            <pc:sldMk cId="1712139065" sldId="4467"/>
            <ac:picMk id="39" creationId="{428C9B17-A29C-4095-B068-D381483BB27B}"/>
          </ac:picMkLst>
        </pc:picChg>
      </pc:sldChg>
      <pc:sldChg chg="del">
        <pc:chgData name="Stéphane Artonne" userId="1c0dc9bc-9610-42e7-ac78-42ea2ef7e048" providerId="ADAL" clId="{9470C591-B102-4ABF-9DB0-ECF21354557E}" dt="2021-05-04T07:57:51.346" v="3" actId="47"/>
        <pc:sldMkLst>
          <pc:docMk/>
          <pc:sldMk cId="4066030736" sldId="4467"/>
        </pc:sldMkLst>
      </pc:sldChg>
      <pc:sldChg chg="addSp modSp new mod">
        <pc:chgData name="Stéphane Artonne" userId="1c0dc9bc-9610-42e7-ac78-42ea2ef7e048" providerId="ADAL" clId="{9470C591-B102-4ABF-9DB0-ECF21354557E}" dt="2021-05-04T09:47:38.927" v="571" actId="1076"/>
        <pc:sldMkLst>
          <pc:docMk/>
          <pc:sldMk cId="4263391617" sldId="4468"/>
        </pc:sldMkLst>
        <pc:spChg chg="mod">
          <ac:chgData name="Stéphane Artonne" userId="1c0dc9bc-9610-42e7-ac78-42ea2ef7e048" providerId="ADAL" clId="{9470C591-B102-4ABF-9DB0-ECF21354557E}" dt="2021-05-04T09:45:45.308" v="566" actId="20577"/>
          <ac:spMkLst>
            <pc:docMk/>
            <pc:sldMk cId="4263391617" sldId="4468"/>
            <ac:spMk id="2" creationId="{0D12CDB6-31DF-4EDF-B2C4-E32C439536BE}"/>
          </ac:spMkLst>
        </pc:spChg>
        <pc:picChg chg="add mod">
          <ac:chgData name="Stéphane Artonne" userId="1c0dc9bc-9610-42e7-ac78-42ea2ef7e048" providerId="ADAL" clId="{9470C591-B102-4ABF-9DB0-ECF21354557E}" dt="2021-05-04T09:45:40.341" v="550" actId="1076"/>
          <ac:picMkLst>
            <pc:docMk/>
            <pc:sldMk cId="4263391617" sldId="4468"/>
            <ac:picMk id="4" creationId="{3C5548A9-00BF-46E4-B119-3AD724A8F857}"/>
          </ac:picMkLst>
        </pc:picChg>
        <pc:picChg chg="add mod">
          <ac:chgData name="Stéphane Artonne" userId="1c0dc9bc-9610-42e7-ac78-42ea2ef7e048" providerId="ADAL" clId="{9470C591-B102-4ABF-9DB0-ECF21354557E}" dt="2021-05-04T09:47:38.927" v="571" actId="1076"/>
          <ac:picMkLst>
            <pc:docMk/>
            <pc:sldMk cId="4263391617" sldId="4468"/>
            <ac:picMk id="6" creationId="{B1FF481E-DF4C-4173-8DCF-3EAF80CB1769}"/>
          </ac:picMkLst>
        </pc:picChg>
      </pc:sldChg>
      <pc:sldChg chg="addSp delSp modSp add mod">
        <pc:chgData name="Stéphane Artonne" userId="1c0dc9bc-9610-42e7-ac78-42ea2ef7e048" providerId="ADAL" clId="{9470C591-B102-4ABF-9DB0-ECF21354557E}" dt="2021-05-04T09:56:10.066" v="972" actId="20577"/>
        <pc:sldMkLst>
          <pc:docMk/>
          <pc:sldMk cId="2378546559" sldId="4469"/>
        </pc:sldMkLst>
        <pc:spChg chg="mod">
          <ac:chgData name="Stéphane Artonne" userId="1c0dc9bc-9610-42e7-ac78-42ea2ef7e048" providerId="ADAL" clId="{9470C591-B102-4ABF-9DB0-ECF21354557E}" dt="2021-05-04T09:50:15.457" v="604" actId="20577"/>
          <ac:spMkLst>
            <pc:docMk/>
            <pc:sldMk cId="2378546559" sldId="4469"/>
            <ac:spMk id="8" creationId="{AD3096F3-4B4A-4FC4-BEA1-824118C26856}"/>
          </ac:spMkLst>
        </pc:spChg>
        <pc:spChg chg="mod">
          <ac:chgData name="Stéphane Artonne" userId="1c0dc9bc-9610-42e7-ac78-42ea2ef7e048" providerId="ADAL" clId="{9470C591-B102-4ABF-9DB0-ECF21354557E}" dt="2021-05-04T09:56:10.066" v="972" actId="20577"/>
          <ac:spMkLst>
            <pc:docMk/>
            <pc:sldMk cId="2378546559" sldId="4469"/>
            <ac:spMk id="10" creationId="{7C314554-F0CF-4575-81DF-6884539259CD}"/>
          </ac:spMkLst>
        </pc:spChg>
        <pc:picChg chg="add mod">
          <ac:chgData name="Stéphane Artonne" userId="1c0dc9bc-9610-42e7-ac78-42ea2ef7e048" providerId="ADAL" clId="{9470C591-B102-4ABF-9DB0-ECF21354557E}" dt="2021-05-04T09:49:28.938" v="583" actId="1076"/>
          <ac:picMkLst>
            <pc:docMk/>
            <pc:sldMk cId="2378546559" sldId="4469"/>
            <ac:picMk id="5" creationId="{99E1DAA0-BBB3-4A40-9F26-2E115B440C88}"/>
          </ac:picMkLst>
        </pc:picChg>
        <pc:picChg chg="del">
          <ac:chgData name="Stéphane Artonne" userId="1c0dc9bc-9610-42e7-ac78-42ea2ef7e048" providerId="ADAL" clId="{9470C591-B102-4ABF-9DB0-ECF21354557E}" dt="2021-05-04T09:49:02.976" v="576" actId="478"/>
          <ac:picMkLst>
            <pc:docMk/>
            <pc:sldMk cId="2378546559" sldId="4469"/>
            <ac:picMk id="9" creationId="{6E25FAAF-CA46-4CF3-900F-73A77AC7C285}"/>
          </ac:picMkLst>
        </pc:picChg>
      </pc:sldChg>
      <pc:sldChg chg="addSp delSp modSp add mod">
        <pc:chgData name="Stéphane Artonne" userId="1c0dc9bc-9610-42e7-ac78-42ea2ef7e048" providerId="ADAL" clId="{9470C591-B102-4ABF-9DB0-ECF21354557E}" dt="2021-05-04T10:09:18.108" v="1434" actId="20577"/>
        <pc:sldMkLst>
          <pc:docMk/>
          <pc:sldMk cId="611484010" sldId="4470"/>
        </pc:sldMkLst>
        <pc:spChg chg="del">
          <ac:chgData name="Stéphane Artonne" userId="1c0dc9bc-9610-42e7-ac78-42ea2ef7e048" providerId="ADAL" clId="{9470C591-B102-4ABF-9DB0-ECF21354557E}" dt="2021-05-04T10:09:04.727" v="1418" actId="478"/>
          <ac:spMkLst>
            <pc:docMk/>
            <pc:sldMk cId="611484010" sldId="4470"/>
            <ac:spMk id="2" creationId="{999E1F8D-A6CB-4A79-BDD5-199826EBB7E3}"/>
          </ac:spMkLst>
        </pc:spChg>
        <pc:spChg chg="del">
          <ac:chgData name="Stéphane Artonne" userId="1c0dc9bc-9610-42e7-ac78-42ea2ef7e048" providerId="ADAL" clId="{9470C591-B102-4ABF-9DB0-ECF21354557E}" dt="2021-05-04T10:09:04.727" v="1418" actId="478"/>
          <ac:spMkLst>
            <pc:docMk/>
            <pc:sldMk cId="611484010" sldId="4470"/>
            <ac:spMk id="4" creationId="{96F25C1E-DCA0-44F7-8DF4-B47CC494A8D0}"/>
          </ac:spMkLst>
        </pc:spChg>
        <pc:spChg chg="add mod">
          <ac:chgData name="Stéphane Artonne" userId="1c0dc9bc-9610-42e7-ac78-42ea2ef7e048" providerId="ADAL" clId="{9470C591-B102-4ABF-9DB0-ECF21354557E}" dt="2021-05-04T10:09:18.108" v="1434" actId="20577"/>
          <ac:spMkLst>
            <pc:docMk/>
            <pc:sldMk cId="611484010" sldId="4470"/>
            <ac:spMk id="5" creationId="{79D6E9EF-7F05-45D4-A18A-595386BDE106}"/>
          </ac:spMkLst>
        </pc:spChg>
        <pc:spChg chg="del">
          <ac:chgData name="Stéphane Artonne" userId="1c0dc9bc-9610-42e7-ac78-42ea2ef7e048" providerId="ADAL" clId="{9470C591-B102-4ABF-9DB0-ECF21354557E}" dt="2021-05-04T10:09:04.727" v="1418" actId="478"/>
          <ac:spMkLst>
            <pc:docMk/>
            <pc:sldMk cId="611484010" sldId="4470"/>
            <ac:spMk id="6" creationId="{1811D8BE-F5E3-4501-A040-041DDF703B55}"/>
          </ac:spMkLst>
        </pc:spChg>
        <pc:spChg chg="del">
          <ac:chgData name="Stéphane Artonne" userId="1c0dc9bc-9610-42e7-ac78-42ea2ef7e048" providerId="ADAL" clId="{9470C591-B102-4ABF-9DB0-ECF21354557E}" dt="2021-05-04T10:09:04.727" v="1418" actId="478"/>
          <ac:spMkLst>
            <pc:docMk/>
            <pc:sldMk cId="611484010" sldId="4470"/>
            <ac:spMk id="7" creationId="{67436E69-15B4-4FAD-A2BB-8904341613E8}"/>
          </ac:spMkLst>
        </pc:spChg>
        <pc:spChg chg="del">
          <ac:chgData name="Stéphane Artonne" userId="1c0dc9bc-9610-42e7-ac78-42ea2ef7e048" providerId="ADAL" clId="{9470C591-B102-4ABF-9DB0-ECF21354557E}" dt="2021-05-04T10:09:04.727" v="1418" actId="478"/>
          <ac:spMkLst>
            <pc:docMk/>
            <pc:sldMk cId="611484010" sldId="4470"/>
            <ac:spMk id="8" creationId="{66355BCA-1A14-4676-BC60-CFD2776B7FBF}"/>
          </ac:spMkLst>
        </pc:spChg>
        <pc:spChg chg="add del mod">
          <ac:chgData name="Stéphane Artonne" userId="1c0dc9bc-9610-42e7-ac78-42ea2ef7e048" providerId="ADAL" clId="{9470C591-B102-4ABF-9DB0-ECF21354557E}" dt="2021-05-04T10:09:11.464" v="1420" actId="478"/>
          <ac:spMkLst>
            <pc:docMk/>
            <pc:sldMk cId="611484010" sldId="4470"/>
            <ac:spMk id="10" creationId="{F3ED8AD1-7F19-4428-A6DC-96173047A04E}"/>
          </ac:spMkLst>
        </pc:spChg>
        <pc:spChg chg="del">
          <ac:chgData name="Stéphane Artonne" userId="1c0dc9bc-9610-42e7-ac78-42ea2ef7e048" providerId="ADAL" clId="{9470C591-B102-4ABF-9DB0-ECF21354557E}" dt="2021-05-04T10:09:04.727" v="1418" actId="478"/>
          <ac:spMkLst>
            <pc:docMk/>
            <pc:sldMk cId="611484010" sldId="4470"/>
            <ac:spMk id="11" creationId="{D1A581C3-089C-4FF8-A893-DDC1D5A5403C}"/>
          </ac:spMkLst>
        </pc:spChg>
        <pc:spChg chg="del">
          <ac:chgData name="Stéphane Artonne" userId="1c0dc9bc-9610-42e7-ac78-42ea2ef7e048" providerId="ADAL" clId="{9470C591-B102-4ABF-9DB0-ECF21354557E}" dt="2021-05-04T10:09:04.727" v="1418" actId="478"/>
          <ac:spMkLst>
            <pc:docMk/>
            <pc:sldMk cId="611484010" sldId="4470"/>
            <ac:spMk id="12" creationId="{DFE10B6D-C47A-443A-907C-698E7791ACAF}"/>
          </ac:spMkLst>
        </pc:spChg>
        <pc:spChg chg="del">
          <ac:chgData name="Stéphane Artonne" userId="1c0dc9bc-9610-42e7-ac78-42ea2ef7e048" providerId="ADAL" clId="{9470C591-B102-4ABF-9DB0-ECF21354557E}" dt="2021-05-04T10:09:04.727" v="1418" actId="478"/>
          <ac:spMkLst>
            <pc:docMk/>
            <pc:sldMk cId="611484010" sldId="4470"/>
            <ac:spMk id="17" creationId="{B919FEF9-7E62-459A-9E48-036A05F8178B}"/>
          </ac:spMkLst>
        </pc:spChg>
        <pc:spChg chg="add del mod">
          <ac:chgData name="Stéphane Artonne" userId="1c0dc9bc-9610-42e7-ac78-42ea2ef7e048" providerId="ADAL" clId="{9470C591-B102-4ABF-9DB0-ECF21354557E}" dt="2021-05-04T10:09:09.019" v="1419" actId="478"/>
          <ac:spMkLst>
            <pc:docMk/>
            <pc:sldMk cId="611484010" sldId="4470"/>
            <ac:spMk id="21" creationId="{956E2F31-EFF8-4B36-AADA-595912D29715}"/>
          </ac:spMkLst>
        </pc:spChg>
        <pc:spChg chg="del">
          <ac:chgData name="Stéphane Artonne" userId="1c0dc9bc-9610-42e7-ac78-42ea2ef7e048" providerId="ADAL" clId="{9470C591-B102-4ABF-9DB0-ECF21354557E}" dt="2021-05-04T10:09:04.727" v="1418" actId="478"/>
          <ac:spMkLst>
            <pc:docMk/>
            <pc:sldMk cId="611484010" sldId="4470"/>
            <ac:spMk id="28" creationId="{37DFDDDB-129B-433A-8132-9F52AB51B61F}"/>
          </ac:spMkLst>
        </pc:spChg>
        <pc:picChg chg="del">
          <ac:chgData name="Stéphane Artonne" userId="1c0dc9bc-9610-42e7-ac78-42ea2ef7e048" providerId="ADAL" clId="{9470C591-B102-4ABF-9DB0-ECF21354557E}" dt="2021-05-04T10:09:04.727" v="1418" actId="478"/>
          <ac:picMkLst>
            <pc:docMk/>
            <pc:sldMk cId="611484010" sldId="4470"/>
            <ac:picMk id="20" creationId="{2D95B1E3-EA67-4ADF-ACD8-6271F968AA20}"/>
          </ac:picMkLst>
        </pc:picChg>
      </pc:sldChg>
    </pc:docChg>
  </pc:docChgLst>
  <pc:docChgLst>
    <pc:chgData name="Sébastien Chicou" userId="3ef8651f-4e66-4d46-a48f-890ccda45dc9" providerId="ADAL" clId="{084729A4-8FD0-40DE-9DC6-312B086CA8F2}"/>
    <pc:docChg chg="undo custSel addSld delSld modSld sldOrd modSection">
      <pc:chgData name="Sébastien Chicou" userId="3ef8651f-4e66-4d46-a48f-890ccda45dc9" providerId="ADAL" clId="{084729A4-8FD0-40DE-9DC6-312B086CA8F2}" dt="2021-04-20T13:56:45.506" v="1233" actId="14100"/>
      <pc:docMkLst>
        <pc:docMk/>
      </pc:docMkLst>
      <pc:sldChg chg="add">
        <pc:chgData name="Sébastien Chicou" userId="3ef8651f-4e66-4d46-a48f-890ccda45dc9" providerId="ADAL" clId="{084729A4-8FD0-40DE-9DC6-312B086CA8F2}" dt="2021-04-19T12:00:23.140" v="5"/>
        <pc:sldMkLst>
          <pc:docMk/>
          <pc:sldMk cId="1399277990" sldId="257"/>
        </pc:sldMkLst>
      </pc:sldChg>
      <pc:sldChg chg="modSp mod">
        <pc:chgData name="Sébastien Chicou" userId="3ef8651f-4e66-4d46-a48f-890ccda45dc9" providerId="ADAL" clId="{084729A4-8FD0-40DE-9DC6-312B086CA8F2}" dt="2021-04-19T14:25:02.490" v="691" actId="20577"/>
        <pc:sldMkLst>
          <pc:docMk/>
          <pc:sldMk cId="391138624" sldId="313"/>
        </pc:sldMkLst>
        <pc:spChg chg="mod">
          <ac:chgData name="Sébastien Chicou" userId="3ef8651f-4e66-4d46-a48f-890ccda45dc9" providerId="ADAL" clId="{084729A4-8FD0-40DE-9DC6-312B086CA8F2}" dt="2021-04-19T14:25:02.490" v="691" actId="20577"/>
          <ac:spMkLst>
            <pc:docMk/>
            <pc:sldMk cId="391138624" sldId="313"/>
            <ac:spMk id="7" creationId="{22D89EB0-0DC7-4635-904E-800E6A4E8145}"/>
          </ac:spMkLst>
        </pc:spChg>
      </pc:sldChg>
      <pc:sldChg chg="modSp mod">
        <pc:chgData name="Sébastien Chicou" userId="3ef8651f-4e66-4d46-a48f-890ccda45dc9" providerId="ADAL" clId="{084729A4-8FD0-40DE-9DC6-312B086CA8F2}" dt="2021-04-20T13:47:21.313" v="1019" actId="20577"/>
        <pc:sldMkLst>
          <pc:docMk/>
          <pc:sldMk cId="2353785043" sldId="314"/>
        </pc:sldMkLst>
        <pc:spChg chg="mod">
          <ac:chgData name="Sébastien Chicou" userId="3ef8651f-4e66-4d46-a48f-890ccda45dc9" providerId="ADAL" clId="{084729A4-8FD0-40DE-9DC6-312B086CA8F2}" dt="2021-04-20T13:47:05.448" v="973" actId="20577"/>
          <ac:spMkLst>
            <pc:docMk/>
            <pc:sldMk cId="2353785043" sldId="314"/>
            <ac:spMk id="5" creationId="{7A8C7DE0-5D6D-4B99-96E1-6B3806FF3248}"/>
          </ac:spMkLst>
        </pc:spChg>
        <pc:spChg chg="mod">
          <ac:chgData name="Sébastien Chicou" userId="3ef8651f-4e66-4d46-a48f-890ccda45dc9" providerId="ADAL" clId="{084729A4-8FD0-40DE-9DC6-312B086CA8F2}" dt="2021-04-20T13:47:21.313" v="1019" actId="20577"/>
          <ac:spMkLst>
            <pc:docMk/>
            <pc:sldMk cId="2353785043" sldId="314"/>
            <ac:spMk id="7" creationId="{8FAE8EFB-C62C-4C96-BFC4-D8561D021A16}"/>
          </ac:spMkLst>
        </pc:spChg>
      </pc:sldChg>
      <pc:sldChg chg="addSp delSp modSp mod delCm">
        <pc:chgData name="Sébastien Chicou" userId="3ef8651f-4e66-4d46-a48f-890ccda45dc9" providerId="ADAL" clId="{084729A4-8FD0-40DE-9DC6-312B086CA8F2}" dt="2021-04-20T13:56:45.506" v="1233" actId="14100"/>
        <pc:sldMkLst>
          <pc:docMk/>
          <pc:sldMk cId="912838117" sldId="315"/>
        </pc:sldMkLst>
        <pc:spChg chg="mod">
          <ac:chgData name="Sébastien Chicou" userId="3ef8651f-4e66-4d46-a48f-890ccda45dc9" providerId="ADAL" clId="{084729A4-8FD0-40DE-9DC6-312B086CA8F2}" dt="2021-04-20T13:46:05.548" v="769" actId="688"/>
          <ac:spMkLst>
            <pc:docMk/>
            <pc:sldMk cId="912838117" sldId="315"/>
            <ac:spMk id="2" creationId="{DA8DA049-192B-4394-8A8F-9724367288DD}"/>
          </ac:spMkLst>
        </pc:spChg>
        <pc:spChg chg="mod">
          <ac:chgData name="Sébastien Chicou" userId="3ef8651f-4e66-4d46-a48f-890ccda45dc9" providerId="ADAL" clId="{084729A4-8FD0-40DE-9DC6-312B086CA8F2}" dt="2021-04-20T13:45:57.588" v="768" actId="20577"/>
          <ac:spMkLst>
            <pc:docMk/>
            <pc:sldMk cId="912838117" sldId="315"/>
            <ac:spMk id="4" creationId="{050B1A25-7358-4922-91AF-B1F4DB439262}"/>
          </ac:spMkLst>
        </pc:spChg>
        <pc:spChg chg="mod">
          <ac:chgData name="Sébastien Chicou" userId="3ef8651f-4e66-4d46-a48f-890ccda45dc9" providerId="ADAL" clId="{084729A4-8FD0-40DE-9DC6-312B086CA8F2}" dt="2021-04-20T13:49:07.788" v="1224" actId="20577"/>
          <ac:spMkLst>
            <pc:docMk/>
            <pc:sldMk cId="912838117" sldId="315"/>
            <ac:spMk id="6" creationId="{1811D8BE-F5E3-4501-A040-041DDF703B55}"/>
          </ac:spMkLst>
        </pc:spChg>
        <pc:picChg chg="del">
          <ac:chgData name="Sébastien Chicou" userId="3ef8651f-4e66-4d46-a48f-890ccda45dc9" providerId="ADAL" clId="{084729A4-8FD0-40DE-9DC6-312B086CA8F2}" dt="2021-04-20T13:49:21.383" v="1226" actId="478"/>
          <ac:picMkLst>
            <pc:docMk/>
            <pc:sldMk cId="912838117" sldId="315"/>
            <ac:picMk id="3" creationId="{D5D04DF8-8A91-40AE-BA40-F6618F85E84F}"/>
          </ac:picMkLst>
        </pc:picChg>
        <pc:picChg chg="add del mod">
          <ac:chgData name="Sébastien Chicou" userId="3ef8651f-4e66-4d46-a48f-890ccda45dc9" providerId="ADAL" clId="{084729A4-8FD0-40DE-9DC6-312B086CA8F2}" dt="2021-04-20T13:54:29.061" v="1229" actId="478"/>
          <ac:picMkLst>
            <pc:docMk/>
            <pc:sldMk cId="912838117" sldId="315"/>
            <ac:picMk id="9" creationId="{25999245-465C-409E-9F4E-B998740B9E9A}"/>
          </ac:picMkLst>
        </pc:picChg>
        <pc:picChg chg="add mod">
          <ac:chgData name="Sébastien Chicou" userId="3ef8651f-4e66-4d46-a48f-890ccda45dc9" providerId="ADAL" clId="{084729A4-8FD0-40DE-9DC6-312B086CA8F2}" dt="2021-04-20T13:56:45.506" v="1233" actId="14100"/>
          <ac:picMkLst>
            <pc:docMk/>
            <pc:sldMk cId="912838117" sldId="315"/>
            <ac:picMk id="18" creationId="{6F196FBE-7347-4D3C-92BA-F5F93A291562}"/>
          </ac:picMkLst>
        </pc:picChg>
      </pc:sldChg>
      <pc:sldChg chg="del">
        <pc:chgData name="Sébastien Chicou" userId="3ef8651f-4e66-4d46-a48f-890ccda45dc9" providerId="ADAL" clId="{084729A4-8FD0-40DE-9DC6-312B086CA8F2}" dt="2021-04-19T14:12:21.083" v="263" actId="47"/>
        <pc:sldMkLst>
          <pc:docMk/>
          <pc:sldMk cId="1023100534" sldId="317"/>
        </pc:sldMkLst>
      </pc:sldChg>
      <pc:sldChg chg="modSp mod">
        <pc:chgData name="Sébastien Chicou" userId="3ef8651f-4e66-4d46-a48f-890ccda45dc9" providerId="ADAL" clId="{084729A4-8FD0-40DE-9DC6-312B086CA8F2}" dt="2021-04-19T14:12:42.378" v="269" actId="20577"/>
        <pc:sldMkLst>
          <pc:docMk/>
          <pc:sldMk cId="4234112657" sldId="324"/>
        </pc:sldMkLst>
        <pc:spChg chg="mod">
          <ac:chgData name="Sébastien Chicou" userId="3ef8651f-4e66-4d46-a48f-890ccda45dc9" providerId="ADAL" clId="{084729A4-8FD0-40DE-9DC6-312B086CA8F2}" dt="2021-04-19T14:12:42.378" v="269" actId="20577"/>
          <ac:spMkLst>
            <pc:docMk/>
            <pc:sldMk cId="4234112657" sldId="324"/>
            <ac:spMk id="2" creationId="{85A82AB3-A0C7-4D17-A66C-102A22D40762}"/>
          </ac:spMkLst>
        </pc:spChg>
        <pc:spChg chg="mod">
          <ac:chgData name="Sébastien Chicou" userId="3ef8651f-4e66-4d46-a48f-890ccda45dc9" providerId="ADAL" clId="{084729A4-8FD0-40DE-9DC6-312B086CA8F2}" dt="2021-04-19T14:12:37.226" v="264" actId="688"/>
          <ac:spMkLst>
            <pc:docMk/>
            <pc:sldMk cId="4234112657" sldId="324"/>
            <ac:spMk id="28" creationId="{37DFDDDB-129B-433A-8132-9F52AB51B61F}"/>
          </ac:spMkLst>
        </pc:spChg>
      </pc:sldChg>
      <pc:sldChg chg="modSp mod">
        <pc:chgData name="Sébastien Chicou" userId="3ef8651f-4e66-4d46-a48f-890ccda45dc9" providerId="ADAL" clId="{084729A4-8FD0-40DE-9DC6-312B086CA8F2}" dt="2021-04-19T14:15:36.817" v="616" actId="20577"/>
        <pc:sldMkLst>
          <pc:docMk/>
          <pc:sldMk cId="595918990" sldId="325"/>
        </pc:sldMkLst>
        <pc:spChg chg="mod">
          <ac:chgData name="Sébastien Chicou" userId="3ef8651f-4e66-4d46-a48f-890ccda45dc9" providerId="ADAL" clId="{084729A4-8FD0-40DE-9DC6-312B086CA8F2}" dt="2021-04-19T14:14:28.574" v="452" actId="20577"/>
          <ac:spMkLst>
            <pc:docMk/>
            <pc:sldMk cId="595918990" sldId="325"/>
            <ac:spMk id="5" creationId="{7A8C7DE0-5D6D-4B99-96E1-6B3806FF3248}"/>
          </ac:spMkLst>
        </pc:spChg>
        <pc:spChg chg="mod">
          <ac:chgData name="Sébastien Chicou" userId="3ef8651f-4e66-4d46-a48f-890ccda45dc9" providerId="ADAL" clId="{084729A4-8FD0-40DE-9DC6-312B086CA8F2}" dt="2021-04-19T14:15:36.817" v="616" actId="20577"/>
          <ac:spMkLst>
            <pc:docMk/>
            <pc:sldMk cId="595918990" sldId="325"/>
            <ac:spMk id="7" creationId="{8FAE8EFB-C62C-4C96-BFC4-D8561D021A16}"/>
          </ac:spMkLst>
        </pc:spChg>
      </pc:sldChg>
      <pc:sldChg chg="modSp mod">
        <pc:chgData name="Sébastien Chicou" userId="3ef8651f-4e66-4d46-a48f-890ccda45dc9" providerId="ADAL" clId="{084729A4-8FD0-40DE-9DC6-312B086CA8F2}" dt="2021-04-19T14:15:16.297" v="542" actId="20577"/>
        <pc:sldMkLst>
          <pc:docMk/>
          <pc:sldMk cId="1047841515" sldId="326"/>
        </pc:sldMkLst>
        <pc:spChg chg="mod">
          <ac:chgData name="Sébastien Chicou" userId="3ef8651f-4e66-4d46-a48f-890ccda45dc9" providerId="ADAL" clId="{084729A4-8FD0-40DE-9DC6-312B086CA8F2}" dt="2021-04-19T14:15:16.297" v="542" actId="20577"/>
          <ac:spMkLst>
            <pc:docMk/>
            <pc:sldMk cId="1047841515" sldId="326"/>
            <ac:spMk id="3" creationId="{44265911-63F9-46D2-BE5A-27B9ED952020}"/>
          </ac:spMkLst>
        </pc:spChg>
      </pc:sldChg>
      <pc:sldChg chg="modSp mod">
        <pc:chgData name="Sébastien Chicou" userId="3ef8651f-4e66-4d46-a48f-890ccda45dc9" providerId="ADAL" clId="{084729A4-8FD0-40DE-9DC6-312B086CA8F2}" dt="2021-04-19T14:14:41.938" v="454" actId="20577"/>
        <pc:sldMkLst>
          <pc:docMk/>
          <pc:sldMk cId="762203002" sldId="329"/>
        </pc:sldMkLst>
        <pc:spChg chg="mod">
          <ac:chgData name="Sébastien Chicou" userId="3ef8651f-4e66-4d46-a48f-890ccda45dc9" providerId="ADAL" clId="{084729A4-8FD0-40DE-9DC6-312B086CA8F2}" dt="2021-04-19T14:14:41.938" v="454" actId="20577"/>
          <ac:spMkLst>
            <pc:docMk/>
            <pc:sldMk cId="762203002" sldId="329"/>
            <ac:spMk id="5" creationId="{7A8C7DE0-5D6D-4B99-96E1-6B3806FF3248}"/>
          </ac:spMkLst>
        </pc:spChg>
        <pc:spChg chg="mod">
          <ac:chgData name="Sébastien Chicou" userId="3ef8651f-4e66-4d46-a48f-890ccda45dc9" providerId="ADAL" clId="{084729A4-8FD0-40DE-9DC6-312B086CA8F2}" dt="2021-04-19T14:14:33.214" v="453" actId="20577"/>
          <ac:spMkLst>
            <pc:docMk/>
            <pc:sldMk cId="762203002" sldId="329"/>
            <ac:spMk id="7" creationId="{8FAE8EFB-C62C-4C96-BFC4-D8561D021A16}"/>
          </ac:spMkLst>
        </pc:spChg>
      </pc:sldChg>
      <pc:sldChg chg="modSp mod">
        <pc:chgData name="Sébastien Chicou" userId="3ef8651f-4e66-4d46-a48f-890ccda45dc9" providerId="ADAL" clId="{084729A4-8FD0-40DE-9DC6-312B086CA8F2}" dt="2021-04-20T13:47:48.318" v="1101" actId="20577"/>
        <pc:sldMkLst>
          <pc:docMk/>
          <pc:sldMk cId="522228832" sldId="330"/>
        </pc:sldMkLst>
        <pc:spChg chg="mod">
          <ac:chgData name="Sébastien Chicou" userId="3ef8651f-4e66-4d46-a48f-890ccda45dc9" providerId="ADAL" clId="{084729A4-8FD0-40DE-9DC6-312B086CA8F2}" dt="2021-04-20T13:47:48.318" v="1101" actId="20577"/>
          <ac:spMkLst>
            <pc:docMk/>
            <pc:sldMk cId="522228832" sldId="330"/>
            <ac:spMk id="5" creationId="{7A8C7DE0-5D6D-4B99-96E1-6B3806FF3248}"/>
          </ac:spMkLst>
        </pc:spChg>
        <pc:spChg chg="mod">
          <ac:chgData name="Sébastien Chicou" userId="3ef8651f-4e66-4d46-a48f-890ccda45dc9" providerId="ADAL" clId="{084729A4-8FD0-40DE-9DC6-312B086CA8F2}" dt="2021-04-20T13:47:28.940" v="1021" actId="20577"/>
          <ac:spMkLst>
            <pc:docMk/>
            <pc:sldMk cId="522228832" sldId="330"/>
            <ac:spMk id="7" creationId="{8FAE8EFB-C62C-4C96-BFC4-D8561D021A16}"/>
          </ac:spMkLst>
        </pc:spChg>
      </pc:sldChg>
      <pc:sldChg chg="modSp mod">
        <pc:chgData name="Sébastien Chicou" userId="3ef8651f-4e66-4d46-a48f-890ccda45dc9" providerId="ADAL" clId="{084729A4-8FD0-40DE-9DC6-312B086CA8F2}" dt="2021-04-20T13:48:14.921" v="1150" actId="20577"/>
        <pc:sldMkLst>
          <pc:docMk/>
          <pc:sldMk cId="851919607" sldId="335"/>
        </pc:sldMkLst>
        <pc:spChg chg="mod">
          <ac:chgData name="Sébastien Chicou" userId="3ef8651f-4e66-4d46-a48f-890ccda45dc9" providerId="ADAL" clId="{084729A4-8FD0-40DE-9DC6-312B086CA8F2}" dt="2021-04-20T13:48:14.921" v="1150" actId="20577"/>
          <ac:spMkLst>
            <pc:docMk/>
            <pc:sldMk cId="851919607" sldId="335"/>
            <ac:spMk id="7" creationId="{8FAE8EFB-C62C-4C96-BFC4-D8561D021A16}"/>
          </ac:spMkLst>
        </pc:spChg>
      </pc:sldChg>
      <pc:sldChg chg="modSp mod">
        <pc:chgData name="Sébastien Chicou" userId="3ef8651f-4e66-4d46-a48f-890ccda45dc9" providerId="ADAL" clId="{084729A4-8FD0-40DE-9DC6-312B086CA8F2}" dt="2021-04-20T13:48:35.806" v="1223" actId="20577"/>
        <pc:sldMkLst>
          <pc:docMk/>
          <pc:sldMk cId="4029210988" sldId="336"/>
        </pc:sldMkLst>
        <pc:spChg chg="mod">
          <ac:chgData name="Sébastien Chicou" userId="3ef8651f-4e66-4d46-a48f-890ccda45dc9" providerId="ADAL" clId="{084729A4-8FD0-40DE-9DC6-312B086CA8F2}" dt="2021-04-20T13:48:35.806" v="1223" actId="20577"/>
          <ac:spMkLst>
            <pc:docMk/>
            <pc:sldMk cId="4029210988" sldId="336"/>
            <ac:spMk id="5" creationId="{7A8C7DE0-5D6D-4B99-96E1-6B3806FF3248}"/>
          </ac:spMkLst>
        </pc:spChg>
        <pc:spChg chg="mod">
          <ac:chgData name="Sébastien Chicou" userId="3ef8651f-4e66-4d46-a48f-890ccda45dc9" providerId="ADAL" clId="{084729A4-8FD0-40DE-9DC6-312B086CA8F2}" dt="2021-04-20T13:48:32.600" v="1222" actId="20577"/>
          <ac:spMkLst>
            <pc:docMk/>
            <pc:sldMk cId="4029210988" sldId="336"/>
            <ac:spMk id="7" creationId="{8FAE8EFB-C62C-4C96-BFC4-D8561D021A16}"/>
          </ac:spMkLst>
        </pc:spChg>
      </pc:sldChg>
      <pc:sldChg chg="delSp modSp mod">
        <pc:chgData name="Sébastien Chicou" userId="3ef8651f-4e66-4d46-a48f-890ccda45dc9" providerId="ADAL" clId="{084729A4-8FD0-40DE-9DC6-312B086CA8F2}" dt="2021-04-19T14:24:44.294" v="689" actId="14100"/>
        <pc:sldMkLst>
          <pc:docMk/>
          <pc:sldMk cId="3298309720" sldId="337"/>
        </pc:sldMkLst>
        <pc:spChg chg="mod">
          <ac:chgData name="Sébastien Chicou" userId="3ef8651f-4e66-4d46-a48f-890ccda45dc9" providerId="ADAL" clId="{084729A4-8FD0-40DE-9DC6-312B086CA8F2}" dt="2021-04-19T14:23:52.772" v="672" actId="1076"/>
          <ac:spMkLst>
            <pc:docMk/>
            <pc:sldMk cId="3298309720" sldId="337"/>
            <ac:spMk id="90" creationId="{337CFDF8-7E0A-4B29-BF15-26B269BBB5B3}"/>
          </ac:spMkLst>
        </pc:spChg>
        <pc:spChg chg="mod">
          <ac:chgData name="Sébastien Chicou" userId="3ef8651f-4e66-4d46-a48f-890ccda45dc9" providerId="ADAL" clId="{084729A4-8FD0-40DE-9DC6-312B086CA8F2}" dt="2021-04-19T14:24:41.951" v="688" actId="14100"/>
          <ac:spMkLst>
            <pc:docMk/>
            <pc:sldMk cId="3298309720" sldId="337"/>
            <ac:spMk id="127" creationId="{F437B5E5-AFCB-4E02-9F35-AFE83AF5EE57}"/>
          </ac:spMkLst>
        </pc:spChg>
        <pc:spChg chg="mod">
          <ac:chgData name="Sébastien Chicou" userId="3ef8651f-4e66-4d46-a48f-890ccda45dc9" providerId="ADAL" clId="{084729A4-8FD0-40DE-9DC6-312B086CA8F2}" dt="2021-04-19T14:24:44.294" v="689" actId="14100"/>
          <ac:spMkLst>
            <pc:docMk/>
            <pc:sldMk cId="3298309720" sldId="337"/>
            <ac:spMk id="129" creationId="{E2870446-A334-45E6-930F-F7E9ADA18474}"/>
          </ac:spMkLst>
        </pc:spChg>
        <pc:spChg chg="del">
          <ac:chgData name="Sébastien Chicou" userId="3ef8651f-4e66-4d46-a48f-890ccda45dc9" providerId="ADAL" clId="{084729A4-8FD0-40DE-9DC6-312B086CA8F2}" dt="2021-04-19T14:23:48.816" v="669" actId="478"/>
          <ac:spMkLst>
            <pc:docMk/>
            <pc:sldMk cId="3298309720" sldId="337"/>
            <ac:spMk id="130" creationId="{8BEA2A1D-DDBD-4463-8B40-247818FBB88E}"/>
          </ac:spMkLst>
        </pc:spChg>
        <pc:spChg chg="del">
          <ac:chgData name="Sébastien Chicou" userId="3ef8651f-4e66-4d46-a48f-890ccda45dc9" providerId="ADAL" clId="{084729A4-8FD0-40DE-9DC6-312B086CA8F2}" dt="2021-04-19T14:23:39.699" v="665" actId="478"/>
          <ac:spMkLst>
            <pc:docMk/>
            <pc:sldMk cId="3298309720" sldId="337"/>
            <ac:spMk id="132" creationId="{E12CEF93-FC48-4A25-8C47-23B2CD695851}"/>
          </ac:spMkLst>
        </pc:spChg>
        <pc:spChg chg="del">
          <ac:chgData name="Sébastien Chicou" userId="3ef8651f-4e66-4d46-a48f-890ccda45dc9" providerId="ADAL" clId="{084729A4-8FD0-40DE-9DC6-312B086CA8F2}" dt="2021-04-19T14:23:49.873" v="670" actId="478"/>
          <ac:spMkLst>
            <pc:docMk/>
            <pc:sldMk cId="3298309720" sldId="337"/>
            <ac:spMk id="133" creationId="{A301A814-44F2-47D7-8F80-1894BA074BB8}"/>
          </ac:spMkLst>
        </pc:spChg>
        <pc:spChg chg="del">
          <ac:chgData name="Sébastien Chicou" userId="3ef8651f-4e66-4d46-a48f-890ccda45dc9" providerId="ADAL" clId="{084729A4-8FD0-40DE-9DC6-312B086CA8F2}" dt="2021-04-19T14:23:41.213" v="666" actId="478"/>
          <ac:spMkLst>
            <pc:docMk/>
            <pc:sldMk cId="3298309720" sldId="337"/>
            <ac:spMk id="135" creationId="{3205973B-8C7B-4FCE-A50C-BF1E1A42075E}"/>
          </ac:spMkLst>
        </pc:spChg>
        <pc:spChg chg="mod">
          <ac:chgData name="Sébastien Chicou" userId="3ef8651f-4e66-4d46-a48f-890ccda45dc9" providerId="ADAL" clId="{084729A4-8FD0-40DE-9DC6-312B086CA8F2}" dt="2021-04-19T14:24:18.470" v="680" actId="14100"/>
          <ac:spMkLst>
            <pc:docMk/>
            <pc:sldMk cId="3298309720" sldId="337"/>
            <ac:spMk id="136" creationId="{EB9EF033-50DB-459F-A59E-74C1D57D2D74}"/>
          </ac:spMkLst>
        </pc:spChg>
        <pc:spChg chg="mod">
          <ac:chgData name="Sébastien Chicou" userId="3ef8651f-4e66-4d46-a48f-890ccda45dc9" providerId="ADAL" clId="{084729A4-8FD0-40DE-9DC6-312B086CA8F2}" dt="2021-04-19T14:24:23.054" v="682" actId="27636"/>
          <ac:spMkLst>
            <pc:docMk/>
            <pc:sldMk cId="3298309720" sldId="337"/>
            <ac:spMk id="138" creationId="{0D48901F-87A7-486B-BD89-DFEC3A141A54}"/>
          </ac:spMkLst>
        </pc:spChg>
        <pc:spChg chg="mod">
          <ac:chgData name="Sébastien Chicou" userId="3ef8651f-4e66-4d46-a48f-890ccda45dc9" providerId="ADAL" clId="{084729A4-8FD0-40DE-9DC6-312B086CA8F2}" dt="2021-04-19T14:24:00.076" v="675" actId="1076"/>
          <ac:spMkLst>
            <pc:docMk/>
            <pc:sldMk cId="3298309720" sldId="337"/>
            <ac:spMk id="139" creationId="{C55A8EB9-ABCA-4742-8B8E-8911D119656D}"/>
          </ac:spMkLst>
        </pc:spChg>
        <pc:spChg chg="mod">
          <ac:chgData name="Sébastien Chicou" userId="3ef8651f-4e66-4d46-a48f-890ccda45dc9" providerId="ADAL" clId="{084729A4-8FD0-40DE-9DC6-312B086CA8F2}" dt="2021-04-19T14:24:03.092" v="676" actId="1076"/>
          <ac:spMkLst>
            <pc:docMk/>
            <pc:sldMk cId="3298309720" sldId="337"/>
            <ac:spMk id="141" creationId="{AF9D37E1-5E81-4EBD-84B1-1D0A6DD46AA4}"/>
          </ac:spMkLst>
        </pc:spChg>
      </pc:sldChg>
      <pc:sldChg chg="modSp mod">
        <pc:chgData name="Sébastien Chicou" userId="3ef8651f-4e66-4d46-a48f-890ccda45dc9" providerId="ADAL" clId="{084729A4-8FD0-40DE-9DC6-312B086CA8F2}" dt="2021-04-19T16:04:34.135" v="764" actId="207"/>
        <pc:sldMkLst>
          <pc:docMk/>
          <pc:sldMk cId="3267682375" sldId="338"/>
        </pc:sldMkLst>
        <pc:spChg chg="mod">
          <ac:chgData name="Sébastien Chicou" userId="3ef8651f-4e66-4d46-a48f-890ccda45dc9" providerId="ADAL" clId="{084729A4-8FD0-40DE-9DC6-312B086CA8F2}" dt="2021-04-19T12:57:45.658" v="208" actId="207"/>
          <ac:spMkLst>
            <pc:docMk/>
            <pc:sldMk cId="3267682375" sldId="338"/>
            <ac:spMk id="4" creationId="{D44372EE-7D45-4893-94CE-E49CE4E794F9}"/>
          </ac:spMkLst>
        </pc:spChg>
        <pc:spChg chg="mod">
          <ac:chgData name="Sébastien Chicou" userId="3ef8651f-4e66-4d46-a48f-890ccda45dc9" providerId="ADAL" clId="{084729A4-8FD0-40DE-9DC6-312B086CA8F2}" dt="2021-04-19T15:58:59.924" v="740" actId="20577"/>
          <ac:spMkLst>
            <pc:docMk/>
            <pc:sldMk cId="3267682375" sldId="338"/>
            <ac:spMk id="5" creationId="{453C37D3-D6D4-4DF3-9E1A-8BF0C67E58DC}"/>
          </ac:spMkLst>
        </pc:spChg>
        <pc:spChg chg="mod">
          <ac:chgData name="Sébastien Chicou" userId="3ef8651f-4e66-4d46-a48f-890ccda45dc9" providerId="ADAL" clId="{084729A4-8FD0-40DE-9DC6-312B086CA8F2}" dt="2021-04-19T12:23:57.340" v="89" actId="20577"/>
          <ac:spMkLst>
            <pc:docMk/>
            <pc:sldMk cId="3267682375" sldId="338"/>
            <ac:spMk id="7" creationId="{4C0D8CA9-E086-47AB-9A04-2E281DA9AFA0}"/>
          </ac:spMkLst>
        </pc:spChg>
        <pc:spChg chg="mod">
          <ac:chgData name="Sébastien Chicou" userId="3ef8651f-4e66-4d46-a48f-890ccda45dc9" providerId="ADAL" clId="{084729A4-8FD0-40DE-9DC6-312B086CA8F2}" dt="2021-04-19T12:24:50.387" v="126" actId="20577"/>
          <ac:spMkLst>
            <pc:docMk/>
            <pc:sldMk cId="3267682375" sldId="338"/>
            <ac:spMk id="8" creationId="{2753CC83-D884-4B08-8462-F6D10E6F08E8}"/>
          </ac:spMkLst>
        </pc:spChg>
        <pc:spChg chg="mod">
          <ac:chgData name="Sébastien Chicou" userId="3ef8651f-4e66-4d46-a48f-890ccda45dc9" providerId="ADAL" clId="{084729A4-8FD0-40DE-9DC6-312B086CA8F2}" dt="2021-04-19T16:04:23.317" v="756" actId="20577"/>
          <ac:spMkLst>
            <pc:docMk/>
            <pc:sldMk cId="3267682375" sldId="338"/>
            <ac:spMk id="9" creationId="{E1A16B1F-AF7E-4529-BB30-17B541975363}"/>
          </ac:spMkLst>
        </pc:spChg>
        <pc:spChg chg="mod">
          <ac:chgData name="Sébastien Chicou" userId="3ef8651f-4e66-4d46-a48f-890ccda45dc9" providerId="ADAL" clId="{084729A4-8FD0-40DE-9DC6-312B086CA8F2}" dt="2021-04-19T12:24:57.668" v="156" actId="20577"/>
          <ac:spMkLst>
            <pc:docMk/>
            <pc:sldMk cId="3267682375" sldId="338"/>
            <ac:spMk id="10" creationId="{90428DD2-ABFE-48CA-AB7E-DB762BCED503}"/>
          </ac:spMkLst>
        </pc:spChg>
        <pc:spChg chg="mod">
          <ac:chgData name="Sébastien Chicou" userId="3ef8651f-4e66-4d46-a48f-890ccda45dc9" providerId="ADAL" clId="{084729A4-8FD0-40DE-9DC6-312B086CA8F2}" dt="2021-04-19T15:59:53.380" v="744" actId="20577"/>
          <ac:spMkLst>
            <pc:docMk/>
            <pc:sldMk cId="3267682375" sldId="338"/>
            <ac:spMk id="16" creationId="{D6A8B0D3-AFCA-497B-AC9A-F24844CB8365}"/>
          </ac:spMkLst>
        </pc:spChg>
        <pc:spChg chg="mod">
          <ac:chgData name="Sébastien Chicou" userId="3ef8651f-4e66-4d46-a48f-890ccda45dc9" providerId="ADAL" clId="{084729A4-8FD0-40DE-9DC6-312B086CA8F2}" dt="2021-04-19T12:58:15.882" v="210" actId="20577"/>
          <ac:spMkLst>
            <pc:docMk/>
            <pc:sldMk cId="3267682375" sldId="338"/>
            <ac:spMk id="17" creationId="{951178BE-2DEE-4DFA-B7E9-25D3F730284D}"/>
          </ac:spMkLst>
        </pc:spChg>
        <pc:spChg chg="mod">
          <ac:chgData name="Sébastien Chicou" userId="3ef8651f-4e66-4d46-a48f-890ccda45dc9" providerId="ADAL" clId="{084729A4-8FD0-40DE-9DC6-312B086CA8F2}" dt="2021-04-19T12:57:41.588" v="206" actId="207"/>
          <ac:spMkLst>
            <pc:docMk/>
            <pc:sldMk cId="3267682375" sldId="338"/>
            <ac:spMk id="19" creationId="{041B11D9-23E9-432B-8558-DC53108514C3}"/>
          </ac:spMkLst>
        </pc:spChg>
        <pc:spChg chg="mod">
          <ac:chgData name="Sébastien Chicou" userId="3ef8651f-4e66-4d46-a48f-890ccda45dc9" providerId="ADAL" clId="{084729A4-8FD0-40DE-9DC6-312B086CA8F2}" dt="2021-04-19T15:59:57.243" v="748" actId="20577"/>
          <ac:spMkLst>
            <pc:docMk/>
            <pc:sldMk cId="3267682375" sldId="338"/>
            <ac:spMk id="20" creationId="{E8EF0997-34B8-461B-95DB-DFA0AA7DBC1A}"/>
          </ac:spMkLst>
        </pc:spChg>
        <pc:spChg chg="mod">
          <ac:chgData name="Sébastien Chicou" userId="3ef8651f-4e66-4d46-a48f-890ccda45dc9" providerId="ADAL" clId="{084729A4-8FD0-40DE-9DC6-312B086CA8F2}" dt="2021-04-19T12:23:51.071" v="87" actId="20577"/>
          <ac:spMkLst>
            <pc:docMk/>
            <pc:sldMk cId="3267682375" sldId="338"/>
            <ac:spMk id="21" creationId="{EB52F71A-B334-40DB-B041-E39913B1C874}"/>
          </ac:spMkLst>
        </pc:spChg>
        <pc:spChg chg="mod">
          <ac:chgData name="Sébastien Chicou" userId="3ef8651f-4e66-4d46-a48f-890ccda45dc9" providerId="ADAL" clId="{084729A4-8FD0-40DE-9DC6-312B086CA8F2}" dt="2021-04-19T16:00:04.092" v="749" actId="207"/>
          <ac:spMkLst>
            <pc:docMk/>
            <pc:sldMk cId="3267682375" sldId="338"/>
            <ac:spMk id="24" creationId="{CFF3C5DD-A940-400B-9B85-6DF0C9B18D6F}"/>
          </ac:spMkLst>
        </pc:spChg>
        <pc:spChg chg="mod">
          <ac:chgData name="Sébastien Chicou" userId="3ef8651f-4e66-4d46-a48f-890ccda45dc9" providerId="ADAL" clId="{084729A4-8FD0-40DE-9DC6-312B086CA8F2}" dt="2021-04-19T16:00:07.157" v="750" actId="207"/>
          <ac:spMkLst>
            <pc:docMk/>
            <pc:sldMk cId="3267682375" sldId="338"/>
            <ac:spMk id="25" creationId="{CFB9A279-CDDD-422C-A396-2B911E2A247C}"/>
          </ac:spMkLst>
        </pc:spChg>
        <pc:spChg chg="mod">
          <ac:chgData name="Sébastien Chicou" userId="3ef8651f-4e66-4d46-a48f-890ccda45dc9" providerId="ADAL" clId="{084729A4-8FD0-40DE-9DC6-312B086CA8F2}" dt="2021-04-19T12:58:19.110" v="211" actId="20577"/>
          <ac:spMkLst>
            <pc:docMk/>
            <pc:sldMk cId="3267682375" sldId="338"/>
            <ac:spMk id="27" creationId="{D036A80A-057E-4286-B19C-F8C42E9A2068}"/>
          </ac:spMkLst>
        </pc:spChg>
        <pc:spChg chg="mod">
          <ac:chgData name="Sébastien Chicou" userId="3ef8651f-4e66-4d46-a48f-890ccda45dc9" providerId="ADAL" clId="{084729A4-8FD0-40DE-9DC6-312B086CA8F2}" dt="2021-04-19T16:04:34.135" v="764" actId="207"/>
          <ac:spMkLst>
            <pc:docMk/>
            <pc:sldMk cId="3267682375" sldId="338"/>
            <ac:spMk id="28" creationId="{F2B4BCC2-E39E-43D1-B8A7-A049E8DDE0B4}"/>
          </ac:spMkLst>
        </pc:spChg>
        <pc:spChg chg="mod">
          <ac:chgData name="Sébastien Chicou" userId="3ef8651f-4e66-4d46-a48f-890ccda45dc9" providerId="ADAL" clId="{084729A4-8FD0-40DE-9DC6-312B086CA8F2}" dt="2021-04-19T12:25:30.937" v="164" actId="20577"/>
          <ac:spMkLst>
            <pc:docMk/>
            <pc:sldMk cId="3267682375" sldId="338"/>
            <ac:spMk id="29" creationId="{4415408E-4F79-4039-B558-9964E011124A}"/>
          </ac:spMkLst>
        </pc:spChg>
      </pc:sldChg>
      <pc:sldChg chg="mod modShow">
        <pc:chgData name="Sébastien Chicou" userId="3ef8651f-4e66-4d46-a48f-890ccda45dc9" providerId="ADAL" clId="{084729A4-8FD0-40DE-9DC6-312B086CA8F2}" dt="2021-04-19T14:22:29.921" v="656" actId="729"/>
        <pc:sldMkLst>
          <pc:docMk/>
          <pc:sldMk cId="613768817" sldId="352"/>
        </pc:sldMkLst>
      </pc:sldChg>
      <pc:sldChg chg="mod modShow">
        <pc:chgData name="Sébastien Chicou" userId="3ef8651f-4e66-4d46-a48f-890ccda45dc9" providerId="ADAL" clId="{084729A4-8FD0-40DE-9DC6-312B086CA8F2}" dt="2021-04-19T14:22:29.921" v="656" actId="729"/>
        <pc:sldMkLst>
          <pc:docMk/>
          <pc:sldMk cId="1926413657" sldId="831"/>
        </pc:sldMkLst>
      </pc:sldChg>
      <pc:sldChg chg="mod modShow">
        <pc:chgData name="Sébastien Chicou" userId="3ef8651f-4e66-4d46-a48f-890ccda45dc9" providerId="ADAL" clId="{084729A4-8FD0-40DE-9DC6-312B086CA8F2}" dt="2021-04-19T14:22:29.921" v="656" actId="729"/>
        <pc:sldMkLst>
          <pc:docMk/>
          <pc:sldMk cId="297198079" sldId="4386"/>
        </pc:sldMkLst>
      </pc:sldChg>
      <pc:sldChg chg="mod modShow">
        <pc:chgData name="Sébastien Chicou" userId="3ef8651f-4e66-4d46-a48f-890ccda45dc9" providerId="ADAL" clId="{084729A4-8FD0-40DE-9DC6-312B086CA8F2}" dt="2021-04-19T14:22:29.921" v="656" actId="729"/>
        <pc:sldMkLst>
          <pc:docMk/>
          <pc:sldMk cId="239849236" sldId="4387"/>
        </pc:sldMkLst>
      </pc:sldChg>
      <pc:sldChg chg="mod modShow">
        <pc:chgData name="Sébastien Chicou" userId="3ef8651f-4e66-4d46-a48f-890ccda45dc9" providerId="ADAL" clId="{084729A4-8FD0-40DE-9DC6-312B086CA8F2}" dt="2021-04-19T14:22:29.921" v="656" actId="729"/>
        <pc:sldMkLst>
          <pc:docMk/>
          <pc:sldMk cId="638808412" sldId="4388"/>
        </pc:sldMkLst>
      </pc:sldChg>
      <pc:sldChg chg="mod modShow">
        <pc:chgData name="Sébastien Chicou" userId="3ef8651f-4e66-4d46-a48f-890ccda45dc9" providerId="ADAL" clId="{084729A4-8FD0-40DE-9DC6-312B086CA8F2}" dt="2021-04-19T14:22:38.606" v="657" actId="729"/>
        <pc:sldMkLst>
          <pc:docMk/>
          <pc:sldMk cId="1455023274" sldId="4389"/>
        </pc:sldMkLst>
      </pc:sldChg>
      <pc:sldChg chg="addSp delSp modSp mod">
        <pc:chgData name="Sébastien Chicou" userId="3ef8651f-4e66-4d46-a48f-890ccda45dc9" providerId="ADAL" clId="{084729A4-8FD0-40DE-9DC6-312B086CA8F2}" dt="2021-04-19T14:20:25.436" v="644" actId="404"/>
        <pc:sldMkLst>
          <pc:docMk/>
          <pc:sldMk cId="325196882" sldId="4394"/>
        </pc:sldMkLst>
        <pc:graphicFrameChg chg="add del mod">
          <ac:chgData name="Sébastien Chicou" userId="3ef8651f-4e66-4d46-a48f-890ccda45dc9" providerId="ADAL" clId="{084729A4-8FD0-40DE-9DC6-312B086CA8F2}" dt="2021-04-19T14:16:12.995" v="622"/>
          <ac:graphicFrameMkLst>
            <pc:docMk/>
            <pc:sldMk cId="325196882" sldId="4394"/>
            <ac:graphicFrameMk id="2" creationId="{DFE97FBA-71D0-45B9-9480-3FF5C1E3D86C}"/>
          </ac:graphicFrameMkLst>
        </pc:graphicFrameChg>
        <pc:graphicFrameChg chg="add del mod modGraphic">
          <ac:chgData name="Sébastien Chicou" userId="3ef8651f-4e66-4d46-a48f-890ccda45dc9" providerId="ADAL" clId="{084729A4-8FD0-40DE-9DC6-312B086CA8F2}" dt="2021-04-19T14:16:42.594" v="637" actId="478"/>
          <ac:graphicFrameMkLst>
            <pc:docMk/>
            <pc:sldMk cId="325196882" sldId="4394"/>
            <ac:graphicFrameMk id="4" creationId="{4E255E90-79FA-49F8-8DA7-95BFE235A7CC}"/>
          </ac:graphicFrameMkLst>
        </pc:graphicFrameChg>
        <pc:graphicFrameChg chg="add del mod">
          <ac:chgData name="Sébastien Chicou" userId="3ef8651f-4e66-4d46-a48f-890ccda45dc9" providerId="ADAL" clId="{084729A4-8FD0-40DE-9DC6-312B086CA8F2}" dt="2021-04-19T14:20:16.014" v="639"/>
          <ac:graphicFrameMkLst>
            <pc:docMk/>
            <pc:sldMk cId="325196882" sldId="4394"/>
            <ac:graphicFrameMk id="5" creationId="{EC3B25FE-F17D-44E1-B501-838520EB3E29}"/>
          </ac:graphicFrameMkLst>
        </pc:graphicFrameChg>
        <pc:graphicFrameChg chg="add mod modGraphic">
          <ac:chgData name="Sébastien Chicou" userId="3ef8651f-4e66-4d46-a48f-890ccda45dc9" providerId="ADAL" clId="{084729A4-8FD0-40DE-9DC6-312B086CA8F2}" dt="2021-04-19T14:20:25.436" v="644" actId="404"/>
          <ac:graphicFrameMkLst>
            <pc:docMk/>
            <pc:sldMk cId="325196882" sldId="4394"/>
            <ac:graphicFrameMk id="6" creationId="{7361F6FB-AE02-419B-A1B0-148D39E922D1}"/>
          </ac:graphicFrameMkLst>
        </pc:graphicFrameChg>
        <pc:graphicFrameChg chg="del mod">
          <ac:chgData name="Sébastien Chicou" userId="3ef8651f-4e66-4d46-a48f-890ccda45dc9" providerId="ADAL" clId="{084729A4-8FD0-40DE-9DC6-312B086CA8F2}" dt="2021-04-19T14:15:41.330" v="618" actId="478"/>
          <ac:graphicFrameMkLst>
            <pc:docMk/>
            <pc:sldMk cId="325196882" sldId="4394"/>
            <ac:graphicFrameMk id="11" creationId="{0ABC65CA-FE79-43B1-B92F-4D2C512EE1C9}"/>
          </ac:graphicFrameMkLst>
        </pc:graphicFrameChg>
      </pc:sldChg>
      <pc:sldChg chg="addSp delSp modSp mod">
        <pc:chgData name="Sébastien Chicou" userId="3ef8651f-4e66-4d46-a48f-890ccda45dc9" providerId="ADAL" clId="{084729A4-8FD0-40DE-9DC6-312B086CA8F2}" dt="2021-04-19T14:21:02.112" v="650" actId="14100"/>
        <pc:sldMkLst>
          <pc:docMk/>
          <pc:sldMk cId="1408420385" sldId="4395"/>
        </pc:sldMkLst>
        <pc:graphicFrameChg chg="add del mod">
          <ac:chgData name="Sébastien Chicou" userId="3ef8651f-4e66-4d46-a48f-890ccda45dc9" providerId="ADAL" clId="{084729A4-8FD0-40DE-9DC6-312B086CA8F2}" dt="2021-04-19T14:20:57.332" v="647"/>
          <ac:graphicFrameMkLst>
            <pc:docMk/>
            <pc:sldMk cId="1408420385" sldId="4395"/>
            <ac:graphicFrameMk id="2" creationId="{F8EE175B-4B2C-43DA-BE92-439F2A674812}"/>
          </ac:graphicFrameMkLst>
        </pc:graphicFrameChg>
        <pc:graphicFrameChg chg="add mod modGraphic">
          <ac:chgData name="Sébastien Chicou" userId="3ef8651f-4e66-4d46-a48f-890ccda45dc9" providerId="ADAL" clId="{084729A4-8FD0-40DE-9DC6-312B086CA8F2}" dt="2021-04-19T14:21:02.112" v="650" actId="14100"/>
          <ac:graphicFrameMkLst>
            <pc:docMk/>
            <pc:sldMk cId="1408420385" sldId="4395"/>
            <ac:graphicFrameMk id="4" creationId="{34809B8F-C0C9-4EBF-9D94-62F987C101B1}"/>
          </ac:graphicFrameMkLst>
        </pc:graphicFrameChg>
        <pc:graphicFrameChg chg="del">
          <ac:chgData name="Sébastien Chicou" userId="3ef8651f-4e66-4d46-a48f-890ccda45dc9" providerId="ADAL" clId="{084729A4-8FD0-40DE-9DC6-312B086CA8F2}" dt="2021-04-19T14:20:39.937" v="645" actId="478"/>
          <ac:graphicFrameMkLst>
            <pc:docMk/>
            <pc:sldMk cId="1408420385" sldId="4395"/>
            <ac:graphicFrameMk id="9" creationId="{8CE84D2F-558B-4243-AF49-3833E9E54FD6}"/>
          </ac:graphicFrameMkLst>
        </pc:graphicFrameChg>
      </pc:sldChg>
      <pc:sldChg chg="addSp delSp modSp mod">
        <pc:chgData name="Sébastien Chicou" userId="3ef8651f-4e66-4d46-a48f-890ccda45dc9" providerId="ADAL" clId="{084729A4-8FD0-40DE-9DC6-312B086CA8F2}" dt="2021-04-19T14:21:41.784" v="655" actId="14100"/>
        <pc:sldMkLst>
          <pc:docMk/>
          <pc:sldMk cId="2260306208" sldId="4396"/>
        </pc:sldMkLst>
        <pc:graphicFrameChg chg="add mod modGraphic">
          <ac:chgData name="Sébastien Chicou" userId="3ef8651f-4e66-4d46-a48f-890ccda45dc9" providerId="ADAL" clId="{084729A4-8FD0-40DE-9DC6-312B086CA8F2}" dt="2021-04-19T14:21:41.784" v="655" actId="14100"/>
          <ac:graphicFrameMkLst>
            <pc:docMk/>
            <pc:sldMk cId="2260306208" sldId="4396"/>
            <ac:graphicFrameMk id="2" creationId="{3F6EF300-97D4-4CD9-BF2F-EC6F209E7C5C}"/>
          </ac:graphicFrameMkLst>
        </pc:graphicFrameChg>
        <pc:graphicFrameChg chg="del mod">
          <ac:chgData name="Sébastien Chicou" userId="3ef8651f-4e66-4d46-a48f-890ccda45dc9" providerId="ADAL" clId="{084729A4-8FD0-40DE-9DC6-312B086CA8F2}" dt="2021-04-19T14:21:19.491" v="652" actId="478"/>
          <ac:graphicFrameMkLst>
            <pc:docMk/>
            <pc:sldMk cId="2260306208" sldId="4396"/>
            <ac:graphicFrameMk id="11" creationId="{B848140D-1CE1-40D1-9D5A-D5ED94235669}"/>
          </ac:graphicFrameMkLst>
        </pc:graphicFrameChg>
      </pc:sldChg>
      <pc:sldChg chg="addSp delSp modSp mod">
        <pc:chgData name="Sébastien Chicou" userId="3ef8651f-4e66-4d46-a48f-890ccda45dc9" providerId="ADAL" clId="{084729A4-8FD0-40DE-9DC6-312B086CA8F2}" dt="2021-04-19T14:12:01.561" v="261" actId="1076"/>
        <pc:sldMkLst>
          <pc:docMk/>
          <pc:sldMk cId="1300871354" sldId="4398"/>
        </pc:sldMkLst>
        <pc:spChg chg="del">
          <ac:chgData name="Sébastien Chicou" userId="3ef8651f-4e66-4d46-a48f-890ccda45dc9" providerId="ADAL" clId="{084729A4-8FD0-40DE-9DC6-312B086CA8F2}" dt="2021-04-19T11:59:50.223" v="4" actId="478"/>
          <ac:spMkLst>
            <pc:docMk/>
            <pc:sldMk cId="1300871354" sldId="4398"/>
            <ac:spMk id="2" creationId="{BFC90DB0-159A-45D9-9454-9BF4EEC3A01C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5" creationId="{4E019F50-2C30-4064-B901-7C8C5C3BDBDF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6" creationId="{DD4486A6-81E6-4CBE-91DC-F228FE8028DB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7" creationId="{EE69040E-AF2A-4AD6-92F6-5FC591657579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8" creationId="{B6A3A6CE-7D62-407F-A6B9-A2E0CC1A5516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9" creationId="{612AAE7B-6475-4E70-AD97-7E50499801B6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11" creationId="{CF57CC8B-F356-4D73-AA93-5C073B918152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13" creationId="{A293C41A-9D03-4AA4-A850-2FAE7F127710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15" creationId="{795C2B74-53DE-4A21-AD8E-D0068E811793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17" creationId="{0AAC44C6-E564-4E81-88C8-89DB030BC174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19" creationId="{BDB5564B-E0AB-4729-9128-46C651A86610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22" creationId="{C35FB7B1-AFA6-4DCE-BECA-D42B8D267B51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23" creationId="{63FEA993-8018-45B1-AA72-7CFB5950DD60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24" creationId="{958589ED-8FEB-4792-9318-7AE9A74840A0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25" creationId="{B32DB4E7-E6D8-42E1-9A7A-E690BB512D84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26" creationId="{B5C79480-519D-4C1A-9CEC-54FEC9E3A7F1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27" creationId="{DC6BDD5C-A400-4A3D-8D36-B3522D8AC45C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28" creationId="{0587596D-79E8-4D56-8965-FA34408E667F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29" creationId="{885405CE-2848-48FD-B043-1A64B5304C0D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30" creationId="{CD2114FC-6FDF-49C0-BD6B-28434D1513CE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31" creationId="{FEBC9A12-0A74-49F7-9220-A22A54FEBA07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32" creationId="{CFF24EF7-83DF-4836-BC07-110A5CF623D9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33" creationId="{1E9C0546-34C8-4580-A47F-DC96F3915868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34" creationId="{F33C116F-0889-4C21-8D75-590DFDEB29E0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35" creationId="{1E391661-F7CE-48D3-8770-B9B4C183B7F5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36" creationId="{CFF4600D-E4BE-476E-9728-F204C2F5183F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37" creationId="{E9529B20-FD56-4CD3-91D8-3F4EB53572A5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38" creationId="{39B4A801-C470-4AFB-94E5-AF6016EB6E3B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39" creationId="{5E3DB729-961F-49B1-8842-5183BAA735C0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40" creationId="{AE64010E-EB7E-4E2A-BB9E-D592DC820C34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41" creationId="{14DB242E-4012-45D9-920C-8DCF09F5E616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42" creationId="{597FED7D-9B9B-4108-B2C4-BC9F98AFF0B9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43" creationId="{8CD7EBD3-B3DE-4AFB-B7F0-2D3F8BAD041C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44" creationId="{4E5A8169-13CC-41EF-B51C-3BCFF4BBA86C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45" creationId="{94DE0146-6512-43D3-8AF6-79B42AEF318A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46" creationId="{CA100402-AF55-46C7-A072-B24CFDE5443F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47" creationId="{0430EF33-6B45-440F-9449-CCBB2A1F038E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48" creationId="{1C632F76-7D15-46EF-B581-80DA584A3949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49" creationId="{5D37ACFE-071C-41FB-86FF-F9D6E45D3857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50" creationId="{96A3D050-47BB-47A5-AE3D-B7C6BC08C0AF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51" creationId="{08038A67-1D33-47A7-BCBC-185544B56ED8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52" creationId="{3581D70E-3BD5-4E3D-A8E9-E5D66B7766C6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53" creationId="{5D9BAD1A-665E-4FBA-973D-C345665BED5F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54" creationId="{A8BB5431-7E80-43C2-BA56-27C2A3439D37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55" creationId="{A7A3A5DC-EC3E-4801-8BD3-95D6C3304B8A}"/>
          </ac:spMkLst>
        </pc:spChg>
        <pc:spChg chg="add mod">
          <ac:chgData name="Sébastien Chicou" userId="3ef8651f-4e66-4d46-a48f-890ccda45dc9" providerId="ADAL" clId="{084729A4-8FD0-40DE-9DC6-312B086CA8F2}" dt="2021-04-19T14:11:22.506" v="257"/>
          <ac:spMkLst>
            <pc:docMk/>
            <pc:sldMk cId="1300871354" sldId="4398"/>
            <ac:spMk id="56" creationId="{611E8505-F240-46EC-8543-2A44EC592804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58" creationId="{E0F58EEC-8DAC-4C2F-AF5B-9B59DDF9A73A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59" creationId="{25E306B3-FA96-476A-83F2-82FDE71CFF0A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60" creationId="{363346AC-61B8-49B7-A109-F994772840A1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61" creationId="{DA5F2B4B-2E8A-4F49-A69D-E21D53DF5A8E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62" creationId="{269C219E-247B-4E11-97F7-9CB5563B449B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64" creationId="{18783632-E66D-4880-BB2D-042144D861C1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66" creationId="{AE0CED92-0D93-421B-91C0-FC2D9A82ADA8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68" creationId="{099952F9-7574-4722-8FEC-3E3C59DE305F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70" creationId="{356FF1BC-984A-4BF5-A9EB-2D89ABA2553C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72" creationId="{2273CCA8-3582-4C66-BA26-A8B61C4EB337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75" creationId="{7538DBB5-FA08-4EE7-AA3D-D7F92C783CD1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76" creationId="{E4EA1A12-B7A6-4F7F-9889-BB3EDC82D8C6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77" creationId="{F9B3D976-8738-46D6-85EB-35921B7FAB60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78" creationId="{F618AFAD-8A34-4856-AEFB-95346D71FFCF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79" creationId="{C92353A1-EC7F-49EF-8D9B-8B76CDF4DEF4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80" creationId="{5AF09A28-6532-47D8-A24C-93A77B165EA6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81" creationId="{8FDFB6CC-058C-4A9E-936B-BD5BED836C2B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82" creationId="{478655C7-5A1A-4F6D-A2EF-7FDA4DA6EFF4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83" creationId="{18C5F8B5-F14E-4B26-B9A9-F8E292748A27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84" creationId="{38FD0E08-8090-4D93-98FC-B29FAADDE359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85" creationId="{8472ED13-699A-4089-B6D4-2D892E8F63E3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86" creationId="{99674162-8706-4335-8A08-BF5AFD8F8F30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87" creationId="{413DC5D6-B84C-4D7D-BEA4-9945A23B81D5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88" creationId="{516C5DFF-E82D-4604-A767-1826820496F6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89" creationId="{9DCAA8EF-7C12-44BF-A49F-1D040D6ADEF0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90" creationId="{FD612EE6-4C47-42B3-B6A0-1E84A665E858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91" creationId="{E2BE8C1E-AEF5-4630-8F6D-6B382FE0D47A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92" creationId="{A7C8E0FE-5E35-45D3-9E50-99BEB192D1F1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93" creationId="{7E65A410-8D4C-43ED-B9CF-B967834EA9B0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94" creationId="{E2015078-AA36-44ED-9251-ED6E8608493C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95" creationId="{7714166B-3604-419A-9295-257F6C0F7C23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96" creationId="{5B532104-9A56-4976-B3C5-9736E9EB382A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97" creationId="{E6222CE2-E92C-4412-B98A-6456EEA2D0F9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98" creationId="{4A070D3B-FA75-469F-8CEF-203FDBD81C01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99" creationId="{5C00E749-A088-4E5E-A533-75D04B1BB3E1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100" creationId="{9684DDDF-BC5A-4193-B169-FA64F2AA85C1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101" creationId="{DD81C2C7-7E49-450E-B1F7-F10F8F4D8412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102" creationId="{55FDE3B0-3415-44ED-9852-07F7F55C1262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103" creationId="{C57C10D7-5A81-46CF-9BD2-E185295A6758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104" creationId="{7876F4C4-3C1F-463E-94A1-97C3EABF0620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105" creationId="{B9E6E047-BA93-429A-BEB6-0E237758E970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106" creationId="{3306C62C-87DF-4758-8C81-5A6803069743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107" creationId="{226FBB06-9FD0-4B9D-9851-92AFE691A736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108" creationId="{3DF48BEE-E8B8-463B-B45F-32558F109AB8}"/>
          </ac:spMkLst>
        </pc:spChg>
        <pc:spChg chg="add mod">
          <ac:chgData name="Sébastien Chicou" userId="3ef8651f-4e66-4d46-a48f-890ccda45dc9" providerId="ADAL" clId="{084729A4-8FD0-40DE-9DC6-312B086CA8F2}" dt="2021-04-19T14:12:01.561" v="261" actId="1076"/>
          <ac:spMkLst>
            <pc:docMk/>
            <pc:sldMk cId="1300871354" sldId="4398"/>
            <ac:spMk id="109" creationId="{D7EA5D48-8848-4DFE-8280-47EEC0BD16E5}"/>
          </ac:spMkLst>
        </pc:spChg>
        <pc:picChg chg="del">
          <ac:chgData name="Sébastien Chicou" userId="3ef8651f-4e66-4d46-a48f-890ccda45dc9" providerId="ADAL" clId="{084729A4-8FD0-40DE-9DC6-312B086CA8F2}" dt="2021-04-19T11:59:47.641" v="3" actId="478"/>
          <ac:picMkLst>
            <pc:docMk/>
            <pc:sldMk cId="1300871354" sldId="4398"/>
            <ac:picMk id="4" creationId="{7C1D7D9A-0EA2-4D5B-82AA-37C18CF4CC62}"/>
          </ac:picMkLst>
        </pc:picChg>
        <pc:cxnChg chg="add mod">
          <ac:chgData name="Sébastien Chicou" userId="3ef8651f-4e66-4d46-a48f-890ccda45dc9" providerId="ADAL" clId="{084729A4-8FD0-40DE-9DC6-312B086CA8F2}" dt="2021-04-19T14:11:22.506" v="257"/>
          <ac:cxnSpMkLst>
            <pc:docMk/>
            <pc:sldMk cId="1300871354" sldId="4398"/>
            <ac:cxnSpMk id="10" creationId="{A6259036-5085-41EA-8450-211B24722A8E}"/>
          </ac:cxnSpMkLst>
        </pc:cxnChg>
        <pc:cxnChg chg="add mod">
          <ac:chgData name="Sébastien Chicou" userId="3ef8651f-4e66-4d46-a48f-890ccda45dc9" providerId="ADAL" clId="{084729A4-8FD0-40DE-9DC6-312B086CA8F2}" dt="2021-04-19T14:11:22.506" v="257"/>
          <ac:cxnSpMkLst>
            <pc:docMk/>
            <pc:sldMk cId="1300871354" sldId="4398"/>
            <ac:cxnSpMk id="12" creationId="{4D7481E7-480C-4453-B12E-DD09FA4B9D5C}"/>
          </ac:cxnSpMkLst>
        </pc:cxnChg>
        <pc:cxnChg chg="add mod">
          <ac:chgData name="Sébastien Chicou" userId="3ef8651f-4e66-4d46-a48f-890ccda45dc9" providerId="ADAL" clId="{084729A4-8FD0-40DE-9DC6-312B086CA8F2}" dt="2021-04-19T14:11:22.506" v="257"/>
          <ac:cxnSpMkLst>
            <pc:docMk/>
            <pc:sldMk cId="1300871354" sldId="4398"/>
            <ac:cxnSpMk id="14" creationId="{E8ACF530-B701-44F2-8277-588D704B46EA}"/>
          </ac:cxnSpMkLst>
        </pc:cxnChg>
        <pc:cxnChg chg="add mod">
          <ac:chgData name="Sébastien Chicou" userId="3ef8651f-4e66-4d46-a48f-890ccda45dc9" providerId="ADAL" clId="{084729A4-8FD0-40DE-9DC6-312B086CA8F2}" dt="2021-04-19T14:11:22.506" v="257"/>
          <ac:cxnSpMkLst>
            <pc:docMk/>
            <pc:sldMk cId="1300871354" sldId="4398"/>
            <ac:cxnSpMk id="16" creationId="{5D8AD853-4A77-4616-B81A-3CE367C1437A}"/>
          </ac:cxnSpMkLst>
        </pc:cxnChg>
        <pc:cxnChg chg="add mod">
          <ac:chgData name="Sébastien Chicou" userId="3ef8651f-4e66-4d46-a48f-890ccda45dc9" providerId="ADAL" clId="{084729A4-8FD0-40DE-9DC6-312B086CA8F2}" dt="2021-04-19T14:11:22.506" v="257"/>
          <ac:cxnSpMkLst>
            <pc:docMk/>
            <pc:sldMk cId="1300871354" sldId="4398"/>
            <ac:cxnSpMk id="18" creationId="{20E2AA50-F980-4889-A496-420C396673C8}"/>
          </ac:cxnSpMkLst>
        </pc:cxnChg>
        <pc:cxnChg chg="add mod">
          <ac:chgData name="Sébastien Chicou" userId="3ef8651f-4e66-4d46-a48f-890ccda45dc9" providerId="ADAL" clId="{084729A4-8FD0-40DE-9DC6-312B086CA8F2}" dt="2021-04-19T14:11:22.506" v="257"/>
          <ac:cxnSpMkLst>
            <pc:docMk/>
            <pc:sldMk cId="1300871354" sldId="4398"/>
            <ac:cxnSpMk id="20" creationId="{47A1A78C-6777-486E-AD78-849EBDAD5230}"/>
          </ac:cxnSpMkLst>
        </pc:cxnChg>
        <pc:cxnChg chg="add mod">
          <ac:chgData name="Sébastien Chicou" userId="3ef8651f-4e66-4d46-a48f-890ccda45dc9" providerId="ADAL" clId="{084729A4-8FD0-40DE-9DC6-312B086CA8F2}" dt="2021-04-19T14:11:22.506" v="257"/>
          <ac:cxnSpMkLst>
            <pc:docMk/>
            <pc:sldMk cId="1300871354" sldId="4398"/>
            <ac:cxnSpMk id="21" creationId="{56963A75-74CB-4CD2-86E9-3166219405BA}"/>
          </ac:cxnSpMkLst>
        </pc:cxnChg>
        <pc:cxnChg chg="add mod">
          <ac:chgData name="Sébastien Chicou" userId="3ef8651f-4e66-4d46-a48f-890ccda45dc9" providerId="ADAL" clId="{084729A4-8FD0-40DE-9DC6-312B086CA8F2}" dt="2021-04-19T14:11:22.506" v="257"/>
          <ac:cxnSpMkLst>
            <pc:docMk/>
            <pc:sldMk cId="1300871354" sldId="4398"/>
            <ac:cxnSpMk id="57" creationId="{B0ADF849-5FB4-4122-9798-AAF90C38D50D}"/>
          </ac:cxnSpMkLst>
        </pc:cxnChg>
        <pc:cxnChg chg="add mod">
          <ac:chgData name="Sébastien Chicou" userId="3ef8651f-4e66-4d46-a48f-890ccda45dc9" providerId="ADAL" clId="{084729A4-8FD0-40DE-9DC6-312B086CA8F2}" dt="2021-04-19T14:12:01.561" v="261" actId="1076"/>
          <ac:cxnSpMkLst>
            <pc:docMk/>
            <pc:sldMk cId="1300871354" sldId="4398"/>
            <ac:cxnSpMk id="63" creationId="{E91A9117-D312-48DD-A74B-4DF1990DE61C}"/>
          </ac:cxnSpMkLst>
        </pc:cxnChg>
        <pc:cxnChg chg="add mod">
          <ac:chgData name="Sébastien Chicou" userId="3ef8651f-4e66-4d46-a48f-890ccda45dc9" providerId="ADAL" clId="{084729A4-8FD0-40DE-9DC6-312B086CA8F2}" dt="2021-04-19T14:12:01.561" v="261" actId="1076"/>
          <ac:cxnSpMkLst>
            <pc:docMk/>
            <pc:sldMk cId="1300871354" sldId="4398"/>
            <ac:cxnSpMk id="65" creationId="{B0B31505-A1F2-4993-9ADF-F8EDDC507C5A}"/>
          </ac:cxnSpMkLst>
        </pc:cxnChg>
        <pc:cxnChg chg="add mod">
          <ac:chgData name="Sébastien Chicou" userId="3ef8651f-4e66-4d46-a48f-890ccda45dc9" providerId="ADAL" clId="{084729A4-8FD0-40DE-9DC6-312B086CA8F2}" dt="2021-04-19T14:12:01.561" v="261" actId="1076"/>
          <ac:cxnSpMkLst>
            <pc:docMk/>
            <pc:sldMk cId="1300871354" sldId="4398"/>
            <ac:cxnSpMk id="67" creationId="{3CDB2F71-03B1-420E-8857-CD5781E4BE49}"/>
          </ac:cxnSpMkLst>
        </pc:cxnChg>
        <pc:cxnChg chg="add mod">
          <ac:chgData name="Sébastien Chicou" userId="3ef8651f-4e66-4d46-a48f-890ccda45dc9" providerId="ADAL" clId="{084729A4-8FD0-40DE-9DC6-312B086CA8F2}" dt="2021-04-19T14:12:01.561" v="261" actId="1076"/>
          <ac:cxnSpMkLst>
            <pc:docMk/>
            <pc:sldMk cId="1300871354" sldId="4398"/>
            <ac:cxnSpMk id="69" creationId="{A70BE6CE-632B-4AFB-83B7-FF433733C4B0}"/>
          </ac:cxnSpMkLst>
        </pc:cxnChg>
        <pc:cxnChg chg="add mod">
          <ac:chgData name="Sébastien Chicou" userId="3ef8651f-4e66-4d46-a48f-890ccda45dc9" providerId="ADAL" clId="{084729A4-8FD0-40DE-9DC6-312B086CA8F2}" dt="2021-04-19T14:12:01.561" v="261" actId="1076"/>
          <ac:cxnSpMkLst>
            <pc:docMk/>
            <pc:sldMk cId="1300871354" sldId="4398"/>
            <ac:cxnSpMk id="71" creationId="{EA3C43EF-EEC1-4227-A69A-70771B0F1781}"/>
          </ac:cxnSpMkLst>
        </pc:cxnChg>
        <pc:cxnChg chg="add mod">
          <ac:chgData name="Sébastien Chicou" userId="3ef8651f-4e66-4d46-a48f-890ccda45dc9" providerId="ADAL" clId="{084729A4-8FD0-40DE-9DC6-312B086CA8F2}" dt="2021-04-19T14:12:01.561" v="261" actId="1076"/>
          <ac:cxnSpMkLst>
            <pc:docMk/>
            <pc:sldMk cId="1300871354" sldId="4398"/>
            <ac:cxnSpMk id="73" creationId="{808FF6C8-CE67-440A-A3F0-66DE8BF025F9}"/>
          </ac:cxnSpMkLst>
        </pc:cxnChg>
        <pc:cxnChg chg="add mod">
          <ac:chgData name="Sébastien Chicou" userId="3ef8651f-4e66-4d46-a48f-890ccda45dc9" providerId="ADAL" clId="{084729A4-8FD0-40DE-9DC6-312B086CA8F2}" dt="2021-04-19T14:12:01.561" v="261" actId="1076"/>
          <ac:cxnSpMkLst>
            <pc:docMk/>
            <pc:sldMk cId="1300871354" sldId="4398"/>
            <ac:cxnSpMk id="74" creationId="{D0AC47EC-0C7B-4380-9F3C-13693BB33A1B}"/>
          </ac:cxnSpMkLst>
        </pc:cxnChg>
        <pc:cxnChg chg="add mod">
          <ac:chgData name="Sébastien Chicou" userId="3ef8651f-4e66-4d46-a48f-890ccda45dc9" providerId="ADAL" clId="{084729A4-8FD0-40DE-9DC6-312B086CA8F2}" dt="2021-04-19T14:12:01.561" v="261" actId="1076"/>
          <ac:cxnSpMkLst>
            <pc:docMk/>
            <pc:sldMk cId="1300871354" sldId="4398"/>
            <ac:cxnSpMk id="110" creationId="{D83C85DA-95A0-4B9B-90F0-0F464010C235}"/>
          </ac:cxnSpMkLst>
        </pc:cxnChg>
      </pc:sldChg>
      <pc:sldChg chg="del">
        <pc:chgData name="Sébastien Chicou" userId="3ef8651f-4e66-4d46-a48f-890ccda45dc9" providerId="ADAL" clId="{084729A4-8FD0-40DE-9DC6-312B086CA8F2}" dt="2021-04-19T14:12:09.679" v="262" actId="47"/>
        <pc:sldMkLst>
          <pc:docMk/>
          <pc:sldMk cId="2990816858" sldId="4399"/>
        </pc:sldMkLst>
      </pc:sldChg>
      <pc:sldChg chg="addSp delSp modSp mod">
        <pc:chgData name="Sébastien Chicou" userId="3ef8651f-4e66-4d46-a48f-890ccda45dc9" providerId="ADAL" clId="{084729A4-8FD0-40DE-9DC6-312B086CA8F2}" dt="2021-04-20T13:17:49.915" v="766"/>
        <pc:sldMkLst>
          <pc:docMk/>
          <pc:sldMk cId="2066980241" sldId="4400"/>
        </pc:sldMkLst>
        <pc:spChg chg="mod">
          <ac:chgData name="Sébastien Chicou" userId="3ef8651f-4e66-4d46-a48f-890ccda45dc9" providerId="ADAL" clId="{084729A4-8FD0-40DE-9DC6-312B086CA8F2}" dt="2021-04-19T12:20:16.498" v="84" actId="20577"/>
          <ac:spMkLst>
            <pc:docMk/>
            <pc:sldMk cId="2066980241" sldId="4400"/>
            <ac:spMk id="3" creationId="{C4A5C7F2-1976-42C0-9E5B-676793FE23A0}"/>
          </ac:spMkLst>
        </pc:spChg>
        <pc:spChg chg="add mod">
          <ac:chgData name="Sébastien Chicou" userId="3ef8651f-4e66-4d46-a48f-890ccda45dc9" providerId="ADAL" clId="{084729A4-8FD0-40DE-9DC6-312B086CA8F2}" dt="2021-04-19T12:30:32.026" v="198" actId="207"/>
          <ac:spMkLst>
            <pc:docMk/>
            <pc:sldMk cId="2066980241" sldId="4400"/>
            <ac:spMk id="8" creationId="{45DFFE73-B6A5-440E-8310-8077BF4A104E}"/>
          </ac:spMkLst>
        </pc:spChg>
        <pc:graphicFrameChg chg="del">
          <ac:chgData name="Sébastien Chicou" userId="3ef8651f-4e66-4d46-a48f-890ccda45dc9" providerId="ADAL" clId="{084729A4-8FD0-40DE-9DC6-312B086CA8F2}" dt="2021-04-19T12:19:42.133" v="53" actId="478"/>
          <ac:graphicFrameMkLst>
            <pc:docMk/>
            <pc:sldMk cId="2066980241" sldId="4400"/>
            <ac:graphicFrameMk id="5" creationId="{F2469A1F-E382-4F9C-9A8E-025DBBA8BA95}"/>
          </ac:graphicFrameMkLst>
        </pc:graphicFrameChg>
        <pc:graphicFrameChg chg="add del mod">
          <ac:chgData name="Sébastien Chicou" userId="3ef8651f-4e66-4d46-a48f-890ccda45dc9" providerId="ADAL" clId="{084729A4-8FD0-40DE-9DC6-312B086CA8F2}" dt="2021-04-19T12:28:07.784" v="172" actId="478"/>
          <ac:graphicFrameMkLst>
            <pc:docMk/>
            <pc:sldMk cId="2066980241" sldId="4400"/>
            <ac:graphicFrameMk id="6" creationId="{F2469A1F-E382-4F9C-9A8E-025DBBA8BA95}"/>
          </ac:graphicFrameMkLst>
        </pc:graphicFrameChg>
        <pc:graphicFrameChg chg="add mod">
          <ac:chgData name="Sébastien Chicou" userId="3ef8651f-4e66-4d46-a48f-890ccda45dc9" providerId="ADAL" clId="{084729A4-8FD0-40DE-9DC6-312B086CA8F2}" dt="2021-04-20T13:17:49.915" v="766"/>
          <ac:graphicFrameMkLst>
            <pc:docMk/>
            <pc:sldMk cId="2066980241" sldId="4400"/>
            <ac:graphicFrameMk id="7" creationId="{F2469A1F-E382-4F9C-9A8E-025DBBA8BA95}"/>
          </ac:graphicFrameMkLst>
        </pc:graphicFrameChg>
      </pc:sldChg>
      <pc:sldChg chg="addSp delSp modSp mod">
        <pc:chgData name="Sébastien Chicou" userId="3ef8651f-4e66-4d46-a48f-890ccda45dc9" providerId="ADAL" clId="{084729A4-8FD0-40DE-9DC6-312B086CA8F2}" dt="2021-04-19T12:30:41.306" v="202" actId="207"/>
        <pc:sldMkLst>
          <pc:docMk/>
          <pc:sldMk cId="1220675735" sldId="4401"/>
        </pc:sldMkLst>
        <pc:spChg chg="mod">
          <ac:chgData name="Sébastien Chicou" userId="3ef8651f-4e66-4d46-a48f-890ccda45dc9" providerId="ADAL" clId="{084729A4-8FD0-40DE-9DC6-312B086CA8F2}" dt="2021-04-19T12:20:23.058" v="85" actId="404"/>
          <ac:spMkLst>
            <pc:docMk/>
            <pc:sldMk cId="1220675735" sldId="4401"/>
            <ac:spMk id="3" creationId="{C4A5C7F2-1976-42C0-9E5B-676793FE23A0}"/>
          </ac:spMkLst>
        </pc:spChg>
        <pc:spChg chg="add mod">
          <ac:chgData name="Sébastien Chicou" userId="3ef8651f-4e66-4d46-a48f-890ccda45dc9" providerId="ADAL" clId="{084729A4-8FD0-40DE-9DC6-312B086CA8F2}" dt="2021-04-19T12:30:41.306" v="202" actId="207"/>
          <ac:spMkLst>
            <pc:docMk/>
            <pc:sldMk cId="1220675735" sldId="4401"/>
            <ac:spMk id="6" creationId="{EB0F5F50-A571-46A9-9B14-0B1262DB4885}"/>
          </ac:spMkLst>
        </pc:spChg>
        <pc:graphicFrameChg chg="add mod">
          <ac:chgData name="Sébastien Chicou" userId="3ef8651f-4e66-4d46-a48f-890ccda45dc9" providerId="ADAL" clId="{084729A4-8FD0-40DE-9DC6-312B086CA8F2}" dt="2021-04-19T12:29:00.767" v="186"/>
          <ac:graphicFrameMkLst>
            <pc:docMk/>
            <pc:sldMk cId="1220675735" sldId="4401"/>
            <ac:graphicFrameMk id="5" creationId="{33CB366A-E4B3-4BE7-9E29-33A8DAA3328B}"/>
          </ac:graphicFrameMkLst>
        </pc:graphicFrameChg>
        <pc:graphicFrameChg chg="del">
          <ac:chgData name="Sébastien Chicou" userId="3ef8651f-4e66-4d46-a48f-890ccda45dc9" providerId="ADAL" clId="{084729A4-8FD0-40DE-9DC6-312B086CA8F2}" dt="2021-04-19T12:19:46.135" v="54" actId="478"/>
          <ac:graphicFrameMkLst>
            <pc:docMk/>
            <pc:sldMk cId="1220675735" sldId="4401"/>
            <ac:graphicFrameMk id="7" creationId="{38EB5E0E-A74D-4150-9DCE-368486535076}"/>
          </ac:graphicFrameMkLst>
        </pc:graphicFrameChg>
      </pc:sldChg>
      <pc:sldChg chg="del">
        <pc:chgData name="Sébastien Chicou" userId="3ef8651f-4e66-4d46-a48f-890ccda45dc9" providerId="ADAL" clId="{084729A4-8FD0-40DE-9DC6-312B086CA8F2}" dt="2021-04-19T14:12:21.083" v="263" actId="47"/>
        <pc:sldMkLst>
          <pc:docMk/>
          <pc:sldMk cId="4237056430" sldId="4402"/>
        </pc:sldMkLst>
      </pc:sldChg>
      <pc:sldChg chg="del">
        <pc:chgData name="Sébastien Chicou" userId="3ef8651f-4e66-4d46-a48f-890ccda45dc9" providerId="ADAL" clId="{084729A4-8FD0-40DE-9DC6-312B086CA8F2}" dt="2021-04-19T14:12:21.083" v="263" actId="47"/>
        <pc:sldMkLst>
          <pc:docMk/>
          <pc:sldMk cId="3012817811" sldId="4403"/>
        </pc:sldMkLst>
      </pc:sldChg>
      <pc:sldChg chg="mod modShow">
        <pc:chgData name="Sébastien Chicou" userId="3ef8651f-4e66-4d46-a48f-890ccda45dc9" providerId="ADAL" clId="{084729A4-8FD0-40DE-9DC6-312B086CA8F2}" dt="2021-04-19T14:22:46.497" v="658" actId="729"/>
        <pc:sldMkLst>
          <pc:docMk/>
          <pc:sldMk cId="2963243502" sldId="4404"/>
        </pc:sldMkLst>
      </pc:sldChg>
      <pc:sldChg chg="mod modShow">
        <pc:chgData name="Sébastien Chicou" userId="3ef8651f-4e66-4d46-a48f-890ccda45dc9" providerId="ADAL" clId="{084729A4-8FD0-40DE-9DC6-312B086CA8F2}" dt="2021-04-19T14:22:46.497" v="658" actId="729"/>
        <pc:sldMkLst>
          <pc:docMk/>
          <pc:sldMk cId="2591142886" sldId="4405"/>
        </pc:sldMkLst>
      </pc:sldChg>
      <pc:sldChg chg="mod modShow">
        <pc:chgData name="Sébastien Chicou" userId="3ef8651f-4e66-4d46-a48f-890ccda45dc9" providerId="ADAL" clId="{084729A4-8FD0-40DE-9DC6-312B086CA8F2}" dt="2021-04-19T14:22:46.497" v="658" actId="729"/>
        <pc:sldMkLst>
          <pc:docMk/>
          <pc:sldMk cId="2670041450" sldId="4406"/>
        </pc:sldMkLst>
      </pc:sldChg>
      <pc:sldChg chg="mod modShow">
        <pc:chgData name="Sébastien Chicou" userId="3ef8651f-4e66-4d46-a48f-890ccda45dc9" providerId="ADAL" clId="{084729A4-8FD0-40DE-9DC6-312B086CA8F2}" dt="2021-04-19T14:22:46.497" v="658" actId="729"/>
        <pc:sldMkLst>
          <pc:docMk/>
          <pc:sldMk cId="2324227217" sldId="4407"/>
        </pc:sldMkLst>
      </pc:sldChg>
      <pc:sldChg chg="addSp delSp modSp mod">
        <pc:chgData name="Sébastien Chicou" userId="3ef8651f-4e66-4d46-a48f-890ccda45dc9" providerId="ADAL" clId="{084729A4-8FD0-40DE-9DC6-312B086CA8F2}" dt="2021-04-19T12:26:20.349" v="167" actId="1076"/>
        <pc:sldMkLst>
          <pc:docMk/>
          <pc:sldMk cId="2097635570" sldId="4413"/>
        </pc:sldMkLst>
        <pc:spChg chg="del">
          <ac:chgData name="Sébastien Chicou" userId="3ef8651f-4e66-4d46-a48f-890ccda45dc9" providerId="ADAL" clId="{084729A4-8FD0-40DE-9DC6-312B086CA8F2}" dt="2021-04-19T11:56:02.058" v="1" actId="478"/>
          <ac:spMkLst>
            <pc:docMk/>
            <pc:sldMk cId="2097635570" sldId="4413"/>
            <ac:spMk id="5" creationId="{3377195D-B13A-46ED-9BC7-644D0201CE21}"/>
          </ac:spMkLst>
        </pc:spChg>
        <pc:spChg chg="del">
          <ac:chgData name="Sébastien Chicou" userId="3ef8651f-4e66-4d46-a48f-890ccda45dc9" providerId="ADAL" clId="{084729A4-8FD0-40DE-9DC6-312B086CA8F2}" dt="2021-04-19T11:56:02.058" v="1" actId="478"/>
          <ac:spMkLst>
            <pc:docMk/>
            <pc:sldMk cId="2097635570" sldId="4413"/>
            <ac:spMk id="6" creationId="{2545F759-988C-44B9-BDF5-8AA6AE32D294}"/>
          </ac:spMkLst>
        </pc:spChg>
        <pc:spChg chg="add mod">
          <ac:chgData name="Sébastien Chicou" userId="3ef8651f-4e66-4d46-a48f-890ccda45dc9" providerId="ADAL" clId="{084729A4-8FD0-40DE-9DC6-312B086CA8F2}" dt="2021-04-19T12:26:20.349" v="167" actId="1076"/>
          <ac:spMkLst>
            <pc:docMk/>
            <pc:sldMk cId="2097635570" sldId="4413"/>
            <ac:spMk id="9" creationId="{88628AC0-386F-4020-A4BB-B13B8007ADF1}"/>
          </ac:spMkLst>
        </pc:spChg>
        <pc:graphicFrameChg chg="del">
          <ac:chgData name="Sébastien Chicou" userId="3ef8651f-4e66-4d46-a48f-890ccda45dc9" providerId="ADAL" clId="{084729A4-8FD0-40DE-9DC6-312B086CA8F2}" dt="2021-04-19T11:56:00.789" v="0" actId="478"/>
          <ac:graphicFrameMkLst>
            <pc:docMk/>
            <pc:sldMk cId="2097635570" sldId="4413"/>
            <ac:graphicFrameMk id="7" creationId="{1DDBCE52-B5B1-4E74-98B6-48AAF1BD782A}"/>
          </ac:graphicFrameMkLst>
        </pc:graphicFrameChg>
        <pc:graphicFrameChg chg="add mod">
          <ac:chgData name="Sébastien Chicou" userId="3ef8651f-4e66-4d46-a48f-890ccda45dc9" providerId="ADAL" clId="{084729A4-8FD0-40DE-9DC6-312B086CA8F2}" dt="2021-04-19T12:16:29.804" v="40" actId="14100"/>
          <ac:graphicFrameMkLst>
            <pc:docMk/>
            <pc:sldMk cId="2097635570" sldId="4413"/>
            <ac:graphicFrameMk id="8" creationId="{1DDBCE52-B5B1-4E74-98B6-48AAF1BD782A}"/>
          </ac:graphicFrameMkLst>
        </pc:graphicFrameChg>
        <pc:cxnChg chg="add mod">
          <ac:chgData name="Sébastien Chicou" userId="3ef8651f-4e66-4d46-a48f-890ccda45dc9" providerId="ADAL" clId="{084729A4-8FD0-40DE-9DC6-312B086CA8F2}" dt="2021-04-19T12:17:25.482" v="42" actId="208"/>
          <ac:cxnSpMkLst>
            <pc:docMk/>
            <pc:sldMk cId="2097635570" sldId="4413"/>
            <ac:cxnSpMk id="4" creationId="{358C56F2-2719-46ED-BA2F-D40CF36DF24F}"/>
          </ac:cxnSpMkLst>
        </pc:cxnChg>
      </pc:sldChg>
      <pc:sldChg chg="ord">
        <pc:chgData name="Sébastien Chicou" userId="3ef8651f-4e66-4d46-a48f-890ccda45dc9" providerId="ADAL" clId="{084729A4-8FD0-40DE-9DC6-312B086CA8F2}" dt="2021-04-19T12:01:00.731" v="34"/>
        <pc:sldMkLst>
          <pc:docMk/>
          <pc:sldMk cId="2883161670" sldId="4414"/>
        </pc:sldMkLst>
      </pc:sldChg>
      <pc:sldChg chg="addSp delSp modSp mod">
        <pc:chgData name="Sébastien Chicou" userId="3ef8651f-4e66-4d46-a48f-890ccda45dc9" providerId="ADAL" clId="{084729A4-8FD0-40DE-9DC6-312B086CA8F2}" dt="2021-04-19T14:23:16.996" v="664" actId="14100"/>
        <pc:sldMkLst>
          <pc:docMk/>
          <pc:sldMk cId="461825667" sldId="4415"/>
        </pc:sldMkLst>
        <pc:graphicFrameChg chg="add del mod">
          <ac:chgData name="Sébastien Chicou" userId="3ef8651f-4e66-4d46-a48f-890ccda45dc9" providerId="ADAL" clId="{084729A4-8FD0-40DE-9DC6-312B086CA8F2}" dt="2021-04-19T14:23:11.581" v="661"/>
          <ac:graphicFrameMkLst>
            <pc:docMk/>
            <pc:sldMk cId="461825667" sldId="4415"/>
            <ac:graphicFrameMk id="2" creationId="{480B7BCE-E832-4908-9241-4328E263339C}"/>
          </ac:graphicFrameMkLst>
        </pc:graphicFrameChg>
        <pc:graphicFrameChg chg="add mod modGraphic">
          <ac:chgData name="Sébastien Chicou" userId="3ef8651f-4e66-4d46-a48f-890ccda45dc9" providerId="ADAL" clId="{084729A4-8FD0-40DE-9DC6-312B086CA8F2}" dt="2021-04-19T14:23:16.996" v="664" actId="14100"/>
          <ac:graphicFrameMkLst>
            <pc:docMk/>
            <pc:sldMk cId="461825667" sldId="4415"/>
            <ac:graphicFrameMk id="4" creationId="{D43067E7-8A10-43BF-BFA3-EF281E2CBB16}"/>
          </ac:graphicFrameMkLst>
        </pc:graphicFrameChg>
        <pc:graphicFrameChg chg="del">
          <ac:chgData name="Sébastien Chicou" userId="3ef8651f-4e66-4d46-a48f-890ccda45dc9" providerId="ADAL" clId="{084729A4-8FD0-40DE-9DC6-312B086CA8F2}" dt="2021-04-19T14:22:51.849" v="659" actId="478"/>
          <ac:graphicFrameMkLst>
            <pc:docMk/>
            <pc:sldMk cId="461825667" sldId="4415"/>
            <ac:graphicFrameMk id="5" creationId="{29059CFC-3C24-4E95-8827-603B2A234A01}"/>
          </ac:graphicFrameMkLst>
        </pc:graphicFrameChg>
      </pc:sldChg>
      <pc:sldChg chg="mod modShow">
        <pc:chgData name="Sébastien Chicou" userId="3ef8651f-4e66-4d46-a48f-890ccda45dc9" providerId="ADAL" clId="{084729A4-8FD0-40DE-9DC6-312B086CA8F2}" dt="2021-04-19T14:22:29.921" v="656" actId="729"/>
        <pc:sldMkLst>
          <pc:docMk/>
          <pc:sldMk cId="12712174" sldId="4416"/>
        </pc:sldMkLst>
      </pc:sldChg>
      <pc:sldChg chg="mod modShow">
        <pc:chgData name="Sébastien Chicou" userId="3ef8651f-4e66-4d46-a48f-890ccda45dc9" providerId="ADAL" clId="{084729A4-8FD0-40DE-9DC6-312B086CA8F2}" dt="2021-04-19T14:22:29.921" v="656" actId="729"/>
        <pc:sldMkLst>
          <pc:docMk/>
          <pc:sldMk cId="439165840" sldId="4463"/>
        </pc:sldMkLst>
      </pc:sldChg>
      <pc:sldChg chg="mod modShow">
        <pc:chgData name="Sébastien Chicou" userId="3ef8651f-4e66-4d46-a48f-890ccda45dc9" providerId="ADAL" clId="{084729A4-8FD0-40DE-9DC6-312B086CA8F2}" dt="2021-04-19T14:22:29.921" v="656" actId="729"/>
        <pc:sldMkLst>
          <pc:docMk/>
          <pc:sldMk cId="3832522053" sldId="4465"/>
        </pc:sldMkLst>
      </pc:sldChg>
      <pc:sldChg chg="addSp delSp modSp mod">
        <pc:chgData name="Sébastien Chicou" userId="3ef8651f-4e66-4d46-a48f-890ccda45dc9" providerId="ADAL" clId="{084729A4-8FD0-40DE-9DC6-312B086CA8F2}" dt="2021-04-19T15:50:24.624" v="738" actId="14734"/>
        <pc:sldMkLst>
          <pc:docMk/>
          <pc:sldMk cId="1961172636" sldId="4466"/>
        </pc:sldMkLst>
        <pc:spChg chg="mod">
          <ac:chgData name="Sébastien Chicou" userId="3ef8651f-4e66-4d46-a48f-890ccda45dc9" providerId="ADAL" clId="{084729A4-8FD0-40DE-9DC6-312B086CA8F2}" dt="2021-04-19T13:46:21.282" v="248" actId="404"/>
          <ac:spMkLst>
            <pc:docMk/>
            <pc:sldMk cId="1961172636" sldId="4466"/>
            <ac:spMk id="3" creationId="{7FB2161C-837D-4E3F-8394-3A72890E19FF}"/>
          </ac:spMkLst>
        </pc:spChg>
        <pc:spChg chg="del">
          <ac:chgData name="Sébastien Chicou" userId="3ef8651f-4e66-4d46-a48f-890ccda45dc9" providerId="ADAL" clId="{084729A4-8FD0-40DE-9DC6-312B086CA8F2}" dt="2021-04-19T13:46:05.384" v="229" actId="478"/>
          <ac:spMkLst>
            <pc:docMk/>
            <pc:sldMk cId="1961172636" sldId="4466"/>
            <ac:spMk id="11" creationId="{081636E8-AF15-408C-B628-EAF987EEC3CF}"/>
          </ac:spMkLst>
        </pc:spChg>
        <pc:spChg chg="add del">
          <ac:chgData name="Sébastien Chicou" userId="3ef8651f-4e66-4d46-a48f-890ccda45dc9" providerId="ADAL" clId="{084729A4-8FD0-40DE-9DC6-312B086CA8F2}" dt="2021-04-19T13:45:23.819" v="216" actId="22"/>
          <ac:spMkLst>
            <pc:docMk/>
            <pc:sldMk cId="1961172636" sldId="4466"/>
            <ac:spMk id="12" creationId="{D24141B0-1F77-4724-A650-842362401ADD}"/>
          </ac:spMkLst>
        </pc:spChg>
        <pc:spChg chg="del">
          <ac:chgData name="Sébastien Chicou" userId="3ef8651f-4e66-4d46-a48f-890ccda45dc9" providerId="ADAL" clId="{084729A4-8FD0-40DE-9DC6-312B086CA8F2}" dt="2021-04-19T13:45:46.462" v="223" actId="478"/>
          <ac:spMkLst>
            <pc:docMk/>
            <pc:sldMk cId="1961172636" sldId="4466"/>
            <ac:spMk id="14" creationId="{B2016000-52E1-41DB-AFF6-8088A65CA95B}"/>
          </ac:spMkLst>
        </pc:spChg>
        <pc:graphicFrameChg chg="add del mod">
          <ac:chgData name="Sébastien Chicou" userId="3ef8651f-4e66-4d46-a48f-890ccda45dc9" providerId="ADAL" clId="{084729A4-8FD0-40DE-9DC6-312B086CA8F2}" dt="2021-04-19T15:14:51.111" v="694"/>
          <ac:graphicFrameMkLst>
            <pc:docMk/>
            <pc:sldMk cId="1961172636" sldId="4466"/>
            <ac:graphicFrameMk id="2" creationId="{1F1FA3B6-1F9A-4732-A5D1-645CB4A0C869}"/>
          </ac:graphicFrameMkLst>
        </pc:graphicFrameChg>
        <pc:graphicFrameChg chg="add del mod">
          <ac:chgData name="Sébastien Chicou" userId="3ef8651f-4e66-4d46-a48f-890ccda45dc9" providerId="ADAL" clId="{084729A4-8FD0-40DE-9DC6-312B086CA8F2}" dt="2021-04-19T15:40:24.832" v="704"/>
          <ac:graphicFrameMkLst>
            <pc:docMk/>
            <pc:sldMk cId="1961172636" sldId="4466"/>
            <ac:graphicFrameMk id="2" creationId="{38065E4F-226F-4902-A9A8-1F75BFA3273E}"/>
          </ac:graphicFrameMkLst>
        </pc:graphicFrameChg>
        <pc:graphicFrameChg chg="add del mod">
          <ac:chgData name="Sébastien Chicou" userId="3ef8651f-4e66-4d46-a48f-890ccda45dc9" providerId="ADAL" clId="{084729A4-8FD0-40DE-9DC6-312B086CA8F2}" dt="2021-04-19T13:45:21.312" v="213"/>
          <ac:graphicFrameMkLst>
            <pc:docMk/>
            <pc:sldMk cId="1961172636" sldId="4466"/>
            <ac:graphicFrameMk id="2" creationId="{E32B20F6-6814-46C4-9B45-9EBDA57263E7}"/>
          </ac:graphicFrameMkLst>
        </pc:graphicFrameChg>
        <pc:graphicFrameChg chg="add del mod modGraphic">
          <ac:chgData name="Sébastien Chicou" userId="3ef8651f-4e66-4d46-a48f-890ccda45dc9" providerId="ADAL" clId="{084729A4-8FD0-40DE-9DC6-312B086CA8F2}" dt="2021-04-19T15:40:22.663" v="702" actId="478"/>
          <ac:graphicFrameMkLst>
            <pc:docMk/>
            <pc:sldMk cId="1961172636" sldId="4466"/>
            <ac:graphicFrameMk id="4" creationId="{B02256A2-1F4F-4DFC-977F-3AFFE8A0053E}"/>
          </ac:graphicFrameMkLst>
        </pc:graphicFrameChg>
        <pc:graphicFrameChg chg="add del mod modGraphic">
          <ac:chgData name="Sébastien Chicou" userId="3ef8651f-4e66-4d46-a48f-890ccda45dc9" providerId="ADAL" clId="{084729A4-8FD0-40DE-9DC6-312B086CA8F2}" dt="2021-04-19T15:40:47.392" v="712" actId="478"/>
          <ac:graphicFrameMkLst>
            <pc:docMk/>
            <pc:sldMk cId="1961172636" sldId="4466"/>
            <ac:graphicFrameMk id="5" creationId="{272E8613-0F75-43DF-8534-AF184DF886E5}"/>
          </ac:graphicFrameMkLst>
        </pc:graphicFrameChg>
        <pc:graphicFrameChg chg="add mod modGraphic">
          <ac:chgData name="Sébastien Chicou" userId="3ef8651f-4e66-4d46-a48f-890ccda45dc9" providerId="ADAL" clId="{084729A4-8FD0-40DE-9DC6-312B086CA8F2}" dt="2021-04-19T15:50:24.624" v="738" actId="14734"/>
          <ac:graphicFrameMkLst>
            <pc:docMk/>
            <pc:sldMk cId="1961172636" sldId="4466"/>
            <ac:graphicFrameMk id="6" creationId="{1892921C-1B49-423F-9492-6BD3DFE14EFD}"/>
          </ac:graphicFrameMkLst>
        </pc:graphicFrameChg>
        <pc:graphicFrameChg chg="add del mod">
          <ac:chgData name="Sébastien Chicou" userId="3ef8651f-4e66-4d46-a48f-890ccda45dc9" providerId="ADAL" clId="{084729A4-8FD0-40DE-9DC6-312B086CA8F2}" dt="2021-04-19T13:45:58.332" v="225"/>
          <ac:graphicFrameMkLst>
            <pc:docMk/>
            <pc:sldMk cId="1961172636" sldId="4466"/>
            <ac:graphicFrameMk id="6" creationId="{FD011693-4D43-45D3-A323-9053D83DBACA}"/>
          </ac:graphicFrameMkLst>
        </pc:graphicFrameChg>
        <pc:graphicFrameChg chg="add del mod">
          <ac:chgData name="Sébastien Chicou" userId="3ef8651f-4e66-4d46-a48f-890ccda45dc9" providerId="ADAL" clId="{084729A4-8FD0-40DE-9DC6-312B086CA8F2}" dt="2021-04-19T15:41:32.506" v="714"/>
          <ac:graphicFrameMkLst>
            <pc:docMk/>
            <pc:sldMk cId="1961172636" sldId="4466"/>
            <ac:graphicFrameMk id="8" creationId="{249A1DB8-4E2E-412F-BDA4-8F41693295C9}"/>
          </ac:graphicFrameMkLst>
        </pc:graphicFrameChg>
        <pc:graphicFrameChg chg="add del mod modGraphic">
          <ac:chgData name="Sébastien Chicou" userId="3ef8651f-4e66-4d46-a48f-890ccda45dc9" providerId="ADAL" clId="{084729A4-8FD0-40DE-9DC6-312B086CA8F2}" dt="2021-04-19T15:14:48.222" v="692" actId="478"/>
          <ac:graphicFrameMkLst>
            <pc:docMk/>
            <pc:sldMk cId="1961172636" sldId="4466"/>
            <ac:graphicFrameMk id="8" creationId="{F6DC7B87-5BD9-4E10-B11F-12A8AE3E1FDD}"/>
          </ac:graphicFrameMkLst>
        </pc:graphicFrameChg>
        <pc:graphicFrameChg chg="del">
          <ac:chgData name="Sébastien Chicou" userId="3ef8651f-4e66-4d46-a48f-890ccda45dc9" providerId="ADAL" clId="{084729A4-8FD0-40DE-9DC6-312B086CA8F2}" dt="2021-04-19T11:56:20.794" v="2" actId="478"/>
          <ac:graphicFrameMkLst>
            <pc:docMk/>
            <pc:sldMk cId="1961172636" sldId="4466"/>
            <ac:graphicFrameMk id="10" creationId="{41810CD9-9DFD-4AF8-ABC5-09329F28C958}"/>
          </ac:graphicFrameMkLst>
        </pc:graphicFrameChg>
        <pc:graphicFrameChg chg="add del mod modGraphic">
          <ac:chgData name="Sébastien Chicou" userId="3ef8651f-4e66-4d46-a48f-890ccda45dc9" providerId="ADAL" clId="{084729A4-8FD0-40DE-9DC6-312B086CA8F2}" dt="2021-04-19T15:41:42.782" v="718" actId="478"/>
          <ac:graphicFrameMkLst>
            <pc:docMk/>
            <pc:sldMk cId="1961172636" sldId="4466"/>
            <ac:graphicFrameMk id="10" creationId="{E901B459-1AF1-4913-AD66-5005B1B551BC}"/>
          </ac:graphicFrameMkLst>
        </pc:graphicFrameChg>
        <pc:graphicFrameChg chg="add del mod">
          <ac:chgData name="Sébastien Chicou" userId="3ef8651f-4e66-4d46-a48f-890ccda45dc9" providerId="ADAL" clId="{084729A4-8FD0-40DE-9DC6-312B086CA8F2}" dt="2021-04-19T15:41:56.549" v="720"/>
          <ac:graphicFrameMkLst>
            <pc:docMk/>
            <pc:sldMk cId="1961172636" sldId="4466"/>
            <ac:graphicFrameMk id="11" creationId="{189814B0-D2C1-44DD-B918-463ED76AF737}"/>
          </ac:graphicFrameMkLst>
        </pc:graphicFrameChg>
        <pc:graphicFrameChg chg="add del mod modGraphic">
          <ac:chgData name="Sébastien Chicou" userId="3ef8651f-4e66-4d46-a48f-890ccda45dc9" providerId="ADAL" clId="{084729A4-8FD0-40DE-9DC6-312B086CA8F2}" dt="2021-04-19T15:46:13.911" v="727" actId="478"/>
          <ac:graphicFrameMkLst>
            <pc:docMk/>
            <pc:sldMk cId="1961172636" sldId="4466"/>
            <ac:graphicFrameMk id="12" creationId="{FBD7C95D-5C83-4329-8619-49E1126310CA}"/>
          </ac:graphicFrameMkLst>
        </pc:graphicFrameChg>
        <pc:graphicFrameChg chg="add del mod">
          <ac:chgData name="Sébastien Chicou" userId="3ef8651f-4e66-4d46-a48f-890ccda45dc9" providerId="ADAL" clId="{084729A4-8FD0-40DE-9DC6-312B086CA8F2}" dt="2021-04-19T15:46:17.976" v="729"/>
          <ac:graphicFrameMkLst>
            <pc:docMk/>
            <pc:sldMk cId="1961172636" sldId="4466"/>
            <ac:graphicFrameMk id="13" creationId="{80B60C9F-C3B5-4668-81D0-CA57D23E0FB3}"/>
          </ac:graphicFrameMkLst>
        </pc:graphicFrameChg>
        <pc:graphicFrameChg chg="del">
          <ac:chgData name="Sébastien Chicou" userId="3ef8651f-4e66-4d46-a48f-890ccda45dc9" providerId="ADAL" clId="{084729A4-8FD0-40DE-9DC6-312B086CA8F2}" dt="2021-04-19T11:56:20.794" v="2" actId="478"/>
          <ac:graphicFrameMkLst>
            <pc:docMk/>
            <pc:sldMk cId="1961172636" sldId="4466"/>
            <ac:graphicFrameMk id="13" creationId="{BF27DA14-A1C7-44CD-A840-BAB4BF7DE54D}"/>
          </ac:graphicFrameMkLst>
        </pc:graphicFrameChg>
        <pc:graphicFrameChg chg="add mod modGraphic">
          <ac:chgData name="Sébastien Chicou" userId="3ef8651f-4e66-4d46-a48f-890ccda45dc9" providerId="ADAL" clId="{084729A4-8FD0-40DE-9DC6-312B086CA8F2}" dt="2021-04-19T15:46:32.009" v="735" actId="122"/>
          <ac:graphicFrameMkLst>
            <pc:docMk/>
            <pc:sldMk cId="1961172636" sldId="4466"/>
            <ac:graphicFrameMk id="14" creationId="{DEFBC969-738E-4DF6-BD36-932455B2EA8B}"/>
          </ac:graphicFrameMkLst>
        </pc:graphicFrameChg>
      </pc:sldChg>
      <pc:sldChg chg="addSp delSp modSp new mod">
        <pc:chgData name="Sébastien Chicou" userId="3ef8651f-4e66-4d46-a48f-890ccda45dc9" providerId="ADAL" clId="{084729A4-8FD0-40DE-9DC6-312B086CA8F2}" dt="2021-04-19T12:00:49.101" v="32" actId="1076"/>
        <pc:sldMkLst>
          <pc:docMk/>
          <pc:sldMk cId="4066030736" sldId="4467"/>
        </pc:sldMkLst>
        <pc:spChg chg="del">
          <ac:chgData name="Sébastien Chicou" userId="3ef8651f-4e66-4d46-a48f-890ccda45dc9" providerId="ADAL" clId="{084729A4-8FD0-40DE-9DC6-312B086CA8F2}" dt="2021-04-19T12:00:45.563" v="31" actId="478"/>
          <ac:spMkLst>
            <pc:docMk/>
            <pc:sldMk cId="4066030736" sldId="4467"/>
            <ac:spMk id="2" creationId="{2C5A0855-2457-47E9-8DAF-9FE4DFF3E1F2}"/>
          </ac:spMkLst>
        </pc:spChg>
        <pc:spChg chg="mod">
          <ac:chgData name="Sébastien Chicou" userId="3ef8651f-4e66-4d46-a48f-890ccda45dc9" providerId="ADAL" clId="{084729A4-8FD0-40DE-9DC6-312B086CA8F2}" dt="2021-04-19T12:00:30.400" v="27" actId="20577"/>
          <ac:spMkLst>
            <pc:docMk/>
            <pc:sldMk cId="4066030736" sldId="4467"/>
            <ac:spMk id="3" creationId="{14BCA715-9567-42D2-BCAB-1E5E9DA7B93F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5" creationId="{429B8352-FBE8-41D8-BBD4-DCD26B080A84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6" creationId="{4A145998-1C43-4ACC-A20A-66754A073FA4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8" creationId="{606BB2B0-96B7-4554-B9E4-2078AFD13E23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10" creationId="{442A2E6F-CA74-4D56-A76A-3439C73FF435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11" creationId="{4FCFDD0A-557C-4001-9246-3957737E9812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12" creationId="{ED67B00A-DE96-4DC6-8B8A-AB8BCFDE3F57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13" creationId="{BF344937-7C37-404C-81C8-D97759F91A62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14" creationId="{F58302E9-F0A7-4557-B594-9388C8245C42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15" creationId="{849DB3D5-B320-4C3B-9A39-B68588191471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16" creationId="{2AB3A1BF-8C69-4721-A3AE-8D380EE52D91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17" creationId="{FF913955-50E6-499B-AD55-875D36A87184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18" creationId="{3C7AE078-35F4-4270-B978-F740C32C855B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19" creationId="{F9CC449C-2147-40AC-9AD3-400AB00A7E26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20" creationId="{87187CDE-4FAF-4A5B-A453-B22C7660D2EB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21" creationId="{32D39338-E19B-475D-8247-33C9214B43D7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22" creationId="{ECA6E09E-7F19-4689-BDEC-7A23A0835978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23" creationId="{CB7672F1-2406-405D-BE7B-616C46B69AE1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24" creationId="{4B624612-E14A-4FEA-9B5C-0DF92BEBEC8B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25" creationId="{CDA48AB1-52EA-44EF-AEB8-FF3D0A193D1A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26" creationId="{9B44153A-0F49-418C-89D5-A1A4FC33747E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27" creationId="{734D619F-02EF-4808-8195-AF0E9C3A6054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28" creationId="{2D4EBAF3-23E9-4374-8F04-E99C2008EE84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29" creationId="{0993401D-3B3A-45EE-B3C5-9AEF91380D61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30" creationId="{F03E98F1-0096-4362-923B-930DB282505D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31" creationId="{EBDB93A4-9ABA-4D4D-B708-D6B59FB4FC6E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32" creationId="{505DFDCD-23CF-454E-B01F-95FB5C4CB39C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33" creationId="{6572E33C-61FC-4BFD-9E9A-9B8D80F7329A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34" creationId="{FD13B9C0-D604-4363-B688-6A7364256E02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35" creationId="{A33E20F5-4BFA-4562-88FB-150A18A4B087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36" creationId="{50D7997C-8A7A-415B-B154-C25E07CD5DD4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37" creationId="{387F0222-59F4-4981-82C4-2BBC90E155B0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38" creationId="{8D1ED83F-F382-4E7A-91AB-5EC65DDFC6FE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39" creationId="{C3F80E02-D280-448E-9754-1FB86F286015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40" creationId="{562CE9AE-6FAD-4453-82BC-823209DD0239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41" creationId="{5809D983-E21B-4857-8833-43E332A1C78D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42" creationId="{DA9DAE91-3DC7-496E-BF60-765824E5F000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43" creationId="{31201FD7-DECD-40B0-8C7C-744552C0B359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44" creationId="{759AB094-95D2-4C67-BD95-C6C06299FD2B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45" creationId="{F5DEBFFD-F581-413A-913B-DB1B0FF99098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46" creationId="{8BCB0363-8656-492F-997C-69D0F9F6B516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47" creationId="{893C4A6A-574C-4254-A0B9-F2699C013F4D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48" creationId="{D2147700-7F8C-4ED7-BD12-61ED2F4DBBBC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49" creationId="{6BE8A222-5060-43B2-A68F-11957B67167A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50" creationId="{FB342743-5D44-477E-91CD-90BCEB261D10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51" creationId="{9038EF22-736E-4746-AC16-F6BFD5E09942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52" creationId="{DDFB9A4A-1EF3-483D-A6FD-300BCC4D9CA9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53" creationId="{CE232005-09B1-4860-8E35-7FF968DACE8F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54" creationId="{5B5F506C-4736-4AAD-AAE0-236F6A993A88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55" creationId="{D0C4FB03-9F3E-4C20-8498-58924C11F646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56" creationId="{9BA61005-784B-4BAF-9D83-66FE18901E0A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57" creationId="{F331CA61-63CC-4FDD-A9D5-D649825DD10C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58" creationId="{32161205-AAD0-48C3-9DA0-031A8B6931D5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59" creationId="{63E72E3A-9E6E-4C4D-B271-2BA9E8728F85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60" creationId="{4E2C7AD8-C41D-4861-8A1D-CD17F40D8C98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61" creationId="{3504A5DD-B903-4CC9-B23A-CEA3087C7B8A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62" creationId="{437B63A1-4B63-43D7-9238-A16C9954339E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63" creationId="{64655BD7-8ED5-4C7D-831A-07C34162AD16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64" creationId="{5006E013-C16B-4B48-8586-370ACCEC4CD9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65" creationId="{5131874A-9F21-4D01-AEDB-6D4F0B2A3A4B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66" creationId="{A0CF88CE-1213-4094-8F30-D6B1A2673EA7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67" creationId="{5ECB225F-CDC7-4AD1-BC46-9C1CB18A29C8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68" creationId="{11B64793-549F-4914-B763-BFFE3303590A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69" creationId="{BD2C702F-C206-40F5-913C-4C7984FF7F19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70" creationId="{EE8AA100-50CA-4C9C-B309-2DC3633BEB06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71" creationId="{470C4B7C-406C-492D-9B47-B7D5F3CB46EC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72" creationId="{45F4E145-8E3E-4C28-BF58-8D4F52E1595A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73" creationId="{0254B10A-C681-4FBE-8AD8-5AB352DE5B7C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74" creationId="{305A41B6-3ED4-495F-9E04-D71289A09191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75" creationId="{36622FC9-2744-4082-91A2-C2BA7B7345D0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76" creationId="{D7BDE9E5-D201-4AE7-B4F0-6770AE215C2F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77" creationId="{3CBA9C08-2C73-4462-9798-10B1AEC314E6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78" creationId="{947CE8C2-069D-49D3-B0F6-6D68DD9A5D88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79" creationId="{CBBFEDCF-1C68-48C6-9810-D6FAA34295A7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80" creationId="{4D414C40-3B3A-4FDB-BD5F-53C87D1DC3B2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81" creationId="{177F8FD7-4D40-416F-8779-F526E71A347C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82" creationId="{79E88EEA-2614-49E2-AD72-5789B816678C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83" creationId="{E4CF790A-F8E1-44EB-957E-AC1DF740521F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84" creationId="{870A2E54-19CE-4C29-B130-C8A3427B14DC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85" creationId="{9316DA59-8CCF-4D73-A7E0-CD0B47D330B5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86" creationId="{DC2D3FD2-E1A9-42CE-9C06-09FC046B1702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87" creationId="{C4CC4464-19A8-4683-A57B-B7592DF34B03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88" creationId="{C3BE527A-ACC8-4EC1-8059-706D24004DCD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89" creationId="{537C2301-F136-487B-8780-31C07560AD5D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90" creationId="{300B3A33-3150-4D9C-B2CC-36757D0ADFFA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91" creationId="{CEA53BCB-0712-4F99-AB26-E596FAE00E15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92" creationId="{9F82C59C-F587-460D-80C4-358950146B16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93" creationId="{D1A7F150-E41A-4977-9A85-41F33D5722B3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94" creationId="{2A673837-170A-4C20-BA92-436D63BD6BCD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95" creationId="{4E16F30A-0CB7-40B6-959C-AF114136364B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96" creationId="{1DC4A516-60B2-4213-9CBC-A79097B229CC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97" creationId="{A5AFB1BA-9232-462B-983A-2E4903B33180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98" creationId="{85E8D594-3712-4BC3-9CD9-0C31E2050E33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99" creationId="{0E43ADB0-B8CB-4019-9D7B-F2C3D584D360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00" creationId="{6160FB0E-A3A8-4410-91C4-20622E58F36C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01" creationId="{9C67A163-9AB6-4010-AC0B-DA0E29F879DE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02" creationId="{B3CA4CDB-A715-40FB-9690-8DD6D1069AF2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08" creationId="{AA53B33F-6C1C-4A4B-A525-D192065712DE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09" creationId="{5847E7C2-B448-4EB9-9DF6-4CB3FC89FC88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10" creationId="{43ED746A-344D-4909-8D2B-6664884EB2E0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11" creationId="{3B218248-8BF3-46D6-BD47-530291DEFAD0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12" creationId="{6177C38E-0356-4427-8BFF-A2AF06B8131F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13" creationId="{C521D2F6-13D2-42F6-A116-A07E31B03F34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14" creationId="{C0D08FC9-7719-4253-9E8D-32249FF84E4F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15" creationId="{34CDB56B-EF59-4E45-A3BE-7278CB597DBB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16" creationId="{2DFBCB75-E03C-4CD6-AD59-12087B0CA55E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17" creationId="{CCF9A1FD-8726-40F3-8A93-7947C71C4806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18" creationId="{121A0170-F941-447E-83D6-0B04D46DE234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19" creationId="{AAFBBAA1-4408-4A28-A6D0-A2736FCFC21E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20" creationId="{3EA6A35E-8660-4689-A859-954A30BF2E70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21" creationId="{AE290A27-8107-484E-9CDE-114704E42FC0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22" creationId="{B14D4D8F-8E08-4CF9-8DFF-E5E66815D377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23" creationId="{66FD314A-9BBD-494E-83D9-06369BB39626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24" creationId="{B1449EA0-9105-4057-87C3-0974C9ACC447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25" creationId="{8A67BD41-F068-40E6-899C-276C644BF862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26" creationId="{D1FCDC34-3331-404E-987B-97F5BAC6D884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27" creationId="{FC739F3B-2FEF-4599-93E8-C26DDF047F07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28" creationId="{E1B71827-486D-4408-9523-FF90ACECD7F8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29" creationId="{89CA2929-F0A7-45F0-93F0-590D2B6B373A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30" creationId="{264C1B54-B64F-4412-B1DF-B9BDD2A8BCE4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31" creationId="{CF2FE444-62D0-46E4-9169-7A7F355C93A0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33" creationId="{7CADF2FE-C842-45AB-A05B-64652AB6EAB8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34" creationId="{E5CDA2EB-49CE-4BDC-B518-68F086108888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35" creationId="{BFB3F206-F981-4776-8EE7-F5B52A612AC5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36" creationId="{CAF5FCF0-7721-4A11-B49C-E4F015C4D0B5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37" creationId="{6031ED7F-F870-4DF6-86C9-304743FC83C7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38" creationId="{D6C8CCC3-9950-4F95-A9C9-A7A06BC9DAAE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140" creationId="{18C9183B-45B0-4857-B566-542A822D7F0F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141" creationId="{9A6D8A44-2873-4A4F-BAC8-01EF4F2BB468}"/>
          </ac:spMkLst>
        </pc:spChg>
        <pc:spChg chg="mod">
          <ac:chgData name="Sébastien Chicou" userId="3ef8651f-4e66-4d46-a48f-890ccda45dc9" providerId="ADAL" clId="{084729A4-8FD0-40DE-9DC6-312B086CA8F2}" dt="2021-04-19T12:00:37.222" v="28"/>
          <ac:spMkLst>
            <pc:docMk/>
            <pc:sldMk cId="4066030736" sldId="4467"/>
            <ac:spMk id="142" creationId="{047AAE39-9681-4942-8189-38660FDB1D27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43" creationId="{5A35A58F-3919-4ADC-8086-532A985D621B}"/>
          </ac:spMkLst>
        </pc:spChg>
        <pc:spChg chg="add del mod">
          <ac:chgData name="Sébastien Chicou" userId="3ef8651f-4e66-4d46-a48f-890ccda45dc9" providerId="ADAL" clId="{084729A4-8FD0-40DE-9DC6-312B086CA8F2}" dt="2021-04-19T12:00:39.187" v="29"/>
          <ac:spMkLst>
            <pc:docMk/>
            <pc:sldMk cId="4066030736" sldId="4467"/>
            <ac:spMk id="144" creationId="{49B68784-3F50-46B8-92CD-9079BF75DFF2}"/>
          </ac:spMkLst>
        </pc:spChg>
        <pc:grpChg chg="add del mod">
          <ac:chgData name="Sébastien Chicou" userId="3ef8651f-4e66-4d46-a48f-890ccda45dc9" providerId="ADAL" clId="{084729A4-8FD0-40DE-9DC6-312B086CA8F2}" dt="2021-04-19T12:00:39.187" v="29"/>
          <ac:grpSpMkLst>
            <pc:docMk/>
            <pc:sldMk cId="4066030736" sldId="4467"/>
            <ac:grpSpMk id="4" creationId="{8FF1F8F9-F265-4066-B0E6-0C9DB72A7BAC}"/>
          </ac:grpSpMkLst>
        </pc:grpChg>
        <pc:grpChg chg="mod">
          <ac:chgData name="Sébastien Chicou" userId="3ef8651f-4e66-4d46-a48f-890ccda45dc9" providerId="ADAL" clId="{084729A4-8FD0-40DE-9DC6-312B086CA8F2}" dt="2021-04-19T12:00:37.222" v="28"/>
          <ac:grpSpMkLst>
            <pc:docMk/>
            <pc:sldMk cId="4066030736" sldId="4467"/>
            <ac:grpSpMk id="7" creationId="{94F17B9E-89DF-445D-8A8B-34804CC280FC}"/>
          </ac:grpSpMkLst>
        </pc:grpChg>
        <pc:grpChg chg="mod">
          <ac:chgData name="Sébastien Chicou" userId="3ef8651f-4e66-4d46-a48f-890ccda45dc9" providerId="ADAL" clId="{084729A4-8FD0-40DE-9DC6-312B086CA8F2}" dt="2021-04-19T12:00:37.222" v="28"/>
          <ac:grpSpMkLst>
            <pc:docMk/>
            <pc:sldMk cId="4066030736" sldId="4467"/>
            <ac:grpSpMk id="9" creationId="{6A828678-DAF9-4E99-A414-B19DECEA5B04}"/>
          </ac:grpSpMkLst>
        </pc:grpChg>
        <pc:grpChg chg="add del mod">
          <ac:chgData name="Sébastien Chicou" userId="3ef8651f-4e66-4d46-a48f-890ccda45dc9" providerId="ADAL" clId="{084729A4-8FD0-40DE-9DC6-312B086CA8F2}" dt="2021-04-19T12:00:39.187" v="29"/>
          <ac:grpSpMkLst>
            <pc:docMk/>
            <pc:sldMk cId="4066030736" sldId="4467"/>
            <ac:grpSpMk id="139" creationId="{318C34EB-8EAE-4230-8C37-6BF7EDCE6956}"/>
          </ac:grpSpMkLst>
        </pc:grpChg>
        <pc:picChg chg="add mod">
          <ac:chgData name="Sébastien Chicou" userId="3ef8651f-4e66-4d46-a48f-890ccda45dc9" providerId="ADAL" clId="{084729A4-8FD0-40DE-9DC6-312B086CA8F2}" dt="2021-04-19T12:00:49.101" v="32" actId="1076"/>
          <ac:picMkLst>
            <pc:docMk/>
            <pc:sldMk cId="4066030736" sldId="4467"/>
            <ac:picMk id="145" creationId="{2CBDE6AE-4C12-4960-99E3-0337534C29CA}"/>
          </ac:picMkLst>
        </pc:picChg>
        <pc:cxnChg chg="add del mod">
          <ac:chgData name="Sébastien Chicou" userId="3ef8651f-4e66-4d46-a48f-890ccda45dc9" providerId="ADAL" clId="{084729A4-8FD0-40DE-9DC6-312B086CA8F2}" dt="2021-04-19T12:00:39.187" v="29"/>
          <ac:cxnSpMkLst>
            <pc:docMk/>
            <pc:sldMk cId="4066030736" sldId="4467"/>
            <ac:cxnSpMk id="103" creationId="{8B7BCF7D-9899-4303-B635-0D9D7C230CB3}"/>
          </ac:cxnSpMkLst>
        </pc:cxnChg>
        <pc:cxnChg chg="add del mod">
          <ac:chgData name="Sébastien Chicou" userId="3ef8651f-4e66-4d46-a48f-890ccda45dc9" providerId="ADAL" clId="{084729A4-8FD0-40DE-9DC6-312B086CA8F2}" dt="2021-04-19T12:00:39.187" v="29"/>
          <ac:cxnSpMkLst>
            <pc:docMk/>
            <pc:sldMk cId="4066030736" sldId="4467"/>
            <ac:cxnSpMk id="104" creationId="{296E2764-663B-4E7B-82F7-1FC7107E3D39}"/>
          </ac:cxnSpMkLst>
        </pc:cxnChg>
        <pc:cxnChg chg="add del mod">
          <ac:chgData name="Sébastien Chicou" userId="3ef8651f-4e66-4d46-a48f-890ccda45dc9" providerId="ADAL" clId="{084729A4-8FD0-40DE-9DC6-312B086CA8F2}" dt="2021-04-19T12:00:39.187" v="29"/>
          <ac:cxnSpMkLst>
            <pc:docMk/>
            <pc:sldMk cId="4066030736" sldId="4467"/>
            <ac:cxnSpMk id="105" creationId="{BDFB4189-5322-451D-AE29-BD5CD13016BF}"/>
          </ac:cxnSpMkLst>
        </pc:cxnChg>
        <pc:cxnChg chg="add del mod">
          <ac:chgData name="Sébastien Chicou" userId="3ef8651f-4e66-4d46-a48f-890ccda45dc9" providerId="ADAL" clId="{084729A4-8FD0-40DE-9DC6-312B086CA8F2}" dt="2021-04-19T12:00:39.187" v="29"/>
          <ac:cxnSpMkLst>
            <pc:docMk/>
            <pc:sldMk cId="4066030736" sldId="4467"/>
            <ac:cxnSpMk id="106" creationId="{F5D4ABCD-6A14-48D7-BED8-2FA1CC3673BE}"/>
          </ac:cxnSpMkLst>
        </pc:cxnChg>
        <pc:cxnChg chg="add del mod">
          <ac:chgData name="Sébastien Chicou" userId="3ef8651f-4e66-4d46-a48f-890ccda45dc9" providerId="ADAL" clId="{084729A4-8FD0-40DE-9DC6-312B086CA8F2}" dt="2021-04-19T12:00:39.187" v="29"/>
          <ac:cxnSpMkLst>
            <pc:docMk/>
            <pc:sldMk cId="4066030736" sldId="4467"/>
            <ac:cxnSpMk id="107" creationId="{B811AB31-F2A3-43FC-AFB3-B60E1F718795}"/>
          </ac:cxnSpMkLst>
        </pc:cxnChg>
        <pc:cxnChg chg="add del mod">
          <ac:chgData name="Sébastien Chicou" userId="3ef8651f-4e66-4d46-a48f-890ccda45dc9" providerId="ADAL" clId="{084729A4-8FD0-40DE-9DC6-312B086CA8F2}" dt="2021-04-19T12:00:39.187" v="29"/>
          <ac:cxnSpMkLst>
            <pc:docMk/>
            <pc:sldMk cId="4066030736" sldId="4467"/>
            <ac:cxnSpMk id="132" creationId="{A244197A-51EB-4498-93F7-8DC7EFF3C39C}"/>
          </ac:cxnSpMkLst>
        </pc:cxnChg>
      </pc:sldChg>
    </pc:docChg>
  </pc:docChgLst>
  <pc:docChgLst>
    <pc:chgData name="Sébastien Chicou" userId="3ef8651f-4e66-4d46-a48f-890ccda45dc9" providerId="ADAL" clId="{9D4DC904-E6E8-4D5E-B560-49C88A869493}"/>
    <pc:docChg chg="undo custSel addSld modSld modSection">
      <pc:chgData name="Sébastien Chicou" userId="3ef8651f-4e66-4d46-a48f-890ccda45dc9" providerId="ADAL" clId="{9D4DC904-E6E8-4D5E-B560-49C88A869493}" dt="2021-03-10T10:37:07.517" v="243" actId="20577"/>
      <pc:docMkLst>
        <pc:docMk/>
      </pc:docMkLst>
      <pc:sldChg chg="modSp">
        <pc:chgData name="Sébastien Chicou" userId="3ef8651f-4e66-4d46-a48f-890ccda45dc9" providerId="ADAL" clId="{9D4DC904-E6E8-4D5E-B560-49C88A869493}" dt="2021-03-10T10:37:07.517" v="243" actId="20577"/>
        <pc:sldMkLst>
          <pc:docMk/>
          <pc:sldMk cId="2296765234" sldId="305"/>
        </pc:sldMkLst>
        <pc:spChg chg="mod">
          <ac:chgData name="Sébastien Chicou" userId="3ef8651f-4e66-4d46-a48f-890ccda45dc9" providerId="ADAL" clId="{9D4DC904-E6E8-4D5E-B560-49C88A869493}" dt="2021-03-10T10:37:07.517" v="243" actId="20577"/>
          <ac:spMkLst>
            <pc:docMk/>
            <pc:sldMk cId="2296765234" sldId="305"/>
            <ac:spMk id="7" creationId="{00000000-0000-0000-0000-000000000000}"/>
          </ac:spMkLst>
        </pc:spChg>
      </pc:sldChg>
      <pc:sldChg chg="mod modShow">
        <pc:chgData name="Sébastien Chicou" userId="3ef8651f-4e66-4d46-a48f-890ccda45dc9" providerId="ADAL" clId="{9D4DC904-E6E8-4D5E-B560-49C88A869493}" dt="2021-03-10T10:11:36.661" v="61" actId="729"/>
        <pc:sldMkLst>
          <pc:docMk/>
          <pc:sldMk cId="1023100534" sldId="317"/>
        </pc:sldMkLst>
      </pc:sldChg>
      <pc:sldChg chg="modSp mod">
        <pc:chgData name="Sébastien Chicou" userId="3ef8651f-4e66-4d46-a48f-890ccda45dc9" providerId="ADAL" clId="{9D4DC904-E6E8-4D5E-B560-49C88A869493}" dt="2021-03-10T10:03:43.771" v="33" actId="20577"/>
        <pc:sldMkLst>
          <pc:docMk/>
          <pc:sldMk cId="3267682375" sldId="338"/>
        </pc:sldMkLst>
        <pc:spChg chg="mod">
          <ac:chgData name="Sébastien Chicou" userId="3ef8651f-4e66-4d46-a48f-890ccda45dc9" providerId="ADAL" clId="{9D4DC904-E6E8-4D5E-B560-49C88A869493}" dt="2021-03-10T10:03:41.839" v="31" actId="20577"/>
          <ac:spMkLst>
            <pc:docMk/>
            <pc:sldMk cId="3267682375" sldId="338"/>
            <ac:spMk id="3" creationId="{02ED1FAD-E1B8-49D7-AA6C-2F7160F3C9C1}"/>
          </ac:spMkLst>
        </pc:spChg>
        <pc:spChg chg="mod">
          <ac:chgData name="Sébastien Chicou" userId="3ef8651f-4e66-4d46-a48f-890ccda45dc9" providerId="ADAL" clId="{9D4DC904-E6E8-4D5E-B560-49C88A869493}" dt="2021-03-10T10:02:21.392" v="1" actId="20577"/>
          <ac:spMkLst>
            <pc:docMk/>
            <pc:sldMk cId="3267682375" sldId="338"/>
            <ac:spMk id="7" creationId="{4C0D8CA9-E086-47AB-9A04-2E281DA9AFA0}"/>
          </ac:spMkLst>
        </pc:spChg>
        <pc:spChg chg="mod">
          <ac:chgData name="Sébastien Chicou" userId="3ef8651f-4e66-4d46-a48f-890ccda45dc9" providerId="ADAL" clId="{9D4DC904-E6E8-4D5E-B560-49C88A869493}" dt="2021-03-10T10:03:29.382" v="27" actId="20577"/>
          <ac:spMkLst>
            <pc:docMk/>
            <pc:sldMk cId="3267682375" sldId="338"/>
            <ac:spMk id="9" creationId="{E1A16B1F-AF7E-4529-BB30-17B541975363}"/>
          </ac:spMkLst>
        </pc:spChg>
        <pc:spChg chg="mod">
          <ac:chgData name="Sébastien Chicou" userId="3ef8651f-4e66-4d46-a48f-890ccda45dc9" providerId="ADAL" clId="{9D4DC904-E6E8-4D5E-B560-49C88A869493}" dt="2021-03-10T10:03:10.718" v="17" actId="20577"/>
          <ac:spMkLst>
            <pc:docMk/>
            <pc:sldMk cId="3267682375" sldId="338"/>
            <ac:spMk id="17" creationId="{951178BE-2DEE-4DFA-B7E9-25D3F730284D}"/>
          </ac:spMkLst>
        </pc:spChg>
        <pc:spChg chg="mod">
          <ac:chgData name="Sébastien Chicou" userId="3ef8651f-4e66-4d46-a48f-890ccda45dc9" providerId="ADAL" clId="{9D4DC904-E6E8-4D5E-B560-49C88A869493}" dt="2021-03-10T10:02:47.754" v="13" actId="20577"/>
          <ac:spMkLst>
            <pc:docMk/>
            <pc:sldMk cId="3267682375" sldId="338"/>
            <ac:spMk id="19" creationId="{041B11D9-23E9-432B-8558-DC53108514C3}"/>
          </ac:spMkLst>
        </pc:spChg>
        <pc:spChg chg="mod">
          <ac:chgData name="Sébastien Chicou" userId="3ef8651f-4e66-4d46-a48f-890ccda45dc9" providerId="ADAL" clId="{9D4DC904-E6E8-4D5E-B560-49C88A869493}" dt="2021-03-10T10:02:30.420" v="5" actId="20577"/>
          <ac:spMkLst>
            <pc:docMk/>
            <pc:sldMk cId="3267682375" sldId="338"/>
            <ac:spMk id="21" creationId="{EB52F71A-B334-40DB-B041-E39913B1C874}"/>
          </ac:spMkLst>
        </pc:spChg>
        <pc:spChg chg="mod">
          <ac:chgData name="Sébastien Chicou" userId="3ef8651f-4e66-4d46-a48f-890ccda45dc9" providerId="ADAL" clId="{9D4DC904-E6E8-4D5E-B560-49C88A869493}" dt="2021-03-10T10:03:43.771" v="33" actId="20577"/>
          <ac:spMkLst>
            <pc:docMk/>
            <pc:sldMk cId="3267682375" sldId="338"/>
            <ac:spMk id="23" creationId="{3015D1F4-88A6-4216-8DC9-AA51D7641992}"/>
          </ac:spMkLst>
        </pc:spChg>
        <pc:spChg chg="mod">
          <ac:chgData name="Sébastien Chicou" userId="3ef8651f-4e66-4d46-a48f-890ccda45dc9" providerId="ADAL" clId="{9D4DC904-E6E8-4D5E-B560-49C88A869493}" dt="2021-03-10T10:02:24.523" v="4" actId="20577"/>
          <ac:spMkLst>
            <pc:docMk/>
            <pc:sldMk cId="3267682375" sldId="338"/>
            <ac:spMk id="24" creationId="{CFF3C5DD-A940-400B-9B85-6DF0C9B18D6F}"/>
          </ac:spMkLst>
        </pc:spChg>
        <pc:spChg chg="mod">
          <ac:chgData name="Sébastien Chicou" userId="3ef8651f-4e66-4d46-a48f-890ccda45dc9" providerId="ADAL" clId="{9D4DC904-E6E8-4D5E-B560-49C88A869493}" dt="2021-03-10T10:02:34.250" v="8" actId="20577"/>
          <ac:spMkLst>
            <pc:docMk/>
            <pc:sldMk cId="3267682375" sldId="338"/>
            <ac:spMk id="25" creationId="{CFB9A279-CDDD-422C-A396-2B911E2A247C}"/>
          </ac:spMkLst>
        </pc:spChg>
        <pc:spChg chg="mod">
          <ac:chgData name="Sébastien Chicou" userId="3ef8651f-4e66-4d46-a48f-890ccda45dc9" providerId="ADAL" clId="{9D4DC904-E6E8-4D5E-B560-49C88A869493}" dt="2021-03-10T10:03:18.698" v="23" actId="207"/>
          <ac:spMkLst>
            <pc:docMk/>
            <pc:sldMk cId="3267682375" sldId="338"/>
            <ac:spMk id="27" creationId="{D036A80A-057E-4286-B19C-F8C42E9A2068}"/>
          </ac:spMkLst>
        </pc:spChg>
        <pc:spChg chg="mod">
          <ac:chgData name="Sébastien Chicou" userId="3ef8651f-4e66-4d46-a48f-890ccda45dc9" providerId="ADAL" clId="{9D4DC904-E6E8-4D5E-B560-49C88A869493}" dt="2021-03-10T10:03:33.169" v="29" actId="20577"/>
          <ac:spMkLst>
            <pc:docMk/>
            <pc:sldMk cId="3267682375" sldId="338"/>
            <ac:spMk id="28" creationId="{F2B4BCC2-E39E-43D1-B8A7-A049E8DDE0B4}"/>
          </ac:spMkLst>
        </pc:spChg>
        <pc:spChg chg="mod">
          <ac:chgData name="Sébastien Chicou" userId="3ef8651f-4e66-4d46-a48f-890ccda45dc9" providerId="ADAL" clId="{9D4DC904-E6E8-4D5E-B560-49C88A869493}" dt="2021-03-10T10:02:51.227" v="15" actId="20577"/>
          <ac:spMkLst>
            <pc:docMk/>
            <pc:sldMk cId="3267682375" sldId="338"/>
            <ac:spMk id="29" creationId="{4415408E-4F79-4039-B558-9964E011124A}"/>
          </ac:spMkLst>
        </pc:spChg>
      </pc:sldChg>
      <pc:sldChg chg="addSp delSp modSp mod">
        <pc:chgData name="Sébastien Chicou" userId="3ef8651f-4e66-4d46-a48f-890ccda45dc9" providerId="ADAL" clId="{9D4DC904-E6E8-4D5E-B560-49C88A869493}" dt="2021-03-10T10:33:21.195" v="238" actId="1076"/>
        <pc:sldMkLst>
          <pc:docMk/>
          <pc:sldMk cId="1300871354" sldId="4398"/>
        </pc:sldMkLst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39" creationId="{8F2AEC06-B4D8-4C90-AD4B-0216B3FB037C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40" creationId="{AA365128-F423-4F69-84F9-C4E504BEAEF2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41" creationId="{DFDA367C-4B4B-4129-8376-8C2C66F7126C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42" creationId="{A8FEEB40-8A1A-436D-AC30-3A547C166751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43" creationId="{C3064DB6-EC74-4204-8210-65B07D33F685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45" creationId="{19A50C67-EEDD-4B66-A0F9-26FB5CD520B5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47" creationId="{96442430-7943-4F8D-B485-5A49377AFEDB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49" creationId="{AE9EEA83-5E51-4A1D-BA85-1BB5C84F3F4D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51" creationId="{38388FAD-A218-41C2-9EF1-236437C84E0B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53" creationId="{B9405B7A-73F6-4223-B6A4-C3DB46098F22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55" creationId="{FF838198-D536-433C-8065-0B740FABA91C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57" creationId="{875E3BDE-978E-45E9-BEB8-D040FD33C52C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58" creationId="{42AC8BF2-56D1-499A-9773-408D29159E0C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59" creationId="{A45E87D1-D535-4615-AB3E-CF55ECB02C9E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60" creationId="{2BAE5C3A-6132-41DE-BDB8-FF1F1503430D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61" creationId="{FB04FBB0-E3EC-4BE6-885A-CEB7D37250B8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62" creationId="{0F3AD40D-B732-4145-8E4A-EC82414CB872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63" creationId="{CD29F077-5D65-4868-8FAA-272218976228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64" creationId="{9FBC391A-2EA4-4AC7-B4B5-8DCB96B626CE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65" creationId="{35547361-C83C-4760-A3B8-53414648BD83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66" creationId="{E0B8A815-A781-41B7-890D-4FDE457041A1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67" creationId="{2029BD0A-CCF9-4B39-86F3-C4967917B317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68" creationId="{5B647FB7-694C-4F67-8531-3BFD46FDE59E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69" creationId="{21630E1E-E4EB-47E0-9525-D8FE565C90CD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70" creationId="{8E55A48A-3DB5-4F90-AD46-1FAB65D59417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71" creationId="{168D36C2-F4E5-4635-984D-DC7986773720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72" creationId="{FA8B2981-68A2-46C5-99A0-FA7FED326C71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73" creationId="{9F9BF38F-7F0B-4F10-9EBE-3BD42BD9063D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74" creationId="{4E3F0552-82C1-4FA2-AD9D-991C3E7FD803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75" creationId="{540DF371-26EA-4421-A898-B480647BE216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76" creationId="{62A74589-8010-46D8-8AFE-E40409D6E818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77" creationId="{F36A79EE-8A05-40FA-BDAE-191751616634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78" creationId="{811815ED-DCCE-4BF3-94C5-B289F27D0158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79" creationId="{CD14DF76-B9E7-4D7D-9565-06D95F285652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80" creationId="{968FCAD8-4512-4F41-A361-0749A1BFBA41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81" creationId="{6AA3B594-C612-495F-B804-AC98AE6603C8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82" creationId="{DBF75C31-7140-42D7-B40F-EE8B9158EFE6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83" creationId="{FFAF4A04-1F0F-4E7D-A387-B319B52BDE33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84" creationId="{552FF17C-05CD-4772-8C37-9350744AADA0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85" creationId="{0916EE03-C4C7-416A-9423-02AEB43DF0EF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86" creationId="{2A7BE2FD-F467-48E9-B025-49DE8F3EAEF8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87" creationId="{D67E80CD-6460-4C30-87B3-DC3089065D27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88" creationId="{2DEF5CCD-30ED-4413-85E9-F52E0F04E183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89" creationId="{A0080C77-D7B3-4E41-8D8A-C48F1D3321FE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90" creationId="{13F133A3-DB0E-4429-8F2D-210FAD105877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91" creationId="{4098AD28-0DFE-42A9-9047-7354AB0A0E1C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92" creationId="{8AC9A435-BEC9-490D-A7D1-68B5C7D757C7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93" creationId="{77C56C38-7608-4E11-96E6-24AEB5AFE29E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94" creationId="{3A40F76E-E4AE-462A-B6BF-E23861946083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95" creationId="{0F4CFF2D-F2E9-4B15-9849-FC974A431884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96" creationId="{B08476C3-6913-4335-B3F0-1BDBB1D08350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97" creationId="{1C340C07-537E-4C40-A3EA-DD36740DAA28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98" creationId="{111F3A72-6A8A-46DD-B0BC-0148B6FDA496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499" creationId="{6A2BDEFE-BD4A-4ACE-A3A0-4627D3CBDD89}"/>
          </ac:spMkLst>
        </pc:spChg>
        <pc:spChg chg="add mod">
          <ac:chgData name="Sébastien Chicou" userId="3ef8651f-4e66-4d46-a48f-890ccda45dc9" providerId="ADAL" clId="{9D4DC904-E6E8-4D5E-B560-49C88A869493}" dt="2021-03-10T10:33:10.460" v="235"/>
          <ac:spMkLst>
            <pc:docMk/>
            <pc:sldMk cId="1300871354" sldId="4398"/>
            <ac:spMk id="500" creationId="{92C079D0-4DE7-4D3A-91B5-23178CD29886}"/>
          </ac:spMkLst>
        </pc:spChg>
        <pc:grpChg chg="del">
          <ac:chgData name="Sébastien Chicou" userId="3ef8651f-4e66-4d46-a48f-890ccda45dc9" providerId="ADAL" clId="{9D4DC904-E6E8-4D5E-B560-49C88A869493}" dt="2021-03-10T10:32:52.443" v="230" actId="478"/>
          <ac:grpSpMkLst>
            <pc:docMk/>
            <pc:sldMk cId="1300871354" sldId="4398"/>
            <ac:grpSpMk id="438" creationId="{52686A9E-5776-4B45-9BBE-8C515E048E9B}"/>
          </ac:grpSpMkLst>
        </pc:grpChg>
        <pc:picChg chg="add mod">
          <ac:chgData name="Sébastien Chicou" userId="3ef8651f-4e66-4d46-a48f-890ccda45dc9" providerId="ADAL" clId="{9D4DC904-E6E8-4D5E-B560-49C88A869493}" dt="2021-03-10T10:33:21.195" v="238" actId="1076"/>
          <ac:picMkLst>
            <pc:docMk/>
            <pc:sldMk cId="1300871354" sldId="4398"/>
            <ac:picMk id="4" creationId="{7C1D7D9A-0EA2-4D5B-82AA-37C18CF4CC62}"/>
          </ac:picMkLst>
        </pc:picChg>
        <pc:cxnChg chg="add mod">
          <ac:chgData name="Sébastien Chicou" userId="3ef8651f-4e66-4d46-a48f-890ccda45dc9" providerId="ADAL" clId="{9D4DC904-E6E8-4D5E-B560-49C88A869493}" dt="2021-03-10T10:33:10.460" v="235"/>
          <ac:cxnSpMkLst>
            <pc:docMk/>
            <pc:sldMk cId="1300871354" sldId="4398"/>
            <ac:cxnSpMk id="444" creationId="{57786953-2043-4D89-BE13-100C41A48261}"/>
          </ac:cxnSpMkLst>
        </pc:cxnChg>
        <pc:cxnChg chg="add mod">
          <ac:chgData name="Sébastien Chicou" userId="3ef8651f-4e66-4d46-a48f-890ccda45dc9" providerId="ADAL" clId="{9D4DC904-E6E8-4D5E-B560-49C88A869493}" dt="2021-03-10T10:33:10.460" v="235"/>
          <ac:cxnSpMkLst>
            <pc:docMk/>
            <pc:sldMk cId="1300871354" sldId="4398"/>
            <ac:cxnSpMk id="446" creationId="{D5147D8D-2F26-452E-9823-DA8D9168D723}"/>
          </ac:cxnSpMkLst>
        </pc:cxnChg>
        <pc:cxnChg chg="add mod">
          <ac:chgData name="Sébastien Chicou" userId="3ef8651f-4e66-4d46-a48f-890ccda45dc9" providerId="ADAL" clId="{9D4DC904-E6E8-4D5E-B560-49C88A869493}" dt="2021-03-10T10:33:10.460" v="235"/>
          <ac:cxnSpMkLst>
            <pc:docMk/>
            <pc:sldMk cId="1300871354" sldId="4398"/>
            <ac:cxnSpMk id="448" creationId="{41CA9BB2-4790-4BEA-A98D-0616FC76BAB3}"/>
          </ac:cxnSpMkLst>
        </pc:cxnChg>
        <pc:cxnChg chg="add mod">
          <ac:chgData name="Sébastien Chicou" userId="3ef8651f-4e66-4d46-a48f-890ccda45dc9" providerId="ADAL" clId="{9D4DC904-E6E8-4D5E-B560-49C88A869493}" dt="2021-03-10T10:33:10.460" v="235"/>
          <ac:cxnSpMkLst>
            <pc:docMk/>
            <pc:sldMk cId="1300871354" sldId="4398"/>
            <ac:cxnSpMk id="450" creationId="{CEFD0249-339E-437B-9E65-44819A56833C}"/>
          </ac:cxnSpMkLst>
        </pc:cxnChg>
        <pc:cxnChg chg="add mod">
          <ac:chgData name="Sébastien Chicou" userId="3ef8651f-4e66-4d46-a48f-890ccda45dc9" providerId="ADAL" clId="{9D4DC904-E6E8-4D5E-B560-49C88A869493}" dt="2021-03-10T10:33:10.460" v="235"/>
          <ac:cxnSpMkLst>
            <pc:docMk/>
            <pc:sldMk cId="1300871354" sldId="4398"/>
            <ac:cxnSpMk id="452" creationId="{7A69FA1E-B293-4C7E-BC94-7DD7733A548F}"/>
          </ac:cxnSpMkLst>
        </pc:cxnChg>
        <pc:cxnChg chg="add mod">
          <ac:chgData name="Sébastien Chicou" userId="3ef8651f-4e66-4d46-a48f-890ccda45dc9" providerId="ADAL" clId="{9D4DC904-E6E8-4D5E-B560-49C88A869493}" dt="2021-03-10T10:33:10.460" v="235"/>
          <ac:cxnSpMkLst>
            <pc:docMk/>
            <pc:sldMk cId="1300871354" sldId="4398"/>
            <ac:cxnSpMk id="454" creationId="{0396E5D8-71E6-49C1-8876-E0E7B1A5A6D3}"/>
          </ac:cxnSpMkLst>
        </pc:cxnChg>
        <pc:cxnChg chg="add mod">
          <ac:chgData name="Sébastien Chicou" userId="3ef8651f-4e66-4d46-a48f-890ccda45dc9" providerId="ADAL" clId="{9D4DC904-E6E8-4D5E-B560-49C88A869493}" dt="2021-03-10T10:33:10.460" v="235"/>
          <ac:cxnSpMkLst>
            <pc:docMk/>
            <pc:sldMk cId="1300871354" sldId="4398"/>
            <ac:cxnSpMk id="456" creationId="{F3422C73-6248-4D05-8D7B-EFA9F183A027}"/>
          </ac:cxnSpMkLst>
        </pc:cxnChg>
        <pc:cxnChg chg="add mod">
          <ac:chgData name="Sébastien Chicou" userId="3ef8651f-4e66-4d46-a48f-890ccda45dc9" providerId="ADAL" clId="{9D4DC904-E6E8-4D5E-B560-49C88A869493}" dt="2021-03-10T10:33:10.460" v="235"/>
          <ac:cxnSpMkLst>
            <pc:docMk/>
            <pc:sldMk cId="1300871354" sldId="4398"/>
            <ac:cxnSpMk id="501" creationId="{92952074-3A34-4702-9A67-489E3F2C6445}"/>
          </ac:cxnSpMkLst>
        </pc:cxnChg>
      </pc:sldChg>
      <pc:sldChg chg="mod modShow">
        <pc:chgData name="Sébastien Chicou" userId="3ef8651f-4e66-4d46-a48f-890ccda45dc9" providerId="ADAL" clId="{9D4DC904-E6E8-4D5E-B560-49C88A869493}" dt="2021-03-10T10:11:29.547" v="60" actId="729"/>
        <pc:sldMkLst>
          <pc:docMk/>
          <pc:sldMk cId="2990816858" sldId="4399"/>
        </pc:sldMkLst>
      </pc:sldChg>
      <pc:sldChg chg="addSp delSp modSp mod">
        <pc:chgData name="Sébastien Chicou" userId="3ef8651f-4e66-4d46-a48f-890ccda45dc9" providerId="ADAL" clId="{9D4DC904-E6E8-4D5E-B560-49C88A869493}" dt="2021-03-10T10:33:38.396" v="239" actId="27918"/>
        <pc:sldMkLst>
          <pc:docMk/>
          <pc:sldMk cId="2066980241" sldId="4400"/>
        </pc:sldMkLst>
        <pc:graphicFrameChg chg="del">
          <ac:chgData name="Sébastien Chicou" userId="3ef8651f-4e66-4d46-a48f-890ccda45dc9" providerId="ADAL" clId="{9D4DC904-E6E8-4D5E-B560-49C88A869493}" dt="2021-03-10T10:06:32.556" v="34" actId="478"/>
          <ac:graphicFrameMkLst>
            <pc:docMk/>
            <pc:sldMk cId="2066980241" sldId="4400"/>
            <ac:graphicFrameMk id="4" creationId="{8304480A-417B-40F3-863D-9CD4BE423FFC}"/>
          </ac:graphicFrameMkLst>
        </pc:graphicFrameChg>
        <pc:graphicFrameChg chg="add mod">
          <ac:chgData name="Sébastien Chicou" userId="3ef8651f-4e66-4d46-a48f-890ccda45dc9" providerId="ADAL" clId="{9D4DC904-E6E8-4D5E-B560-49C88A869493}" dt="2021-03-10T10:06:51.066" v="40" actId="1076"/>
          <ac:graphicFrameMkLst>
            <pc:docMk/>
            <pc:sldMk cId="2066980241" sldId="4400"/>
            <ac:graphicFrameMk id="5" creationId="{F2469A1F-E382-4F9C-9A8E-025DBBA8BA95}"/>
          </ac:graphicFrameMkLst>
        </pc:graphicFrameChg>
      </pc:sldChg>
      <pc:sldChg chg="addSp delSp modSp mod">
        <pc:chgData name="Sébastien Chicou" userId="3ef8651f-4e66-4d46-a48f-890ccda45dc9" providerId="ADAL" clId="{9D4DC904-E6E8-4D5E-B560-49C88A869493}" dt="2021-03-10T10:10:58.374" v="54"/>
        <pc:sldMkLst>
          <pc:docMk/>
          <pc:sldMk cId="1220675735" sldId="4401"/>
        </pc:sldMkLst>
        <pc:graphicFrameChg chg="del">
          <ac:chgData name="Sébastien Chicou" userId="3ef8651f-4e66-4d46-a48f-890ccda45dc9" providerId="ADAL" clId="{9D4DC904-E6E8-4D5E-B560-49C88A869493}" dt="2021-03-10T10:06:57.205" v="41" actId="478"/>
          <ac:graphicFrameMkLst>
            <pc:docMk/>
            <pc:sldMk cId="1220675735" sldId="4401"/>
            <ac:graphicFrameMk id="5" creationId="{A84CFE07-2483-4696-AE8F-C4662F2912C9}"/>
          </ac:graphicFrameMkLst>
        </pc:graphicFrameChg>
        <pc:graphicFrameChg chg="add del mod">
          <ac:chgData name="Sébastien Chicou" userId="3ef8651f-4e66-4d46-a48f-890ccda45dc9" providerId="ADAL" clId="{9D4DC904-E6E8-4D5E-B560-49C88A869493}" dt="2021-03-10T10:10:05.171" v="47" actId="478"/>
          <ac:graphicFrameMkLst>
            <pc:docMk/>
            <pc:sldMk cId="1220675735" sldId="4401"/>
            <ac:graphicFrameMk id="6" creationId="{38EB5E0E-A74D-4150-9DCE-368486535076}"/>
          </ac:graphicFrameMkLst>
        </pc:graphicFrameChg>
        <pc:graphicFrameChg chg="add mod">
          <ac:chgData name="Sébastien Chicou" userId="3ef8651f-4e66-4d46-a48f-890ccda45dc9" providerId="ADAL" clId="{9D4DC904-E6E8-4D5E-B560-49C88A869493}" dt="2021-03-10T10:10:58.374" v="54"/>
          <ac:graphicFrameMkLst>
            <pc:docMk/>
            <pc:sldMk cId="1220675735" sldId="4401"/>
            <ac:graphicFrameMk id="7" creationId="{38EB5E0E-A74D-4150-9DCE-368486535076}"/>
          </ac:graphicFrameMkLst>
        </pc:graphicFrameChg>
      </pc:sldChg>
      <pc:sldChg chg="mod modShow">
        <pc:chgData name="Sébastien Chicou" userId="3ef8651f-4e66-4d46-a48f-890ccda45dc9" providerId="ADAL" clId="{9D4DC904-E6E8-4D5E-B560-49C88A869493}" dt="2021-03-10T10:11:36.661" v="61" actId="729"/>
        <pc:sldMkLst>
          <pc:docMk/>
          <pc:sldMk cId="4237056430" sldId="4402"/>
        </pc:sldMkLst>
      </pc:sldChg>
      <pc:sldChg chg="mod modShow">
        <pc:chgData name="Sébastien Chicou" userId="3ef8651f-4e66-4d46-a48f-890ccda45dc9" providerId="ADAL" clId="{9D4DC904-E6E8-4D5E-B560-49C88A869493}" dt="2021-03-10T10:11:36.661" v="61" actId="729"/>
        <pc:sldMkLst>
          <pc:docMk/>
          <pc:sldMk cId="3012817811" sldId="4403"/>
        </pc:sldMkLst>
      </pc:sldChg>
      <pc:sldChg chg="addSp delSp modSp mod">
        <pc:chgData name="Sébastien Chicou" userId="3ef8651f-4e66-4d46-a48f-890ccda45dc9" providerId="ADAL" clId="{9D4DC904-E6E8-4D5E-B560-49C88A869493}" dt="2021-03-10T10:11:20.347" v="59" actId="14100"/>
        <pc:sldMkLst>
          <pc:docMk/>
          <pc:sldMk cId="2097635570" sldId="4413"/>
        </pc:sldMkLst>
        <pc:graphicFrameChg chg="del">
          <ac:chgData name="Sébastien Chicou" userId="3ef8651f-4e66-4d46-a48f-890ccda45dc9" providerId="ADAL" clId="{9D4DC904-E6E8-4D5E-B560-49C88A869493}" dt="2021-03-10T10:11:15.075" v="55" actId="478"/>
          <ac:graphicFrameMkLst>
            <pc:docMk/>
            <pc:sldMk cId="2097635570" sldId="4413"/>
            <ac:graphicFrameMk id="4" creationId="{2C761106-5CA1-4D66-8486-70465C0563EE}"/>
          </ac:graphicFrameMkLst>
        </pc:graphicFrameChg>
        <pc:graphicFrameChg chg="add mod">
          <ac:chgData name="Sébastien Chicou" userId="3ef8651f-4e66-4d46-a48f-890ccda45dc9" providerId="ADAL" clId="{9D4DC904-E6E8-4D5E-B560-49C88A869493}" dt="2021-03-10T10:11:20.347" v="59" actId="14100"/>
          <ac:graphicFrameMkLst>
            <pc:docMk/>
            <pc:sldMk cId="2097635570" sldId="4413"/>
            <ac:graphicFrameMk id="7" creationId="{1DDBCE52-B5B1-4E74-98B6-48AAF1BD782A}"/>
          </ac:graphicFrameMkLst>
        </pc:graphicFrameChg>
      </pc:sldChg>
      <pc:sldChg chg="modSp mod">
        <pc:chgData name="Sébastien Chicou" userId="3ef8651f-4e66-4d46-a48f-890ccda45dc9" providerId="ADAL" clId="{9D4DC904-E6E8-4D5E-B560-49C88A869493}" dt="2021-03-10T10:14:53.717" v="126" actId="20577"/>
        <pc:sldMkLst>
          <pc:docMk/>
          <pc:sldMk cId="2883161670" sldId="4414"/>
        </pc:sldMkLst>
        <pc:spChg chg="mod">
          <ac:chgData name="Sébastien Chicou" userId="3ef8651f-4e66-4d46-a48f-890ccda45dc9" providerId="ADAL" clId="{9D4DC904-E6E8-4D5E-B560-49C88A869493}" dt="2021-03-10T10:14:53.717" v="126" actId="20577"/>
          <ac:spMkLst>
            <pc:docMk/>
            <pc:sldMk cId="2883161670" sldId="4414"/>
            <ac:spMk id="7" creationId="{2102C008-07FF-4934-9A8F-D9E7CB8D0246}"/>
          </ac:spMkLst>
        </pc:spChg>
      </pc:sldChg>
      <pc:sldChg chg="addSp delSp modSp new mod">
        <pc:chgData name="Sébastien Chicou" userId="3ef8651f-4e66-4d46-a48f-890ccda45dc9" providerId="ADAL" clId="{9D4DC904-E6E8-4D5E-B560-49C88A869493}" dt="2021-03-10T10:32:37.133" v="229" actId="20577"/>
        <pc:sldMkLst>
          <pc:docMk/>
          <pc:sldMk cId="1961172636" sldId="4466"/>
        </pc:sldMkLst>
        <pc:spChg chg="del">
          <ac:chgData name="Sébastien Chicou" userId="3ef8651f-4e66-4d46-a48f-890ccda45dc9" providerId="ADAL" clId="{9D4DC904-E6E8-4D5E-B560-49C88A869493}" dt="2021-03-10T10:19:57.414" v="190" actId="478"/>
          <ac:spMkLst>
            <pc:docMk/>
            <pc:sldMk cId="1961172636" sldId="4466"/>
            <ac:spMk id="2" creationId="{59D5689B-9F02-4F37-B57C-558214FF8C85}"/>
          </ac:spMkLst>
        </pc:spChg>
        <pc:spChg chg="mod">
          <ac:chgData name="Sébastien Chicou" userId="3ef8651f-4e66-4d46-a48f-890ccda45dc9" providerId="ADAL" clId="{9D4DC904-E6E8-4D5E-B560-49C88A869493}" dt="2021-03-10T10:19:16.496" v="174"/>
          <ac:spMkLst>
            <pc:docMk/>
            <pc:sldMk cId="1961172636" sldId="4466"/>
            <ac:spMk id="3" creationId="{7FB2161C-837D-4E3F-8394-3A72890E19FF}"/>
          </ac:spMkLst>
        </pc:spChg>
        <pc:spChg chg="add mod">
          <ac:chgData name="Sébastien Chicou" userId="3ef8651f-4e66-4d46-a48f-890ccda45dc9" providerId="ADAL" clId="{9D4DC904-E6E8-4D5E-B560-49C88A869493}" dt="2021-03-10T10:20:11.132" v="198" actId="122"/>
          <ac:spMkLst>
            <pc:docMk/>
            <pc:sldMk cId="1961172636" sldId="4466"/>
            <ac:spMk id="7" creationId="{18DC17DF-67C3-467B-B06C-FCFA067F2F9D}"/>
          </ac:spMkLst>
        </pc:spChg>
        <pc:spChg chg="add mod">
          <ac:chgData name="Sébastien Chicou" userId="3ef8651f-4e66-4d46-a48f-890ccda45dc9" providerId="ADAL" clId="{9D4DC904-E6E8-4D5E-B560-49C88A869493}" dt="2021-03-10T10:20:21.708" v="202" actId="20577"/>
          <ac:spMkLst>
            <pc:docMk/>
            <pc:sldMk cId="1961172636" sldId="4466"/>
            <ac:spMk id="9" creationId="{0D05A5D5-4B88-45A9-86A6-F5937260EAF7}"/>
          </ac:spMkLst>
        </pc:spChg>
        <pc:spChg chg="add mod">
          <ac:chgData name="Sébastien Chicou" userId="3ef8651f-4e66-4d46-a48f-890ccda45dc9" providerId="ADAL" clId="{9D4DC904-E6E8-4D5E-B560-49C88A869493}" dt="2021-03-10T10:32:28.189" v="224" actId="403"/>
          <ac:spMkLst>
            <pc:docMk/>
            <pc:sldMk cId="1961172636" sldId="4466"/>
            <ac:spMk id="11" creationId="{081636E8-AF15-408C-B628-EAF987EEC3CF}"/>
          </ac:spMkLst>
        </pc:spChg>
        <pc:spChg chg="add mod">
          <ac:chgData name="Sébastien Chicou" userId="3ef8651f-4e66-4d46-a48f-890ccda45dc9" providerId="ADAL" clId="{9D4DC904-E6E8-4D5E-B560-49C88A869493}" dt="2021-03-10T10:32:37.133" v="229" actId="20577"/>
          <ac:spMkLst>
            <pc:docMk/>
            <pc:sldMk cId="1961172636" sldId="4466"/>
            <ac:spMk id="14" creationId="{B2016000-52E1-41DB-AFF6-8088A65CA95B}"/>
          </ac:spMkLst>
        </pc:spChg>
        <pc:graphicFrameChg chg="add del mod">
          <ac:chgData name="Sébastien Chicou" userId="3ef8651f-4e66-4d46-a48f-890ccda45dc9" providerId="ADAL" clId="{9D4DC904-E6E8-4D5E-B560-49C88A869493}" dt="2021-03-10T10:19:14.931" v="171"/>
          <ac:graphicFrameMkLst>
            <pc:docMk/>
            <pc:sldMk cId="1961172636" sldId="4466"/>
            <ac:graphicFrameMk id="4" creationId="{74790424-BA53-4843-AD90-CDB1A5551D2F}"/>
          </ac:graphicFrameMkLst>
        </pc:graphicFrameChg>
        <pc:graphicFrameChg chg="add del mod">
          <ac:chgData name="Sébastien Chicou" userId="3ef8651f-4e66-4d46-a48f-890ccda45dc9" providerId="ADAL" clId="{9D4DC904-E6E8-4D5E-B560-49C88A869493}" dt="2021-03-10T10:19:25.542" v="178"/>
          <ac:graphicFrameMkLst>
            <pc:docMk/>
            <pc:sldMk cId="1961172636" sldId="4466"/>
            <ac:graphicFrameMk id="5" creationId="{B5A1CA39-3A6C-4DB8-8E45-B18AD5E28760}"/>
          </ac:graphicFrameMkLst>
        </pc:graphicFrameChg>
        <pc:graphicFrameChg chg="add del mod">
          <ac:chgData name="Sébastien Chicou" userId="3ef8651f-4e66-4d46-a48f-890ccda45dc9" providerId="ADAL" clId="{9D4DC904-E6E8-4D5E-B560-49C88A869493}" dt="2021-03-10T10:21:11.448" v="204" actId="478"/>
          <ac:graphicFrameMkLst>
            <pc:docMk/>
            <pc:sldMk cId="1961172636" sldId="4466"/>
            <ac:graphicFrameMk id="6" creationId="{F1FC84A2-0E77-498F-9500-F132BBF5FAF7}"/>
          </ac:graphicFrameMkLst>
        </pc:graphicFrameChg>
        <pc:graphicFrameChg chg="add del mod">
          <ac:chgData name="Sébastien Chicou" userId="3ef8651f-4e66-4d46-a48f-890ccda45dc9" providerId="ADAL" clId="{9D4DC904-E6E8-4D5E-B560-49C88A869493}" dt="2021-03-10T10:20:26.229" v="203" actId="478"/>
          <ac:graphicFrameMkLst>
            <pc:docMk/>
            <pc:sldMk cId="1961172636" sldId="4466"/>
            <ac:graphicFrameMk id="8" creationId="{FBCDE19F-83BE-4F71-8C3A-2849DD27FE4F}"/>
          </ac:graphicFrameMkLst>
        </pc:graphicFrameChg>
        <pc:graphicFrameChg chg="add del mod modGraphic">
          <ac:chgData name="Sébastien Chicou" userId="3ef8651f-4e66-4d46-a48f-890ccda45dc9" providerId="ADAL" clId="{9D4DC904-E6E8-4D5E-B560-49C88A869493}" dt="2021-03-10T10:29:28.631" v="214" actId="2166"/>
          <ac:graphicFrameMkLst>
            <pc:docMk/>
            <pc:sldMk cId="1961172636" sldId="4466"/>
            <ac:graphicFrameMk id="10" creationId="{41810CD9-9DFD-4AF8-ABC5-09329F28C958}"/>
          </ac:graphicFrameMkLst>
        </pc:graphicFrameChg>
        <pc:graphicFrameChg chg="add del mod">
          <ac:chgData name="Sébastien Chicou" userId="3ef8651f-4e66-4d46-a48f-890ccda45dc9" providerId="ADAL" clId="{9D4DC904-E6E8-4D5E-B560-49C88A869493}" dt="2021-03-10T10:32:17.482" v="218"/>
          <ac:graphicFrameMkLst>
            <pc:docMk/>
            <pc:sldMk cId="1961172636" sldId="4466"/>
            <ac:graphicFrameMk id="12" creationId="{4945C7A0-8289-4BA9-AA2C-4DD59285717E}"/>
          </ac:graphicFrameMkLst>
        </pc:graphicFrameChg>
        <pc:graphicFrameChg chg="add mod">
          <ac:chgData name="Sébastien Chicou" userId="3ef8651f-4e66-4d46-a48f-890ccda45dc9" providerId="ADAL" clId="{9D4DC904-E6E8-4D5E-B560-49C88A869493}" dt="2021-03-10T10:32:23.666" v="220" actId="1076"/>
          <ac:graphicFrameMkLst>
            <pc:docMk/>
            <pc:sldMk cId="1961172636" sldId="4466"/>
            <ac:graphicFrameMk id="13" creationId="{BF27DA14-A1C7-44CD-A840-BAB4BF7DE54D}"/>
          </ac:graphicFrameMkLst>
        </pc:graphicFrameChg>
      </pc:sldChg>
    </pc:docChg>
  </pc:docChgLst>
  <pc:docChgLst>
    <pc:chgData name="Stéphane Artonne" userId="1c0dc9bc-9610-42e7-ac78-42ea2ef7e048" providerId="ADAL" clId="{0C375E03-FD4F-4788-B259-C7232615EEFD}"/>
    <pc:docChg chg="custSel modSld">
      <pc:chgData name="Stéphane Artonne" userId="1c0dc9bc-9610-42e7-ac78-42ea2ef7e048" providerId="ADAL" clId="{0C375E03-FD4F-4788-B259-C7232615EEFD}" dt="2021-02-05T15:55:21.876" v="504" actId="1076"/>
      <pc:docMkLst>
        <pc:docMk/>
      </pc:docMkLst>
      <pc:sldChg chg="modSp mod">
        <pc:chgData name="Stéphane Artonne" userId="1c0dc9bc-9610-42e7-ac78-42ea2ef7e048" providerId="ADAL" clId="{0C375E03-FD4F-4788-B259-C7232615EEFD}" dt="2021-02-05T15:50:57.330" v="301" actId="313"/>
        <pc:sldMkLst>
          <pc:docMk/>
          <pc:sldMk cId="2556949898" sldId="347"/>
        </pc:sldMkLst>
        <pc:spChg chg="mod">
          <ac:chgData name="Stéphane Artonne" userId="1c0dc9bc-9610-42e7-ac78-42ea2ef7e048" providerId="ADAL" clId="{0C375E03-FD4F-4788-B259-C7232615EEFD}" dt="2021-02-05T15:50:22.917" v="272" actId="6549"/>
          <ac:spMkLst>
            <pc:docMk/>
            <pc:sldMk cId="2556949898" sldId="347"/>
            <ac:spMk id="5" creationId="{7A8C7DE0-5D6D-4B99-96E1-6B3806FF3248}"/>
          </ac:spMkLst>
        </pc:spChg>
        <pc:spChg chg="mod">
          <ac:chgData name="Stéphane Artonne" userId="1c0dc9bc-9610-42e7-ac78-42ea2ef7e048" providerId="ADAL" clId="{0C375E03-FD4F-4788-B259-C7232615EEFD}" dt="2021-02-05T15:50:57.330" v="301" actId="313"/>
          <ac:spMkLst>
            <pc:docMk/>
            <pc:sldMk cId="2556949898" sldId="347"/>
            <ac:spMk id="7" creationId="{8FAE8EFB-C62C-4C96-BFC4-D8561D021A16}"/>
          </ac:spMkLst>
        </pc:spChg>
      </pc:sldChg>
      <pc:sldChg chg="modSp mod">
        <pc:chgData name="Stéphane Artonne" userId="1c0dc9bc-9610-42e7-ac78-42ea2ef7e048" providerId="ADAL" clId="{0C375E03-FD4F-4788-B259-C7232615EEFD}" dt="2021-02-05T15:50:45.254" v="300" actId="6549"/>
        <pc:sldMkLst>
          <pc:docMk/>
          <pc:sldMk cId="2441365678" sldId="348"/>
        </pc:sldMkLst>
        <pc:spChg chg="mod">
          <ac:chgData name="Stéphane Artonne" userId="1c0dc9bc-9610-42e7-ac78-42ea2ef7e048" providerId="ADAL" clId="{0C375E03-FD4F-4788-B259-C7232615EEFD}" dt="2021-02-05T15:50:45.254" v="300" actId="6549"/>
          <ac:spMkLst>
            <pc:docMk/>
            <pc:sldMk cId="2441365678" sldId="348"/>
            <ac:spMk id="7" creationId="{8FAE8EFB-C62C-4C96-BFC4-D8561D021A16}"/>
          </ac:spMkLst>
        </pc:spChg>
      </pc:sldChg>
      <pc:sldChg chg="modSp mod">
        <pc:chgData name="Stéphane Artonne" userId="1c0dc9bc-9610-42e7-ac78-42ea2ef7e048" providerId="ADAL" clId="{0C375E03-FD4F-4788-B259-C7232615EEFD}" dt="2021-02-05T15:51:37.711" v="304" actId="1076"/>
        <pc:sldMkLst>
          <pc:docMk/>
          <pc:sldMk cId="1690867891" sldId="349"/>
        </pc:sldMkLst>
        <pc:spChg chg="mod">
          <ac:chgData name="Stéphane Artonne" userId="1c0dc9bc-9610-42e7-ac78-42ea2ef7e048" providerId="ADAL" clId="{0C375E03-FD4F-4788-B259-C7232615EEFD}" dt="2021-02-05T15:51:16.891" v="302" actId="1076"/>
          <ac:spMkLst>
            <pc:docMk/>
            <pc:sldMk cId="1690867891" sldId="349"/>
            <ac:spMk id="5" creationId="{20EC70C8-4002-4370-B613-3C7C4F870F1E}"/>
          </ac:spMkLst>
        </pc:spChg>
        <pc:spChg chg="mod">
          <ac:chgData name="Stéphane Artonne" userId="1c0dc9bc-9610-42e7-ac78-42ea2ef7e048" providerId="ADAL" clId="{0C375E03-FD4F-4788-B259-C7232615EEFD}" dt="2021-02-05T15:51:23.793" v="303" actId="1076"/>
          <ac:spMkLst>
            <pc:docMk/>
            <pc:sldMk cId="1690867891" sldId="349"/>
            <ac:spMk id="9" creationId="{B72980AE-1EED-4A74-913E-22C67A7A22D5}"/>
          </ac:spMkLst>
        </pc:spChg>
        <pc:spChg chg="mod">
          <ac:chgData name="Stéphane Artonne" userId="1c0dc9bc-9610-42e7-ac78-42ea2ef7e048" providerId="ADAL" clId="{0C375E03-FD4F-4788-B259-C7232615EEFD}" dt="2021-02-05T15:51:16.891" v="302" actId="1076"/>
          <ac:spMkLst>
            <pc:docMk/>
            <pc:sldMk cId="1690867891" sldId="349"/>
            <ac:spMk id="10" creationId="{D8656E93-3105-4814-9E92-F6E3645F2276}"/>
          </ac:spMkLst>
        </pc:spChg>
        <pc:spChg chg="mod">
          <ac:chgData name="Stéphane Artonne" userId="1c0dc9bc-9610-42e7-ac78-42ea2ef7e048" providerId="ADAL" clId="{0C375E03-FD4F-4788-B259-C7232615EEFD}" dt="2021-02-05T15:51:37.711" v="304" actId="1076"/>
          <ac:spMkLst>
            <pc:docMk/>
            <pc:sldMk cId="1690867891" sldId="349"/>
            <ac:spMk id="11" creationId="{8B3C53DA-3FC5-4991-A9D9-7364F65B1EF7}"/>
          </ac:spMkLst>
        </pc:spChg>
        <pc:spChg chg="mod">
          <ac:chgData name="Stéphane Artonne" userId="1c0dc9bc-9610-42e7-ac78-42ea2ef7e048" providerId="ADAL" clId="{0C375E03-FD4F-4788-B259-C7232615EEFD}" dt="2021-02-05T15:51:23.793" v="303" actId="1076"/>
          <ac:spMkLst>
            <pc:docMk/>
            <pc:sldMk cId="1690867891" sldId="349"/>
            <ac:spMk id="12" creationId="{8D245A59-4662-4CAC-809F-49F56ED820AA}"/>
          </ac:spMkLst>
        </pc:spChg>
        <pc:spChg chg="mod">
          <ac:chgData name="Stéphane Artonne" userId="1c0dc9bc-9610-42e7-ac78-42ea2ef7e048" providerId="ADAL" clId="{0C375E03-FD4F-4788-B259-C7232615EEFD}" dt="2021-02-05T15:51:37.711" v="304" actId="1076"/>
          <ac:spMkLst>
            <pc:docMk/>
            <pc:sldMk cId="1690867891" sldId="349"/>
            <ac:spMk id="15" creationId="{8E73C005-71DE-45AD-9488-FC297A25F2C5}"/>
          </ac:spMkLst>
        </pc:spChg>
      </pc:sldChg>
      <pc:sldChg chg="addSp delSp modSp mod">
        <pc:chgData name="Stéphane Artonne" userId="1c0dc9bc-9610-42e7-ac78-42ea2ef7e048" providerId="ADAL" clId="{0C375E03-FD4F-4788-B259-C7232615EEFD}" dt="2021-02-05T15:55:21.876" v="504" actId="1076"/>
        <pc:sldMkLst>
          <pc:docMk/>
          <pc:sldMk cId="613768817" sldId="352"/>
        </pc:sldMkLst>
        <pc:spChg chg="del">
          <ac:chgData name="Stéphane Artonne" userId="1c0dc9bc-9610-42e7-ac78-42ea2ef7e048" providerId="ADAL" clId="{0C375E03-FD4F-4788-B259-C7232615EEFD}" dt="2021-02-05T15:54:28.676" v="501" actId="478"/>
          <ac:spMkLst>
            <pc:docMk/>
            <pc:sldMk cId="613768817" sldId="352"/>
            <ac:spMk id="28" creationId="{37DFDDDB-129B-433A-8132-9F52AB51B61F}"/>
          </ac:spMkLst>
        </pc:spChg>
        <pc:picChg chg="add mod">
          <ac:chgData name="Stéphane Artonne" userId="1c0dc9bc-9610-42e7-ac78-42ea2ef7e048" providerId="ADAL" clId="{0C375E03-FD4F-4788-B259-C7232615EEFD}" dt="2021-02-05T15:55:21.876" v="504" actId="1076"/>
          <ac:picMkLst>
            <pc:docMk/>
            <pc:sldMk cId="613768817" sldId="352"/>
            <ac:picMk id="1026" creationId="{33F961A1-AB3F-40F9-82C3-1624689101EB}"/>
          </ac:picMkLst>
        </pc:picChg>
      </pc:sldChg>
      <pc:sldChg chg="modSp mod">
        <pc:chgData name="Stéphane Artonne" userId="1c0dc9bc-9610-42e7-ac78-42ea2ef7e048" providerId="ADAL" clId="{0C375E03-FD4F-4788-B259-C7232615EEFD}" dt="2021-02-05T15:53:26.550" v="440" actId="20577"/>
        <pc:sldMkLst>
          <pc:docMk/>
          <pc:sldMk cId="638808412" sldId="4388"/>
        </pc:sldMkLst>
        <pc:spChg chg="mod">
          <ac:chgData name="Stéphane Artonne" userId="1c0dc9bc-9610-42e7-ac78-42ea2ef7e048" providerId="ADAL" clId="{0C375E03-FD4F-4788-B259-C7232615EEFD}" dt="2021-02-05T15:53:26.550" v="440" actId="20577"/>
          <ac:spMkLst>
            <pc:docMk/>
            <pc:sldMk cId="638808412" sldId="4388"/>
            <ac:spMk id="5" creationId="{7A8C7DE0-5D6D-4B99-96E1-6B3806FF3248}"/>
          </ac:spMkLst>
        </pc:spChg>
        <pc:spChg chg="mod">
          <ac:chgData name="Stéphane Artonne" userId="1c0dc9bc-9610-42e7-ac78-42ea2ef7e048" providerId="ADAL" clId="{0C375E03-FD4F-4788-B259-C7232615EEFD}" dt="2021-02-05T15:52:26.863" v="351" actId="6549"/>
          <ac:spMkLst>
            <pc:docMk/>
            <pc:sldMk cId="638808412" sldId="4388"/>
            <ac:spMk id="7" creationId="{8FAE8EFB-C62C-4C96-BFC4-D8561D021A16}"/>
          </ac:spMkLst>
        </pc:spChg>
      </pc:sldChg>
      <pc:sldChg chg="modSp mod">
        <pc:chgData name="Stéphane Artonne" userId="1c0dc9bc-9610-42e7-ac78-42ea2ef7e048" providerId="ADAL" clId="{0C375E03-FD4F-4788-B259-C7232615EEFD}" dt="2021-02-05T15:54:00.125" v="500" actId="20577"/>
        <pc:sldMkLst>
          <pc:docMk/>
          <pc:sldMk cId="1455023274" sldId="4389"/>
        </pc:sldMkLst>
        <pc:spChg chg="mod">
          <ac:chgData name="Stéphane Artonne" userId="1c0dc9bc-9610-42e7-ac78-42ea2ef7e048" providerId="ADAL" clId="{0C375E03-FD4F-4788-B259-C7232615EEFD}" dt="2021-02-05T15:54:00.125" v="500" actId="20577"/>
          <ac:spMkLst>
            <pc:docMk/>
            <pc:sldMk cId="1455023274" sldId="4389"/>
            <ac:spMk id="7" creationId="{8FAE8EFB-C62C-4C96-BFC4-D8561D021A16}"/>
          </ac:spMkLst>
        </pc:spChg>
      </pc:sldChg>
    </pc:docChg>
  </pc:docChgLst>
  <pc:docChgLst>
    <pc:chgData name="Stéphane Artonne" userId="1c0dc9bc-9610-42e7-ac78-42ea2ef7e048" providerId="ADAL" clId="{A7163655-D45F-472D-997F-08DEF3A59A2C}"/>
    <pc:docChg chg="undo custSel addSld modSld">
      <pc:chgData name="Stéphane Artonne" userId="1c0dc9bc-9610-42e7-ac78-42ea2ef7e048" providerId="ADAL" clId="{A7163655-D45F-472D-997F-08DEF3A59A2C}" dt="2021-03-10T06:01:54.641" v="711"/>
      <pc:docMkLst>
        <pc:docMk/>
      </pc:docMkLst>
      <pc:sldChg chg="modSp mod">
        <pc:chgData name="Stéphane Artonne" userId="1c0dc9bc-9610-42e7-ac78-42ea2ef7e048" providerId="ADAL" clId="{A7163655-D45F-472D-997F-08DEF3A59A2C}" dt="2021-03-10T05:54:43.801" v="419" actId="20577"/>
        <pc:sldMkLst>
          <pc:docMk/>
          <pc:sldMk cId="2556949898" sldId="347"/>
        </pc:sldMkLst>
        <pc:spChg chg="mod">
          <ac:chgData name="Stéphane Artonne" userId="1c0dc9bc-9610-42e7-ac78-42ea2ef7e048" providerId="ADAL" clId="{A7163655-D45F-472D-997F-08DEF3A59A2C}" dt="2021-03-10T05:54:43.801" v="419" actId="20577"/>
          <ac:spMkLst>
            <pc:docMk/>
            <pc:sldMk cId="2556949898" sldId="347"/>
            <ac:spMk id="5" creationId="{7A8C7DE0-5D6D-4B99-96E1-6B3806FF3248}"/>
          </ac:spMkLst>
        </pc:spChg>
        <pc:spChg chg="mod">
          <ac:chgData name="Stéphane Artonne" userId="1c0dc9bc-9610-42e7-ac78-42ea2ef7e048" providerId="ADAL" clId="{A7163655-D45F-472D-997F-08DEF3A59A2C}" dt="2021-03-10T05:52:16.206" v="228" actId="20577"/>
          <ac:spMkLst>
            <pc:docMk/>
            <pc:sldMk cId="2556949898" sldId="347"/>
            <ac:spMk id="7" creationId="{8FAE8EFB-C62C-4C96-BFC4-D8561D021A16}"/>
          </ac:spMkLst>
        </pc:spChg>
      </pc:sldChg>
      <pc:sldChg chg="modSp mod">
        <pc:chgData name="Stéphane Artonne" userId="1c0dc9bc-9610-42e7-ac78-42ea2ef7e048" providerId="ADAL" clId="{A7163655-D45F-472D-997F-08DEF3A59A2C}" dt="2021-03-10T05:57:23.258" v="573" actId="108"/>
        <pc:sldMkLst>
          <pc:docMk/>
          <pc:sldMk cId="2441365678" sldId="348"/>
        </pc:sldMkLst>
        <pc:spChg chg="mod">
          <ac:chgData name="Stéphane Artonne" userId="1c0dc9bc-9610-42e7-ac78-42ea2ef7e048" providerId="ADAL" clId="{A7163655-D45F-472D-997F-08DEF3A59A2C}" dt="2021-03-10T05:55:16.200" v="450" actId="5793"/>
          <ac:spMkLst>
            <pc:docMk/>
            <pc:sldMk cId="2441365678" sldId="348"/>
            <ac:spMk id="5" creationId="{7A8C7DE0-5D6D-4B99-96E1-6B3806FF3248}"/>
          </ac:spMkLst>
        </pc:spChg>
        <pc:spChg chg="mod">
          <ac:chgData name="Stéphane Artonne" userId="1c0dc9bc-9610-42e7-ac78-42ea2ef7e048" providerId="ADAL" clId="{A7163655-D45F-472D-997F-08DEF3A59A2C}" dt="2021-03-10T05:57:23.258" v="573" actId="108"/>
          <ac:spMkLst>
            <pc:docMk/>
            <pc:sldMk cId="2441365678" sldId="348"/>
            <ac:spMk id="7" creationId="{8FAE8EFB-C62C-4C96-BFC4-D8561D021A16}"/>
          </ac:spMkLst>
        </pc:spChg>
      </pc:sldChg>
      <pc:sldChg chg="modSp mod">
        <pc:chgData name="Stéphane Artonne" userId="1c0dc9bc-9610-42e7-ac78-42ea2ef7e048" providerId="ADAL" clId="{A7163655-D45F-472D-997F-08DEF3A59A2C}" dt="2021-03-10T05:56:45.926" v="503" actId="1076"/>
        <pc:sldMkLst>
          <pc:docMk/>
          <pc:sldMk cId="1690867891" sldId="349"/>
        </pc:sldMkLst>
        <pc:spChg chg="mod">
          <ac:chgData name="Stéphane Artonne" userId="1c0dc9bc-9610-42e7-ac78-42ea2ef7e048" providerId="ADAL" clId="{A7163655-D45F-472D-997F-08DEF3A59A2C}" dt="2021-03-10T05:56:42.068" v="502" actId="14100"/>
          <ac:spMkLst>
            <pc:docMk/>
            <pc:sldMk cId="1690867891" sldId="349"/>
            <ac:spMk id="4" creationId="{F3FCA756-AB85-4949-A52E-0CB33503E351}"/>
          </ac:spMkLst>
        </pc:spChg>
        <pc:spChg chg="mod">
          <ac:chgData name="Stéphane Artonne" userId="1c0dc9bc-9610-42e7-ac78-42ea2ef7e048" providerId="ADAL" clId="{A7163655-D45F-472D-997F-08DEF3A59A2C}" dt="2021-03-10T05:56:10.830" v="497" actId="1038"/>
          <ac:spMkLst>
            <pc:docMk/>
            <pc:sldMk cId="1690867891" sldId="349"/>
            <ac:spMk id="5" creationId="{20EC70C8-4002-4370-B613-3C7C4F870F1E}"/>
          </ac:spMkLst>
        </pc:spChg>
        <pc:spChg chg="mod">
          <ac:chgData name="Stéphane Artonne" userId="1c0dc9bc-9610-42e7-ac78-42ea2ef7e048" providerId="ADAL" clId="{A7163655-D45F-472D-997F-08DEF3A59A2C}" dt="2021-03-10T05:56:45.926" v="503" actId="1076"/>
          <ac:spMkLst>
            <pc:docMk/>
            <pc:sldMk cId="1690867891" sldId="349"/>
            <ac:spMk id="8" creationId="{BA91AE90-965F-42C4-A876-6A265CDA343A}"/>
          </ac:spMkLst>
        </pc:spChg>
        <pc:spChg chg="mod">
          <ac:chgData name="Stéphane Artonne" userId="1c0dc9bc-9610-42e7-ac78-42ea2ef7e048" providerId="ADAL" clId="{A7163655-D45F-472D-997F-08DEF3A59A2C}" dt="2021-03-10T05:55:44.869" v="451" actId="1076"/>
          <ac:spMkLst>
            <pc:docMk/>
            <pc:sldMk cId="1690867891" sldId="349"/>
            <ac:spMk id="9" creationId="{B72980AE-1EED-4A74-913E-22C67A7A22D5}"/>
          </ac:spMkLst>
        </pc:spChg>
        <pc:spChg chg="mod">
          <ac:chgData name="Stéphane Artonne" userId="1c0dc9bc-9610-42e7-ac78-42ea2ef7e048" providerId="ADAL" clId="{A7163655-D45F-472D-997F-08DEF3A59A2C}" dt="2021-03-10T05:56:20.640" v="500" actId="1076"/>
          <ac:spMkLst>
            <pc:docMk/>
            <pc:sldMk cId="1690867891" sldId="349"/>
            <ac:spMk id="10" creationId="{D8656E93-3105-4814-9E92-F6E3645F2276}"/>
          </ac:spMkLst>
        </pc:spChg>
        <pc:spChg chg="mod">
          <ac:chgData name="Stéphane Artonne" userId="1c0dc9bc-9610-42e7-ac78-42ea2ef7e048" providerId="ADAL" clId="{A7163655-D45F-472D-997F-08DEF3A59A2C}" dt="2021-03-10T05:55:44.869" v="451" actId="1076"/>
          <ac:spMkLst>
            <pc:docMk/>
            <pc:sldMk cId="1690867891" sldId="349"/>
            <ac:spMk id="12" creationId="{8D245A59-4662-4CAC-809F-49F56ED820AA}"/>
          </ac:spMkLst>
        </pc:spChg>
      </pc:sldChg>
      <pc:sldChg chg="add">
        <pc:chgData name="Stéphane Artonne" userId="1c0dc9bc-9610-42e7-ac78-42ea2ef7e048" providerId="ADAL" clId="{A7163655-D45F-472D-997F-08DEF3A59A2C}" dt="2021-03-10T06:01:54.641" v="711"/>
        <pc:sldMkLst>
          <pc:docMk/>
          <pc:sldMk cId="1926413657" sldId="831"/>
        </pc:sldMkLst>
      </pc:sldChg>
      <pc:sldChg chg="modSp mod">
        <pc:chgData name="Stéphane Artonne" userId="1c0dc9bc-9610-42e7-ac78-42ea2ef7e048" providerId="ADAL" clId="{A7163655-D45F-472D-997F-08DEF3A59A2C}" dt="2021-03-10T05:59:07.823" v="703" actId="6549"/>
        <pc:sldMkLst>
          <pc:docMk/>
          <pc:sldMk cId="638808412" sldId="4388"/>
        </pc:sldMkLst>
        <pc:spChg chg="mod">
          <ac:chgData name="Stéphane Artonne" userId="1c0dc9bc-9610-42e7-ac78-42ea2ef7e048" providerId="ADAL" clId="{A7163655-D45F-472D-997F-08DEF3A59A2C}" dt="2021-03-10T05:59:07.823" v="703" actId="6549"/>
          <ac:spMkLst>
            <pc:docMk/>
            <pc:sldMk cId="638808412" sldId="4388"/>
            <ac:spMk id="5" creationId="{7A8C7DE0-5D6D-4B99-96E1-6B3806FF3248}"/>
          </ac:spMkLst>
        </pc:spChg>
        <pc:spChg chg="mod">
          <ac:chgData name="Stéphane Artonne" userId="1c0dc9bc-9610-42e7-ac78-42ea2ef7e048" providerId="ADAL" clId="{A7163655-D45F-472D-997F-08DEF3A59A2C}" dt="2021-03-10T05:58:59.499" v="702" actId="20577"/>
          <ac:spMkLst>
            <pc:docMk/>
            <pc:sldMk cId="638808412" sldId="4388"/>
            <ac:spMk id="7" creationId="{8FAE8EFB-C62C-4C96-BFC4-D8561D021A16}"/>
          </ac:spMkLst>
        </pc:spChg>
      </pc:sldChg>
      <pc:sldChg chg="modSp mod">
        <pc:chgData name="Stéphane Artonne" userId="1c0dc9bc-9610-42e7-ac78-42ea2ef7e048" providerId="ADAL" clId="{A7163655-D45F-472D-997F-08DEF3A59A2C}" dt="2021-03-10T05:59:54.235" v="710" actId="108"/>
        <pc:sldMkLst>
          <pc:docMk/>
          <pc:sldMk cId="1455023274" sldId="4389"/>
        </pc:sldMkLst>
        <pc:spChg chg="mod">
          <ac:chgData name="Stéphane Artonne" userId="1c0dc9bc-9610-42e7-ac78-42ea2ef7e048" providerId="ADAL" clId="{A7163655-D45F-472D-997F-08DEF3A59A2C}" dt="2021-03-10T05:59:54.235" v="710" actId="108"/>
          <ac:spMkLst>
            <pc:docMk/>
            <pc:sldMk cId="1455023274" sldId="4389"/>
            <ac:spMk id="5" creationId="{7A8C7DE0-5D6D-4B99-96E1-6B3806FF3248}"/>
          </ac:spMkLst>
        </pc:spChg>
      </pc:sldChg>
      <pc:sldChg chg="add">
        <pc:chgData name="Stéphane Artonne" userId="1c0dc9bc-9610-42e7-ac78-42ea2ef7e048" providerId="ADAL" clId="{A7163655-D45F-472D-997F-08DEF3A59A2C}" dt="2021-03-10T06:01:54.641" v="711"/>
        <pc:sldMkLst>
          <pc:docMk/>
          <pc:sldMk cId="12712174" sldId="4416"/>
        </pc:sldMkLst>
      </pc:sldChg>
      <pc:sldChg chg="add">
        <pc:chgData name="Stéphane Artonne" userId="1c0dc9bc-9610-42e7-ac78-42ea2ef7e048" providerId="ADAL" clId="{A7163655-D45F-472D-997F-08DEF3A59A2C}" dt="2021-03-10T06:01:54.641" v="711"/>
        <pc:sldMkLst>
          <pc:docMk/>
          <pc:sldMk cId="439165840" sldId="4463"/>
        </pc:sldMkLst>
      </pc:sldChg>
      <pc:sldChg chg="add">
        <pc:chgData name="Stéphane Artonne" userId="1c0dc9bc-9610-42e7-ac78-42ea2ef7e048" providerId="ADAL" clId="{A7163655-D45F-472D-997F-08DEF3A59A2C}" dt="2021-03-10T06:01:54.641" v="711"/>
        <pc:sldMkLst>
          <pc:docMk/>
          <pc:sldMk cId="2980022816" sldId="4464"/>
        </pc:sldMkLst>
      </pc:sldChg>
      <pc:sldChg chg="add">
        <pc:chgData name="Stéphane Artonne" userId="1c0dc9bc-9610-42e7-ac78-42ea2ef7e048" providerId="ADAL" clId="{A7163655-D45F-472D-997F-08DEF3A59A2C}" dt="2021-03-10T06:01:54.641" v="711"/>
        <pc:sldMkLst>
          <pc:docMk/>
          <pc:sldMk cId="3832522053" sldId="4465"/>
        </pc:sldMkLst>
      </pc:sldChg>
    </pc:docChg>
  </pc:docChgLst>
  <pc:docChgLst>
    <pc:chgData name="Sébastien Chicou" userId="3ef8651f-4e66-4d46-a48f-890ccda45dc9" providerId="ADAL" clId="{6D0E440E-D308-44F0-88E4-B621A3BE92C0}"/>
    <pc:docChg chg="undo custSel addSld delSld modSld modSection">
      <pc:chgData name="Sébastien Chicou" userId="3ef8651f-4e66-4d46-a48f-890ccda45dc9" providerId="ADAL" clId="{6D0E440E-D308-44F0-88E4-B621A3BE92C0}" dt="2021-02-04T11:22:12.045" v="239" actId="1036"/>
      <pc:docMkLst>
        <pc:docMk/>
      </pc:docMkLst>
      <pc:sldChg chg="del">
        <pc:chgData name="Sébastien Chicou" userId="3ef8651f-4e66-4d46-a48f-890ccda45dc9" providerId="ADAL" clId="{6D0E440E-D308-44F0-88E4-B621A3BE92C0}" dt="2021-02-04T10:52:23.572" v="1" actId="47"/>
        <pc:sldMkLst>
          <pc:docMk/>
          <pc:sldMk cId="2500049094" sldId="331"/>
        </pc:sldMkLst>
      </pc:sldChg>
      <pc:sldChg chg="addSp delSp modSp mod">
        <pc:chgData name="Sébastien Chicou" userId="3ef8651f-4e66-4d46-a48f-890ccda45dc9" providerId="ADAL" clId="{6D0E440E-D308-44F0-88E4-B621A3BE92C0}" dt="2021-02-04T11:22:12.045" v="239" actId="1036"/>
        <pc:sldMkLst>
          <pc:docMk/>
          <pc:sldMk cId="1300871354" sldId="4398"/>
        </pc:sldMkLst>
        <pc:spChg chg="mod">
          <ac:chgData name="Sébastien Chicou" userId="3ef8651f-4e66-4d46-a48f-890ccda45dc9" providerId="ADAL" clId="{6D0E440E-D308-44F0-88E4-B621A3BE92C0}" dt="2021-02-04T11:00:12.330" v="234" actId="20577"/>
          <ac:spMkLst>
            <pc:docMk/>
            <pc:sldMk cId="1300871354" sldId="4398"/>
            <ac:spMk id="3" creationId="{182FAF85-1EE4-4CBF-A460-8E06A7E797E3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21" creationId="{DC37B821-A939-4393-88F9-021212D9AD70}"/>
          </ac:spMkLst>
        </pc:spChg>
        <pc:spChg chg="add mod">
          <ac:chgData name="Sébastien Chicou" userId="3ef8651f-4e66-4d46-a48f-890ccda45dc9" providerId="ADAL" clId="{6D0E440E-D308-44F0-88E4-B621A3BE92C0}" dt="2021-02-04T10:59:57.483" v="210" actId="27636"/>
          <ac:spMkLst>
            <pc:docMk/>
            <pc:sldMk cId="1300871354" sldId="4398"/>
            <ac:spMk id="222" creationId="{4A68ADCE-9BEF-459F-A933-2FCB92E711A4}"/>
          </ac:spMkLst>
        </pc:spChg>
        <pc:spChg chg="add mod">
          <ac:chgData name="Sébastien Chicou" userId="3ef8651f-4e66-4d46-a48f-890ccda45dc9" providerId="ADAL" clId="{6D0E440E-D308-44F0-88E4-B621A3BE92C0}" dt="2021-02-04T10:59:57.489" v="211" actId="27636"/>
          <ac:spMkLst>
            <pc:docMk/>
            <pc:sldMk cId="1300871354" sldId="4398"/>
            <ac:spMk id="223" creationId="{86F3CC11-2133-4478-BF6D-F0F4814E6A9E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24" creationId="{663A6B11-0620-44B1-AE8D-0906E6977A9A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25" creationId="{A68A5648-6249-4122-89DD-17D8C1F254A0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27" creationId="{53382BB7-3C2C-4B81-86E2-0B288E17F730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29" creationId="{E48A7F9D-C1AE-4528-A31E-B4B0FC00CF78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31" creationId="{EA7B75B3-4C53-4459-A0C1-E94F1EA64201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33" creationId="{C39244A7-E833-4E4C-A6F3-013EC3A0806B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35" creationId="{C3587DCD-F8AE-43E1-99DF-14828E354D78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37" creationId="{0E0A8DF1-37A3-4F02-B964-1789737110A0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40" creationId="{7CCFAAC0-DED4-4E80-B205-B53F8ECA20CB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41" creationId="{A21EE7AD-3F91-494E-86BA-6739AA1B3081}"/>
          </ac:spMkLst>
        </pc:spChg>
        <pc:spChg chg="add mod">
          <ac:chgData name="Sébastien Chicou" userId="3ef8651f-4e66-4d46-a48f-890ccda45dc9" providerId="ADAL" clId="{6D0E440E-D308-44F0-88E4-B621A3BE92C0}" dt="2021-02-04T10:59:57.520" v="216" actId="27636"/>
          <ac:spMkLst>
            <pc:docMk/>
            <pc:sldMk cId="1300871354" sldId="4398"/>
            <ac:spMk id="242" creationId="{C74BA95F-1B4A-4600-B43F-054C3B67B54B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43" creationId="{6C2B4DAC-D2EA-412D-A515-CB58468EE5C2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44" creationId="{01AD7910-7976-4967-82CC-C8303BAD3783}"/>
          </ac:spMkLst>
        </pc:spChg>
        <pc:spChg chg="add mod">
          <ac:chgData name="Sébastien Chicou" userId="3ef8651f-4e66-4d46-a48f-890ccda45dc9" providerId="ADAL" clId="{6D0E440E-D308-44F0-88E4-B621A3BE92C0}" dt="2021-02-04T10:59:57.526" v="217" actId="27636"/>
          <ac:spMkLst>
            <pc:docMk/>
            <pc:sldMk cId="1300871354" sldId="4398"/>
            <ac:spMk id="245" creationId="{0797B7F2-5A4C-413C-B35E-2D628FFF47CC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46" creationId="{285BF66A-4093-4CB2-A1B8-A65FC864D04A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47" creationId="{53BC3AC5-38CF-42DE-ACFB-E912195BD216}"/>
          </ac:spMkLst>
        </pc:spChg>
        <pc:spChg chg="add mod">
          <ac:chgData name="Sébastien Chicou" userId="3ef8651f-4e66-4d46-a48f-890ccda45dc9" providerId="ADAL" clId="{6D0E440E-D308-44F0-88E4-B621A3BE92C0}" dt="2021-02-04T10:59:57.533" v="218" actId="27636"/>
          <ac:spMkLst>
            <pc:docMk/>
            <pc:sldMk cId="1300871354" sldId="4398"/>
            <ac:spMk id="248" creationId="{42A3B884-CA1B-4E66-9E57-41F226837569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49" creationId="{997A8038-E999-4D1C-89F9-5CC3719E9CDB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50" creationId="{AC51E013-1920-4ED1-B678-A59E24F560DB}"/>
          </ac:spMkLst>
        </pc:spChg>
        <pc:spChg chg="add mod">
          <ac:chgData name="Sébastien Chicou" userId="3ef8651f-4e66-4d46-a48f-890ccda45dc9" providerId="ADAL" clId="{6D0E440E-D308-44F0-88E4-B621A3BE92C0}" dt="2021-02-04T10:59:57.207" v="166" actId="27636"/>
          <ac:spMkLst>
            <pc:docMk/>
            <pc:sldMk cId="1300871354" sldId="4398"/>
            <ac:spMk id="251" creationId="{7267678B-7E0E-4466-ACE0-2F1F762F7288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52" creationId="{51FFE942-6E92-4D23-B24C-43B7AF021F9B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53" creationId="{5589807B-286A-420E-B61E-4BB5BB093AB4}"/>
          </ac:spMkLst>
        </pc:spChg>
        <pc:spChg chg="add mod">
          <ac:chgData name="Sébastien Chicou" userId="3ef8651f-4e66-4d46-a48f-890ccda45dc9" providerId="ADAL" clId="{6D0E440E-D308-44F0-88E4-B621A3BE92C0}" dt="2021-02-04T10:59:57.546" v="220" actId="27636"/>
          <ac:spMkLst>
            <pc:docMk/>
            <pc:sldMk cId="1300871354" sldId="4398"/>
            <ac:spMk id="254" creationId="{5320216B-A7C1-4F61-87E8-96550989FD29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55" creationId="{E6B2A3DB-A370-414B-B6DF-B31AAFED7000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56" creationId="{7EBD0535-597B-494A-996D-C573E993FE3E}"/>
          </ac:spMkLst>
        </pc:spChg>
        <pc:spChg chg="add mod">
          <ac:chgData name="Sébastien Chicou" userId="3ef8651f-4e66-4d46-a48f-890ccda45dc9" providerId="ADAL" clId="{6D0E440E-D308-44F0-88E4-B621A3BE92C0}" dt="2021-02-04T10:59:57.156" v="158" actId="27636"/>
          <ac:spMkLst>
            <pc:docMk/>
            <pc:sldMk cId="1300871354" sldId="4398"/>
            <ac:spMk id="257" creationId="{2F2F1FFF-7AD3-440E-8289-53780BA50B6F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58" creationId="{C639D31E-C980-4312-8530-5B76D75B1897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59" creationId="{0354D14C-EC47-40FC-A479-1C19F12C0BFF}"/>
          </ac:spMkLst>
        </pc:spChg>
        <pc:spChg chg="add mod">
          <ac:chgData name="Sébastien Chicou" userId="3ef8651f-4e66-4d46-a48f-890ccda45dc9" providerId="ADAL" clId="{6D0E440E-D308-44F0-88E4-B621A3BE92C0}" dt="2021-02-04T10:59:57.226" v="169" actId="27636"/>
          <ac:spMkLst>
            <pc:docMk/>
            <pc:sldMk cId="1300871354" sldId="4398"/>
            <ac:spMk id="260" creationId="{4A6D44BA-E714-4BFA-83BD-28DF99E24C16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61" creationId="{978B12B3-3280-4B0B-91A8-AF28BBEA1A64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62" creationId="{4AEC0ACE-E0B6-498A-9870-9DAE2EE51B07}"/>
          </ac:spMkLst>
        </pc:spChg>
        <pc:spChg chg="add mod">
          <ac:chgData name="Sébastien Chicou" userId="3ef8651f-4e66-4d46-a48f-890ccda45dc9" providerId="ADAL" clId="{6D0E440E-D308-44F0-88E4-B621A3BE92C0}" dt="2021-02-04T10:59:57.188" v="163" actId="27636"/>
          <ac:spMkLst>
            <pc:docMk/>
            <pc:sldMk cId="1300871354" sldId="4398"/>
            <ac:spMk id="263" creationId="{245EFBA1-D3D3-4421-BD2E-E8B621CB6FB3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64" creationId="{1EA16B81-BA0D-4294-8F14-BFBE3D6609F3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65" creationId="{225B7D24-C9A0-4BDE-B95A-F388FC5C1FD8}"/>
          </ac:spMkLst>
        </pc:spChg>
        <pc:spChg chg="add mod">
          <ac:chgData name="Sébastien Chicou" userId="3ef8651f-4e66-4d46-a48f-890ccda45dc9" providerId="ADAL" clId="{6D0E440E-D308-44F0-88E4-B621A3BE92C0}" dt="2021-02-04T10:59:57.175" v="161" actId="27636"/>
          <ac:spMkLst>
            <pc:docMk/>
            <pc:sldMk cId="1300871354" sldId="4398"/>
            <ac:spMk id="266" creationId="{1090A358-D7C9-4101-8973-FBE52A8D8969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67" creationId="{70A9DA0F-43E8-4A0E-A92B-EBCFE79EF5C2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68" creationId="{7FFE4159-155D-4626-B646-8A4F22582C12}"/>
          </ac:spMkLst>
        </pc:spChg>
        <pc:spChg chg="add mod">
          <ac:chgData name="Sébastien Chicou" userId="3ef8651f-4e66-4d46-a48f-890ccda45dc9" providerId="ADAL" clId="{6D0E440E-D308-44F0-88E4-B621A3BE92C0}" dt="2021-02-04T10:59:57.201" v="165" actId="27636"/>
          <ac:spMkLst>
            <pc:docMk/>
            <pc:sldMk cId="1300871354" sldId="4398"/>
            <ac:spMk id="269" creationId="{8267C0CF-496F-46C4-9597-909595D7FDE0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70" creationId="{4CB31518-B688-4F30-9C58-EE1C5A27B2EF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71" creationId="{1F9E6E83-EC4C-4E81-B7B8-D23065BF561B}"/>
          </ac:spMkLst>
        </pc:spChg>
        <pc:spChg chg="add mod">
          <ac:chgData name="Sébastien Chicou" userId="3ef8651f-4e66-4d46-a48f-890ccda45dc9" providerId="ADAL" clId="{6D0E440E-D308-44F0-88E4-B621A3BE92C0}" dt="2021-02-04T10:59:57.220" v="168" actId="27636"/>
          <ac:spMkLst>
            <pc:docMk/>
            <pc:sldMk cId="1300871354" sldId="4398"/>
            <ac:spMk id="272" creationId="{9A5B30EA-35EA-48D2-AEC7-9C3C1726A7CD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73" creationId="{802AF5C3-54C1-48B9-A9E3-FCEEA1265A98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74" creationId="{5336BE66-F98E-430F-8965-588ACADD53A7}"/>
          </ac:spMkLst>
        </pc:spChg>
        <pc:spChg chg="add mod">
          <ac:chgData name="Sébastien Chicou" userId="3ef8651f-4e66-4d46-a48f-890ccda45dc9" providerId="ADAL" clId="{6D0E440E-D308-44F0-88E4-B621A3BE92C0}" dt="2021-02-04T10:59:57.142" v="156" actId="27636"/>
          <ac:spMkLst>
            <pc:docMk/>
            <pc:sldMk cId="1300871354" sldId="4398"/>
            <ac:spMk id="275" creationId="{9C197E29-1CF4-45FA-87AB-3284A205F14E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76" creationId="{962A1528-0900-404E-8FA5-71D1396270D8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77" creationId="{3E56DB3F-97C6-41AE-9838-96DAF622996C}"/>
          </ac:spMkLst>
        </pc:spChg>
        <pc:spChg chg="add mod">
          <ac:chgData name="Sébastien Chicou" userId="3ef8651f-4e66-4d46-a48f-890ccda45dc9" providerId="ADAL" clId="{6D0E440E-D308-44F0-88E4-B621A3BE92C0}" dt="2021-02-04T10:59:57.135" v="155" actId="27636"/>
          <ac:spMkLst>
            <pc:docMk/>
            <pc:sldMk cId="1300871354" sldId="4398"/>
            <ac:spMk id="278" creationId="{D7A00619-2D24-4A3B-9A60-A0CCBFEF7671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79" creationId="{753C98FB-AF0C-4CCD-A9E0-43276E6BF1F9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80" creationId="{F5D9F413-B63B-46DF-988D-2FEAD5633327}"/>
          </ac:spMkLst>
        </pc:spChg>
        <pc:spChg chg="add mod">
          <ac:chgData name="Sébastien Chicou" userId="3ef8651f-4e66-4d46-a48f-890ccda45dc9" providerId="ADAL" clId="{6D0E440E-D308-44F0-88E4-B621A3BE92C0}" dt="2021-02-04T10:59:57.295" v="180" actId="27636"/>
          <ac:spMkLst>
            <pc:docMk/>
            <pc:sldMk cId="1300871354" sldId="4398"/>
            <ac:spMk id="281" creationId="{52264EDC-8680-44FD-9D48-7FA562F06378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82" creationId="{05D84004-6B50-4CEF-A19A-F2F0649D4D97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83" creationId="{92C2EF85-095D-4010-B3CC-1294FEE2DB63}"/>
          </ac:spMkLst>
        </pc:spChg>
        <pc:spChg chg="add mod">
          <ac:chgData name="Sébastien Chicou" userId="3ef8651f-4e66-4d46-a48f-890ccda45dc9" providerId="ADAL" clId="{6D0E440E-D308-44F0-88E4-B621A3BE92C0}" dt="2021-02-04T10:59:57.308" v="182" actId="27636"/>
          <ac:spMkLst>
            <pc:docMk/>
            <pc:sldMk cId="1300871354" sldId="4398"/>
            <ac:spMk id="284" creationId="{4FB68E32-F4EB-4CA2-AE68-FB6B9CCAD067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85" creationId="{C49EAD93-E802-4AA7-A5D0-403CB4F0B2E9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86" creationId="{6931F1D1-19B0-48BB-939A-BE6C89166EC9}"/>
          </ac:spMkLst>
        </pc:spChg>
        <pc:spChg chg="add mod">
          <ac:chgData name="Sébastien Chicou" userId="3ef8651f-4e66-4d46-a48f-890ccda45dc9" providerId="ADAL" clId="{6D0E440E-D308-44F0-88E4-B621A3BE92C0}" dt="2021-02-04T10:59:57.252" v="173" actId="27636"/>
          <ac:spMkLst>
            <pc:docMk/>
            <pc:sldMk cId="1300871354" sldId="4398"/>
            <ac:spMk id="287" creationId="{3005FFA3-0E00-45D0-9E00-54AD6D34A7D0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88" creationId="{7E2559BC-4915-4CE4-990D-D3737ABFFA52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89" creationId="{807BC244-19B5-4523-B1B5-A9A31ED3B264}"/>
          </ac:spMkLst>
        </pc:spChg>
        <pc:spChg chg="add mod">
          <ac:chgData name="Sébastien Chicou" userId="3ef8651f-4e66-4d46-a48f-890ccda45dc9" providerId="ADAL" clId="{6D0E440E-D308-44F0-88E4-B621A3BE92C0}" dt="2021-02-04T10:59:57.271" v="176" actId="27636"/>
          <ac:spMkLst>
            <pc:docMk/>
            <pc:sldMk cId="1300871354" sldId="4398"/>
            <ac:spMk id="290" creationId="{548B20C0-E6E3-4B40-B93E-4C72F81D14B2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91" creationId="{2C9C1135-B941-4FA5-B851-C09B7C851BC5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92" creationId="{C73C42FA-DFB0-4236-AD53-AA81E8B3CE2E}"/>
          </ac:spMkLst>
        </pc:spChg>
        <pc:spChg chg="add mod">
          <ac:chgData name="Sébastien Chicou" userId="3ef8651f-4e66-4d46-a48f-890ccda45dc9" providerId="ADAL" clId="{6D0E440E-D308-44F0-88E4-B621A3BE92C0}" dt="2021-02-04T10:59:57.264" v="175" actId="27636"/>
          <ac:spMkLst>
            <pc:docMk/>
            <pc:sldMk cId="1300871354" sldId="4398"/>
            <ac:spMk id="293" creationId="{7E11A794-E1CD-4BD2-BD59-78D8803539A4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94" creationId="{E932AF1A-DBD2-428E-B7D2-3633699448E3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95" creationId="{E9864577-3BCE-4B96-B6FA-720A12E64EF2}"/>
          </ac:spMkLst>
        </pc:spChg>
        <pc:spChg chg="add mod">
          <ac:chgData name="Sébastien Chicou" userId="3ef8651f-4e66-4d46-a48f-890ccda45dc9" providerId="ADAL" clId="{6D0E440E-D308-44F0-88E4-B621A3BE92C0}" dt="2021-02-04T10:59:57.302" v="181" actId="27636"/>
          <ac:spMkLst>
            <pc:docMk/>
            <pc:sldMk cId="1300871354" sldId="4398"/>
            <ac:spMk id="296" creationId="{4AD407D5-F85C-4619-B545-973104E6EE7C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97" creationId="{2AC8E0E1-BAAE-429C-BD53-94CCF7A19CD0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298" creationId="{9F535BC7-3FEB-4795-8122-F5EF9D6C16CE}"/>
          </ac:spMkLst>
        </pc:spChg>
        <pc:spChg chg="add mod">
          <ac:chgData name="Sébastien Chicou" userId="3ef8651f-4e66-4d46-a48f-890ccda45dc9" providerId="ADAL" clId="{6D0E440E-D308-44F0-88E4-B621A3BE92C0}" dt="2021-02-04T10:59:57.314" v="183" actId="27636"/>
          <ac:spMkLst>
            <pc:docMk/>
            <pc:sldMk cId="1300871354" sldId="4398"/>
            <ac:spMk id="299" creationId="{23C444B4-5791-41FE-A383-31CAE0420293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00" creationId="{B982C152-EFB1-4316-9D53-A444C7FAB235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01" creationId="{26F55BF2-706F-4888-8B43-A7DEA8D00E96}"/>
          </ac:spMkLst>
        </pc:spChg>
        <pc:spChg chg="add mod">
          <ac:chgData name="Sébastien Chicou" userId="3ef8651f-4e66-4d46-a48f-890ccda45dc9" providerId="ADAL" clId="{6D0E440E-D308-44F0-88E4-B621A3BE92C0}" dt="2021-02-04T10:59:57.277" v="177" actId="27636"/>
          <ac:spMkLst>
            <pc:docMk/>
            <pc:sldMk cId="1300871354" sldId="4398"/>
            <ac:spMk id="302" creationId="{463E367B-02D8-4DDF-88D7-D2439EDA03C0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03" creationId="{5892F2DD-7FD9-4C41-9B13-F2749E76D5A9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04" creationId="{51C739BA-BE83-4541-817A-287B29FCBA75}"/>
          </ac:spMkLst>
        </pc:spChg>
        <pc:spChg chg="add mod">
          <ac:chgData name="Sébastien Chicou" userId="3ef8651f-4e66-4d46-a48f-890ccda45dc9" providerId="ADAL" clId="{6D0E440E-D308-44F0-88E4-B621A3BE92C0}" dt="2021-02-04T10:59:57.258" v="174" actId="27636"/>
          <ac:spMkLst>
            <pc:docMk/>
            <pc:sldMk cId="1300871354" sldId="4398"/>
            <ac:spMk id="305" creationId="{26652A0C-23F0-4E76-9FDF-6F29CC12ACC4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06" creationId="{C491B688-C840-4F44-A883-803798F83EF0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07" creationId="{14C61409-30F8-468F-AE42-91069602FE47}"/>
          </ac:spMkLst>
        </pc:spChg>
        <pc:spChg chg="add mod">
          <ac:chgData name="Sébastien Chicou" userId="3ef8651f-4e66-4d46-a48f-890ccda45dc9" providerId="ADAL" clId="{6D0E440E-D308-44F0-88E4-B621A3BE92C0}" dt="2021-02-04T10:59:57.283" v="178" actId="27636"/>
          <ac:spMkLst>
            <pc:docMk/>
            <pc:sldMk cId="1300871354" sldId="4398"/>
            <ac:spMk id="308" creationId="{6F028DB1-3B7B-42B4-A424-382001015728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09" creationId="{69C1FEE8-9C3F-407A-B216-2C4DAFB89367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10" creationId="{C95F4DE6-E6DD-4EEB-A90C-739B972BD61A}"/>
          </ac:spMkLst>
        </pc:spChg>
        <pc:spChg chg="add mod">
          <ac:chgData name="Sébastien Chicou" userId="3ef8651f-4e66-4d46-a48f-890ccda45dc9" providerId="ADAL" clId="{6D0E440E-D308-44F0-88E4-B621A3BE92C0}" dt="2021-02-04T10:59:57.289" v="179" actId="27636"/>
          <ac:spMkLst>
            <pc:docMk/>
            <pc:sldMk cId="1300871354" sldId="4398"/>
            <ac:spMk id="311" creationId="{36169000-6DBB-4AC6-AAAA-2EA319E6257E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12" creationId="{5400201E-B7D6-4AF2-8735-FFA161466CEB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13" creationId="{B8708516-89F6-409A-BBD2-6E281CFA921A}"/>
          </ac:spMkLst>
        </pc:spChg>
        <pc:spChg chg="add mod">
          <ac:chgData name="Sébastien Chicou" userId="3ef8651f-4e66-4d46-a48f-890ccda45dc9" providerId="ADAL" clId="{6D0E440E-D308-44F0-88E4-B621A3BE92C0}" dt="2021-02-04T10:59:57.321" v="184" actId="27636"/>
          <ac:spMkLst>
            <pc:docMk/>
            <pc:sldMk cId="1300871354" sldId="4398"/>
            <ac:spMk id="314" creationId="{BDC2CC4F-A5F1-4C5F-A96E-56F163533596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15" creationId="{32C4E8D5-F1C5-4444-B89D-A367F22E18F7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16" creationId="{2CE0D333-0CA5-49ED-86B2-629F1B92B874}"/>
          </ac:spMkLst>
        </pc:spChg>
        <pc:spChg chg="add mod">
          <ac:chgData name="Sébastien Chicou" userId="3ef8651f-4e66-4d46-a48f-890ccda45dc9" providerId="ADAL" clId="{6D0E440E-D308-44F0-88E4-B621A3BE92C0}" dt="2021-02-04T10:59:57.326" v="185" actId="27636"/>
          <ac:spMkLst>
            <pc:docMk/>
            <pc:sldMk cId="1300871354" sldId="4398"/>
            <ac:spMk id="317" creationId="{BC916EF4-D834-4358-817C-0669E80C2E19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18" creationId="{A853598B-C19C-4BD8-A8FE-609568B828F5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19" creationId="{40EB2E64-5B08-4822-A2C9-E02C8A48A113}"/>
          </ac:spMkLst>
        </pc:spChg>
        <pc:spChg chg="add mod">
          <ac:chgData name="Sébastien Chicou" userId="3ef8651f-4e66-4d46-a48f-890ccda45dc9" providerId="ADAL" clId="{6D0E440E-D308-44F0-88E4-B621A3BE92C0}" dt="2021-02-04T10:59:57.438" v="203" actId="27636"/>
          <ac:spMkLst>
            <pc:docMk/>
            <pc:sldMk cId="1300871354" sldId="4398"/>
            <ac:spMk id="320" creationId="{D6811728-8117-4883-9155-47A44BEBFF1C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21" creationId="{B0C9C9CC-D029-4CB2-ADCC-9269446EEDB0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22" creationId="{E1D3A51D-2A0B-46C2-B787-4B5A8B2ADBEB}"/>
          </ac:spMkLst>
        </pc:spChg>
        <pc:spChg chg="add mod">
          <ac:chgData name="Sébastien Chicou" userId="3ef8651f-4e66-4d46-a48f-890ccda45dc9" providerId="ADAL" clId="{6D0E440E-D308-44F0-88E4-B621A3BE92C0}" dt="2021-02-04T10:59:57.457" v="206" actId="27636"/>
          <ac:spMkLst>
            <pc:docMk/>
            <pc:sldMk cId="1300871354" sldId="4398"/>
            <ac:spMk id="323" creationId="{8B2FDB8F-051C-4AFD-9090-C0F77444F4AE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24" creationId="{0253F23E-F1A9-42FA-8787-CD4E473B762F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25" creationId="{5BFEE38C-FB18-4421-93E9-4BD69B3F9DAA}"/>
          </ac:spMkLst>
        </pc:spChg>
        <pc:spChg chg="add mod">
          <ac:chgData name="Sébastien Chicou" userId="3ef8651f-4e66-4d46-a48f-890ccda45dc9" providerId="ADAL" clId="{6D0E440E-D308-44F0-88E4-B621A3BE92C0}" dt="2021-02-04T10:59:57.394" v="196" actId="27636"/>
          <ac:spMkLst>
            <pc:docMk/>
            <pc:sldMk cId="1300871354" sldId="4398"/>
            <ac:spMk id="326" creationId="{3D003D2B-654A-4A0E-ADD4-73B8C2DD38C4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27" creationId="{EA30C279-3C3D-41F0-8E6E-9FD2EEEFA1D6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28" creationId="{067F683A-0EFE-43D8-A2A5-FB90666BECFE}"/>
          </ac:spMkLst>
        </pc:spChg>
        <pc:spChg chg="add mod">
          <ac:chgData name="Sébastien Chicou" userId="3ef8651f-4e66-4d46-a48f-890ccda45dc9" providerId="ADAL" clId="{6D0E440E-D308-44F0-88E4-B621A3BE92C0}" dt="2021-02-04T10:59:57.232" v="170" actId="27636"/>
          <ac:spMkLst>
            <pc:docMk/>
            <pc:sldMk cId="1300871354" sldId="4398"/>
            <ac:spMk id="329" creationId="{F7CB8920-345C-4E9D-9D84-EE5947EC6FD8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30" creationId="{BAF83623-3E51-4679-BFB5-66AD9B1B14E0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31" creationId="{D7CA19C4-74B1-473C-A078-DB75913E79B6}"/>
          </ac:spMkLst>
        </pc:spChg>
        <pc:spChg chg="add mod">
          <ac:chgData name="Sébastien Chicou" userId="3ef8651f-4e66-4d46-a48f-890ccda45dc9" providerId="ADAL" clId="{6D0E440E-D308-44F0-88E4-B621A3BE92C0}" dt="2021-02-04T10:59:57.239" v="171" actId="27636"/>
          <ac:spMkLst>
            <pc:docMk/>
            <pc:sldMk cId="1300871354" sldId="4398"/>
            <ac:spMk id="332" creationId="{AF7C819C-F247-40C0-AA59-213A1D786924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33" creationId="{71CAE2FB-DB21-48EB-AACF-690426D893BE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34" creationId="{2806DE7F-EB0D-4AE2-B019-0A405425595F}"/>
          </ac:spMkLst>
        </pc:spChg>
        <pc:spChg chg="add mod">
          <ac:chgData name="Sébastien Chicou" userId="3ef8651f-4e66-4d46-a48f-890ccda45dc9" providerId="ADAL" clId="{6D0E440E-D308-44F0-88E4-B621A3BE92C0}" dt="2021-02-04T10:59:57.213" v="167" actId="27636"/>
          <ac:spMkLst>
            <pc:docMk/>
            <pc:sldMk cId="1300871354" sldId="4398"/>
            <ac:spMk id="335" creationId="{1E06FE75-9B3D-4500-A2CC-B25E9D74C5C6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36" creationId="{C27C964C-EF16-45A1-8779-EC272168F6B9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37" creationId="{7DDA2E1C-B2D4-4ADA-B0A6-913900A66E5D}"/>
          </ac:spMkLst>
        </pc:spChg>
        <pc:spChg chg="add mod">
          <ac:chgData name="Sébastien Chicou" userId="3ef8651f-4e66-4d46-a48f-890ccda45dc9" providerId="ADAL" clId="{6D0E440E-D308-44F0-88E4-B621A3BE92C0}" dt="2021-02-04T10:59:57.162" v="159" actId="27636"/>
          <ac:spMkLst>
            <pc:docMk/>
            <pc:sldMk cId="1300871354" sldId="4398"/>
            <ac:spMk id="338" creationId="{8AC35D1C-580E-44FF-8B62-0DCFC66B82FC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39" creationId="{5A394588-4AF9-4F2B-9E79-DFA5B81CD31F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40" creationId="{5788B602-329B-47FB-BE7F-E9910AAD1DF4}"/>
          </ac:spMkLst>
        </pc:spChg>
        <pc:spChg chg="add mod">
          <ac:chgData name="Sébastien Chicou" userId="3ef8651f-4e66-4d46-a48f-890ccda45dc9" providerId="ADAL" clId="{6D0E440E-D308-44F0-88E4-B621A3BE92C0}" dt="2021-02-04T10:59:57.169" v="160" actId="27636"/>
          <ac:spMkLst>
            <pc:docMk/>
            <pc:sldMk cId="1300871354" sldId="4398"/>
            <ac:spMk id="341" creationId="{7494DDB4-0FDA-479F-990D-E5F04B822C18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42" creationId="{3F3D3A72-550D-4591-9C2F-CAD710142794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43" creationId="{7325FCB0-7C37-4D76-9CCE-FC363B0707DF}"/>
          </ac:spMkLst>
        </pc:spChg>
        <pc:spChg chg="add mod">
          <ac:chgData name="Sébastien Chicou" userId="3ef8651f-4e66-4d46-a48f-890ccda45dc9" providerId="ADAL" clId="{6D0E440E-D308-44F0-88E4-B621A3BE92C0}" dt="2021-02-04T10:59:57.245" v="172" actId="27636"/>
          <ac:spMkLst>
            <pc:docMk/>
            <pc:sldMk cId="1300871354" sldId="4398"/>
            <ac:spMk id="344" creationId="{7911B6F2-5B71-4831-9A00-9A52CAB78792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45" creationId="{DB28E097-0E39-48AC-838A-4FCCEF095D5C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46" creationId="{F45D752B-773F-4D98-AFC8-C6F356B0E5AD}"/>
          </ac:spMkLst>
        </pc:spChg>
        <pc:spChg chg="add mod">
          <ac:chgData name="Sébastien Chicou" userId="3ef8651f-4e66-4d46-a48f-890ccda45dc9" providerId="ADAL" clId="{6D0E440E-D308-44F0-88E4-B621A3BE92C0}" dt="2021-02-04T10:59:57.194" v="164" actId="27636"/>
          <ac:spMkLst>
            <pc:docMk/>
            <pc:sldMk cId="1300871354" sldId="4398"/>
            <ac:spMk id="347" creationId="{D0BB9AF2-C2C1-48D7-BD5A-5544ABCFD7CF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48" creationId="{31F29E46-A90A-46AA-8E39-9CC4838FC4F0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49" creationId="{01789C28-ACC9-4573-B9B4-3BF6EFA7AF1C}"/>
          </ac:spMkLst>
        </pc:spChg>
        <pc:spChg chg="add mod">
          <ac:chgData name="Sébastien Chicou" userId="3ef8651f-4e66-4d46-a48f-890ccda45dc9" providerId="ADAL" clId="{6D0E440E-D308-44F0-88E4-B621A3BE92C0}" dt="2021-02-04T10:59:57.148" v="157" actId="27636"/>
          <ac:spMkLst>
            <pc:docMk/>
            <pc:sldMk cId="1300871354" sldId="4398"/>
            <ac:spMk id="350" creationId="{FAB5CD54-675D-49FF-88D8-D323351751AE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51" creationId="{5A3B58CE-F321-4607-B63E-4543EB4B7938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52" creationId="{F7DE1E46-5373-48C4-9447-9468C76D2F51}"/>
          </ac:spMkLst>
        </pc:spChg>
        <pc:spChg chg="add mod">
          <ac:chgData name="Sébastien Chicou" userId="3ef8651f-4e66-4d46-a48f-890ccda45dc9" providerId="ADAL" clId="{6D0E440E-D308-44F0-88E4-B621A3BE92C0}" dt="2021-02-04T10:59:57.363" v="191" actId="27636"/>
          <ac:spMkLst>
            <pc:docMk/>
            <pc:sldMk cId="1300871354" sldId="4398"/>
            <ac:spMk id="353" creationId="{DA5A5639-E78A-4097-B67A-074041A29673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54" creationId="{AFFC18AA-7AD9-4470-AFD5-D1217E60D62C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55" creationId="{4E23C93A-F68A-48BE-9A20-6B5DA3345332}"/>
          </ac:spMkLst>
        </pc:spChg>
        <pc:spChg chg="add mod">
          <ac:chgData name="Sébastien Chicou" userId="3ef8651f-4e66-4d46-a48f-890ccda45dc9" providerId="ADAL" clId="{6D0E440E-D308-44F0-88E4-B621A3BE92C0}" dt="2021-02-04T10:59:57.344" v="188" actId="27636"/>
          <ac:spMkLst>
            <pc:docMk/>
            <pc:sldMk cId="1300871354" sldId="4398"/>
            <ac:spMk id="356" creationId="{828E4FAD-EA83-4A8E-8FB9-9520A76AF713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57" creationId="{201D4E8B-95E2-4095-9B8F-4B719DCBFAB6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58" creationId="{F77E9EFC-2DF6-4D9C-A57E-0F08470A42B5}"/>
          </ac:spMkLst>
        </pc:spChg>
        <pc:spChg chg="add mod">
          <ac:chgData name="Sébastien Chicou" userId="3ef8651f-4e66-4d46-a48f-890ccda45dc9" providerId="ADAL" clId="{6D0E440E-D308-44F0-88E4-B621A3BE92C0}" dt="2021-02-04T10:59:57.369" v="192" actId="27636"/>
          <ac:spMkLst>
            <pc:docMk/>
            <pc:sldMk cId="1300871354" sldId="4398"/>
            <ac:spMk id="359" creationId="{315ED37E-7679-4812-A46F-D802DD4F4DCE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60" creationId="{9EDF5B7E-43CA-4556-B690-BC4023CBE6DA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61" creationId="{69308C1A-601E-45D7-8C9F-53F1F088DCF1}"/>
          </ac:spMkLst>
        </pc:spChg>
        <pc:spChg chg="add mod">
          <ac:chgData name="Sébastien Chicou" userId="3ef8651f-4e66-4d46-a48f-890ccda45dc9" providerId="ADAL" clId="{6D0E440E-D308-44F0-88E4-B621A3BE92C0}" dt="2021-02-04T10:59:57.333" v="186" actId="27636"/>
          <ac:spMkLst>
            <pc:docMk/>
            <pc:sldMk cId="1300871354" sldId="4398"/>
            <ac:spMk id="362" creationId="{B0DC07D2-1CED-465F-BBCD-D4D4871D689D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63" creationId="{D1132783-E443-4C06-B0F1-A4BE680B58DC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64" creationId="{7EE2BFD2-D17A-49B1-A970-1F937A0E3714}"/>
          </ac:spMkLst>
        </pc:spChg>
        <pc:spChg chg="add mod">
          <ac:chgData name="Sébastien Chicou" userId="3ef8651f-4e66-4d46-a48f-890ccda45dc9" providerId="ADAL" clId="{6D0E440E-D308-44F0-88E4-B621A3BE92C0}" dt="2021-02-04T10:59:57.350" v="189" actId="27636"/>
          <ac:spMkLst>
            <pc:docMk/>
            <pc:sldMk cId="1300871354" sldId="4398"/>
            <ac:spMk id="365" creationId="{A26F4C1E-61F5-483D-9C79-F1ECC6D282C8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66" creationId="{61FC8AB4-33BD-4BC2-B6D6-4EE1793B6F35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67" creationId="{87D640C4-4A23-4B3E-B9CD-C9E0DCA298C4}"/>
          </ac:spMkLst>
        </pc:spChg>
        <pc:spChg chg="add mod">
          <ac:chgData name="Sébastien Chicou" userId="3ef8651f-4e66-4d46-a48f-890ccda45dc9" providerId="ADAL" clId="{6D0E440E-D308-44F0-88E4-B621A3BE92C0}" dt="2021-02-04T10:59:57.339" v="187" actId="27636"/>
          <ac:spMkLst>
            <pc:docMk/>
            <pc:sldMk cId="1300871354" sldId="4398"/>
            <ac:spMk id="368" creationId="{DA36DE72-C436-4579-8C1A-6B38358017CC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69" creationId="{6168A673-D647-4821-A41F-F6A7C01F4574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70" creationId="{F7CFCEE2-A328-4A0F-835E-FD7AA5209AC1}"/>
          </ac:spMkLst>
        </pc:spChg>
        <pc:spChg chg="add mod">
          <ac:chgData name="Sébastien Chicou" userId="3ef8651f-4e66-4d46-a48f-890ccda45dc9" providerId="ADAL" clId="{6D0E440E-D308-44F0-88E4-B621A3BE92C0}" dt="2021-02-04T10:59:57.356" v="190" actId="27636"/>
          <ac:spMkLst>
            <pc:docMk/>
            <pc:sldMk cId="1300871354" sldId="4398"/>
            <ac:spMk id="371" creationId="{5AC36DF4-1015-4A71-8539-38E7D2A0CBF6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72" creationId="{761535EB-E2EE-426E-8EAE-566ACB09D1C4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73" creationId="{15A3B43E-6DD0-4E2D-B9F3-1EA5355DA0CA}"/>
          </ac:spMkLst>
        </pc:spChg>
        <pc:spChg chg="add mod">
          <ac:chgData name="Sébastien Chicou" userId="3ef8651f-4e66-4d46-a48f-890ccda45dc9" providerId="ADAL" clId="{6D0E440E-D308-44F0-88E4-B621A3BE92C0}" dt="2021-02-04T10:59:57.375" v="193" actId="27636"/>
          <ac:spMkLst>
            <pc:docMk/>
            <pc:sldMk cId="1300871354" sldId="4398"/>
            <ac:spMk id="374" creationId="{40153642-96C4-41A7-A52D-CEA240405179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75" creationId="{4B6BB40F-4263-4697-8D1F-444646A3AD77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76" creationId="{743E3D9F-DF77-4953-8077-3DF094F2C462}"/>
          </ac:spMkLst>
        </pc:spChg>
        <pc:spChg chg="add mod">
          <ac:chgData name="Sébastien Chicou" userId="3ef8651f-4e66-4d46-a48f-890ccda45dc9" providerId="ADAL" clId="{6D0E440E-D308-44F0-88E4-B621A3BE92C0}" dt="2021-02-04T10:59:57.514" v="215" actId="27636"/>
          <ac:spMkLst>
            <pc:docMk/>
            <pc:sldMk cId="1300871354" sldId="4398"/>
            <ac:spMk id="377" creationId="{7B1FCFDA-DEFD-481F-8B12-83B839766A0E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78" creationId="{7B5AB680-3739-487D-BA6E-1AD7F9EC7ECC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79" creationId="{76CBE343-5F71-4773-81AE-C9F32AAFC23E}"/>
          </ac:spMkLst>
        </pc:spChg>
        <pc:spChg chg="add mod">
          <ac:chgData name="Sébastien Chicou" userId="3ef8651f-4e66-4d46-a48f-890ccda45dc9" providerId="ADAL" clId="{6D0E440E-D308-44F0-88E4-B621A3BE92C0}" dt="2021-02-04T10:59:57.471" v="208" actId="27636"/>
          <ac:spMkLst>
            <pc:docMk/>
            <pc:sldMk cId="1300871354" sldId="4398"/>
            <ac:spMk id="380" creationId="{A3D39CE7-805A-4FEA-B67D-15A8DB9C7196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81" creationId="{BE414EA8-DB8E-4C52-B0AA-847525A31BD4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82" creationId="{138EE5C4-6457-4D1B-83DC-5584CD65623D}"/>
          </ac:spMkLst>
        </pc:spChg>
        <pc:spChg chg="add mod">
          <ac:chgData name="Sébastien Chicou" userId="3ef8651f-4e66-4d46-a48f-890ccda45dc9" providerId="ADAL" clId="{6D0E440E-D308-44F0-88E4-B621A3BE92C0}" dt="2021-02-04T10:59:57.451" v="205" actId="27636"/>
          <ac:spMkLst>
            <pc:docMk/>
            <pc:sldMk cId="1300871354" sldId="4398"/>
            <ac:spMk id="383" creationId="{76F9B99D-463F-4D19-B78C-47407BC3E195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84" creationId="{8FFB99B6-91DB-4FAC-BEC0-C0868F52448C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85" creationId="{BBC8AB5A-B5DE-4279-917C-3547D7A38351}"/>
          </ac:spMkLst>
        </pc:spChg>
        <pc:spChg chg="add mod">
          <ac:chgData name="Sébastien Chicou" userId="3ef8651f-4e66-4d46-a48f-890ccda45dc9" providerId="ADAL" clId="{6D0E440E-D308-44F0-88E4-B621A3BE92C0}" dt="2021-02-04T10:59:57.465" v="207" actId="27636"/>
          <ac:spMkLst>
            <pc:docMk/>
            <pc:sldMk cId="1300871354" sldId="4398"/>
            <ac:spMk id="386" creationId="{A88BFC54-2663-45CE-9D60-CA176DFB3FB6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87" creationId="{548AA853-9814-4F95-9154-625883E52E14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88" creationId="{A9FFCA8B-C1F9-4248-9317-631D5079E683}"/>
          </ac:spMkLst>
        </pc:spChg>
        <pc:spChg chg="add mod">
          <ac:chgData name="Sébastien Chicou" userId="3ef8651f-4e66-4d46-a48f-890ccda45dc9" providerId="ADAL" clId="{6D0E440E-D308-44F0-88E4-B621A3BE92C0}" dt="2021-02-04T10:59:57.476" v="209" actId="27636"/>
          <ac:spMkLst>
            <pc:docMk/>
            <pc:sldMk cId="1300871354" sldId="4398"/>
            <ac:spMk id="389" creationId="{6B7CFF68-39A4-4F18-9505-65B12513450A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90" creationId="{D5EA9C5E-97EF-4D52-8FED-C9E765073AD1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91" creationId="{45CDD631-09EB-461A-A268-DC2776422345}"/>
          </ac:spMkLst>
        </pc:spChg>
        <pc:spChg chg="add mod">
          <ac:chgData name="Sébastien Chicou" userId="3ef8651f-4e66-4d46-a48f-890ccda45dc9" providerId="ADAL" clId="{6D0E440E-D308-44F0-88E4-B621A3BE92C0}" dt="2021-02-04T10:59:57.444" v="204" actId="27636"/>
          <ac:spMkLst>
            <pc:docMk/>
            <pc:sldMk cId="1300871354" sldId="4398"/>
            <ac:spMk id="392" creationId="{9FC17768-16FB-40EB-84D8-A9385E9E77D2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93" creationId="{2BF2150F-0F88-449D-8ED6-4A881B366D7F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94" creationId="{F270A69F-663A-4711-BDA6-4C1A41E3B72F}"/>
          </ac:spMkLst>
        </pc:spChg>
        <pc:spChg chg="add mod">
          <ac:chgData name="Sébastien Chicou" userId="3ef8651f-4e66-4d46-a48f-890ccda45dc9" providerId="ADAL" clId="{6D0E440E-D308-44F0-88E4-B621A3BE92C0}" dt="2021-02-04T10:59:57.507" v="214" actId="27636"/>
          <ac:spMkLst>
            <pc:docMk/>
            <pc:sldMk cId="1300871354" sldId="4398"/>
            <ac:spMk id="395" creationId="{B929AA6C-E33B-433D-9E67-A337D41BDD09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96" creationId="{2851ADAB-0E26-4CBE-B228-0CD14DADC9C8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97" creationId="{0247A659-CDD6-4440-8917-69D92885DB26}"/>
          </ac:spMkLst>
        </pc:spChg>
        <pc:spChg chg="add mod">
          <ac:chgData name="Sébastien Chicou" userId="3ef8651f-4e66-4d46-a48f-890ccda45dc9" providerId="ADAL" clId="{6D0E440E-D308-44F0-88E4-B621A3BE92C0}" dt="2021-02-04T10:59:57.495" v="212" actId="27636"/>
          <ac:spMkLst>
            <pc:docMk/>
            <pc:sldMk cId="1300871354" sldId="4398"/>
            <ac:spMk id="398" creationId="{9E54A8DA-79E9-4FF7-8EF8-3776B9E2CCE9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399" creationId="{6E679C24-593A-4CDF-A9C0-FA076B90EF3E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00" creationId="{8A34C897-4A5C-4576-BFDA-691D043CF14C}"/>
          </ac:spMkLst>
        </pc:spChg>
        <pc:spChg chg="add mod">
          <ac:chgData name="Sébastien Chicou" userId="3ef8651f-4e66-4d46-a48f-890ccda45dc9" providerId="ADAL" clId="{6D0E440E-D308-44F0-88E4-B621A3BE92C0}" dt="2021-02-04T10:59:57.501" v="213" actId="27636"/>
          <ac:spMkLst>
            <pc:docMk/>
            <pc:sldMk cId="1300871354" sldId="4398"/>
            <ac:spMk id="401" creationId="{A45689BA-088B-4521-9BE1-9E0A05F2D156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02" creationId="{084E8DDF-A384-426E-BA4F-8DAF9D8C2D5B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03" creationId="{891D9382-159F-4B9F-9D6D-B3019E5B371F}"/>
          </ac:spMkLst>
        </pc:spChg>
        <pc:spChg chg="add mod">
          <ac:chgData name="Sébastien Chicou" userId="3ef8651f-4e66-4d46-a48f-890ccda45dc9" providerId="ADAL" clId="{6D0E440E-D308-44F0-88E4-B621A3BE92C0}" dt="2021-02-04T10:59:57.381" v="194" actId="27636"/>
          <ac:spMkLst>
            <pc:docMk/>
            <pc:sldMk cId="1300871354" sldId="4398"/>
            <ac:spMk id="404" creationId="{0B0C51D3-9E1E-471D-AD3F-B09A6D93C694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05" creationId="{DCCF76B0-4D2A-409F-9C6F-84562C321BAD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06" creationId="{E18224CE-8EA5-46AF-AEEE-5DB8FCD157CC}"/>
          </ac:spMkLst>
        </pc:spChg>
        <pc:spChg chg="add mod">
          <ac:chgData name="Sébastien Chicou" userId="3ef8651f-4e66-4d46-a48f-890ccda45dc9" providerId="ADAL" clId="{6D0E440E-D308-44F0-88E4-B621A3BE92C0}" dt="2021-02-04T10:59:57.400" v="197" actId="27636"/>
          <ac:spMkLst>
            <pc:docMk/>
            <pc:sldMk cId="1300871354" sldId="4398"/>
            <ac:spMk id="407" creationId="{64F83A52-D257-455B-A173-965F35C8A378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08" creationId="{67B5C81B-ECEB-4196-A082-67158EBCA93A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09" creationId="{04BF47F8-9FC6-4ED0-B084-8A22E3B43DB0}"/>
          </ac:spMkLst>
        </pc:spChg>
        <pc:spChg chg="add mod">
          <ac:chgData name="Sébastien Chicou" userId="3ef8651f-4e66-4d46-a48f-890ccda45dc9" providerId="ADAL" clId="{6D0E440E-D308-44F0-88E4-B621A3BE92C0}" dt="2021-02-04T10:59:57.418" v="200" actId="27636"/>
          <ac:spMkLst>
            <pc:docMk/>
            <pc:sldMk cId="1300871354" sldId="4398"/>
            <ac:spMk id="410" creationId="{31712474-E371-4D3F-9080-D39CFDEDEC92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11" creationId="{B8F9D270-4AFD-4B75-860A-AF92884306F9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12" creationId="{475B0AB9-4A4C-4BD5-867C-836E692131B3}"/>
          </ac:spMkLst>
        </pc:spChg>
        <pc:spChg chg="add mod">
          <ac:chgData name="Sébastien Chicou" userId="3ef8651f-4e66-4d46-a48f-890ccda45dc9" providerId="ADAL" clId="{6D0E440E-D308-44F0-88E4-B621A3BE92C0}" dt="2021-02-04T10:59:57.425" v="201" actId="27636"/>
          <ac:spMkLst>
            <pc:docMk/>
            <pc:sldMk cId="1300871354" sldId="4398"/>
            <ac:spMk id="413" creationId="{5CBDAB2E-9B36-4B8A-877D-BB9BF94C2257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14" creationId="{A21C09CB-7E63-4573-AB1A-137406A2132E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15" creationId="{77352D52-2E50-4E69-BDB5-B0031277CC53}"/>
          </ac:spMkLst>
        </pc:spChg>
        <pc:spChg chg="add mod">
          <ac:chgData name="Sébastien Chicou" userId="3ef8651f-4e66-4d46-a48f-890ccda45dc9" providerId="ADAL" clId="{6D0E440E-D308-44F0-88E4-B621A3BE92C0}" dt="2021-02-04T10:59:57.412" v="199" actId="27636"/>
          <ac:spMkLst>
            <pc:docMk/>
            <pc:sldMk cId="1300871354" sldId="4398"/>
            <ac:spMk id="416" creationId="{E79B78E8-23A7-464A-B16C-579ED5E72EAF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17" creationId="{B6C7459A-81E5-4A5B-BD66-0D1E00F99716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18" creationId="{22CA4B04-9CA9-422B-8F8D-4623838AB227}"/>
          </ac:spMkLst>
        </pc:spChg>
        <pc:spChg chg="add mod">
          <ac:chgData name="Sébastien Chicou" userId="3ef8651f-4e66-4d46-a48f-890ccda45dc9" providerId="ADAL" clId="{6D0E440E-D308-44F0-88E4-B621A3BE92C0}" dt="2021-02-04T10:59:57.406" v="198" actId="27636"/>
          <ac:spMkLst>
            <pc:docMk/>
            <pc:sldMk cId="1300871354" sldId="4398"/>
            <ac:spMk id="419" creationId="{B1C58E62-F573-4164-BEF9-5EC1621999FC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20" creationId="{8E0CE9EA-CB2A-4FD8-80C0-F58BA094C1D5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21" creationId="{8DF8B18E-5364-4BFF-8937-CE6C4CFC9A99}"/>
          </ac:spMkLst>
        </pc:spChg>
        <pc:spChg chg="add mod">
          <ac:chgData name="Sébastien Chicou" userId="3ef8651f-4e66-4d46-a48f-890ccda45dc9" providerId="ADAL" clId="{6D0E440E-D308-44F0-88E4-B621A3BE92C0}" dt="2021-02-04T10:59:57.387" v="195" actId="27636"/>
          <ac:spMkLst>
            <pc:docMk/>
            <pc:sldMk cId="1300871354" sldId="4398"/>
            <ac:spMk id="422" creationId="{114C2983-4925-445D-B792-31B18B05512A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23" creationId="{DD64F8CE-24B1-4B19-8C34-5BD2FC701E28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24" creationId="{8CABEA12-1650-4DAF-B963-AB1005BB7887}"/>
          </ac:spMkLst>
        </pc:spChg>
        <pc:spChg chg="add mod">
          <ac:chgData name="Sébastien Chicou" userId="3ef8651f-4e66-4d46-a48f-890ccda45dc9" providerId="ADAL" clId="{6D0E440E-D308-44F0-88E4-B621A3BE92C0}" dt="2021-02-04T10:59:57.432" v="202" actId="27636"/>
          <ac:spMkLst>
            <pc:docMk/>
            <pc:sldMk cId="1300871354" sldId="4398"/>
            <ac:spMk id="425" creationId="{8C4F9987-48A7-4782-8930-1B3B4F06583E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26" creationId="{774AD532-CD0F-48B3-9EAD-DE7F91A205A7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27" creationId="{F1258097-6B52-4EA1-9301-FF452D2790D0}"/>
          </ac:spMkLst>
        </pc:spChg>
        <pc:spChg chg="add mod">
          <ac:chgData name="Sébastien Chicou" userId="3ef8651f-4e66-4d46-a48f-890ccda45dc9" providerId="ADAL" clId="{6D0E440E-D308-44F0-88E4-B621A3BE92C0}" dt="2021-02-04T10:59:57.539" v="219" actId="27636"/>
          <ac:spMkLst>
            <pc:docMk/>
            <pc:sldMk cId="1300871354" sldId="4398"/>
            <ac:spMk id="428" creationId="{22D7752C-C301-4E4F-9815-A74CEE29D4C3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29" creationId="{6535FD55-DC6B-44D8-9634-0A7D1F739A98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30" creationId="{BAEEB913-30F8-4BA7-96EA-B07F25261ADA}"/>
          </ac:spMkLst>
        </pc:spChg>
        <pc:spChg chg="add mod">
          <ac:chgData name="Sébastien Chicou" userId="3ef8651f-4e66-4d46-a48f-890ccda45dc9" providerId="ADAL" clId="{6D0E440E-D308-44F0-88E4-B621A3BE92C0}" dt="2021-02-04T10:59:57.181" v="162" actId="27636"/>
          <ac:spMkLst>
            <pc:docMk/>
            <pc:sldMk cId="1300871354" sldId="4398"/>
            <ac:spMk id="431" creationId="{9808CEB5-CA13-4724-A63D-625C3DBABD65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32" creationId="{06B3A319-42D6-431B-9D3E-EB1113EA932F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33" creationId="{D313DBF1-F00A-4B08-BC5F-E1FAC21B1103}"/>
          </ac:spMkLst>
        </pc:spChg>
        <pc:spChg chg="add mod">
          <ac:chgData name="Sébastien Chicou" userId="3ef8651f-4e66-4d46-a48f-890ccda45dc9" providerId="ADAL" clId="{6D0E440E-D308-44F0-88E4-B621A3BE92C0}" dt="2021-02-04T10:59:57.129" v="154" actId="27636"/>
          <ac:spMkLst>
            <pc:docMk/>
            <pc:sldMk cId="1300871354" sldId="4398"/>
            <ac:spMk id="434" creationId="{3173F899-E9FF-40EC-B201-111D7EF5C5C8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35" creationId="{F6850025-FE5E-4F51-A2C5-1974B33CE741}"/>
          </ac:spMkLst>
        </pc:spChg>
        <pc:spChg chg="add mod">
          <ac:chgData name="Sébastien Chicou" userId="3ef8651f-4e66-4d46-a48f-890ccda45dc9" providerId="ADAL" clId="{6D0E440E-D308-44F0-88E4-B621A3BE92C0}" dt="2021-02-04T10:59:57.120" v="153" actId="404"/>
          <ac:spMkLst>
            <pc:docMk/>
            <pc:sldMk cId="1300871354" sldId="4398"/>
            <ac:spMk id="436" creationId="{9B0CA49A-A177-4C89-B95E-F539EEEBB13E}"/>
          </ac:spMkLst>
        </pc:spChg>
        <pc:grpChg chg="add mod">
          <ac:chgData name="Sébastien Chicou" userId="3ef8651f-4e66-4d46-a48f-890ccda45dc9" providerId="ADAL" clId="{6D0E440E-D308-44F0-88E4-B621A3BE92C0}" dt="2021-02-04T11:22:12.045" v="239" actId="1036"/>
          <ac:grpSpMkLst>
            <pc:docMk/>
            <pc:sldMk cId="1300871354" sldId="4398"/>
            <ac:grpSpMk id="438" creationId="{52686A9E-5776-4B45-9BBE-8C515E048E9B}"/>
          </ac:grpSpMkLst>
        </pc:grpChg>
        <pc:picChg chg="del mod">
          <ac:chgData name="Sébastien Chicou" userId="3ef8651f-4e66-4d46-a48f-890ccda45dc9" providerId="ADAL" clId="{6D0E440E-D308-44F0-88E4-B621A3BE92C0}" dt="2021-02-04T10:59:27.188" v="56" actId="478"/>
          <ac:picMkLst>
            <pc:docMk/>
            <pc:sldMk cId="1300871354" sldId="4398"/>
            <ac:picMk id="220" creationId="{C053F743-2DE2-42BF-B09A-E3C4D68CEE26}"/>
          </ac:picMkLst>
        </pc:picChg>
        <pc:cxnChg chg="add mod">
          <ac:chgData name="Sébastien Chicou" userId="3ef8651f-4e66-4d46-a48f-890ccda45dc9" providerId="ADAL" clId="{6D0E440E-D308-44F0-88E4-B621A3BE92C0}" dt="2021-02-04T10:59:39.617" v="81" actId="164"/>
          <ac:cxnSpMkLst>
            <pc:docMk/>
            <pc:sldMk cId="1300871354" sldId="4398"/>
            <ac:cxnSpMk id="226" creationId="{672EF55E-674D-486D-970B-0ACE6CD7821E}"/>
          </ac:cxnSpMkLst>
        </pc:cxnChg>
        <pc:cxnChg chg="add mod">
          <ac:chgData name="Sébastien Chicou" userId="3ef8651f-4e66-4d46-a48f-890ccda45dc9" providerId="ADAL" clId="{6D0E440E-D308-44F0-88E4-B621A3BE92C0}" dt="2021-02-04T10:59:39.617" v="81" actId="164"/>
          <ac:cxnSpMkLst>
            <pc:docMk/>
            <pc:sldMk cId="1300871354" sldId="4398"/>
            <ac:cxnSpMk id="228" creationId="{E6AB5E50-6550-41E0-B330-674CA58A504A}"/>
          </ac:cxnSpMkLst>
        </pc:cxnChg>
        <pc:cxnChg chg="add mod">
          <ac:chgData name="Sébastien Chicou" userId="3ef8651f-4e66-4d46-a48f-890ccda45dc9" providerId="ADAL" clId="{6D0E440E-D308-44F0-88E4-B621A3BE92C0}" dt="2021-02-04T10:59:39.617" v="81" actId="164"/>
          <ac:cxnSpMkLst>
            <pc:docMk/>
            <pc:sldMk cId="1300871354" sldId="4398"/>
            <ac:cxnSpMk id="230" creationId="{331E2CB4-03AA-4CB3-A38E-B1191EADA495}"/>
          </ac:cxnSpMkLst>
        </pc:cxnChg>
        <pc:cxnChg chg="add mod">
          <ac:chgData name="Sébastien Chicou" userId="3ef8651f-4e66-4d46-a48f-890ccda45dc9" providerId="ADAL" clId="{6D0E440E-D308-44F0-88E4-B621A3BE92C0}" dt="2021-02-04T10:59:39.617" v="81" actId="164"/>
          <ac:cxnSpMkLst>
            <pc:docMk/>
            <pc:sldMk cId="1300871354" sldId="4398"/>
            <ac:cxnSpMk id="232" creationId="{E900B425-CF04-47F2-9226-007D7E851366}"/>
          </ac:cxnSpMkLst>
        </pc:cxnChg>
        <pc:cxnChg chg="add mod">
          <ac:chgData name="Sébastien Chicou" userId="3ef8651f-4e66-4d46-a48f-890ccda45dc9" providerId="ADAL" clId="{6D0E440E-D308-44F0-88E4-B621A3BE92C0}" dt="2021-02-04T10:59:39.617" v="81" actId="164"/>
          <ac:cxnSpMkLst>
            <pc:docMk/>
            <pc:sldMk cId="1300871354" sldId="4398"/>
            <ac:cxnSpMk id="234" creationId="{6D091675-8DCB-48BD-90C0-25116AEF17E5}"/>
          </ac:cxnSpMkLst>
        </pc:cxnChg>
        <pc:cxnChg chg="add mod">
          <ac:chgData name="Sébastien Chicou" userId="3ef8651f-4e66-4d46-a48f-890ccda45dc9" providerId="ADAL" clId="{6D0E440E-D308-44F0-88E4-B621A3BE92C0}" dt="2021-02-04T10:59:39.617" v="81" actId="164"/>
          <ac:cxnSpMkLst>
            <pc:docMk/>
            <pc:sldMk cId="1300871354" sldId="4398"/>
            <ac:cxnSpMk id="236" creationId="{7F5D0879-F21D-4467-8E3B-A05FF653153E}"/>
          </ac:cxnSpMkLst>
        </pc:cxnChg>
        <pc:cxnChg chg="add mod">
          <ac:chgData name="Sébastien Chicou" userId="3ef8651f-4e66-4d46-a48f-890ccda45dc9" providerId="ADAL" clId="{6D0E440E-D308-44F0-88E4-B621A3BE92C0}" dt="2021-02-04T10:59:39.617" v="81" actId="164"/>
          <ac:cxnSpMkLst>
            <pc:docMk/>
            <pc:sldMk cId="1300871354" sldId="4398"/>
            <ac:cxnSpMk id="238" creationId="{521A140C-D5ED-4C54-9636-C516EBA69361}"/>
          </ac:cxnSpMkLst>
        </pc:cxnChg>
        <pc:cxnChg chg="add mod">
          <ac:chgData name="Sébastien Chicou" userId="3ef8651f-4e66-4d46-a48f-890ccda45dc9" providerId="ADAL" clId="{6D0E440E-D308-44F0-88E4-B621A3BE92C0}" dt="2021-02-04T10:59:39.617" v="81" actId="164"/>
          <ac:cxnSpMkLst>
            <pc:docMk/>
            <pc:sldMk cId="1300871354" sldId="4398"/>
            <ac:cxnSpMk id="239" creationId="{8DC16032-7265-44CD-AE7C-4E4FD22151E5}"/>
          </ac:cxnSpMkLst>
        </pc:cxnChg>
        <pc:cxnChg chg="add mod">
          <ac:chgData name="Sébastien Chicou" userId="3ef8651f-4e66-4d46-a48f-890ccda45dc9" providerId="ADAL" clId="{6D0E440E-D308-44F0-88E4-B621A3BE92C0}" dt="2021-02-04T10:59:39.617" v="81" actId="164"/>
          <ac:cxnSpMkLst>
            <pc:docMk/>
            <pc:sldMk cId="1300871354" sldId="4398"/>
            <ac:cxnSpMk id="437" creationId="{43320663-4041-48E4-8BAD-528612365D4F}"/>
          </ac:cxnSpMkLst>
        </pc:cxnChg>
      </pc:sldChg>
      <pc:sldChg chg="addSp delSp modSp new mod">
        <pc:chgData name="Sébastien Chicou" userId="3ef8651f-4e66-4d46-a48f-890ccda45dc9" providerId="ADAL" clId="{6D0E440E-D308-44F0-88E4-B621A3BE92C0}" dt="2021-02-04T10:58:57.477" v="54" actId="14100"/>
        <pc:sldMkLst>
          <pc:docMk/>
          <pc:sldMk cId="2990816858" sldId="4399"/>
        </pc:sldMkLst>
        <pc:spChg chg="del">
          <ac:chgData name="Sébastien Chicou" userId="3ef8651f-4e66-4d46-a48f-890ccda45dc9" providerId="ADAL" clId="{6D0E440E-D308-44F0-88E4-B621A3BE92C0}" dt="2021-02-04T10:52:41.447" v="11" actId="478"/>
          <ac:spMkLst>
            <pc:docMk/>
            <pc:sldMk cId="2990816858" sldId="4399"/>
            <ac:spMk id="2" creationId="{966A49C2-4701-4467-85AB-3612C247A854}"/>
          </ac:spMkLst>
        </pc:spChg>
        <pc:spChg chg="mod">
          <ac:chgData name="Sébastien Chicou" userId="3ef8651f-4e66-4d46-a48f-890ccda45dc9" providerId="ADAL" clId="{6D0E440E-D308-44F0-88E4-B621A3BE92C0}" dt="2021-02-04T10:55:18.679" v="51" actId="20577"/>
          <ac:spMkLst>
            <pc:docMk/>
            <pc:sldMk cId="2990816858" sldId="4399"/>
            <ac:spMk id="3" creationId="{19D63EA1-0A4E-4CE3-9689-4EB199293F0A}"/>
          </ac:spMkLst>
        </pc:spChg>
        <pc:spChg chg="add mod">
          <ac:chgData name="Sébastien Chicou" userId="3ef8651f-4e66-4d46-a48f-890ccda45dc9" providerId="ADAL" clId="{6D0E440E-D308-44F0-88E4-B621A3BE92C0}" dt="2021-02-04T10:52:29.670" v="4"/>
          <ac:spMkLst>
            <pc:docMk/>
            <pc:sldMk cId="2990816858" sldId="4399"/>
            <ac:spMk id="4" creationId="{DC1A9E90-3CBE-4707-9FB5-4D9905CE1172}"/>
          </ac:spMkLst>
        </pc:spChg>
        <pc:spChg chg="add mod">
          <ac:chgData name="Sébastien Chicou" userId="3ef8651f-4e66-4d46-a48f-890ccda45dc9" providerId="ADAL" clId="{6D0E440E-D308-44F0-88E4-B621A3BE92C0}" dt="2021-02-04T10:52:29.670" v="4"/>
          <ac:spMkLst>
            <pc:docMk/>
            <pc:sldMk cId="2990816858" sldId="4399"/>
            <ac:spMk id="5" creationId="{B2EC281B-8765-4443-A188-4DB56303C78A}"/>
          </ac:spMkLst>
        </pc:spChg>
        <pc:spChg chg="add mod">
          <ac:chgData name="Sébastien Chicou" userId="3ef8651f-4e66-4d46-a48f-890ccda45dc9" providerId="ADAL" clId="{6D0E440E-D308-44F0-88E4-B621A3BE92C0}" dt="2021-02-04T10:52:29.670" v="4"/>
          <ac:spMkLst>
            <pc:docMk/>
            <pc:sldMk cId="2990816858" sldId="4399"/>
            <ac:spMk id="6" creationId="{6A42590A-8D6D-4A3F-B91E-B6ACC6DBA1D4}"/>
          </ac:spMkLst>
        </pc:spChg>
        <pc:spChg chg="add mod">
          <ac:chgData name="Sébastien Chicou" userId="3ef8651f-4e66-4d46-a48f-890ccda45dc9" providerId="ADAL" clId="{6D0E440E-D308-44F0-88E4-B621A3BE92C0}" dt="2021-02-04T10:52:29.670" v="4"/>
          <ac:spMkLst>
            <pc:docMk/>
            <pc:sldMk cId="2990816858" sldId="4399"/>
            <ac:spMk id="7" creationId="{7DCF1D30-7B16-429A-9F21-07C538875D49}"/>
          </ac:spMkLst>
        </pc:spChg>
        <pc:spChg chg="add mod">
          <ac:chgData name="Sébastien Chicou" userId="3ef8651f-4e66-4d46-a48f-890ccda45dc9" providerId="ADAL" clId="{6D0E440E-D308-44F0-88E4-B621A3BE92C0}" dt="2021-02-04T10:52:29.670" v="4"/>
          <ac:spMkLst>
            <pc:docMk/>
            <pc:sldMk cId="2990816858" sldId="4399"/>
            <ac:spMk id="9" creationId="{32931CAF-10D3-4077-8B13-6274459C9123}"/>
          </ac:spMkLst>
        </pc:spChg>
        <pc:spChg chg="add mod">
          <ac:chgData name="Sébastien Chicou" userId="3ef8651f-4e66-4d46-a48f-890ccda45dc9" providerId="ADAL" clId="{6D0E440E-D308-44F0-88E4-B621A3BE92C0}" dt="2021-02-04T10:52:29.670" v="4"/>
          <ac:spMkLst>
            <pc:docMk/>
            <pc:sldMk cId="2990816858" sldId="4399"/>
            <ac:spMk id="12" creationId="{EB4944BC-7572-4406-951E-7881DF6A96F9}"/>
          </ac:spMkLst>
        </pc:spChg>
        <pc:spChg chg="add mod">
          <ac:chgData name="Sébastien Chicou" userId="3ef8651f-4e66-4d46-a48f-890ccda45dc9" providerId="ADAL" clId="{6D0E440E-D308-44F0-88E4-B621A3BE92C0}" dt="2021-02-04T10:52:29.670" v="4"/>
          <ac:spMkLst>
            <pc:docMk/>
            <pc:sldMk cId="2990816858" sldId="4399"/>
            <ac:spMk id="13" creationId="{0C1D08EB-6297-44CF-ACA9-0DB49C5732B4}"/>
          </ac:spMkLst>
        </pc:spChg>
        <pc:spChg chg="add del mod">
          <ac:chgData name="Sébastien Chicou" userId="3ef8651f-4e66-4d46-a48f-890ccda45dc9" providerId="ADAL" clId="{6D0E440E-D308-44F0-88E4-B621A3BE92C0}" dt="2021-02-04T10:52:39.786" v="10" actId="478"/>
          <ac:spMkLst>
            <pc:docMk/>
            <pc:sldMk cId="2990816858" sldId="4399"/>
            <ac:spMk id="15" creationId="{8D88F9E7-B8FF-46CF-9B1E-9B8BC6B4718A}"/>
          </ac:spMkLst>
        </pc:spChg>
        <pc:spChg chg="add mod">
          <ac:chgData name="Sébastien Chicou" userId="3ef8651f-4e66-4d46-a48f-890ccda45dc9" providerId="ADAL" clId="{6D0E440E-D308-44F0-88E4-B621A3BE92C0}" dt="2021-02-04T10:52:49.190" v="12" actId="164"/>
          <ac:spMkLst>
            <pc:docMk/>
            <pc:sldMk cId="2990816858" sldId="4399"/>
            <ac:spMk id="16" creationId="{706F5BBA-1F45-484A-AB26-8B796BECD247}"/>
          </ac:spMkLst>
        </pc:spChg>
        <pc:spChg chg="add mod">
          <ac:chgData name="Sébastien Chicou" userId="3ef8651f-4e66-4d46-a48f-890ccda45dc9" providerId="ADAL" clId="{6D0E440E-D308-44F0-88E4-B621A3BE92C0}" dt="2021-02-04T10:52:49.190" v="12" actId="164"/>
          <ac:spMkLst>
            <pc:docMk/>
            <pc:sldMk cId="2990816858" sldId="4399"/>
            <ac:spMk id="17" creationId="{DA15B84C-BB25-4B31-9849-8F13AA692383}"/>
          </ac:spMkLst>
        </pc:spChg>
        <pc:spChg chg="add mod">
          <ac:chgData name="Sébastien Chicou" userId="3ef8651f-4e66-4d46-a48f-890ccda45dc9" providerId="ADAL" clId="{6D0E440E-D308-44F0-88E4-B621A3BE92C0}" dt="2021-02-04T10:53:05.170" v="18" actId="14100"/>
          <ac:spMkLst>
            <pc:docMk/>
            <pc:sldMk cId="2990816858" sldId="4399"/>
            <ac:spMk id="18" creationId="{CAE433E8-5EF4-46B4-A8F3-E89AAADF9114}"/>
          </ac:spMkLst>
        </pc:spChg>
        <pc:spChg chg="add mod">
          <ac:chgData name="Sébastien Chicou" userId="3ef8651f-4e66-4d46-a48f-890ccda45dc9" providerId="ADAL" clId="{6D0E440E-D308-44F0-88E4-B621A3BE92C0}" dt="2021-02-04T10:53:05.170" v="18" actId="14100"/>
          <ac:spMkLst>
            <pc:docMk/>
            <pc:sldMk cId="2990816858" sldId="4399"/>
            <ac:spMk id="20" creationId="{FBAC62BC-6114-482D-9402-93491B2BB73B}"/>
          </ac:spMkLst>
        </pc:spChg>
        <pc:spChg chg="add mod">
          <ac:chgData name="Sébastien Chicou" userId="3ef8651f-4e66-4d46-a48f-890ccda45dc9" providerId="ADAL" clId="{6D0E440E-D308-44F0-88E4-B621A3BE92C0}" dt="2021-02-04T10:52:49.190" v="12" actId="164"/>
          <ac:spMkLst>
            <pc:docMk/>
            <pc:sldMk cId="2990816858" sldId="4399"/>
            <ac:spMk id="23" creationId="{B40863C1-AB47-4E93-A707-B03C7A867506}"/>
          </ac:spMkLst>
        </pc:spChg>
        <pc:spChg chg="add mod">
          <ac:chgData name="Sébastien Chicou" userId="3ef8651f-4e66-4d46-a48f-890ccda45dc9" providerId="ADAL" clId="{6D0E440E-D308-44F0-88E4-B621A3BE92C0}" dt="2021-02-04T10:53:05.170" v="18" actId="14100"/>
          <ac:spMkLst>
            <pc:docMk/>
            <pc:sldMk cId="2990816858" sldId="4399"/>
            <ac:spMk id="24" creationId="{16BA8C15-29F1-4A72-9F4A-A9F32D0D0851}"/>
          </ac:spMkLst>
        </pc:spChg>
        <pc:grpChg chg="add del mod">
          <ac:chgData name="Sébastien Chicou" userId="3ef8651f-4e66-4d46-a48f-890ccda45dc9" providerId="ADAL" clId="{6D0E440E-D308-44F0-88E4-B621A3BE92C0}" dt="2021-02-04T10:58:53.083" v="52" actId="478"/>
          <ac:grpSpMkLst>
            <pc:docMk/>
            <pc:sldMk cId="2990816858" sldId="4399"/>
            <ac:grpSpMk id="25" creationId="{B72A7A78-E67C-4ACC-825C-207CF64915E3}"/>
          </ac:grpSpMkLst>
        </pc:grpChg>
        <pc:grpChg chg="add mod">
          <ac:chgData name="Sébastien Chicou" userId="3ef8651f-4e66-4d46-a48f-890ccda45dc9" providerId="ADAL" clId="{6D0E440E-D308-44F0-88E4-B621A3BE92C0}" dt="2021-02-04T10:58:57.477" v="54" actId="14100"/>
          <ac:grpSpMkLst>
            <pc:docMk/>
            <pc:sldMk cId="2990816858" sldId="4399"/>
            <ac:grpSpMk id="26" creationId="{3456B598-420C-4D2D-98C6-26B5EDF03F9E}"/>
          </ac:grpSpMkLst>
        </pc:grpChg>
        <pc:graphicFrameChg chg="add mod">
          <ac:chgData name="Sébastien Chicou" userId="3ef8651f-4e66-4d46-a48f-890ccda45dc9" providerId="ADAL" clId="{6D0E440E-D308-44F0-88E4-B621A3BE92C0}" dt="2021-02-04T10:52:29.670" v="4"/>
          <ac:graphicFrameMkLst>
            <pc:docMk/>
            <pc:sldMk cId="2990816858" sldId="4399"/>
            <ac:graphicFrameMk id="8" creationId="{8FC0413E-6BE1-4052-8AB3-8A8E4982B9A9}"/>
          </ac:graphicFrameMkLst>
        </pc:graphicFrameChg>
        <pc:graphicFrameChg chg="add mod">
          <ac:chgData name="Sébastien Chicou" userId="3ef8651f-4e66-4d46-a48f-890ccda45dc9" providerId="ADAL" clId="{6D0E440E-D308-44F0-88E4-B621A3BE92C0}" dt="2021-02-04T10:52:29.670" v="4"/>
          <ac:graphicFrameMkLst>
            <pc:docMk/>
            <pc:sldMk cId="2990816858" sldId="4399"/>
            <ac:graphicFrameMk id="11" creationId="{6DB9DEBB-EAF4-4A35-8CBA-7A114F233B3F}"/>
          </ac:graphicFrameMkLst>
        </pc:graphicFrameChg>
        <pc:graphicFrameChg chg="add mod">
          <ac:chgData name="Sébastien Chicou" userId="3ef8651f-4e66-4d46-a48f-890ccda45dc9" providerId="ADAL" clId="{6D0E440E-D308-44F0-88E4-B621A3BE92C0}" dt="2021-02-04T10:52:49.190" v="12" actId="164"/>
          <ac:graphicFrameMkLst>
            <pc:docMk/>
            <pc:sldMk cId="2990816858" sldId="4399"/>
            <ac:graphicFrameMk id="19" creationId="{F1166A4E-FDC7-40F4-99B5-63A2EEB08AB0}"/>
          </ac:graphicFrameMkLst>
        </pc:graphicFrameChg>
        <pc:graphicFrameChg chg="add mod">
          <ac:chgData name="Sébastien Chicou" userId="3ef8651f-4e66-4d46-a48f-890ccda45dc9" providerId="ADAL" clId="{6D0E440E-D308-44F0-88E4-B621A3BE92C0}" dt="2021-02-04T10:53:05.170" v="18" actId="14100"/>
          <ac:graphicFrameMkLst>
            <pc:docMk/>
            <pc:sldMk cId="2990816858" sldId="4399"/>
            <ac:graphicFrameMk id="22" creationId="{E87CF601-8B1A-4FB9-AEDD-A8E7FFAB553F}"/>
          </ac:graphicFrameMkLst>
        </pc:graphicFrameChg>
        <pc:picChg chg="add del mod">
          <ac:chgData name="Sébastien Chicou" userId="3ef8651f-4e66-4d46-a48f-890ccda45dc9" providerId="ADAL" clId="{6D0E440E-D308-44F0-88E4-B621A3BE92C0}" dt="2021-02-04T10:52:35.040" v="8"/>
          <ac:picMkLst>
            <pc:docMk/>
            <pc:sldMk cId="2990816858" sldId="4399"/>
            <ac:picMk id="14" creationId="{4BC311B0-D66A-4F25-9284-EC2D85E94FA3}"/>
          </ac:picMkLst>
        </pc:picChg>
        <pc:cxnChg chg="add mod">
          <ac:chgData name="Sébastien Chicou" userId="3ef8651f-4e66-4d46-a48f-890ccda45dc9" providerId="ADAL" clId="{6D0E440E-D308-44F0-88E4-B621A3BE92C0}" dt="2021-02-04T10:52:29.670" v="4"/>
          <ac:cxnSpMkLst>
            <pc:docMk/>
            <pc:sldMk cId="2990816858" sldId="4399"/>
            <ac:cxnSpMk id="10" creationId="{9E75BCD9-E985-4A57-A656-4773D26C3ADA}"/>
          </ac:cxnSpMkLst>
        </pc:cxnChg>
        <pc:cxnChg chg="add del mod">
          <ac:chgData name="Sébastien Chicou" userId="3ef8651f-4e66-4d46-a48f-890ccda45dc9" providerId="ADAL" clId="{6D0E440E-D308-44F0-88E4-B621A3BE92C0}" dt="2021-02-04T10:52:39.786" v="10" actId="478"/>
          <ac:cxnSpMkLst>
            <pc:docMk/>
            <pc:sldMk cId="2990816858" sldId="4399"/>
            <ac:cxnSpMk id="21" creationId="{149E2D7F-741E-4BE5-8671-D00A51B9A6D4}"/>
          </ac:cxnSpMkLst>
        </pc:cxnChg>
      </pc:sldChg>
    </pc:docChg>
  </pc:docChgLst>
  <pc:docChgLst>
    <pc:chgData name="Richard Morand" userId="8848ba24-0299-4bc9-94d6-e2fe3d0a83d2" providerId="ADAL" clId="{69979CDD-614C-4A3A-B160-B0C7647E0659}"/>
    <pc:docChg chg="custSel addSld modSld modSection">
      <pc:chgData name="Richard Morand" userId="8848ba24-0299-4bc9-94d6-e2fe3d0a83d2" providerId="ADAL" clId="{69979CDD-614C-4A3A-B160-B0C7647E0659}" dt="2021-02-09T12:19:43.297" v="751" actId="20577"/>
      <pc:docMkLst>
        <pc:docMk/>
      </pc:docMkLst>
      <pc:sldChg chg="addSp delSp modSp add mod">
        <pc:chgData name="Richard Morand" userId="8848ba24-0299-4bc9-94d6-e2fe3d0a83d2" providerId="ADAL" clId="{69979CDD-614C-4A3A-B160-B0C7647E0659}" dt="2021-02-09T11:54:04.611" v="65" actId="14100"/>
        <pc:sldMkLst>
          <pc:docMk/>
          <pc:sldMk cId="3972621674" sldId="4408"/>
        </pc:sldMkLst>
        <pc:spChg chg="mod">
          <ac:chgData name="Richard Morand" userId="8848ba24-0299-4bc9-94d6-e2fe3d0a83d2" providerId="ADAL" clId="{69979CDD-614C-4A3A-B160-B0C7647E0659}" dt="2021-02-09T11:50:17.658" v="23" actId="20577"/>
          <ac:spMkLst>
            <pc:docMk/>
            <pc:sldMk cId="3972621674" sldId="4408"/>
            <ac:spMk id="4" creationId="{96F25C1E-DCA0-44F7-8DF4-B47CC494A8D0}"/>
          </ac:spMkLst>
        </pc:spChg>
        <pc:spChg chg="mod">
          <ac:chgData name="Richard Morand" userId="8848ba24-0299-4bc9-94d6-e2fe3d0a83d2" providerId="ADAL" clId="{69979CDD-614C-4A3A-B160-B0C7647E0659}" dt="2021-02-09T11:50:07.863" v="17" actId="20577"/>
          <ac:spMkLst>
            <pc:docMk/>
            <pc:sldMk cId="3972621674" sldId="4408"/>
            <ac:spMk id="6" creationId="{1811D8BE-F5E3-4501-A040-041DDF703B55}"/>
          </ac:spMkLst>
        </pc:spChg>
        <pc:spChg chg="mod">
          <ac:chgData name="Richard Morand" userId="8848ba24-0299-4bc9-94d6-e2fe3d0a83d2" providerId="ADAL" clId="{69979CDD-614C-4A3A-B160-B0C7647E0659}" dt="2021-02-09T11:49:58.105" v="1" actId="20577"/>
          <ac:spMkLst>
            <pc:docMk/>
            <pc:sldMk cId="3972621674" sldId="4408"/>
            <ac:spMk id="8" creationId="{66355BCA-1A14-4676-BC60-CFD2776B7FBF}"/>
          </ac:spMkLst>
        </pc:spChg>
        <pc:spChg chg="add del mod">
          <ac:chgData name="Richard Morand" userId="8848ba24-0299-4bc9-94d6-e2fe3d0a83d2" providerId="ADAL" clId="{69979CDD-614C-4A3A-B160-B0C7647E0659}" dt="2021-02-09T11:53:13.426" v="43" actId="478"/>
          <ac:spMkLst>
            <pc:docMk/>
            <pc:sldMk cId="3972621674" sldId="4408"/>
            <ac:spMk id="9" creationId="{D191B707-88E6-4084-AAAA-478485B7A025}"/>
          </ac:spMkLst>
        </pc:spChg>
        <pc:picChg chg="del">
          <ac:chgData name="Richard Morand" userId="8848ba24-0299-4bc9-94d6-e2fe3d0a83d2" providerId="ADAL" clId="{69979CDD-614C-4A3A-B160-B0C7647E0659}" dt="2021-02-09T11:51:34.298" v="24" actId="478"/>
          <ac:picMkLst>
            <pc:docMk/>
            <pc:sldMk cId="3972621674" sldId="4408"/>
            <ac:picMk id="5" creationId="{B5671A9D-4F73-485C-8A7A-E153DB6ADFAC}"/>
          </ac:picMkLst>
        </pc:picChg>
        <pc:picChg chg="del">
          <ac:chgData name="Richard Morand" userId="8848ba24-0299-4bc9-94d6-e2fe3d0a83d2" providerId="ADAL" clId="{69979CDD-614C-4A3A-B160-B0C7647E0659}" dt="2021-02-09T11:53:02.767" v="42" actId="478"/>
          <ac:picMkLst>
            <pc:docMk/>
            <pc:sldMk cId="3972621674" sldId="4408"/>
            <ac:picMk id="10" creationId="{5FC7C0D8-1695-4E98-8146-43445DE853B4}"/>
          </ac:picMkLst>
        </pc:picChg>
        <pc:picChg chg="add mod">
          <ac:chgData name="Richard Morand" userId="8848ba24-0299-4bc9-94d6-e2fe3d0a83d2" providerId="ADAL" clId="{69979CDD-614C-4A3A-B160-B0C7647E0659}" dt="2021-02-09T11:54:04.611" v="65" actId="14100"/>
          <ac:picMkLst>
            <pc:docMk/>
            <pc:sldMk cId="3972621674" sldId="4408"/>
            <ac:picMk id="14" creationId="{A2E47E14-6289-417F-AD07-2FE0BF8FE3A1}"/>
          </ac:picMkLst>
        </pc:picChg>
        <pc:picChg chg="add del mod">
          <ac:chgData name="Richard Morand" userId="8848ba24-0299-4bc9-94d6-e2fe3d0a83d2" providerId="ADAL" clId="{69979CDD-614C-4A3A-B160-B0C7647E0659}" dt="2021-02-09T11:53:01.445" v="41" actId="478"/>
          <ac:picMkLst>
            <pc:docMk/>
            <pc:sldMk cId="3972621674" sldId="4408"/>
            <ac:picMk id="17" creationId="{D196BA16-33AF-4E1A-8517-90239920E486}"/>
          </ac:picMkLst>
        </pc:picChg>
        <pc:picChg chg="add mod">
          <ac:chgData name="Richard Morand" userId="8848ba24-0299-4bc9-94d6-e2fe3d0a83d2" providerId="ADAL" clId="{69979CDD-614C-4A3A-B160-B0C7647E0659}" dt="2021-02-09T11:53:55.004" v="62" actId="14100"/>
          <ac:picMkLst>
            <pc:docMk/>
            <pc:sldMk cId="3972621674" sldId="4408"/>
            <ac:picMk id="18" creationId="{83DBEEE0-8475-4035-AF56-41BF91274578}"/>
          </ac:picMkLst>
        </pc:picChg>
        <pc:picChg chg="add mod">
          <ac:chgData name="Richard Morand" userId="8848ba24-0299-4bc9-94d6-e2fe3d0a83d2" providerId="ADAL" clId="{69979CDD-614C-4A3A-B160-B0C7647E0659}" dt="2021-02-09T11:53:50.676" v="61" actId="14100"/>
          <ac:picMkLst>
            <pc:docMk/>
            <pc:sldMk cId="3972621674" sldId="4408"/>
            <ac:picMk id="19" creationId="{AA5578E2-8FB4-485A-9113-FDED7EB019AF}"/>
          </ac:picMkLst>
        </pc:picChg>
      </pc:sldChg>
      <pc:sldChg chg="modSp add mod replId">
        <pc:chgData name="Richard Morand" userId="8848ba24-0299-4bc9-94d6-e2fe3d0a83d2" providerId="ADAL" clId="{69979CDD-614C-4A3A-B160-B0C7647E0659}" dt="2021-02-09T11:56:21.493" v="369" actId="20577"/>
        <pc:sldMkLst>
          <pc:docMk/>
          <pc:sldMk cId="1498234315" sldId="4409"/>
        </pc:sldMkLst>
        <pc:spChg chg="mod">
          <ac:chgData name="Richard Morand" userId="8848ba24-0299-4bc9-94d6-e2fe3d0a83d2" providerId="ADAL" clId="{69979CDD-614C-4A3A-B160-B0C7647E0659}" dt="2021-02-09T11:56:21.493" v="369" actId="20577"/>
          <ac:spMkLst>
            <pc:docMk/>
            <pc:sldMk cId="1498234315" sldId="4409"/>
            <ac:spMk id="5" creationId="{7A8C7DE0-5D6D-4B99-96E1-6B3806FF3248}"/>
          </ac:spMkLst>
        </pc:spChg>
        <pc:spChg chg="mod">
          <ac:chgData name="Richard Morand" userId="8848ba24-0299-4bc9-94d6-e2fe3d0a83d2" providerId="ADAL" clId="{69979CDD-614C-4A3A-B160-B0C7647E0659}" dt="2021-02-09T11:56:11.509" v="343" actId="20577"/>
          <ac:spMkLst>
            <pc:docMk/>
            <pc:sldMk cId="1498234315" sldId="4409"/>
            <ac:spMk id="7" creationId="{8FAE8EFB-C62C-4C96-BFC4-D8561D021A16}"/>
          </ac:spMkLst>
        </pc:spChg>
      </pc:sldChg>
      <pc:sldChg chg="modSp add mod replId">
        <pc:chgData name="Richard Morand" userId="8848ba24-0299-4bc9-94d6-e2fe3d0a83d2" providerId="ADAL" clId="{69979CDD-614C-4A3A-B160-B0C7647E0659}" dt="2021-02-09T12:18:11.255" v="587" actId="20577"/>
        <pc:sldMkLst>
          <pc:docMk/>
          <pc:sldMk cId="3166732046" sldId="4410"/>
        </pc:sldMkLst>
        <pc:spChg chg="mod">
          <ac:chgData name="Richard Morand" userId="8848ba24-0299-4bc9-94d6-e2fe3d0a83d2" providerId="ADAL" clId="{69979CDD-614C-4A3A-B160-B0C7647E0659}" dt="2021-02-09T12:18:11.255" v="587" actId="20577"/>
          <ac:spMkLst>
            <pc:docMk/>
            <pc:sldMk cId="3166732046" sldId="4410"/>
            <ac:spMk id="5" creationId="{7A8C7DE0-5D6D-4B99-96E1-6B3806FF3248}"/>
          </ac:spMkLst>
        </pc:spChg>
        <pc:spChg chg="mod">
          <ac:chgData name="Richard Morand" userId="8848ba24-0299-4bc9-94d6-e2fe3d0a83d2" providerId="ADAL" clId="{69979CDD-614C-4A3A-B160-B0C7647E0659}" dt="2021-02-09T11:56:59.870" v="436" actId="20577"/>
          <ac:spMkLst>
            <pc:docMk/>
            <pc:sldMk cId="3166732046" sldId="4410"/>
            <ac:spMk id="7" creationId="{8FAE8EFB-C62C-4C96-BFC4-D8561D021A16}"/>
          </ac:spMkLst>
        </pc:spChg>
      </pc:sldChg>
      <pc:sldChg chg="modSp add mod replId">
        <pc:chgData name="Richard Morand" userId="8848ba24-0299-4bc9-94d6-e2fe3d0a83d2" providerId="ADAL" clId="{69979CDD-614C-4A3A-B160-B0C7647E0659}" dt="2021-02-09T12:19:43.297" v="751" actId="20577"/>
        <pc:sldMkLst>
          <pc:docMk/>
          <pc:sldMk cId="2099461038" sldId="4411"/>
        </pc:sldMkLst>
        <pc:graphicFrameChg chg="modGraphic">
          <ac:chgData name="Richard Morand" userId="8848ba24-0299-4bc9-94d6-e2fe3d0a83d2" providerId="ADAL" clId="{69979CDD-614C-4A3A-B160-B0C7647E0659}" dt="2021-02-09T12:19:43.297" v="751" actId="20577"/>
          <ac:graphicFrameMkLst>
            <pc:docMk/>
            <pc:sldMk cId="2099461038" sldId="4411"/>
            <ac:graphicFrameMk id="3" creationId="{B9FDBDB0-F9B7-4F6F-848E-C3A80F1B9ED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D1F4-EB9B-8D4C-8330-A7FD24F71DA8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FAAED-601C-2E42-A5D2-7D875446E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86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5DB0-7631-C740-8B9A-54252701A623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955A8-62FB-E247-BFB6-6D96B50CB5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40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5037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0073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5109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0144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5180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0216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5253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0289" algn="l" defTabSz="40503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sosceles Triangle 104"/>
          <p:cNvSpPr/>
          <p:nvPr userDrawn="1"/>
        </p:nvSpPr>
        <p:spPr>
          <a:xfrm rot="16200000">
            <a:off x="-49364" y="1348459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Isosceles Triangle 105"/>
          <p:cNvSpPr/>
          <p:nvPr userDrawn="1"/>
        </p:nvSpPr>
        <p:spPr>
          <a:xfrm rot="5400000">
            <a:off x="-49364" y="1702289"/>
            <a:ext cx="715779" cy="617051"/>
          </a:xfrm>
          <a:prstGeom prst="triangle">
            <a:avLst/>
          </a:prstGeom>
          <a:solidFill>
            <a:srgbClr val="099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Isosceles Triangle 106"/>
          <p:cNvSpPr/>
          <p:nvPr userDrawn="1"/>
        </p:nvSpPr>
        <p:spPr>
          <a:xfrm rot="16200000">
            <a:off x="-49364" y="2056119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Isosceles Triangle 107"/>
          <p:cNvSpPr/>
          <p:nvPr userDrawn="1"/>
        </p:nvSpPr>
        <p:spPr>
          <a:xfrm rot="5400000">
            <a:off x="-49364" y="2409949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Isosceles Triangle 108"/>
          <p:cNvSpPr/>
          <p:nvPr userDrawn="1"/>
        </p:nvSpPr>
        <p:spPr>
          <a:xfrm rot="16200000">
            <a:off x="-49364" y="2763779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 userDrawn="1"/>
        </p:nvSpPr>
        <p:spPr>
          <a:xfrm rot="5400000">
            <a:off x="559221" y="1350750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/>
          <p:cNvSpPr/>
          <p:nvPr userDrawn="1"/>
        </p:nvSpPr>
        <p:spPr>
          <a:xfrm rot="5400000">
            <a:off x="559221" y="2058411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 userDrawn="1"/>
        </p:nvSpPr>
        <p:spPr>
          <a:xfrm rot="16200000">
            <a:off x="567688" y="2408181"/>
            <a:ext cx="715779" cy="617051"/>
          </a:xfrm>
          <a:prstGeom prst="triangle">
            <a:avLst/>
          </a:prstGeom>
          <a:solidFill>
            <a:srgbClr val="099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Isosceles Triangle 113"/>
          <p:cNvSpPr/>
          <p:nvPr userDrawn="1"/>
        </p:nvSpPr>
        <p:spPr>
          <a:xfrm rot="5400000">
            <a:off x="567688" y="2762011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/>
          <p:cNvSpPr/>
          <p:nvPr userDrawn="1"/>
        </p:nvSpPr>
        <p:spPr>
          <a:xfrm rot="5400000">
            <a:off x="-49364" y="3117261"/>
            <a:ext cx="715779" cy="617051"/>
          </a:xfrm>
          <a:prstGeom prst="triangle">
            <a:avLst/>
          </a:prstGeom>
          <a:solidFill>
            <a:srgbClr val="099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 userDrawn="1"/>
        </p:nvSpPr>
        <p:spPr>
          <a:xfrm rot="16200000">
            <a:off x="-49364" y="3471091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Isosceles Triangle 118"/>
          <p:cNvSpPr/>
          <p:nvPr userDrawn="1"/>
        </p:nvSpPr>
        <p:spPr>
          <a:xfrm rot="16200000">
            <a:off x="567688" y="3118133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Isosceles Triangle 119"/>
          <p:cNvSpPr/>
          <p:nvPr userDrawn="1"/>
        </p:nvSpPr>
        <p:spPr>
          <a:xfrm rot="5400000">
            <a:off x="567688" y="3471963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Isosceles Triangle 120"/>
          <p:cNvSpPr/>
          <p:nvPr userDrawn="1"/>
        </p:nvSpPr>
        <p:spPr>
          <a:xfrm rot="16200000">
            <a:off x="567688" y="3821735"/>
            <a:ext cx="715779" cy="617051"/>
          </a:xfrm>
          <a:prstGeom prst="triangle">
            <a:avLst/>
          </a:prstGeom>
          <a:solidFill>
            <a:srgbClr val="099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Isosceles Triangle 124"/>
          <p:cNvSpPr/>
          <p:nvPr userDrawn="1"/>
        </p:nvSpPr>
        <p:spPr>
          <a:xfrm rot="16200000">
            <a:off x="1176272" y="2056119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Isosceles Triangle 127"/>
          <p:cNvSpPr/>
          <p:nvPr userDrawn="1"/>
        </p:nvSpPr>
        <p:spPr>
          <a:xfrm rot="16200000">
            <a:off x="1784857" y="1698231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Isosceles Triangle 129"/>
          <p:cNvSpPr/>
          <p:nvPr userDrawn="1"/>
        </p:nvSpPr>
        <p:spPr>
          <a:xfrm rot="5400000">
            <a:off x="1784857" y="2052061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Isosceles Triangle 130"/>
          <p:cNvSpPr/>
          <p:nvPr userDrawn="1"/>
        </p:nvSpPr>
        <p:spPr>
          <a:xfrm rot="16200000">
            <a:off x="1793324" y="2401831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Isosceles Triangle 135"/>
          <p:cNvSpPr/>
          <p:nvPr userDrawn="1"/>
        </p:nvSpPr>
        <p:spPr>
          <a:xfrm rot="16200000">
            <a:off x="1176272" y="4178751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 userDrawn="1"/>
        </p:nvSpPr>
        <p:spPr>
          <a:xfrm rot="16200000">
            <a:off x="1793324" y="3821734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Isosceles Triangle 139"/>
          <p:cNvSpPr/>
          <p:nvPr userDrawn="1"/>
        </p:nvSpPr>
        <p:spPr>
          <a:xfrm rot="5400000">
            <a:off x="1793324" y="4175564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Isosceles Triangle 140"/>
          <p:cNvSpPr/>
          <p:nvPr userDrawn="1"/>
        </p:nvSpPr>
        <p:spPr>
          <a:xfrm rot="16200000">
            <a:off x="2401908" y="1348459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Isosceles Triangle 144"/>
          <p:cNvSpPr/>
          <p:nvPr userDrawn="1"/>
        </p:nvSpPr>
        <p:spPr>
          <a:xfrm rot="16200000">
            <a:off x="2401908" y="2763779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Isosceles Triangle 148"/>
          <p:cNvSpPr/>
          <p:nvPr userDrawn="1"/>
        </p:nvSpPr>
        <p:spPr>
          <a:xfrm rot="16200000">
            <a:off x="3018960" y="2420881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Isosceles Triangle 149"/>
          <p:cNvSpPr/>
          <p:nvPr userDrawn="1"/>
        </p:nvSpPr>
        <p:spPr>
          <a:xfrm rot="5400000">
            <a:off x="3018960" y="2774711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Isosceles Triangle 151"/>
          <p:cNvSpPr/>
          <p:nvPr userDrawn="1"/>
        </p:nvSpPr>
        <p:spPr>
          <a:xfrm rot="16200000">
            <a:off x="2401908" y="3471091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Isosceles Triangle 154"/>
          <p:cNvSpPr/>
          <p:nvPr userDrawn="1"/>
        </p:nvSpPr>
        <p:spPr>
          <a:xfrm rot="16200000">
            <a:off x="3018960" y="3124483"/>
            <a:ext cx="715779" cy="617051"/>
          </a:xfrm>
          <a:prstGeom prst="triangle">
            <a:avLst/>
          </a:prstGeom>
          <a:solidFill>
            <a:srgbClr val="099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Isosceles Triangle 168"/>
          <p:cNvSpPr/>
          <p:nvPr userDrawn="1"/>
        </p:nvSpPr>
        <p:spPr>
          <a:xfrm rot="5400000">
            <a:off x="3636010" y="3132078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Isosceles Triangle 169"/>
          <p:cNvSpPr/>
          <p:nvPr userDrawn="1"/>
        </p:nvSpPr>
        <p:spPr>
          <a:xfrm rot="16200000">
            <a:off x="3636010" y="3485908"/>
            <a:ext cx="715779" cy="61705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Picture Placeholder 177"/>
          <p:cNvSpPr>
            <a:spLocks noGrp="1"/>
          </p:cNvSpPr>
          <p:nvPr>
            <p:ph type="pic" sz="quarter" idx="10"/>
          </p:nvPr>
        </p:nvSpPr>
        <p:spPr>
          <a:xfrm>
            <a:off x="1234103" y="2353662"/>
            <a:ext cx="1834220" cy="2127694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80" name="Picture Placeholder 177"/>
          <p:cNvSpPr>
            <a:spLocks noGrp="1"/>
          </p:cNvSpPr>
          <p:nvPr>
            <p:ph type="pic" sz="quarter" idx="11"/>
          </p:nvPr>
        </p:nvSpPr>
        <p:spPr>
          <a:xfrm>
            <a:off x="2451272" y="1670799"/>
            <a:ext cx="1234103" cy="1431559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81" name="Picture Placeholder 177"/>
          <p:cNvSpPr>
            <a:spLocks noGrp="1"/>
          </p:cNvSpPr>
          <p:nvPr>
            <p:ph type="pic" sz="quarter" idx="12"/>
          </p:nvPr>
        </p:nvSpPr>
        <p:spPr>
          <a:xfrm>
            <a:off x="2446193" y="3765576"/>
            <a:ext cx="1234103" cy="1431559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0900" y="2200066"/>
            <a:ext cx="3556000" cy="49481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>
                    <a:lumMod val="50000"/>
                  </a:schemeClr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Xpress</a:t>
            </a:r>
            <a:endParaRPr lang="es-ES_tradnl"/>
          </a:p>
        </p:txBody>
      </p:sp>
      <p:sp>
        <p:nvSpPr>
          <p:cNvPr id="18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60900" y="2721007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Powerpoint</a:t>
            </a:r>
            <a:r>
              <a:rPr lang="es-ES_tradnl"/>
              <a:t> </a:t>
            </a:r>
            <a:r>
              <a:rPr lang="es-ES_tradnl" err="1"/>
              <a:t>Template</a:t>
            </a:r>
            <a:endParaRPr lang="es-ES_tradnl"/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0900" y="3143199"/>
            <a:ext cx="3556000" cy="7176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5A09362-0420-46A5-A1E4-636A76E7A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7052" y="129982"/>
            <a:ext cx="3063243" cy="9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00"/>
                            </p:stCondLst>
                            <p:childTnLst>
                              <p:par>
                                <p:cTn id="164" presetID="53" presetClass="entr" presetSubtype="16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00"/>
                            </p:stCondLst>
                            <p:childTnLst>
                              <p:par>
                                <p:cTn id="170" presetID="53" presetClass="entr" presetSubtype="16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900"/>
                            </p:stCondLst>
                            <p:childTnLst>
                              <p:par>
                                <p:cTn id="176" presetID="53" presetClass="entr" presetSubtype="16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9" grpId="0" animBg="1"/>
      <p:bldP spid="120" grpId="0" animBg="1"/>
      <p:bldP spid="121" grpId="0" animBg="1"/>
      <p:bldP spid="125" grpId="0" animBg="1"/>
      <p:bldP spid="128" grpId="0" animBg="1"/>
      <p:bldP spid="130" grpId="0" animBg="1"/>
      <p:bldP spid="131" grpId="0" animBg="1"/>
      <p:bldP spid="136" grpId="0" animBg="1"/>
      <p:bldP spid="139" grpId="0" animBg="1"/>
      <p:bldP spid="140" grpId="0" animBg="1"/>
      <p:bldP spid="141" grpId="0" animBg="1"/>
      <p:bldP spid="145" grpId="0" animBg="1"/>
      <p:bldP spid="149" grpId="0" animBg="1"/>
      <p:bldP spid="150" grpId="0" animBg="1"/>
      <p:bldP spid="152" grpId="0" animBg="1"/>
      <p:bldP spid="155" grpId="0" animBg="1"/>
      <p:bldP spid="169" grpId="0" animBg="1"/>
      <p:bldP spid="170" grpId="0" animBg="1"/>
      <p:bldP spid="178" grpId="0"/>
      <p:bldP spid="180" grpId="0"/>
      <p:bldP spid="181" grpId="0"/>
      <p:bldP spid="18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8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allery 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 userDrawn="1"/>
        </p:nvGrpSpPr>
        <p:grpSpPr>
          <a:xfrm>
            <a:off x="3591379" y="505333"/>
            <a:ext cx="5570570" cy="4277713"/>
            <a:chOff x="3573430" y="-316693"/>
            <a:chExt cx="5570570" cy="4277713"/>
          </a:xfrm>
        </p:grpSpPr>
        <p:sp>
          <p:nvSpPr>
            <p:cNvPr id="121" name="Isosceles Triangle 120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Isosceles Triangle 182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Isosceles Triangle 185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Isosceles Triangle 188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Isosceles Triangle 189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Isosceles Triangle 190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Isosceles Triangle 191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Isosceles Triangle 192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Isosceles Triangle 19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Isosceles Triangle 19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Isosceles Triangle 19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Isosceles Triangle 19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Isosceles Triangle 197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Isosceles Triangle 198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Isosceles Triangle 199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Isosceles Triangle 200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Isosceles Triangle 201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Isosceles Triangle 202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Isosceles Triangle 203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Isosceles Triangle 204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Isosceles Triangle 205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Isosceles Triangle 206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Isosceles Triangle 207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Isosceles Triangle 208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Isosceles Triangle 209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Isosceles Triangle 210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Isosceles Triangle 211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Isosceles Triangle 212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Isosceles Triangle 213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Isosceles Triangle 214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Isosceles Triangle 215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Isosceles Triangle 216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Isosceles Triangle 217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Isosceles Triangle 218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Isosceles Triangle 219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Isosceles Triangle 220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Isosceles Triangle 221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Isosceles Triangle 222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Isosceles Triangle 223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Isosceles Triangle 224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Isosceles Triangle 225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Isosceles Triangle 226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/>
          <p:cNvGrpSpPr/>
          <p:nvPr userDrawn="1"/>
        </p:nvGrpSpPr>
        <p:grpSpPr>
          <a:xfrm rot="10800000">
            <a:off x="-745088" y="475512"/>
            <a:ext cx="5570570" cy="4277713"/>
            <a:chOff x="3573430" y="-316693"/>
            <a:chExt cx="5570570" cy="4277713"/>
          </a:xfrm>
        </p:grpSpPr>
        <p:sp>
          <p:nvSpPr>
            <p:cNvPr id="229" name="Isosceles Triangle 228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Isosceles Triangle 229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Isosceles Triangle 230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Isosceles Triangle 231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Isosceles Triangle 232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Isosceles Triangle 233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Isosceles Triangle 234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Isosceles Triangle 23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Isosceles Triangle 23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Isosceles Triangle 23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Isosceles Triangle 238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Isosceles Triangle 239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Isosceles Triangle 240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Isosceles Triangle 241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Isosceles Triangle 242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Isosceles Triangle 243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Isosceles Triangle 244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Isosceles Triangle 245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Isosceles Triangle 246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Isosceles Triangle 247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Isosceles Triangle 248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Isosceles Triangle 249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Isosceles Triangle 250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Isosceles Triangle 251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Isosceles Triangle 252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Isosceles Triangle 253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Isosceles Triangle 254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Isosceles Triangle 255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Isosceles Triangle 256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Isosceles Triangle 257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Isosceles Triangle 258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Isosceles Triangle 259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Isosceles Triangle 260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Isosceles Triangle 261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Isosceles Triangle 262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Isosceles Triangle 26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Isosceles Triangle 26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Isosceles Triangle 26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Isosceles Triangle 26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Isosceles Triangle 267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Isosceles Triangle 268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Isosceles Triangle 269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Isosceles Triangle 270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Isosceles Triangle 271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Isosceles Triangle 272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Isosceles Triangle 273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Isosceles Triangle 274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Isosceles Triangle 275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Isosceles Triangle 276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Isosceles Triangle 277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Isosceles Triangle 278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Isosceles Triangle 279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Isosceles Triangle 280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Isosceles Triangle 281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Isosceles Triangle 282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Isosceles Triangle 283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Isosceles Triangle 284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Isosceles Triangle 285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Isosceles Triangle 286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Isosceles Triangle 287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Isosceles Triangle 288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Picture Placeholder 177"/>
          <p:cNvSpPr>
            <a:spLocks noGrp="1"/>
          </p:cNvSpPr>
          <p:nvPr>
            <p:ph type="pic" sz="quarter" idx="12"/>
          </p:nvPr>
        </p:nvSpPr>
        <p:spPr>
          <a:xfrm>
            <a:off x="1116825" y="1546888"/>
            <a:ext cx="2474554" cy="2870481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90" name="Picture Placeholder 177"/>
          <p:cNvSpPr>
            <a:spLocks noGrp="1"/>
          </p:cNvSpPr>
          <p:nvPr>
            <p:ph type="pic" sz="quarter" idx="13"/>
          </p:nvPr>
        </p:nvSpPr>
        <p:spPr>
          <a:xfrm>
            <a:off x="4168391" y="1191291"/>
            <a:ext cx="1869862" cy="2169039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3" name="Picture Placeholder 177"/>
          <p:cNvSpPr>
            <a:spLocks noGrp="1"/>
          </p:cNvSpPr>
          <p:nvPr>
            <p:ph type="pic" sz="quarter" idx="14"/>
          </p:nvPr>
        </p:nvSpPr>
        <p:spPr>
          <a:xfrm>
            <a:off x="6681972" y="1945327"/>
            <a:ext cx="1826854" cy="2119149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4" name="Picture Placeholder 177"/>
          <p:cNvSpPr>
            <a:spLocks noGrp="1"/>
          </p:cNvSpPr>
          <p:nvPr>
            <p:ph type="pic" sz="quarter" idx="15"/>
          </p:nvPr>
        </p:nvSpPr>
        <p:spPr>
          <a:xfrm>
            <a:off x="2986940" y="1216781"/>
            <a:ext cx="1239525" cy="1437848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5" name="Picture Placeholder 177"/>
          <p:cNvSpPr>
            <a:spLocks noGrp="1"/>
          </p:cNvSpPr>
          <p:nvPr>
            <p:ph type="pic" sz="quarter" idx="16"/>
          </p:nvPr>
        </p:nvSpPr>
        <p:spPr>
          <a:xfrm>
            <a:off x="5437198" y="2626445"/>
            <a:ext cx="1239525" cy="1437848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6" name="Picture Placeholder 177"/>
          <p:cNvSpPr>
            <a:spLocks noGrp="1"/>
          </p:cNvSpPr>
          <p:nvPr>
            <p:ph type="pic" sz="quarter" idx="17"/>
          </p:nvPr>
        </p:nvSpPr>
        <p:spPr>
          <a:xfrm>
            <a:off x="7903880" y="1204128"/>
            <a:ext cx="1239525" cy="1437848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7" name="Picture Placeholder 177"/>
          <p:cNvSpPr>
            <a:spLocks noGrp="1"/>
          </p:cNvSpPr>
          <p:nvPr>
            <p:ph type="pic" sz="quarter" idx="18"/>
          </p:nvPr>
        </p:nvSpPr>
        <p:spPr>
          <a:xfrm>
            <a:off x="-122700" y="2283516"/>
            <a:ext cx="1239525" cy="1437848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34" name="Isosceles Triangle 133"/>
          <p:cNvSpPr/>
          <p:nvPr userDrawn="1"/>
        </p:nvSpPr>
        <p:spPr>
          <a:xfrm rot="5400000">
            <a:off x="446000" y="1238363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 userDrawn="1"/>
        </p:nvSpPr>
        <p:spPr>
          <a:xfrm rot="5400000">
            <a:off x="2324758" y="3748604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Isosceles Triangle 136"/>
          <p:cNvSpPr/>
          <p:nvPr userDrawn="1"/>
        </p:nvSpPr>
        <p:spPr>
          <a:xfrm rot="5400000">
            <a:off x="3560050" y="2326231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Isosceles Triangle 148"/>
          <p:cNvSpPr/>
          <p:nvPr userDrawn="1"/>
        </p:nvSpPr>
        <p:spPr>
          <a:xfrm rot="5400000">
            <a:off x="5380557" y="1258428"/>
            <a:ext cx="715779" cy="617051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Isosceles Triangle 149"/>
          <p:cNvSpPr/>
          <p:nvPr userDrawn="1"/>
        </p:nvSpPr>
        <p:spPr>
          <a:xfrm rot="5400000">
            <a:off x="7869928" y="3392514"/>
            <a:ext cx="715779" cy="617051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290" grpId="0"/>
      <p:bldP spid="353" grpId="0"/>
      <p:bldP spid="354" grpId="0"/>
      <p:bldP spid="355" grpId="0"/>
      <p:bldP spid="356" grpId="0"/>
      <p:bldP spid="357" grpId="0"/>
      <p:bldP spid="134" grpId="0" animBg="1"/>
      <p:bldP spid="135" grpId="0" animBg="1"/>
      <p:bldP spid="137" grpId="0" animBg="1"/>
      <p:bldP spid="149" grpId="0" animBg="1"/>
      <p:bldP spid="15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10697032" y="-604086"/>
            <a:ext cx="715779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10697032" y="-250256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10697032" y="103574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10697032" y="461463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10697032" y="819353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10079981" y="-615016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10079981" y="-261186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10079981" y="92644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10079981" y="446474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10092681" y="804363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10092681" y="1162253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9475630" y="-604086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9475630" y="-250256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9475630" y="103574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9475630" y="461463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9488330" y="819353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8858579" y="-615016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8858579" y="-261186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8254228" y="-604086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8254228" y="-250256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834" y="1127877"/>
            <a:ext cx="6885164" cy="329345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>
            <a:cxnSpLocks/>
          </p:cNvCxnSpPr>
          <p:nvPr userDrawn="1"/>
        </p:nvCxnSpPr>
        <p:spPr>
          <a:xfrm>
            <a:off x="1062834" y="4421331"/>
            <a:ext cx="6885164" cy="0"/>
          </a:xfrm>
          <a:prstGeom prst="line">
            <a:avLst/>
          </a:prstGeom>
          <a:ln w="5715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4" y="4519015"/>
            <a:ext cx="6885164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B6E813B0-7563-4E3C-B85A-0DCACA2068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D074B274-4428-4F73-8A75-5A7284F506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410172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Services</a:t>
            </a:r>
            <a:endParaRPr lang="es-ES_tradnl"/>
          </a:p>
        </p:txBody>
      </p:sp>
      <p:cxnSp>
        <p:nvCxnSpPr>
          <p:cNvPr id="42" name="Straight Connector 84">
            <a:extLst>
              <a:ext uri="{FF2B5EF4-FFF2-40B4-BE49-F238E27FC236}">
                <a16:creationId xmlns:a16="http://schemas.microsoft.com/office/drawing/2014/main" id="{6C297B3C-0731-4E77-A891-B74D005D6302}"/>
              </a:ext>
            </a:extLst>
          </p:cNvPr>
          <p:cNvCxnSpPr/>
          <p:nvPr userDrawn="1"/>
        </p:nvCxnSpPr>
        <p:spPr>
          <a:xfrm>
            <a:off x="593895" y="975327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85">
            <a:extLst>
              <a:ext uri="{FF2B5EF4-FFF2-40B4-BE49-F238E27FC236}">
                <a16:creationId xmlns:a16="http://schemas.microsoft.com/office/drawing/2014/main" id="{E95F906B-16EC-4C7E-B003-0FBAD2527EAB}"/>
              </a:ext>
            </a:extLst>
          </p:cNvPr>
          <p:cNvCxnSpPr/>
          <p:nvPr userDrawn="1"/>
        </p:nvCxnSpPr>
        <p:spPr>
          <a:xfrm flipH="1">
            <a:off x="593895" y="245704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65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6" y="1180667"/>
            <a:ext cx="3289660" cy="32279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4421331"/>
            <a:ext cx="3289660" cy="0"/>
          </a:xfrm>
          <a:prstGeom prst="line">
            <a:avLst/>
          </a:prstGeom>
          <a:ln w="5715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4" y="4557115"/>
            <a:ext cx="3288432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95976" y="1180667"/>
            <a:ext cx="3289660" cy="32279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4695977" y="4421331"/>
            <a:ext cx="3289660" cy="0"/>
          </a:xfrm>
          <a:prstGeom prst="line">
            <a:avLst/>
          </a:prstGeom>
          <a:ln w="5715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695977" y="4557115"/>
            <a:ext cx="328966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200090D8-D9D1-4875-9896-3A5A985B7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C3B6CFD5-AFDE-4B8E-BFD1-18744FC98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410172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Services</a:t>
            </a:r>
            <a:endParaRPr lang="es-ES_tradnl"/>
          </a:p>
        </p:txBody>
      </p:sp>
      <p:cxnSp>
        <p:nvCxnSpPr>
          <p:cNvPr id="54" name="Straight Connector 84">
            <a:extLst>
              <a:ext uri="{FF2B5EF4-FFF2-40B4-BE49-F238E27FC236}">
                <a16:creationId xmlns:a16="http://schemas.microsoft.com/office/drawing/2014/main" id="{4A8E1A96-C1C6-4B97-88D1-48D2D4739353}"/>
              </a:ext>
            </a:extLst>
          </p:cNvPr>
          <p:cNvCxnSpPr/>
          <p:nvPr userDrawn="1"/>
        </p:nvCxnSpPr>
        <p:spPr>
          <a:xfrm>
            <a:off x="593895" y="975327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85">
            <a:extLst>
              <a:ext uri="{FF2B5EF4-FFF2-40B4-BE49-F238E27FC236}">
                <a16:creationId xmlns:a16="http://schemas.microsoft.com/office/drawing/2014/main" id="{51042443-C340-467B-B87F-E4087EF60CAA}"/>
              </a:ext>
            </a:extLst>
          </p:cNvPr>
          <p:cNvCxnSpPr/>
          <p:nvPr userDrawn="1"/>
        </p:nvCxnSpPr>
        <p:spPr>
          <a:xfrm flipH="1">
            <a:off x="593895" y="245704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1">
            <a:extLst>
              <a:ext uri="{FF2B5EF4-FFF2-40B4-BE49-F238E27FC236}">
                <a16:creationId xmlns:a16="http://schemas.microsoft.com/office/drawing/2014/main" id="{777A5869-F079-452A-A6A9-972F3511DF2B}"/>
              </a:ext>
            </a:extLst>
          </p:cNvPr>
          <p:cNvSpPr/>
          <p:nvPr userDrawn="1"/>
        </p:nvSpPr>
        <p:spPr>
          <a:xfrm rot="5400000">
            <a:off x="8869841" y="-572839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2">
            <a:extLst>
              <a:ext uri="{FF2B5EF4-FFF2-40B4-BE49-F238E27FC236}">
                <a16:creationId xmlns:a16="http://schemas.microsoft.com/office/drawing/2014/main" id="{32CB3362-28D9-4DF2-BFC1-92DFA021ECDC}"/>
              </a:ext>
            </a:extLst>
          </p:cNvPr>
          <p:cNvSpPr/>
          <p:nvPr userDrawn="1"/>
        </p:nvSpPr>
        <p:spPr>
          <a:xfrm rot="16200000">
            <a:off x="8869841" y="-219009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6">
            <a:extLst>
              <a:ext uri="{FF2B5EF4-FFF2-40B4-BE49-F238E27FC236}">
                <a16:creationId xmlns:a16="http://schemas.microsoft.com/office/drawing/2014/main" id="{B0AB2D2F-C12C-4E2E-8394-A32D7698F0C2}"/>
              </a:ext>
            </a:extLst>
          </p:cNvPr>
          <p:cNvSpPr/>
          <p:nvPr userDrawn="1"/>
        </p:nvSpPr>
        <p:spPr>
          <a:xfrm rot="16200000">
            <a:off x="7661139" y="-201729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57">
            <a:extLst>
              <a:ext uri="{FF2B5EF4-FFF2-40B4-BE49-F238E27FC236}">
                <a16:creationId xmlns:a16="http://schemas.microsoft.com/office/drawing/2014/main" id="{E283B2BB-1C7C-4BFB-B2AB-B50AC6888799}"/>
              </a:ext>
            </a:extLst>
          </p:cNvPr>
          <p:cNvSpPr/>
          <p:nvPr userDrawn="1"/>
        </p:nvSpPr>
        <p:spPr>
          <a:xfrm rot="5400000">
            <a:off x="8265490" y="-208079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43">
            <a:extLst>
              <a:ext uri="{FF2B5EF4-FFF2-40B4-BE49-F238E27FC236}">
                <a16:creationId xmlns:a16="http://schemas.microsoft.com/office/drawing/2014/main" id="{299B3EDB-08CD-4C48-8300-F3C9853B343A}"/>
              </a:ext>
            </a:extLst>
          </p:cNvPr>
          <p:cNvSpPr/>
          <p:nvPr userDrawn="1"/>
        </p:nvSpPr>
        <p:spPr>
          <a:xfrm rot="16200000">
            <a:off x="8272747" y="-569664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/>
      <p:bldP spid="9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59" grpId="0" animBg="1"/>
      <p:bldP spid="60" grpId="0" animBg="1"/>
      <p:bldP spid="61" grpId="0" animBg="1"/>
      <p:bldP spid="6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6" y="1765299"/>
            <a:ext cx="2134933" cy="26433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4421331"/>
            <a:ext cx="2134933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4" y="4557115"/>
            <a:ext cx="2134136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436936" y="1765299"/>
            <a:ext cx="2134933" cy="26433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3436937" y="4421331"/>
            <a:ext cx="2134933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436937" y="4557115"/>
            <a:ext cx="2134933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9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5825766" y="1765299"/>
            <a:ext cx="2134933" cy="26433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5825767" y="4421331"/>
            <a:ext cx="2134933" cy="0"/>
          </a:xfrm>
          <a:prstGeom prst="line">
            <a:avLst/>
          </a:prstGeom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5826564" y="4557115"/>
            <a:ext cx="2121434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7061F749-3FBB-4DD5-8EBD-108F9EEF9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DBB3649D-6146-4232-B45A-534A2C7FA593}"/>
              </a:ext>
            </a:extLst>
          </p:cNvPr>
          <p:cNvSpPr/>
          <p:nvPr userDrawn="1"/>
        </p:nvSpPr>
        <p:spPr>
          <a:xfrm rot="5400000">
            <a:off x="8869841" y="-572839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52">
            <a:extLst>
              <a:ext uri="{FF2B5EF4-FFF2-40B4-BE49-F238E27FC236}">
                <a16:creationId xmlns:a16="http://schemas.microsoft.com/office/drawing/2014/main" id="{461B3A4E-5603-46CA-BE35-54425A5C23B9}"/>
              </a:ext>
            </a:extLst>
          </p:cNvPr>
          <p:cNvSpPr/>
          <p:nvPr userDrawn="1"/>
        </p:nvSpPr>
        <p:spPr>
          <a:xfrm rot="16200000">
            <a:off x="8869841" y="-219009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56">
            <a:extLst>
              <a:ext uri="{FF2B5EF4-FFF2-40B4-BE49-F238E27FC236}">
                <a16:creationId xmlns:a16="http://schemas.microsoft.com/office/drawing/2014/main" id="{974C3B98-D791-4BDB-B6EE-34B444301690}"/>
              </a:ext>
            </a:extLst>
          </p:cNvPr>
          <p:cNvSpPr/>
          <p:nvPr userDrawn="1"/>
        </p:nvSpPr>
        <p:spPr>
          <a:xfrm rot="16200000">
            <a:off x="7661139" y="-201729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7">
            <a:extLst>
              <a:ext uri="{FF2B5EF4-FFF2-40B4-BE49-F238E27FC236}">
                <a16:creationId xmlns:a16="http://schemas.microsoft.com/office/drawing/2014/main" id="{86ED17EA-118A-4C58-BE64-8037B5342207}"/>
              </a:ext>
            </a:extLst>
          </p:cNvPr>
          <p:cNvSpPr/>
          <p:nvPr userDrawn="1"/>
        </p:nvSpPr>
        <p:spPr>
          <a:xfrm rot="5400000">
            <a:off x="8265490" y="-208079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678360EE-B84A-4C18-9C75-4461BFE4AE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410172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Services</a:t>
            </a:r>
            <a:endParaRPr lang="es-ES_tradnl"/>
          </a:p>
        </p:txBody>
      </p:sp>
      <p:cxnSp>
        <p:nvCxnSpPr>
          <p:cNvPr id="55" name="Straight Connector 84">
            <a:extLst>
              <a:ext uri="{FF2B5EF4-FFF2-40B4-BE49-F238E27FC236}">
                <a16:creationId xmlns:a16="http://schemas.microsoft.com/office/drawing/2014/main" id="{14E6726A-8BD9-460B-A1C0-FCB861520CB8}"/>
              </a:ext>
            </a:extLst>
          </p:cNvPr>
          <p:cNvCxnSpPr/>
          <p:nvPr userDrawn="1"/>
        </p:nvCxnSpPr>
        <p:spPr>
          <a:xfrm>
            <a:off x="593895" y="975327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85">
            <a:extLst>
              <a:ext uri="{FF2B5EF4-FFF2-40B4-BE49-F238E27FC236}">
                <a16:creationId xmlns:a16="http://schemas.microsoft.com/office/drawing/2014/main" id="{C649AE70-8110-4C7A-B6C8-7119A8378B12}"/>
              </a:ext>
            </a:extLst>
          </p:cNvPr>
          <p:cNvCxnSpPr/>
          <p:nvPr userDrawn="1"/>
        </p:nvCxnSpPr>
        <p:spPr>
          <a:xfrm flipH="1">
            <a:off x="593895" y="245704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Isosceles Triangle 43">
            <a:extLst>
              <a:ext uri="{FF2B5EF4-FFF2-40B4-BE49-F238E27FC236}">
                <a16:creationId xmlns:a16="http://schemas.microsoft.com/office/drawing/2014/main" id="{D9BD3367-C87B-40FE-AE06-67041F53F8C1}"/>
              </a:ext>
            </a:extLst>
          </p:cNvPr>
          <p:cNvSpPr/>
          <p:nvPr userDrawn="1"/>
        </p:nvSpPr>
        <p:spPr>
          <a:xfrm rot="16200000">
            <a:off x="8272747" y="-569664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/>
      <p:bldP spid="9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/>
      <p:bldP spid="10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50" grpId="0" animBg="1"/>
      <p:bldP spid="51" grpId="0" animBg="1"/>
      <p:bldP spid="5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15685" y="-297425"/>
            <a:ext cx="715779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15685" y="56405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15685" y="41023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15685" y="768124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15685" y="1126014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8986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8986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8986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8986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113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113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2942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2942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2942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2942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069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6772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6772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0728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0728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93517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47784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7707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7" y="1765299"/>
            <a:ext cx="1620912" cy="26433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4421331"/>
            <a:ext cx="1620912" cy="0"/>
          </a:xfrm>
          <a:prstGeom prst="line">
            <a:avLst/>
          </a:pr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3" y="4557115"/>
            <a:ext cx="1548187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840037" y="1765299"/>
            <a:ext cx="1620912" cy="26433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2840037" y="4421331"/>
            <a:ext cx="1620912" cy="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840833" y="4557115"/>
            <a:ext cx="1548187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9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611431" y="1765299"/>
            <a:ext cx="1620912" cy="26433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4611431" y="4421331"/>
            <a:ext cx="1620912" cy="0"/>
          </a:xfrm>
          <a:prstGeom prst="line">
            <a:avLst/>
          </a:prstGeom>
          <a:ln w="571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612227" y="4557115"/>
            <a:ext cx="1548187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107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6385850" y="1765299"/>
            <a:ext cx="1620912" cy="26433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09" name="Straight Connector 108"/>
          <p:cNvCxnSpPr/>
          <p:nvPr userDrawn="1"/>
        </p:nvCxnSpPr>
        <p:spPr>
          <a:xfrm>
            <a:off x="6385850" y="4421331"/>
            <a:ext cx="1620912" cy="0"/>
          </a:xfrm>
          <a:prstGeom prst="line">
            <a:avLst/>
          </a:prstGeom>
          <a:ln w="571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6386646" y="4557115"/>
            <a:ext cx="1548187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746C7A08-9345-41D2-8CC3-92F0C59FDA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8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/>
      <p:bldP spid="9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/>
      <p:bldP spid="10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/>
      <p:bldP spid="11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15685" y="-297425"/>
            <a:ext cx="715779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15685" y="56405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15685" y="41023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15685" y="768124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15685" y="1126014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8986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8986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8986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8986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113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113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2942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2942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2942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2942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069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6772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6772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0728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0728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93517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47784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7707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6" y="1765299"/>
            <a:ext cx="3289660" cy="26433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4421331"/>
            <a:ext cx="3289660" cy="0"/>
          </a:xfrm>
          <a:prstGeom prst="line">
            <a:avLst/>
          </a:prstGeom>
          <a:ln w="5715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4" y="4557115"/>
            <a:ext cx="3288432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57700" y="2476500"/>
            <a:ext cx="3527936" cy="2385416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457700" y="1779729"/>
            <a:ext cx="353378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Image</a:t>
            </a:r>
            <a:r>
              <a:rPr lang="es-ES_tradnl"/>
              <a:t> </a:t>
            </a:r>
            <a:r>
              <a:rPr lang="es-ES_tradnl" err="1"/>
              <a:t>Caption</a:t>
            </a:r>
            <a:r>
              <a:rPr lang="es-ES_tradnl"/>
              <a:t> </a:t>
            </a:r>
            <a:r>
              <a:rPr lang="es-ES_tradnl" err="1"/>
              <a:t>Here</a:t>
            </a:r>
            <a:endParaRPr lang="es-ES_tradnl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58494" y="2059129"/>
            <a:ext cx="3502205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Subtitle Example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3253689-ABD8-4B45-990C-6273CC2D5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8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/>
          <p:cNvSpPr/>
          <p:nvPr userDrawn="1"/>
        </p:nvSpPr>
        <p:spPr>
          <a:xfrm rot="16200000">
            <a:off x="8515685" y="-297425"/>
            <a:ext cx="715779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 userDrawn="1"/>
        </p:nvSpPr>
        <p:spPr>
          <a:xfrm rot="5400000">
            <a:off x="8515685" y="56405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8515685" y="41023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8515685" y="768124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 userDrawn="1"/>
        </p:nvSpPr>
        <p:spPr>
          <a:xfrm rot="16200000">
            <a:off x="8515685" y="1126014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78986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 userDrawn="1"/>
        </p:nvSpPr>
        <p:spPr>
          <a:xfrm rot="16200000">
            <a:off x="78986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78986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 userDrawn="1"/>
        </p:nvSpPr>
        <p:spPr>
          <a:xfrm rot="16200000">
            <a:off x="78986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113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113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 userDrawn="1"/>
        </p:nvSpPr>
        <p:spPr>
          <a:xfrm rot="16200000">
            <a:off x="72942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 userDrawn="1"/>
        </p:nvSpPr>
        <p:spPr>
          <a:xfrm rot="5400000">
            <a:off x="72942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 userDrawn="1"/>
        </p:nvSpPr>
        <p:spPr>
          <a:xfrm rot="16200000">
            <a:off x="72942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 userDrawn="1"/>
        </p:nvSpPr>
        <p:spPr>
          <a:xfrm rot="5400000">
            <a:off x="72942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069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66772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66772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60728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60728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93517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47784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7707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6" y="1765299"/>
            <a:ext cx="3289660" cy="133350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7" y="3125931"/>
            <a:ext cx="3289660" cy="0"/>
          </a:xfrm>
          <a:prstGeom prst="line">
            <a:avLst/>
          </a:prstGeom>
          <a:ln w="5715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4" y="3174546"/>
            <a:ext cx="3288432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57700" y="2476500"/>
            <a:ext cx="3527936" cy="2385416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457700" y="1779729"/>
            <a:ext cx="353378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Image</a:t>
            </a:r>
            <a:r>
              <a:rPr lang="es-ES_tradnl"/>
              <a:t> </a:t>
            </a:r>
            <a:r>
              <a:rPr lang="es-ES_tradnl" err="1"/>
              <a:t>Caption</a:t>
            </a:r>
            <a:r>
              <a:rPr lang="es-ES_tradnl"/>
              <a:t> </a:t>
            </a:r>
            <a:r>
              <a:rPr lang="es-ES_tradnl" err="1"/>
              <a:t>Here</a:t>
            </a:r>
            <a:endParaRPr lang="es-ES_tradnl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58494" y="2059129"/>
            <a:ext cx="3502205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Subtitle Example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62036" y="3452215"/>
            <a:ext cx="3289660" cy="133350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1062037" y="4812847"/>
            <a:ext cx="3289660" cy="0"/>
          </a:xfrm>
          <a:prstGeom prst="line">
            <a:avLst/>
          </a:prstGeom>
          <a:ln w="5715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062834" y="4861462"/>
            <a:ext cx="3288432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Image Caption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09293AA-4ED1-4A10-A65B-AF9A7421B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5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5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3896" y="1180666"/>
            <a:ext cx="7800998" cy="1486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400" baseline="0">
                <a:solidFill>
                  <a:schemeClr val="tx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</a:p>
        </p:txBody>
      </p: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5BAFA0FD-524E-45AC-AF48-56FCAB3E1660}"/>
              </a:ext>
            </a:extLst>
          </p:cNvPr>
          <p:cNvSpPr/>
          <p:nvPr userDrawn="1"/>
        </p:nvSpPr>
        <p:spPr>
          <a:xfrm rot="5400000">
            <a:off x="8869841" y="-572839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52">
            <a:extLst>
              <a:ext uri="{FF2B5EF4-FFF2-40B4-BE49-F238E27FC236}">
                <a16:creationId xmlns:a16="http://schemas.microsoft.com/office/drawing/2014/main" id="{B981DFA6-CF14-4057-9BF0-A950B5F4B0C0}"/>
              </a:ext>
            </a:extLst>
          </p:cNvPr>
          <p:cNvSpPr/>
          <p:nvPr userDrawn="1"/>
        </p:nvSpPr>
        <p:spPr>
          <a:xfrm rot="16200000">
            <a:off x="8869841" y="-219009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56">
            <a:extLst>
              <a:ext uri="{FF2B5EF4-FFF2-40B4-BE49-F238E27FC236}">
                <a16:creationId xmlns:a16="http://schemas.microsoft.com/office/drawing/2014/main" id="{D73BA01E-962B-4F0F-BC25-6B8C4B307ED2}"/>
              </a:ext>
            </a:extLst>
          </p:cNvPr>
          <p:cNvSpPr/>
          <p:nvPr userDrawn="1"/>
        </p:nvSpPr>
        <p:spPr>
          <a:xfrm rot="16200000">
            <a:off x="7661139" y="-201729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57">
            <a:extLst>
              <a:ext uri="{FF2B5EF4-FFF2-40B4-BE49-F238E27FC236}">
                <a16:creationId xmlns:a16="http://schemas.microsoft.com/office/drawing/2014/main" id="{DE60F38C-2965-4350-BF9F-CC76CFDB28DC}"/>
              </a:ext>
            </a:extLst>
          </p:cNvPr>
          <p:cNvSpPr/>
          <p:nvPr userDrawn="1"/>
        </p:nvSpPr>
        <p:spPr>
          <a:xfrm rot="5400000">
            <a:off x="8265490" y="-208079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9C3149EA-6291-4DE1-96C5-AE8CC79797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410172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Services</a:t>
            </a:r>
            <a:endParaRPr lang="es-ES_tradnl"/>
          </a:p>
        </p:txBody>
      </p:sp>
      <p:cxnSp>
        <p:nvCxnSpPr>
          <p:cNvPr id="43" name="Straight Connector 84">
            <a:extLst>
              <a:ext uri="{FF2B5EF4-FFF2-40B4-BE49-F238E27FC236}">
                <a16:creationId xmlns:a16="http://schemas.microsoft.com/office/drawing/2014/main" id="{4F9124C6-64FB-4DD1-8BBD-B01FBFDCA056}"/>
              </a:ext>
            </a:extLst>
          </p:cNvPr>
          <p:cNvCxnSpPr/>
          <p:nvPr userDrawn="1"/>
        </p:nvCxnSpPr>
        <p:spPr>
          <a:xfrm>
            <a:off x="593895" y="975327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3">
            <a:extLst>
              <a:ext uri="{FF2B5EF4-FFF2-40B4-BE49-F238E27FC236}">
                <a16:creationId xmlns:a16="http://schemas.microsoft.com/office/drawing/2014/main" id="{C805A1D3-7C87-44CC-94DF-2AC0ED3D228F}"/>
              </a:ext>
            </a:extLst>
          </p:cNvPr>
          <p:cNvSpPr/>
          <p:nvPr userDrawn="1"/>
        </p:nvSpPr>
        <p:spPr>
          <a:xfrm rot="16200000">
            <a:off x="8272747" y="-569664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55C7727-F4A4-4C1A-A426-F1A005A278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4" grpId="8" animBg="1"/>
      <p:bldP spid="34" grpId="9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16200000">
            <a:off x="-65282" y="-310646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-65282" y="43184"/>
            <a:ext cx="715779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-65282" y="39701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-65282" y="750844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-65282" y="110467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543303" y="39126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543303" y="-31470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543303" y="392956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16200000">
            <a:off x="1160354" y="-310646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1160354" y="4318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1768938" y="-306070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93517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147784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1062038" y="7707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D1AF80DB-02EB-4DEB-A8A1-65D6DAAFAF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8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6200000">
            <a:off x="-65282" y="-310646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rot="5400000">
            <a:off x="-65282" y="43184"/>
            <a:ext cx="715779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-65282" y="39701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-65282" y="750844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16200000">
            <a:off x="-65282" y="110467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543303" y="39126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543303" y="-31470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5400000">
            <a:off x="543303" y="392956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1160354" y="-310646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1160354" y="4318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5400000">
            <a:off x="1768938" y="-306070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762651"/>
            <a:ext cx="372110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96899" y="1305318"/>
            <a:ext cx="7975601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596899" y="598183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62437" y="762651"/>
            <a:ext cx="431006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99FC7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Subtitle</a:t>
            </a:r>
            <a:r>
              <a:rPr lang="es-ES_tradnl"/>
              <a:t> </a:t>
            </a:r>
            <a:r>
              <a:rPr lang="es-ES_tradnl" err="1"/>
              <a:t>Example</a:t>
            </a:r>
            <a:r>
              <a:rPr lang="es-ES_tradnl"/>
              <a:t> </a:t>
            </a:r>
            <a:r>
              <a:rPr lang="es-ES_tradnl" err="1"/>
              <a:t>here</a:t>
            </a:r>
            <a:endParaRPr lang="es-ES_tradnl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B87E4EF-0763-43AD-99C5-BF12F5B125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3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9776" y="1190611"/>
            <a:ext cx="402863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Contents</a:t>
            </a:r>
            <a:endParaRPr lang="es-ES_tradnl"/>
          </a:p>
        </p:txBody>
      </p:sp>
      <p:sp>
        <p:nvSpPr>
          <p:cNvPr id="3" name="Isosceles Triangle 2"/>
          <p:cNvSpPr/>
          <p:nvPr userDrawn="1"/>
        </p:nvSpPr>
        <p:spPr>
          <a:xfrm rot="16200000">
            <a:off x="-56815" y="47245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56815" y="-306586"/>
            <a:ext cx="715779" cy="6170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-56815" y="401075"/>
            <a:ext cx="715779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-56815" y="754905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rot="5400000">
            <a:off x="-56815" y="1108735"/>
            <a:ext cx="715779" cy="617051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-56815" y="146256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-56815" y="182045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16200000">
            <a:off x="-56815" y="217834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551769" y="-302527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551769" y="51303"/>
            <a:ext cx="715779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551769" y="405133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5400000">
            <a:off x="551769" y="758963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16200000">
            <a:off x="551769" y="1112793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1160354" y="4724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1160354" y="-306586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5400000">
            <a:off x="1160354" y="40107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16200000">
            <a:off x="1777405" y="-302527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5400000">
            <a:off x="1777405" y="51303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2385989" y="-297951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488938" y="1778987"/>
            <a:ext cx="40163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03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89776" y="1563087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741745" y="1563087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216407" y="1778987"/>
            <a:ext cx="33020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About</a:t>
            </a:r>
            <a:r>
              <a:rPr lang="es-ES_tradnl"/>
              <a:t> </a:t>
            </a:r>
            <a:r>
              <a:rPr lang="es-ES_tradnl" err="1"/>
              <a:t>us</a:t>
            </a:r>
            <a:endParaRPr lang="es-ES_tradnl"/>
          </a:p>
        </p:txBody>
      </p:sp>
      <p:cxnSp>
        <p:nvCxnSpPr>
          <p:cNvPr id="71" name="Straight Connector 70"/>
          <p:cNvCxnSpPr/>
          <p:nvPr userDrawn="1"/>
        </p:nvCxnSpPr>
        <p:spPr>
          <a:xfrm flipH="1">
            <a:off x="1489776" y="2312878"/>
            <a:ext cx="6400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488938" y="2477937"/>
            <a:ext cx="40163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15</a:t>
            </a:r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89776" y="2262037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741745" y="2262037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2</a:t>
            </a:r>
          </a:p>
        </p:txBody>
      </p:sp>
      <p:sp>
        <p:nvSpPr>
          <p:cNvPr id="8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216407" y="2477937"/>
            <a:ext cx="33020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Gallery</a:t>
            </a:r>
            <a:endParaRPr lang="es-ES_tradnl"/>
          </a:p>
        </p:txBody>
      </p:sp>
      <p:cxnSp>
        <p:nvCxnSpPr>
          <p:cNvPr id="91" name="Straight Connector 90"/>
          <p:cNvCxnSpPr/>
          <p:nvPr userDrawn="1"/>
        </p:nvCxnSpPr>
        <p:spPr>
          <a:xfrm flipH="1" flipV="1">
            <a:off x="1489776" y="3011829"/>
            <a:ext cx="6400800" cy="12083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488938" y="3176887"/>
            <a:ext cx="40163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20</a:t>
            </a:r>
          </a:p>
        </p:txBody>
      </p:sp>
      <p:sp>
        <p:nvSpPr>
          <p:cNvPr id="9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489776" y="2960987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9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741745" y="2960987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3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216407" y="3176887"/>
            <a:ext cx="33020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Project</a:t>
            </a:r>
          </a:p>
        </p:txBody>
      </p:sp>
      <p:cxnSp>
        <p:nvCxnSpPr>
          <p:cNvPr id="106" name="Straight Connector 105"/>
          <p:cNvCxnSpPr/>
          <p:nvPr userDrawn="1"/>
        </p:nvCxnSpPr>
        <p:spPr>
          <a:xfrm flipH="1" flipV="1">
            <a:off x="1489776" y="3698120"/>
            <a:ext cx="6400800" cy="12083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488938" y="3863178"/>
            <a:ext cx="40163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40</a:t>
            </a: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489776" y="3647278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0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741745" y="3647278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4</a:t>
            </a:r>
          </a:p>
        </p:txBody>
      </p:sp>
      <p:sp>
        <p:nvSpPr>
          <p:cNvPr id="114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216407" y="3863178"/>
            <a:ext cx="33020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Results</a:t>
            </a:r>
            <a:endParaRPr lang="es-ES_tradnl"/>
          </a:p>
        </p:txBody>
      </p:sp>
      <p:cxnSp>
        <p:nvCxnSpPr>
          <p:cNvPr id="116" name="Straight Connector 115"/>
          <p:cNvCxnSpPr/>
          <p:nvPr userDrawn="1"/>
        </p:nvCxnSpPr>
        <p:spPr>
          <a:xfrm flipH="1" flipV="1">
            <a:off x="1489776" y="4475689"/>
            <a:ext cx="6400800" cy="12083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88938" y="4640747"/>
            <a:ext cx="40163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60</a:t>
            </a:r>
          </a:p>
        </p:txBody>
      </p:sp>
      <p:sp>
        <p:nvSpPr>
          <p:cNvPr id="1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489776" y="4424847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1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741745" y="4424847"/>
            <a:ext cx="449262" cy="762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5</a:t>
            </a:r>
          </a:p>
        </p:txBody>
      </p:sp>
      <p:sp>
        <p:nvSpPr>
          <p:cNvPr id="12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2216407" y="4640747"/>
            <a:ext cx="33020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Contact</a:t>
            </a:r>
            <a:endParaRPr lang="es-ES_tradnl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689ABEE2-A9FD-48C3-BBDE-7CCE998A6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9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4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4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4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4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4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4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4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4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4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4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4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4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4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4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4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4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4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4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4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4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4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4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/>
          <p:cNvSpPr/>
          <p:nvPr userDrawn="1"/>
        </p:nvSpPr>
        <p:spPr>
          <a:xfrm rot="16200000">
            <a:off x="-74277" y="-302527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-74277" y="51303"/>
            <a:ext cx="715779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16200000">
            <a:off x="-74277" y="405133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5400000">
            <a:off x="-74277" y="758963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-74277" y="1112793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16200000">
            <a:off x="534308" y="4724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5400000">
            <a:off x="534308" y="-306586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534308" y="40107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1151359" y="-302527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1151359" y="51303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5400000">
            <a:off x="1759943" y="-297951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93517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26" name="Straight Connector 25"/>
          <p:cNvCxnSpPr/>
          <p:nvPr userDrawn="1"/>
        </p:nvCxnSpPr>
        <p:spPr>
          <a:xfrm flipV="1">
            <a:off x="1062038" y="147784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4EDBB0E0-458D-413B-BE35-13BEBC014B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8" y="1777439"/>
            <a:ext cx="6923598" cy="2959661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in </a:t>
            </a:r>
            <a:r>
              <a:rPr lang="en-US" err="1"/>
              <a:t>ultricies</a:t>
            </a:r>
            <a:r>
              <a:rPr lang="en-US"/>
              <a:t> diam.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 et. </a:t>
            </a:r>
          </a:p>
          <a:p>
            <a:pPr lvl="0"/>
            <a:endParaRPr lang="en-US"/>
          </a:p>
          <a:p>
            <a:pPr lvl="0"/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nisi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non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,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 ligula.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a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ex.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maximus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.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6200000">
            <a:off x="8515685" y="-297425"/>
            <a:ext cx="715779" cy="617051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8515685" y="56405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8515685" y="41023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 rot="5400000">
            <a:off x="8515685" y="768124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rot="16200000">
            <a:off x="8515685" y="1126014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78986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78986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78986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78986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79113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79113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2942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2942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2942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2942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3069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66772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66772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0728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0728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93517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28" name="Straight Connector 27"/>
          <p:cNvCxnSpPr/>
          <p:nvPr userDrawn="1"/>
        </p:nvCxnSpPr>
        <p:spPr>
          <a:xfrm flipV="1">
            <a:off x="1062038" y="147784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96AE861F-5A62-49B9-9889-F808091D1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8" y="1771089"/>
            <a:ext cx="6923598" cy="2966011"/>
          </a:xfrm>
          <a:prstGeom prst="rect">
            <a:avLst/>
          </a:prstGeom>
        </p:spPr>
        <p:txBody>
          <a:bodyPr vert="horz" lIns="95057" tIns="47529" rIns="95057" bIns="47529" numCol="2" spcCol="360000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in </a:t>
            </a:r>
            <a:r>
              <a:rPr lang="en-US" err="1"/>
              <a:t>ultricies</a:t>
            </a:r>
            <a:r>
              <a:rPr lang="en-US"/>
              <a:t> diam.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 et. </a:t>
            </a:r>
          </a:p>
          <a:p>
            <a:pPr lvl="0"/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nisi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non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,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 ligula.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a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ex.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maximus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.</a:t>
            </a:r>
          </a:p>
        </p:txBody>
      </p:sp>
      <p:sp>
        <p:nvSpPr>
          <p:cNvPr id="54" name="Isosceles Triangle 53"/>
          <p:cNvSpPr/>
          <p:nvPr userDrawn="1"/>
        </p:nvSpPr>
        <p:spPr>
          <a:xfrm rot="16200000">
            <a:off x="-65282" y="-310646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 userDrawn="1"/>
        </p:nvSpPr>
        <p:spPr>
          <a:xfrm rot="5400000">
            <a:off x="-65282" y="43184"/>
            <a:ext cx="715779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 userDrawn="1"/>
        </p:nvSpPr>
        <p:spPr>
          <a:xfrm rot="16200000">
            <a:off x="-65282" y="397014"/>
            <a:ext cx="715779" cy="61705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 userDrawn="1"/>
        </p:nvSpPr>
        <p:spPr>
          <a:xfrm rot="5400000">
            <a:off x="-65282" y="750844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 userDrawn="1"/>
        </p:nvSpPr>
        <p:spPr>
          <a:xfrm rot="16200000">
            <a:off x="-65282" y="1104674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 userDrawn="1"/>
        </p:nvSpPr>
        <p:spPr>
          <a:xfrm rot="16200000">
            <a:off x="543303" y="39126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 userDrawn="1"/>
        </p:nvSpPr>
        <p:spPr>
          <a:xfrm rot="5400000">
            <a:off x="543303" y="-31470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 userDrawn="1"/>
        </p:nvSpPr>
        <p:spPr>
          <a:xfrm rot="5400000">
            <a:off x="543303" y="392956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 userDrawn="1"/>
        </p:nvSpPr>
        <p:spPr>
          <a:xfrm rot="16200000">
            <a:off x="1160354" y="-310646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/>
          <p:cNvSpPr/>
          <p:nvPr userDrawn="1"/>
        </p:nvSpPr>
        <p:spPr>
          <a:xfrm rot="5400000">
            <a:off x="1160354" y="4318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63"/>
          <p:cNvSpPr/>
          <p:nvPr userDrawn="1"/>
        </p:nvSpPr>
        <p:spPr>
          <a:xfrm rot="5400000">
            <a:off x="1768938" y="-306070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93517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062038" y="147784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1A958733-69B9-4964-9F96-48CA73E38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8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3894" y="1180666"/>
            <a:ext cx="7835454" cy="3556435"/>
          </a:xfrm>
          <a:prstGeom prst="rect">
            <a:avLst/>
          </a:prstGeom>
        </p:spPr>
        <p:txBody>
          <a:bodyPr vert="horz" lIns="95057" tIns="47529" rIns="95057" bIns="47529" numCol="3" spcCol="360000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, in </a:t>
            </a:r>
            <a:r>
              <a:rPr lang="en-US" err="1"/>
              <a:t>ultricies</a:t>
            </a:r>
            <a:r>
              <a:rPr lang="en-US"/>
              <a:t> diam.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 et. </a:t>
            </a:r>
          </a:p>
          <a:p>
            <a:pPr lvl="0"/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nisi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non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porta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,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 ligula.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a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ex.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maximus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.</a:t>
            </a:r>
          </a:p>
        </p:txBody>
      </p:sp>
      <p:sp>
        <p:nvSpPr>
          <p:cNvPr id="30" name="Isosceles Triangle 51">
            <a:extLst>
              <a:ext uri="{FF2B5EF4-FFF2-40B4-BE49-F238E27FC236}">
                <a16:creationId xmlns:a16="http://schemas.microsoft.com/office/drawing/2014/main" id="{09A42A30-0506-42EA-87BB-759F0E2A6E0D}"/>
              </a:ext>
            </a:extLst>
          </p:cNvPr>
          <p:cNvSpPr/>
          <p:nvPr userDrawn="1"/>
        </p:nvSpPr>
        <p:spPr>
          <a:xfrm rot="5400000">
            <a:off x="8858579" y="-615016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52">
            <a:extLst>
              <a:ext uri="{FF2B5EF4-FFF2-40B4-BE49-F238E27FC236}">
                <a16:creationId xmlns:a16="http://schemas.microsoft.com/office/drawing/2014/main" id="{EB11355E-EFCD-42D9-B839-583D24C09C3A}"/>
              </a:ext>
            </a:extLst>
          </p:cNvPr>
          <p:cNvSpPr/>
          <p:nvPr userDrawn="1"/>
        </p:nvSpPr>
        <p:spPr>
          <a:xfrm rot="16200000">
            <a:off x="8858579" y="-261186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56">
            <a:extLst>
              <a:ext uri="{FF2B5EF4-FFF2-40B4-BE49-F238E27FC236}">
                <a16:creationId xmlns:a16="http://schemas.microsoft.com/office/drawing/2014/main" id="{52AE6190-59C3-41C1-B74F-609E6F552FB3}"/>
              </a:ext>
            </a:extLst>
          </p:cNvPr>
          <p:cNvSpPr/>
          <p:nvPr userDrawn="1"/>
        </p:nvSpPr>
        <p:spPr>
          <a:xfrm rot="16200000">
            <a:off x="8254228" y="-604086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57">
            <a:extLst>
              <a:ext uri="{FF2B5EF4-FFF2-40B4-BE49-F238E27FC236}">
                <a16:creationId xmlns:a16="http://schemas.microsoft.com/office/drawing/2014/main" id="{225BC639-082C-4B91-839E-2F5CB874DBE5}"/>
              </a:ext>
            </a:extLst>
          </p:cNvPr>
          <p:cNvSpPr/>
          <p:nvPr userDrawn="1"/>
        </p:nvSpPr>
        <p:spPr>
          <a:xfrm rot="5400000">
            <a:off x="8254228" y="-250256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CB29F8E3-264B-462C-A6FA-0366A279A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410172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Services</a:t>
            </a:r>
            <a:endParaRPr lang="es-ES_tradnl"/>
          </a:p>
        </p:txBody>
      </p:sp>
      <p:cxnSp>
        <p:nvCxnSpPr>
          <p:cNvPr id="35" name="Straight Connector 84">
            <a:extLst>
              <a:ext uri="{FF2B5EF4-FFF2-40B4-BE49-F238E27FC236}">
                <a16:creationId xmlns:a16="http://schemas.microsoft.com/office/drawing/2014/main" id="{9B0A2ABA-8886-4D5A-8C7F-FBB9354E8226}"/>
              </a:ext>
            </a:extLst>
          </p:cNvPr>
          <p:cNvCxnSpPr/>
          <p:nvPr userDrawn="1"/>
        </p:nvCxnSpPr>
        <p:spPr>
          <a:xfrm>
            <a:off x="593895" y="975327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85">
            <a:extLst>
              <a:ext uri="{FF2B5EF4-FFF2-40B4-BE49-F238E27FC236}">
                <a16:creationId xmlns:a16="http://schemas.microsoft.com/office/drawing/2014/main" id="{8498F8E5-DB9D-4232-A11F-E41E939A3AA5}"/>
              </a:ext>
            </a:extLst>
          </p:cNvPr>
          <p:cNvCxnSpPr/>
          <p:nvPr userDrawn="1"/>
        </p:nvCxnSpPr>
        <p:spPr>
          <a:xfrm flipH="1">
            <a:off x="593895" y="245704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1181BEE5-BD19-4900-8573-2AC177A35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1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57700" y="1468576"/>
            <a:ext cx="351569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457700" y="2011243"/>
            <a:ext cx="3527936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4457700" y="13041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57700" y="2228715"/>
            <a:ext cx="3527936" cy="2495685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9E57148-879B-4688-A8F8-81169D219F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468576"/>
            <a:ext cx="28321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2011243"/>
            <a:ext cx="2832100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3041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228715"/>
            <a:ext cx="2832100" cy="1403485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6461F5D-96AB-4472-BE52-D345DBD5D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4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 flipH="1" flipV="1">
            <a:off x="6300803" y="2666799"/>
            <a:ext cx="573555" cy="17503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300803" y="4042761"/>
            <a:ext cx="573555" cy="17503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 flipV="1">
            <a:off x="6300803" y="4532724"/>
            <a:ext cx="573555" cy="17503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2281981" y="2181487"/>
            <a:ext cx="573555" cy="17503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2281981" y="2671450"/>
            <a:ext cx="573555" cy="17503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2281981" y="4047412"/>
            <a:ext cx="573555" cy="17503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2281981" y="4537375"/>
            <a:ext cx="573555" cy="17503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300803" y="2176836"/>
            <a:ext cx="573555" cy="17503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5058161" y="2772608"/>
            <a:ext cx="511386" cy="37811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3590842" y="3859261"/>
            <a:ext cx="511386" cy="37811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3597031" y="2744944"/>
            <a:ext cx="511386" cy="37811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064350" y="3831597"/>
            <a:ext cx="511386" cy="37811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3939790" y="2863314"/>
            <a:ext cx="1275733" cy="1283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99F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 userDrawn="1"/>
        </p:nvSpPr>
        <p:spPr>
          <a:xfrm>
            <a:off x="2793367" y="2100800"/>
            <a:ext cx="863592" cy="863592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 userDrawn="1"/>
        </p:nvSpPr>
        <p:spPr>
          <a:xfrm>
            <a:off x="2793367" y="3960962"/>
            <a:ext cx="863592" cy="863592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1781763" y="1900430"/>
            <a:ext cx="531062" cy="1264331"/>
            <a:chOff x="1629134" y="1261120"/>
            <a:chExt cx="531062" cy="1264331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1629134" y="1261120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632108" y="1997363"/>
              <a:ext cx="528088" cy="52808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>
            <a:off x="1779081" y="3762255"/>
            <a:ext cx="528088" cy="1261006"/>
            <a:chOff x="1779081" y="2852164"/>
            <a:chExt cx="528088" cy="1261006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/>
          <p:cNvSpPr>
            <a:spLocks noChangeAspect="1"/>
          </p:cNvSpPr>
          <p:nvPr userDrawn="1"/>
        </p:nvSpPr>
        <p:spPr>
          <a:xfrm flipH="1">
            <a:off x="5498354" y="2100800"/>
            <a:ext cx="863592" cy="863592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 userDrawn="1"/>
        </p:nvSpPr>
        <p:spPr>
          <a:xfrm flipH="1">
            <a:off x="5498354" y="3960962"/>
            <a:ext cx="863592" cy="863592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6842488" y="1900430"/>
            <a:ext cx="531062" cy="1264331"/>
            <a:chOff x="1629134" y="1261120"/>
            <a:chExt cx="531062" cy="1264331"/>
          </a:xfrm>
        </p:grpSpPr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1629134" y="1261120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1632108" y="1997363"/>
              <a:ext cx="528088" cy="528088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6848144" y="3762255"/>
            <a:ext cx="528088" cy="1261006"/>
            <a:chOff x="1779081" y="2852164"/>
            <a:chExt cx="528088" cy="1261006"/>
          </a:xfrm>
        </p:grpSpPr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5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5099" y="1841203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65099" y="2078240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65099" y="2535571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5099" y="2772608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65099" y="3713240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65099" y="395027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165099" y="4407608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65099" y="464464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442199" y="1841203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442199" y="2078240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7442199" y="2535571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7442199" y="2772608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7442199" y="3713240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7442199" y="395027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7442199" y="4407608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7442199" y="464464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331546" y="329771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2972646" y="234482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5677746" y="234482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2972646" y="4209715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677746" y="4209715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1800909" y="195001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1800909" y="2689042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858660" y="195001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858660" y="2689042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1800909" y="3801547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1800909" y="4540579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7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6858660" y="3801547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6858660" y="4540579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1278" y="74536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90" name="Straight Connector 89"/>
          <p:cNvCxnSpPr/>
          <p:nvPr userDrawn="1"/>
        </p:nvCxnSpPr>
        <p:spPr>
          <a:xfrm flipV="1">
            <a:off x="201279" y="128803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 userDrawn="1"/>
        </p:nvCxnSpPr>
        <p:spPr>
          <a:xfrm flipH="1">
            <a:off x="201279" y="58089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0F1F9DFF-2F64-4FED-8C0A-E3F46E47A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4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4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4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4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4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00"/>
                            </p:stCondLst>
                            <p:childTnLst>
                              <p:par>
                                <p:cTn id="2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3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3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3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3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3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3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3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4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0" grpId="0" animBg="1"/>
      <p:bldP spid="41" grpId="0" animBg="1"/>
      <p:bldP spid="42" grpId="0" animBg="1"/>
      <p:bldP spid="49" grpId="0" animBg="1"/>
      <p:bldP spid="50" grpId="0" animBg="1"/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>
            <a:off x="1984963" y="1900430"/>
            <a:ext cx="531062" cy="1264331"/>
            <a:chOff x="1629134" y="1261120"/>
            <a:chExt cx="531062" cy="1264331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1629134" y="1261120"/>
              <a:ext cx="528088" cy="52808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632108" y="1997363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>
            <a:off x="1982281" y="3762255"/>
            <a:ext cx="528088" cy="1261006"/>
            <a:chOff x="1779081" y="2852164"/>
            <a:chExt cx="528088" cy="1261006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/>
          <p:cNvSpPr>
            <a:spLocks noChangeAspect="1"/>
          </p:cNvSpPr>
          <p:nvPr userDrawn="1"/>
        </p:nvSpPr>
        <p:spPr>
          <a:xfrm flipH="1">
            <a:off x="6117004" y="4090029"/>
            <a:ext cx="863592" cy="863592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68299" y="1841203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368299" y="2078240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368299" y="2535571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368299" y="2772608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368299" y="3713240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368299" y="395027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368299" y="4407608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368299" y="464464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099299" y="4227699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099299" y="4464736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6296396" y="4334049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2004109" y="195001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2004109" y="2689042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2004109" y="3801547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2004109" y="4540579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9078" y="745366"/>
            <a:ext cx="820612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90" name="Straight Connector 89"/>
          <p:cNvCxnSpPr/>
          <p:nvPr userDrawn="1"/>
        </p:nvCxnSpPr>
        <p:spPr>
          <a:xfrm flipV="1">
            <a:off x="391779" y="1288033"/>
            <a:ext cx="8206121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 userDrawn="1"/>
        </p:nvCxnSpPr>
        <p:spPr>
          <a:xfrm flipH="1">
            <a:off x="404479" y="580898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26BC8957-0893-467A-8B9D-611052A4A3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4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252676"/>
            <a:ext cx="28321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1795343"/>
            <a:ext cx="2832100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0882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719145" y="-357719"/>
            <a:ext cx="2455504" cy="2493048"/>
            <a:chOff x="6719145" y="-357719"/>
            <a:chExt cx="2455504" cy="2493048"/>
          </a:xfrm>
        </p:grpSpPr>
        <p:sp>
          <p:nvSpPr>
            <p:cNvPr id="12" name="Isosceles Triangle 11"/>
            <p:cNvSpPr/>
            <p:nvPr userDrawn="1"/>
          </p:nvSpPr>
          <p:spPr>
            <a:xfrm rot="5400000">
              <a:off x="8495534" y="-30835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8495534" y="45475"/>
              <a:ext cx="715779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8495534" y="399305"/>
              <a:ext cx="715779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rot="16200000">
              <a:off x="8495534" y="753135"/>
              <a:ext cx="715779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5400000">
              <a:off x="8508234" y="1111024"/>
              <a:ext cx="715779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8508234" y="1468914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16200000">
              <a:off x="7891183" y="-29742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 rot="5400000">
              <a:off x="7891183" y="5640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 userDrawn="1"/>
          </p:nvSpPr>
          <p:spPr>
            <a:xfrm rot="16200000">
              <a:off x="7891183" y="410235"/>
              <a:ext cx="715779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 rot="5400000">
              <a:off x="7891183" y="768124"/>
              <a:ext cx="715779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 rot="16200000">
              <a:off x="7903883" y="1126014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 userDrawn="1"/>
          </p:nvSpPr>
          <p:spPr>
            <a:xfrm rot="5400000">
              <a:off x="7274132" y="-308355"/>
              <a:ext cx="715779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 userDrawn="1"/>
          </p:nvSpPr>
          <p:spPr>
            <a:xfrm rot="16200000">
              <a:off x="7274132" y="45475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 rot="16200000">
              <a:off x="6669781" y="-297425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 userDrawn="1"/>
          </p:nvSpPr>
          <p:spPr>
            <a:xfrm rot="5400000">
              <a:off x="6669781" y="56405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012815"/>
            <a:ext cx="2832100" cy="1390785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l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con sec </a:t>
            </a:r>
            <a:r>
              <a:rPr lang="en-US" err="1"/>
              <a:t>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70" y="1126532"/>
            <a:ext cx="1950219" cy="38934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01" y="1126532"/>
            <a:ext cx="1950219" cy="3893437"/>
          </a:xfrm>
          <a:prstGeom prst="rect">
            <a:avLst/>
          </a:prstGeom>
        </p:spPr>
      </p:pic>
      <p:sp>
        <p:nvSpPr>
          <p:cNvPr id="3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323496" y="1792429"/>
            <a:ext cx="1158324" cy="254254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279900" y="1792429"/>
            <a:ext cx="1079500" cy="254254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69" y="722820"/>
            <a:ext cx="2337751" cy="4667110"/>
          </a:xfrm>
          <a:prstGeom prst="rect">
            <a:avLst/>
          </a:prstGeom>
        </p:spPr>
      </p:pic>
      <p:sp>
        <p:nvSpPr>
          <p:cNvPr id="3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68920" y="1483050"/>
            <a:ext cx="1764000" cy="3101650"/>
          </a:xfrm>
          <a:prstGeom prst="rect">
            <a:avLst/>
          </a:prstGeom>
        </p:spPr>
      </p:sp>
      <p:sp>
        <p:nvSpPr>
          <p:cNvPr id="36" name="Rounded Rectangle 35"/>
          <p:cNvSpPr/>
          <p:nvPr userDrawn="1"/>
        </p:nvSpPr>
        <p:spPr>
          <a:xfrm>
            <a:off x="775545" y="3471419"/>
            <a:ext cx="615253" cy="6152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518089" y="3496819"/>
            <a:ext cx="204969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26346" y="357227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518089" y="3733856"/>
            <a:ext cx="204969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2" name="Rounded Rectangle 41"/>
          <p:cNvSpPr/>
          <p:nvPr userDrawn="1"/>
        </p:nvSpPr>
        <p:spPr>
          <a:xfrm>
            <a:off x="775545" y="4181815"/>
            <a:ext cx="615253" cy="6152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518089" y="4207215"/>
            <a:ext cx="204969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826346" y="4282666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518089" y="4444252"/>
            <a:ext cx="204969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BE363CE-3E3F-4D2C-8070-EADC4F80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4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/>
      <p:bldP spid="36" grpId="0" animBg="1"/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468576"/>
            <a:ext cx="28321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2011243"/>
            <a:ext cx="2832100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3041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228715"/>
            <a:ext cx="2832100" cy="2495685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336305" y="825501"/>
            <a:ext cx="3719274" cy="4882816"/>
            <a:chOff x="3629387" y="-102530"/>
            <a:chExt cx="5101723" cy="6697753"/>
          </a:xfrm>
        </p:grpSpPr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282" y="349941"/>
              <a:ext cx="2789828" cy="585288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387" y="-102530"/>
              <a:ext cx="3192541" cy="6697753"/>
            </a:xfrm>
            <a:prstGeom prst="rect">
              <a:avLst/>
            </a:prstGeom>
          </p:spPr>
        </p:pic>
      </p:grpSp>
      <p:sp>
        <p:nvSpPr>
          <p:cNvPr id="28" name="Picture Placeholder 4"/>
          <p:cNvSpPr>
            <a:spLocks noGrp="1" noChangeAspect="1"/>
          </p:cNvSpPr>
          <p:nvPr>
            <p:ph type="pic" sz="quarter" idx="14"/>
          </p:nvPr>
        </p:nvSpPr>
        <p:spPr>
          <a:xfrm>
            <a:off x="4599620" y="1559250"/>
            <a:ext cx="1800000" cy="3165150"/>
          </a:xfrm>
          <a:prstGeom prst="rect">
            <a:avLst/>
          </a:prstGeom>
        </p:spPr>
      </p:sp>
      <p:sp>
        <p:nvSpPr>
          <p:cNvPr id="2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515100" y="1802993"/>
            <a:ext cx="1308729" cy="2769007"/>
          </a:xfrm>
          <a:prstGeom prst="rect">
            <a:avLst/>
          </a:prstGeom>
        </p:spPr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16F0BB-3314-428D-9871-67F6511C6C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2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 userDrawn="1"/>
        </p:nvSpPr>
        <p:spPr>
          <a:xfrm rot="16200000">
            <a:off x="8321957" y="-1384071"/>
            <a:ext cx="715779" cy="61705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 userDrawn="1"/>
        </p:nvSpPr>
        <p:spPr>
          <a:xfrm rot="5400000">
            <a:off x="8321957" y="-1030241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 userDrawn="1"/>
        </p:nvSpPr>
        <p:spPr>
          <a:xfrm rot="16200000">
            <a:off x="8321957" y="-672352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 userDrawn="1"/>
        </p:nvSpPr>
        <p:spPr>
          <a:xfrm rot="5400000">
            <a:off x="8321957" y="-314462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 userDrawn="1"/>
        </p:nvSpPr>
        <p:spPr>
          <a:xfrm rot="5400000">
            <a:off x="7704906" y="-1395001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 userDrawn="1"/>
        </p:nvSpPr>
        <p:spPr>
          <a:xfrm rot="16200000">
            <a:off x="7704906" y="-1041171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 userDrawn="1"/>
        </p:nvSpPr>
        <p:spPr>
          <a:xfrm rot="5400000">
            <a:off x="7704906" y="-687341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7717606" y="-329452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7717606" y="28438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 userDrawn="1"/>
        </p:nvSpPr>
        <p:spPr>
          <a:xfrm rot="16200000">
            <a:off x="7100555" y="-1384071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 userDrawn="1"/>
        </p:nvSpPr>
        <p:spPr>
          <a:xfrm rot="5400000">
            <a:off x="7100555" y="-1030241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 userDrawn="1"/>
        </p:nvSpPr>
        <p:spPr>
          <a:xfrm rot="16200000">
            <a:off x="7100555" y="-672352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/>
          <p:cNvSpPr/>
          <p:nvPr userDrawn="1"/>
        </p:nvSpPr>
        <p:spPr>
          <a:xfrm rot="5400000">
            <a:off x="7113255" y="-314462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/>
          <p:cNvSpPr/>
          <p:nvPr userDrawn="1"/>
        </p:nvSpPr>
        <p:spPr>
          <a:xfrm rot="5400000">
            <a:off x="6483504" y="-1395001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/>
          <p:cNvSpPr/>
          <p:nvPr userDrawn="1"/>
        </p:nvSpPr>
        <p:spPr>
          <a:xfrm rot="16200000">
            <a:off x="5879153" y="-1384071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 userDrawn="1"/>
        </p:nvSpPr>
        <p:spPr>
          <a:xfrm>
            <a:off x="2190255" y="1575809"/>
            <a:ext cx="528088" cy="52808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 userDrawn="1"/>
        </p:nvSpPr>
        <p:spPr>
          <a:xfrm>
            <a:off x="2190255" y="2575427"/>
            <a:ext cx="528088" cy="528088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93894" y="151409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93894" y="1751131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593894" y="248786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93894" y="2724899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2200771" y="1602401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2200771" y="2620833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76" name="Oval 75"/>
          <p:cNvSpPr>
            <a:spLocks noChangeAspect="1"/>
          </p:cNvSpPr>
          <p:nvPr userDrawn="1"/>
        </p:nvSpPr>
        <p:spPr>
          <a:xfrm>
            <a:off x="6265525" y="1575809"/>
            <a:ext cx="528088" cy="528088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>
            <a:spLocks noChangeAspect="1"/>
          </p:cNvSpPr>
          <p:nvPr userDrawn="1"/>
        </p:nvSpPr>
        <p:spPr>
          <a:xfrm>
            <a:off x="6265525" y="2575427"/>
            <a:ext cx="528088" cy="528088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6895213" y="151409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6895213" y="1751131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6895213" y="248786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6895213" y="2724899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6276041" y="1602401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6276041" y="2620833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410172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Services</a:t>
            </a:r>
            <a:endParaRPr lang="es-ES_tradnl"/>
          </a:p>
        </p:txBody>
      </p:sp>
      <p:cxnSp>
        <p:nvCxnSpPr>
          <p:cNvPr id="85" name="Straight Connector 84"/>
          <p:cNvCxnSpPr/>
          <p:nvPr userDrawn="1"/>
        </p:nvCxnSpPr>
        <p:spPr>
          <a:xfrm>
            <a:off x="593895" y="975327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 userDrawn="1"/>
        </p:nvCxnSpPr>
        <p:spPr>
          <a:xfrm flipH="1">
            <a:off x="593895" y="245704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>
            <a:spLocks noChangeAspect="1"/>
          </p:cNvSpPr>
          <p:nvPr userDrawn="1"/>
        </p:nvSpPr>
        <p:spPr>
          <a:xfrm>
            <a:off x="2190255" y="3527927"/>
            <a:ext cx="528088" cy="528088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593894" y="344036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593894" y="3677399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64" hasCustomPrompt="1"/>
          </p:nvPr>
        </p:nvSpPr>
        <p:spPr>
          <a:xfrm>
            <a:off x="2200771" y="3573333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91" name="Oval 90"/>
          <p:cNvSpPr>
            <a:spLocks noChangeAspect="1"/>
          </p:cNvSpPr>
          <p:nvPr userDrawn="1"/>
        </p:nvSpPr>
        <p:spPr>
          <a:xfrm>
            <a:off x="6265525" y="3527927"/>
            <a:ext cx="528088" cy="528088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895213" y="344036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93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6895213" y="3677399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94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276041" y="3573333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27BAD605-8967-4166-99D6-AF0C80272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4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4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4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4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4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4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4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4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4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4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4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4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4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7" grpId="0" animBg="1"/>
      <p:bldP spid="68" grpId="0" animBg="1"/>
      <p:bldP spid="69" grpId="0" animBg="1"/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animBg="1"/>
      <p:bldP spid="77" grpId="0" animBg="1"/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animBg="1"/>
      <p:bldP spid="8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1" grpId="0" animBg="1"/>
      <p:bldP spid="9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468576"/>
            <a:ext cx="37719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2011243"/>
            <a:ext cx="3771900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3041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228715"/>
            <a:ext cx="3771900" cy="1124085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07" y="520670"/>
            <a:ext cx="3620676" cy="48768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619501" y="1038550"/>
            <a:ext cx="4397246" cy="3723950"/>
          </a:xfrm>
          <a:custGeom>
            <a:avLst/>
            <a:gdLst>
              <a:gd name="connsiteX0" fmla="*/ 0 w 2593847"/>
              <a:gd name="connsiteY0" fmla="*/ 0 h 3241350"/>
              <a:gd name="connsiteX1" fmla="*/ 2593847 w 2593847"/>
              <a:gd name="connsiteY1" fmla="*/ 0 h 3241350"/>
              <a:gd name="connsiteX2" fmla="*/ 2593847 w 2593847"/>
              <a:gd name="connsiteY2" fmla="*/ 3241350 h 3241350"/>
              <a:gd name="connsiteX3" fmla="*/ 0 w 2593847"/>
              <a:gd name="connsiteY3" fmla="*/ 3241350 h 3241350"/>
              <a:gd name="connsiteX4" fmla="*/ 0 w 2593847"/>
              <a:gd name="connsiteY4" fmla="*/ 0 h 3241350"/>
              <a:gd name="connsiteX0" fmla="*/ 0 w 2682747"/>
              <a:gd name="connsiteY0" fmla="*/ 482600 h 3723950"/>
              <a:gd name="connsiteX1" fmla="*/ 2682747 w 2682747"/>
              <a:gd name="connsiteY1" fmla="*/ 0 h 3723950"/>
              <a:gd name="connsiteX2" fmla="*/ 2593847 w 2682747"/>
              <a:gd name="connsiteY2" fmla="*/ 3723950 h 3723950"/>
              <a:gd name="connsiteX3" fmla="*/ 0 w 2682747"/>
              <a:gd name="connsiteY3" fmla="*/ 3723950 h 3723950"/>
              <a:gd name="connsiteX4" fmla="*/ 0 w 2682747"/>
              <a:gd name="connsiteY4" fmla="*/ 482600 h 3723950"/>
              <a:gd name="connsiteX0" fmla="*/ 177800 w 2682747"/>
              <a:gd name="connsiteY0" fmla="*/ 317500 h 3723950"/>
              <a:gd name="connsiteX1" fmla="*/ 2682747 w 2682747"/>
              <a:gd name="connsiteY1" fmla="*/ 0 h 3723950"/>
              <a:gd name="connsiteX2" fmla="*/ 2593847 w 2682747"/>
              <a:gd name="connsiteY2" fmla="*/ 3723950 h 3723950"/>
              <a:gd name="connsiteX3" fmla="*/ 0 w 2682747"/>
              <a:gd name="connsiteY3" fmla="*/ 3723950 h 3723950"/>
              <a:gd name="connsiteX4" fmla="*/ 177800 w 2682747"/>
              <a:gd name="connsiteY4" fmla="*/ 317500 h 37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2747" h="3723950">
                <a:moveTo>
                  <a:pt x="177800" y="317500"/>
                </a:moveTo>
                <a:lnTo>
                  <a:pt x="2682747" y="0"/>
                </a:lnTo>
                <a:lnTo>
                  <a:pt x="2593847" y="3723950"/>
                </a:lnTo>
                <a:lnTo>
                  <a:pt x="0" y="3723950"/>
                </a:lnTo>
                <a:lnTo>
                  <a:pt x="177800" y="317500"/>
                </a:lnTo>
                <a:close/>
              </a:path>
            </a:pathLst>
          </a:custGeom>
        </p:spPr>
      </p:sp>
      <p:sp>
        <p:nvSpPr>
          <p:cNvPr id="3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692400" y="3496819"/>
            <a:ext cx="18161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2124690" y="3466506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99FC7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692400" y="3882036"/>
            <a:ext cx="18161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2124690" y="3851723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99FC7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692400" y="4254553"/>
            <a:ext cx="18161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2124690" y="422424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99FC7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692400" y="4623553"/>
            <a:ext cx="18161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99FC7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2124690" y="4593240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099FC7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C54974F-104E-44EA-A14F-A2ECC07F2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366976"/>
            <a:ext cx="314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1909643"/>
            <a:ext cx="3149600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2025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050915"/>
            <a:ext cx="3149600" cy="1378085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</p:txBody>
      </p:sp>
      <p:pic>
        <p:nvPicPr>
          <p:cNvPr id="29" name="Picture 28" descr="iMac-Mas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47" y="1189175"/>
            <a:ext cx="4818631" cy="4418227"/>
          </a:xfrm>
          <a:prstGeom prst="rect">
            <a:avLst/>
          </a:prstGeom>
        </p:spPr>
      </p:pic>
      <p:sp>
        <p:nvSpPr>
          <p:cNvPr id="28" name="Picture Placeholder 4"/>
          <p:cNvSpPr>
            <a:spLocks noGrp="1" noChangeAspect="1"/>
          </p:cNvSpPr>
          <p:nvPr>
            <p:ph type="pic" sz="quarter" idx="14"/>
          </p:nvPr>
        </p:nvSpPr>
        <p:spPr>
          <a:xfrm>
            <a:off x="4371020" y="1443176"/>
            <a:ext cx="4209878" cy="2579381"/>
          </a:xfrm>
          <a:prstGeom prst="rect">
            <a:avLst/>
          </a:prstGeom>
        </p:spPr>
      </p:sp>
      <p:sp>
        <p:nvSpPr>
          <p:cNvPr id="3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316056" y="3575127"/>
            <a:ext cx="257014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8347" y="3544814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316056" y="3947644"/>
            <a:ext cx="257014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48347" y="3917331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316056" y="4320161"/>
            <a:ext cx="257014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3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748347" y="4289848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316056" y="4701861"/>
            <a:ext cx="257014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4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48347" y="4671548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4599C6B-502B-4CDE-8951-325E96F26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4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3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1468576"/>
            <a:ext cx="41021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36600" y="2011243"/>
            <a:ext cx="4102100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736600" y="13041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2228715"/>
            <a:ext cx="4102100" cy="1200285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55" y="291450"/>
            <a:ext cx="3241840" cy="5423550"/>
          </a:xfrm>
          <a:prstGeom prst="rect">
            <a:avLst/>
          </a:prstGeom>
        </p:spPr>
      </p:pic>
      <p:sp>
        <p:nvSpPr>
          <p:cNvPr id="3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616909" y="1588517"/>
            <a:ext cx="2204471" cy="2755224"/>
          </a:xfrm>
          <a:prstGeom prst="roundRect">
            <a:avLst/>
          </a:prstGeom>
        </p:spPr>
      </p:sp>
      <p:sp>
        <p:nvSpPr>
          <p:cNvPr id="29" name="Rounded Rectangle 28"/>
          <p:cNvSpPr/>
          <p:nvPr userDrawn="1"/>
        </p:nvSpPr>
        <p:spPr>
          <a:xfrm>
            <a:off x="1272069" y="3431611"/>
            <a:ext cx="814508" cy="8145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297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946075" y="4612895"/>
            <a:ext cx="143999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255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310170" y="3557862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5" name="Rounded Rectangle 34"/>
          <p:cNvSpPr/>
          <p:nvPr userDrawn="1"/>
        </p:nvSpPr>
        <p:spPr>
          <a:xfrm>
            <a:off x="3431069" y="3431611"/>
            <a:ext cx="814508" cy="8145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9887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3105075" y="4612895"/>
            <a:ext cx="1439998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9845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3469170" y="3557862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F13ADBB-D228-4B36-B053-876DA49FD1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4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 userDrawn="1"/>
        </p:nvGrpSpPr>
        <p:grpSpPr>
          <a:xfrm>
            <a:off x="2919591" y="1725342"/>
            <a:ext cx="2137215" cy="1598048"/>
            <a:chOff x="4657725" y="946151"/>
            <a:chExt cx="2441575" cy="1825625"/>
          </a:xfrm>
        </p:grpSpPr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5953125" y="2046288"/>
              <a:ext cx="1146175" cy="593725"/>
            </a:xfrm>
            <a:custGeom>
              <a:avLst/>
              <a:gdLst>
                <a:gd name="T0" fmla="*/ 849 w 904"/>
                <a:gd name="T1" fmla="*/ 0 h 468"/>
                <a:gd name="T2" fmla="*/ 873 w 904"/>
                <a:gd name="T3" fmla="*/ 58 h 468"/>
                <a:gd name="T4" fmla="*/ 507 w 904"/>
                <a:gd name="T5" fmla="*/ 436 h 468"/>
                <a:gd name="T6" fmla="*/ 396 w 904"/>
                <a:gd name="T7" fmla="*/ 436 h 468"/>
                <a:gd name="T8" fmla="*/ 30 w 904"/>
                <a:gd name="T9" fmla="*/ 58 h 468"/>
                <a:gd name="T10" fmla="*/ 55 w 904"/>
                <a:gd name="T11" fmla="*/ 0 h 468"/>
                <a:gd name="T12" fmla="*/ 849 w 90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4" h="468">
                  <a:moveTo>
                    <a:pt x="849" y="0"/>
                  </a:moveTo>
                  <a:cubicBezTo>
                    <a:pt x="893" y="0"/>
                    <a:pt x="904" y="26"/>
                    <a:pt x="873" y="58"/>
                  </a:cubicBezTo>
                  <a:cubicBezTo>
                    <a:pt x="507" y="436"/>
                    <a:pt x="507" y="436"/>
                    <a:pt x="507" y="436"/>
                  </a:cubicBezTo>
                  <a:cubicBezTo>
                    <a:pt x="477" y="468"/>
                    <a:pt x="427" y="468"/>
                    <a:pt x="396" y="43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0" y="26"/>
                    <a:pt x="11" y="0"/>
                    <a:pt x="55" y="0"/>
                  </a:cubicBezTo>
                  <a:lnTo>
                    <a:pt x="8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657725" y="946151"/>
              <a:ext cx="2151063" cy="1825625"/>
            </a:xfrm>
            <a:custGeom>
              <a:avLst/>
              <a:gdLst>
                <a:gd name="T0" fmla="*/ 848 w 1696"/>
                <a:gd name="T1" fmla="*/ 0 h 1440"/>
                <a:gd name="T2" fmla="*/ 0 w 1696"/>
                <a:gd name="T3" fmla="*/ 848 h 1440"/>
                <a:gd name="T4" fmla="*/ 241 w 1696"/>
                <a:gd name="T5" fmla="*/ 1440 h 1440"/>
                <a:gd name="T6" fmla="*/ 718 w 1696"/>
                <a:gd name="T7" fmla="*/ 1209 h 1440"/>
                <a:gd name="T8" fmla="*/ 464 w 1696"/>
                <a:gd name="T9" fmla="*/ 848 h 1440"/>
                <a:gd name="T10" fmla="*/ 848 w 1696"/>
                <a:gd name="T11" fmla="*/ 464 h 1440"/>
                <a:gd name="T12" fmla="*/ 1232 w 1696"/>
                <a:gd name="T13" fmla="*/ 848 h 1440"/>
                <a:gd name="T14" fmla="*/ 1213 w 1696"/>
                <a:gd name="T15" fmla="*/ 966 h 1440"/>
                <a:gd name="T16" fmla="*/ 1293 w 1696"/>
                <a:gd name="T17" fmla="*/ 966 h 1440"/>
                <a:gd name="T18" fmla="*/ 1293 w 1696"/>
                <a:gd name="T19" fmla="*/ 1062 h 1440"/>
                <a:gd name="T20" fmla="*/ 1669 w 1696"/>
                <a:gd name="T21" fmla="*/ 1062 h 1440"/>
                <a:gd name="T22" fmla="*/ 1696 w 1696"/>
                <a:gd name="T23" fmla="*/ 848 h 1440"/>
                <a:gd name="T24" fmla="*/ 848 w 1696"/>
                <a:gd name="T2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6" h="1440">
                  <a:moveTo>
                    <a:pt x="848" y="0"/>
                  </a:moveTo>
                  <a:cubicBezTo>
                    <a:pt x="380" y="0"/>
                    <a:pt x="0" y="380"/>
                    <a:pt x="0" y="848"/>
                  </a:cubicBezTo>
                  <a:cubicBezTo>
                    <a:pt x="0" y="1078"/>
                    <a:pt x="92" y="1287"/>
                    <a:pt x="241" y="1440"/>
                  </a:cubicBezTo>
                  <a:cubicBezTo>
                    <a:pt x="374" y="1315"/>
                    <a:pt x="540" y="1235"/>
                    <a:pt x="718" y="1209"/>
                  </a:cubicBezTo>
                  <a:cubicBezTo>
                    <a:pt x="570" y="1156"/>
                    <a:pt x="464" y="1014"/>
                    <a:pt x="464" y="848"/>
                  </a:cubicBezTo>
                  <a:cubicBezTo>
                    <a:pt x="464" y="636"/>
                    <a:pt x="636" y="464"/>
                    <a:pt x="848" y="464"/>
                  </a:cubicBezTo>
                  <a:cubicBezTo>
                    <a:pt x="1060" y="464"/>
                    <a:pt x="1232" y="636"/>
                    <a:pt x="1232" y="848"/>
                  </a:cubicBezTo>
                  <a:cubicBezTo>
                    <a:pt x="1232" y="889"/>
                    <a:pt x="1225" y="929"/>
                    <a:pt x="1213" y="966"/>
                  </a:cubicBezTo>
                  <a:cubicBezTo>
                    <a:pt x="1293" y="966"/>
                    <a:pt x="1293" y="966"/>
                    <a:pt x="1293" y="966"/>
                  </a:cubicBezTo>
                  <a:cubicBezTo>
                    <a:pt x="1293" y="1062"/>
                    <a:pt x="1293" y="1062"/>
                    <a:pt x="1293" y="1062"/>
                  </a:cubicBezTo>
                  <a:cubicBezTo>
                    <a:pt x="1669" y="1062"/>
                    <a:pt x="1669" y="1062"/>
                    <a:pt x="1669" y="1062"/>
                  </a:cubicBezTo>
                  <a:cubicBezTo>
                    <a:pt x="1687" y="994"/>
                    <a:pt x="1696" y="922"/>
                    <a:pt x="1696" y="848"/>
                  </a:cubicBezTo>
                  <a:cubicBezTo>
                    <a:pt x="1696" y="380"/>
                    <a:pt x="1316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24" name="Group 123"/>
          <p:cNvGrpSpPr/>
          <p:nvPr userDrawn="1"/>
        </p:nvGrpSpPr>
        <p:grpSpPr>
          <a:xfrm>
            <a:off x="2919591" y="2873157"/>
            <a:ext cx="1598048" cy="2110813"/>
            <a:chOff x="4657725" y="2257426"/>
            <a:chExt cx="1825625" cy="2411413"/>
          </a:xfrm>
        </p:grpSpPr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5753100" y="2257426"/>
              <a:ext cx="593725" cy="1146175"/>
            </a:xfrm>
            <a:custGeom>
              <a:avLst/>
              <a:gdLst>
                <a:gd name="T0" fmla="*/ 0 w 468"/>
                <a:gd name="T1" fmla="*/ 55 h 904"/>
                <a:gd name="T2" fmla="*/ 57 w 468"/>
                <a:gd name="T3" fmla="*/ 30 h 904"/>
                <a:gd name="T4" fmla="*/ 436 w 468"/>
                <a:gd name="T5" fmla="*/ 397 h 904"/>
                <a:gd name="T6" fmla="*/ 436 w 468"/>
                <a:gd name="T7" fmla="*/ 508 h 904"/>
                <a:gd name="T8" fmla="*/ 57 w 468"/>
                <a:gd name="T9" fmla="*/ 874 h 904"/>
                <a:gd name="T10" fmla="*/ 0 w 468"/>
                <a:gd name="T11" fmla="*/ 849 h 904"/>
                <a:gd name="T12" fmla="*/ 0 w 468"/>
                <a:gd name="T13" fmla="*/ 55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904">
                  <a:moveTo>
                    <a:pt x="0" y="55"/>
                  </a:moveTo>
                  <a:cubicBezTo>
                    <a:pt x="0" y="11"/>
                    <a:pt x="26" y="0"/>
                    <a:pt x="57" y="30"/>
                  </a:cubicBezTo>
                  <a:cubicBezTo>
                    <a:pt x="436" y="397"/>
                    <a:pt x="436" y="397"/>
                    <a:pt x="436" y="397"/>
                  </a:cubicBezTo>
                  <a:cubicBezTo>
                    <a:pt x="468" y="427"/>
                    <a:pt x="468" y="477"/>
                    <a:pt x="436" y="508"/>
                  </a:cubicBezTo>
                  <a:cubicBezTo>
                    <a:pt x="57" y="874"/>
                    <a:pt x="57" y="874"/>
                    <a:pt x="57" y="874"/>
                  </a:cubicBezTo>
                  <a:cubicBezTo>
                    <a:pt x="26" y="904"/>
                    <a:pt x="0" y="893"/>
                    <a:pt x="0" y="849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657725" y="2517776"/>
              <a:ext cx="1825625" cy="2151063"/>
            </a:xfrm>
            <a:custGeom>
              <a:avLst/>
              <a:gdLst>
                <a:gd name="T0" fmla="*/ 1209 w 1440"/>
                <a:gd name="T1" fmla="*/ 978 h 1696"/>
                <a:gd name="T2" fmla="*/ 848 w 1440"/>
                <a:gd name="T3" fmla="*/ 1232 h 1696"/>
                <a:gd name="T4" fmla="*/ 464 w 1440"/>
                <a:gd name="T5" fmla="*/ 848 h 1696"/>
                <a:gd name="T6" fmla="*/ 848 w 1440"/>
                <a:gd name="T7" fmla="*/ 464 h 1696"/>
                <a:gd name="T8" fmla="*/ 969 w 1440"/>
                <a:gd name="T9" fmla="*/ 483 h 1696"/>
                <a:gd name="T10" fmla="*/ 969 w 1440"/>
                <a:gd name="T11" fmla="*/ 9 h 1696"/>
                <a:gd name="T12" fmla="*/ 848 w 1440"/>
                <a:gd name="T13" fmla="*/ 0 h 1696"/>
                <a:gd name="T14" fmla="*/ 0 w 1440"/>
                <a:gd name="T15" fmla="*/ 848 h 1696"/>
                <a:gd name="T16" fmla="*/ 848 w 1440"/>
                <a:gd name="T17" fmla="*/ 1696 h 1696"/>
                <a:gd name="T18" fmla="*/ 1440 w 1440"/>
                <a:gd name="T19" fmla="*/ 1455 h 1696"/>
                <a:gd name="T20" fmla="*/ 1209 w 1440"/>
                <a:gd name="T21" fmla="*/ 97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0" h="1696">
                  <a:moveTo>
                    <a:pt x="1209" y="978"/>
                  </a:moveTo>
                  <a:cubicBezTo>
                    <a:pt x="1156" y="1126"/>
                    <a:pt x="1014" y="1232"/>
                    <a:pt x="848" y="1232"/>
                  </a:cubicBezTo>
                  <a:cubicBezTo>
                    <a:pt x="636" y="1232"/>
                    <a:pt x="464" y="1060"/>
                    <a:pt x="464" y="848"/>
                  </a:cubicBezTo>
                  <a:cubicBezTo>
                    <a:pt x="464" y="636"/>
                    <a:pt x="636" y="464"/>
                    <a:pt x="848" y="464"/>
                  </a:cubicBezTo>
                  <a:cubicBezTo>
                    <a:pt x="890" y="464"/>
                    <a:pt x="931" y="471"/>
                    <a:pt x="969" y="483"/>
                  </a:cubicBezTo>
                  <a:cubicBezTo>
                    <a:pt x="969" y="9"/>
                    <a:pt x="969" y="9"/>
                    <a:pt x="969" y="9"/>
                  </a:cubicBezTo>
                  <a:cubicBezTo>
                    <a:pt x="929" y="3"/>
                    <a:pt x="889" y="0"/>
                    <a:pt x="848" y="0"/>
                  </a:cubicBezTo>
                  <a:cubicBezTo>
                    <a:pt x="380" y="0"/>
                    <a:pt x="0" y="380"/>
                    <a:pt x="0" y="848"/>
                  </a:cubicBezTo>
                  <a:cubicBezTo>
                    <a:pt x="0" y="1316"/>
                    <a:pt x="380" y="1696"/>
                    <a:pt x="848" y="1696"/>
                  </a:cubicBezTo>
                  <a:cubicBezTo>
                    <a:pt x="1078" y="1696"/>
                    <a:pt x="1287" y="1604"/>
                    <a:pt x="1440" y="1455"/>
                  </a:cubicBezTo>
                  <a:cubicBezTo>
                    <a:pt x="1315" y="1322"/>
                    <a:pt x="1235" y="1156"/>
                    <a:pt x="1209" y="9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27" name="Group 126"/>
          <p:cNvGrpSpPr/>
          <p:nvPr userDrawn="1"/>
        </p:nvGrpSpPr>
        <p:grpSpPr>
          <a:xfrm>
            <a:off x="4053509" y="3385921"/>
            <a:ext cx="2124709" cy="1598048"/>
            <a:chOff x="5953125" y="2843213"/>
            <a:chExt cx="2427288" cy="1825625"/>
          </a:xfrm>
        </p:grpSpPr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5953125" y="2989263"/>
              <a:ext cx="1146175" cy="593725"/>
            </a:xfrm>
            <a:custGeom>
              <a:avLst/>
              <a:gdLst>
                <a:gd name="T0" fmla="*/ 55 w 904"/>
                <a:gd name="T1" fmla="*/ 468 h 468"/>
                <a:gd name="T2" fmla="*/ 30 w 904"/>
                <a:gd name="T3" fmla="*/ 411 h 468"/>
                <a:gd name="T4" fmla="*/ 396 w 904"/>
                <a:gd name="T5" fmla="*/ 32 h 468"/>
                <a:gd name="T6" fmla="*/ 507 w 904"/>
                <a:gd name="T7" fmla="*/ 32 h 468"/>
                <a:gd name="T8" fmla="*/ 873 w 904"/>
                <a:gd name="T9" fmla="*/ 411 h 468"/>
                <a:gd name="T10" fmla="*/ 849 w 904"/>
                <a:gd name="T11" fmla="*/ 468 h 468"/>
                <a:gd name="T12" fmla="*/ 55 w 904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4" h="468">
                  <a:moveTo>
                    <a:pt x="55" y="468"/>
                  </a:moveTo>
                  <a:cubicBezTo>
                    <a:pt x="11" y="468"/>
                    <a:pt x="0" y="442"/>
                    <a:pt x="30" y="411"/>
                  </a:cubicBezTo>
                  <a:cubicBezTo>
                    <a:pt x="396" y="32"/>
                    <a:pt x="396" y="32"/>
                    <a:pt x="396" y="32"/>
                  </a:cubicBezTo>
                  <a:cubicBezTo>
                    <a:pt x="427" y="0"/>
                    <a:pt x="477" y="0"/>
                    <a:pt x="507" y="32"/>
                  </a:cubicBezTo>
                  <a:cubicBezTo>
                    <a:pt x="873" y="411"/>
                    <a:pt x="873" y="411"/>
                    <a:pt x="873" y="411"/>
                  </a:cubicBezTo>
                  <a:cubicBezTo>
                    <a:pt x="904" y="442"/>
                    <a:pt x="893" y="468"/>
                    <a:pt x="849" y="468"/>
                  </a:cubicBezTo>
                  <a:lnTo>
                    <a:pt x="55" y="4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6230938" y="2843213"/>
              <a:ext cx="2149475" cy="1825625"/>
            </a:xfrm>
            <a:custGeom>
              <a:avLst/>
              <a:gdLst>
                <a:gd name="T0" fmla="*/ 978 w 1696"/>
                <a:gd name="T1" fmla="*/ 231 h 1440"/>
                <a:gd name="T2" fmla="*/ 1232 w 1696"/>
                <a:gd name="T3" fmla="*/ 592 h 1440"/>
                <a:gd name="T4" fmla="*/ 848 w 1696"/>
                <a:gd name="T5" fmla="*/ 976 h 1440"/>
                <a:gd name="T6" fmla="*/ 464 w 1696"/>
                <a:gd name="T7" fmla="*/ 592 h 1440"/>
                <a:gd name="T8" fmla="*/ 487 w 1696"/>
                <a:gd name="T9" fmla="*/ 462 h 1440"/>
                <a:gd name="T10" fmla="*/ 10 w 1696"/>
                <a:gd name="T11" fmla="*/ 462 h 1440"/>
                <a:gd name="T12" fmla="*/ 0 w 1696"/>
                <a:gd name="T13" fmla="*/ 592 h 1440"/>
                <a:gd name="T14" fmla="*/ 848 w 1696"/>
                <a:gd name="T15" fmla="*/ 1440 h 1440"/>
                <a:gd name="T16" fmla="*/ 1696 w 1696"/>
                <a:gd name="T17" fmla="*/ 592 h 1440"/>
                <a:gd name="T18" fmla="*/ 1455 w 1696"/>
                <a:gd name="T19" fmla="*/ 0 h 1440"/>
                <a:gd name="T20" fmla="*/ 978 w 1696"/>
                <a:gd name="T21" fmla="*/ 231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6" h="1440">
                  <a:moveTo>
                    <a:pt x="978" y="231"/>
                  </a:moveTo>
                  <a:cubicBezTo>
                    <a:pt x="1126" y="284"/>
                    <a:pt x="1232" y="426"/>
                    <a:pt x="1232" y="592"/>
                  </a:cubicBezTo>
                  <a:cubicBezTo>
                    <a:pt x="1232" y="804"/>
                    <a:pt x="1060" y="976"/>
                    <a:pt x="848" y="976"/>
                  </a:cubicBezTo>
                  <a:cubicBezTo>
                    <a:pt x="636" y="976"/>
                    <a:pt x="464" y="804"/>
                    <a:pt x="464" y="592"/>
                  </a:cubicBezTo>
                  <a:cubicBezTo>
                    <a:pt x="464" y="546"/>
                    <a:pt x="472" y="503"/>
                    <a:pt x="487" y="462"/>
                  </a:cubicBezTo>
                  <a:cubicBezTo>
                    <a:pt x="10" y="462"/>
                    <a:pt x="10" y="462"/>
                    <a:pt x="10" y="462"/>
                  </a:cubicBezTo>
                  <a:cubicBezTo>
                    <a:pt x="3" y="504"/>
                    <a:pt x="0" y="548"/>
                    <a:pt x="0" y="592"/>
                  </a:cubicBezTo>
                  <a:cubicBezTo>
                    <a:pt x="0" y="1060"/>
                    <a:pt x="380" y="1440"/>
                    <a:pt x="848" y="1440"/>
                  </a:cubicBezTo>
                  <a:cubicBezTo>
                    <a:pt x="1316" y="1440"/>
                    <a:pt x="1696" y="1060"/>
                    <a:pt x="1696" y="592"/>
                  </a:cubicBezTo>
                  <a:cubicBezTo>
                    <a:pt x="1696" y="362"/>
                    <a:pt x="1604" y="153"/>
                    <a:pt x="1455" y="0"/>
                  </a:cubicBezTo>
                  <a:cubicBezTo>
                    <a:pt x="1322" y="125"/>
                    <a:pt x="1156" y="205"/>
                    <a:pt x="978" y="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30" name="Group 129"/>
          <p:cNvGrpSpPr/>
          <p:nvPr userDrawn="1"/>
        </p:nvGrpSpPr>
        <p:grpSpPr>
          <a:xfrm>
            <a:off x="4580171" y="1725342"/>
            <a:ext cx="1598048" cy="2151111"/>
            <a:chOff x="6554788" y="946151"/>
            <a:chExt cx="1825625" cy="2457450"/>
          </a:xfrm>
        </p:grpSpPr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6691313" y="2257426"/>
              <a:ext cx="593725" cy="1146175"/>
            </a:xfrm>
            <a:custGeom>
              <a:avLst/>
              <a:gdLst>
                <a:gd name="T0" fmla="*/ 468 w 468"/>
                <a:gd name="T1" fmla="*/ 849 h 904"/>
                <a:gd name="T2" fmla="*/ 410 w 468"/>
                <a:gd name="T3" fmla="*/ 874 h 904"/>
                <a:gd name="T4" fmla="*/ 32 w 468"/>
                <a:gd name="T5" fmla="*/ 508 h 904"/>
                <a:gd name="T6" fmla="*/ 32 w 468"/>
                <a:gd name="T7" fmla="*/ 397 h 904"/>
                <a:gd name="T8" fmla="*/ 410 w 468"/>
                <a:gd name="T9" fmla="*/ 30 h 904"/>
                <a:gd name="T10" fmla="*/ 468 w 468"/>
                <a:gd name="T11" fmla="*/ 55 h 904"/>
                <a:gd name="T12" fmla="*/ 468 w 468"/>
                <a:gd name="T13" fmla="*/ 84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904">
                  <a:moveTo>
                    <a:pt x="468" y="849"/>
                  </a:moveTo>
                  <a:cubicBezTo>
                    <a:pt x="468" y="893"/>
                    <a:pt x="442" y="904"/>
                    <a:pt x="410" y="874"/>
                  </a:cubicBezTo>
                  <a:cubicBezTo>
                    <a:pt x="32" y="508"/>
                    <a:pt x="32" y="508"/>
                    <a:pt x="32" y="508"/>
                  </a:cubicBezTo>
                  <a:cubicBezTo>
                    <a:pt x="0" y="477"/>
                    <a:pt x="0" y="427"/>
                    <a:pt x="32" y="397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42" y="0"/>
                    <a:pt x="468" y="11"/>
                    <a:pt x="468" y="55"/>
                  </a:cubicBezTo>
                  <a:lnTo>
                    <a:pt x="468" y="8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6554788" y="946151"/>
              <a:ext cx="1825625" cy="2151063"/>
            </a:xfrm>
            <a:custGeom>
              <a:avLst/>
              <a:gdLst>
                <a:gd name="T0" fmla="*/ 592 w 1440"/>
                <a:gd name="T1" fmla="*/ 0 h 1696"/>
                <a:gd name="T2" fmla="*/ 0 w 1440"/>
                <a:gd name="T3" fmla="*/ 241 h 1696"/>
                <a:gd name="T4" fmla="*/ 231 w 1440"/>
                <a:gd name="T5" fmla="*/ 718 h 1696"/>
                <a:gd name="T6" fmla="*/ 592 w 1440"/>
                <a:gd name="T7" fmla="*/ 464 h 1696"/>
                <a:gd name="T8" fmla="*/ 976 w 1440"/>
                <a:gd name="T9" fmla="*/ 848 h 1696"/>
                <a:gd name="T10" fmla="*/ 592 w 1440"/>
                <a:gd name="T11" fmla="*/ 1232 h 1696"/>
                <a:gd name="T12" fmla="*/ 452 w 1440"/>
                <a:gd name="T13" fmla="*/ 1206 h 1696"/>
                <a:gd name="T14" fmla="*/ 452 w 1440"/>
                <a:gd name="T15" fmla="*/ 1300 h 1696"/>
                <a:gd name="T16" fmla="*/ 389 w 1440"/>
                <a:gd name="T17" fmla="*/ 1300 h 1696"/>
                <a:gd name="T18" fmla="*/ 389 w 1440"/>
                <a:gd name="T19" fmla="*/ 1671 h 1696"/>
                <a:gd name="T20" fmla="*/ 592 w 1440"/>
                <a:gd name="T21" fmla="*/ 1696 h 1696"/>
                <a:gd name="T22" fmla="*/ 1440 w 1440"/>
                <a:gd name="T23" fmla="*/ 848 h 1696"/>
                <a:gd name="T24" fmla="*/ 592 w 1440"/>
                <a:gd name="T25" fmla="*/ 0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0" h="1696">
                  <a:moveTo>
                    <a:pt x="592" y="0"/>
                  </a:moveTo>
                  <a:cubicBezTo>
                    <a:pt x="362" y="0"/>
                    <a:pt x="153" y="92"/>
                    <a:pt x="0" y="241"/>
                  </a:cubicBezTo>
                  <a:cubicBezTo>
                    <a:pt x="125" y="374"/>
                    <a:pt x="205" y="540"/>
                    <a:pt x="231" y="718"/>
                  </a:cubicBezTo>
                  <a:cubicBezTo>
                    <a:pt x="284" y="570"/>
                    <a:pt x="426" y="464"/>
                    <a:pt x="592" y="464"/>
                  </a:cubicBezTo>
                  <a:cubicBezTo>
                    <a:pt x="804" y="464"/>
                    <a:pt x="976" y="636"/>
                    <a:pt x="976" y="848"/>
                  </a:cubicBezTo>
                  <a:cubicBezTo>
                    <a:pt x="976" y="1060"/>
                    <a:pt x="804" y="1232"/>
                    <a:pt x="592" y="1232"/>
                  </a:cubicBezTo>
                  <a:cubicBezTo>
                    <a:pt x="543" y="1232"/>
                    <a:pt x="495" y="1223"/>
                    <a:pt x="452" y="1206"/>
                  </a:cubicBezTo>
                  <a:cubicBezTo>
                    <a:pt x="452" y="1300"/>
                    <a:pt x="452" y="1300"/>
                    <a:pt x="452" y="1300"/>
                  </a:cubicBezTo>
                  <a:cubicBezTo>
                    <a:pt x="389" y="1300"/>
                    <a:pt x="389" y="1300"/>
                    <a:pt x="389" y="1300"/>
                  </a:cubicBezTo>
                  <a:cubicBezTo>
                    <a:pt x="389" y="1671"/>
                    <a:pt x="389" y="1671"/>
                    <a:pt x="389" y="1671"/>
                  </a:cubicBezTo>
                  <a:cubicBezTo>
                    <a:pt x="454" y="1687"/>
                    <a:pt x="522" y="1696"/>
                    <a:pt x="592" y="1696"/>
                  </a:cubicBezTo>
                  <a:cubicBezTo>
                    <a:pt x="1060" y="1696"/>
                    <a:pt x="1440" y="1316"/>
                    <a:pt x="1440" y="848"/>
                  </a:cubicBezTo>
                  <a:cubicBezTo>
                    <a:pt x="1440" y="380"/>
                    <a:pt x="1060" y="0"/>
                    <a:pt x="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2190255" y="2745502"/>
            <a:ext cx="528088" cy="1261006"/>
            <a:chOff x="1779081" y="2852164"/>
            <a:chExt cx="528088" cy="1261006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7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3894" y="269648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3894" y="293352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4" name="Text Placeholder 7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93894" y="33908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5" name="Text Placeholder 7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93894" y="36278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2200771" y="2784794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2200771" y="3523826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6265525" y="2745502"/>
            <a:ext cx="528088" cy="1261006"/>
            <a:chOff x="1779081" y="2852164"/>
            <a:chExt cx="528088" cy="1261006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1779081" y="2852164"/>
              <a:ext cx="528088" cy="5280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1779081" y="3585082"/>
              <a:ext cx="528088" cy="528088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 Placeholder 7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6895213" y="269648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6895213" y="293352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3" name="Text Placeholder 7"/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895213" y="33908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4" name="Text Placeholder 7"/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6895213" y="36278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5" name="Text Placeholder 7"/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6276041" y="2784794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6" name="Text Placeholder 7"/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6276041" y="3523826"/>
            <a:ext cx="511916" cy="39013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820876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3895" y="1386031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593895" y="6564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F9C4BC68-4161-42D3-8BF0-22B1D5758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727463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51" name="Straight Connector 50"/>
          <p:cNvCxnSpPr/>
          <p:nvPr userDrawn="1"/>
        </p:nvCxnSpPr>
        <p:spPr>
          <a:xfrm flipV="1">
            <a:off x="1062038" y="1270130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>
            <a:off x="1062038" y="562995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>
            <a:spLocks noChangeAspect="1"/>
          </p:cNvSpPr>
          <p:nvPr userDrawn="1"/>
        </p:nvSpPr>
        <p:spPr>
          <a:xfrm>
            <a:off x="1348270" y="3545912"/>
            <a:ext cx="539999" cy="5399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424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958775" y="4612895"/>
            <a:ext cx="1439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57" name="Text Placeholder 7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1360971" y="3570563"/>
            <a:ext cx="539999" cy="539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58" name="Rounded Rectangle 57"/>
          <p:cNvSpPr>
            <a:spLocks noChangeAspect="1"/>
          </p:cNvSpPr>
          <p:nvPr userDrawn="1"/>
        </p:nvSpPr>
        <p:spPr>
          <a:xfrm>
            <a:off x="3304070" y="3545912"/>
            <a:ext cx="539999" cy="539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7982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2914575" y="4612895"/>
            <a:ext cx="1439998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7940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62" name="Text Placeholder 7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3316771" y="3570563"/>
            <a:ext cx="539999" cy="539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63" name="Rounded Rectangle 62"/>
          <p:cNvSpPr>
            <a:spLocks noChangeAspect="1"/>
          </p:cNvSpPr>
          <p:nvPr userDrawn="1"/>
        </p:nvSpPr>
        <p:spPr>
          <a:xfrm>
            <a:off x="5234470" y="3545912"/>
            <a:ext cx="539999" cy="539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7286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4844975" y="4612895"/>
            <a:ext cx="1439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47244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67" name="Text Placeholder 7"/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5247171" y="3570563"/>
            <a:ext cx="539999" cy="539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68" name="Rounded Rectangle 67"/>
          <p:cNvSpPr>
            <a:spLocks noChangeAspect="1"/>
          </p:cNvSpPr>
          <p:nvPr userDrawn="1"/>
        </p:nvSpPr>
        <p:spPr>
          <a:xfrm>
            <a:off x="7253644" y="3545912"/>
            <a:ext cx="539999" cy="53999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6747810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6864149" y="4612895"/>
            <a:ext cx="143999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743574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72" name="Text Placeholder 7"/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7266345" y="3570563"/>
            <a:ext cx="539999" cy="539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A92A624-576C-42B1-97B8-6D5E17F8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6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decel="100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decel="100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727463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51" name="Straight Connector 50"/>
          <p:cNvCxnSpPr/>
          <p:nvPr userDrawn="1"/>
        </p:nvCxnSpPr>
        <p:spPr>
          <a:xfrm flipV="1">
            <a:off x="1062038" y="1270130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>
            <a:off x="1062038" y="562995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>
            <a:spLocks noChangeAspect="1"/>
          </p:cNvSpPr>
          <p:nvPr userDrawn="1"/>
        </p:nvSpPr>
        <p:spPr>
          <a:xfrm>
            <a:off x="1348270" y="3545912"/>
            <a:ext cx="539999" cy="5399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424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958775" y="4612895"/>
            <a:ext cx="1439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57" name="Text Placeholder 7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1360971" y="3570563"/>
            <a:ext cx="539999" cy="539999"/>
          </a:xfrm>
          <a:prstGeom prst="rect">
            <a:avLst/>
          </a:prstGeom>
        </p:spPr>
        <p:txBody>
          <a:bodyPr vert="horz" lIns="0" tIns="40504" rIns="0" bIns="40504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58" name="Rounded Rectangle 57"/>
          <p:cNvSpPr>
            <a:spLocks noChangeAspect="1"/>
          </p:cNvSpPr>
          <p:nvPr userDrawn="1"/>
        </p:nvSpPr>
        <p:spPr>
          <a:xfrm>
            <a:off x="3304070" y="3545912"/>
            <a:ext cx="539999" cy="539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7982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2914575" y="4612895"/>
            <a:ext cx="1439998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7940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62" name="Text Placeholder 7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3316771" y="3570563"/>
            <a:ext cx="539999" cy="539999"/>
          </a:xfrm>
          <a:prstGeom prst="rect">
            <a:avLst/>
          </a:prstGeom>
        </p:spPr>
        <p:txBody>
          <a:bodyPr vert="horz" lIns="0" tIns="40504" rIns="0" bIns="40504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63" name="Rounded Rectangle 62"/>
          <p:cNvSpPr>
            <a:spLocks noChangeAspect="1"/>
          </p:cNvSpPr>
          <p:nvPr userDrawn="1"/>
        </p:nvSpPr>
        <p:spPr>
          <a:xfrm>
            <a:off x="5234470" y="3545912"/>
            <a:ext cx="539999" cy="539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7286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4844975" y="4612895"/>
            <a:ext cx="1439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47244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67" name="Text Placeholder 7"/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5247171" y="3570563"/>
            <a:ext cx="539999" cy="539999"/>
          </a:xfrm>
          <a:prstGeom prst="rect">
            <a:avLst/>
          </a:prstGeom>
        </p:spPr>
        <p:txBody>
          <a:bodyPr vert="horz" lIns="0" tIns="40504" rIns="0" bIns="40504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68" name="Rounded Rectangle 67"/>
          <p:cNvSpPr>
            <a:spLocks noChangeAspect="1"/>
          </p:cNvSpPr>
          <p:nvPr userDrawn="1"/>
        </p:nvSpPr>
        <p:spPr>
          <a:xfrm>
            <a:off x="7253644" y="3545912"/>
            <a:ext cx="539999" cy="53999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6747810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6864149" y="4612895"/>
            <a:ext cx="143999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743574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72" name="Text Placeholder 7"/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7266345" y="3570563"/>
            <a:ext cx="539999" cy="539999"/>
          </a:xfrm>
          <a:prstGeom prst="rect">
            <a:avLst/>
          </a:prstGeom>
        </p:spPr>
        <p:txBody>
          <a:bodyPr vert="horz" lIns="0" tIns="40504" rIns="0" bIns="40504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6" y="1419619"/>
            <a:ext cx="6885961" cy="95890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D54125-2B9B-4646-AC54-E7D1264E7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4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animBg="1"/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727463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51" name="Straight Connector 50"/>
          <p:cNvCxnSpPr/>
          <p:nvPr userDrawn="1"/>
        </p:nvCxnSpPr>
        <p:spPr>
          <a:xfrm flipV="1">
            <a:off x="1062038" y="1270130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>
            <a:off x="1062038" y="562995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1853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1301675" y="4612895"/>
            <a:ext cx="1439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1811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37888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3905175" y="4612895"/>
            <a:ext cx="1439998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7846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4177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6534075" y="4612895"/>
            <a:ext cx="1439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64135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E0BC36A-418C-431A-991E-539C83D53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2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rot="5400000">
            <a:off x="8495534" y="-30835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495534" y="45475"/>
            <a:ext cx="715779" cy="617051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8495534" y="399305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495534" y="753135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8508234" y="111102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08234" y="1468914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7891183" y="-297425"/>
            <a:ext cx="715779" cy="61705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7891183" y="56405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7891183" y="410235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5400000">
            <a:off x="7891183" y="76812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 rot="16200000">
            <a:off x="7903883" y="112601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 userDrawn="1"/>
        </p:nvSpPr>
        <p:spPr>
          <a:xfrm rot="5400000">
            <a:off x="7274132" y="-30835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 userDrawn="1"/>
        </p:nvSpPr>
        <p:spPr>
          <a:xfrm rot="16200000">
            <a:off x="7274132" y="45475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 userDrawn="1"/>
        </p:nvSpPr>
        <p:spPr>
          <a:xfrm rot="16200000">
            <a:off x="6669781" y="-297425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6669781" y="56405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869384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46" name="Straight Connector 45"/>
          <p:cNvCxnSpPr/>
          <p:nvPr userDrawn="1"/>
        </p:nvCxnSpPr>
        <p:spPr>
          <a:xfrm flipV="1">
            <a:off x="1062038" y="1412051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>
            <a:off x="1062038" y="704916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 userDrawn="1"/>
        </p:nvSpPr>
        <p:spPr>
          <a:xfrm>
            <a:off x="2364269" y="3431611"/>
            <a:ext cx="814508" cy="8145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9219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2038275" y="4612895"/>
            <a:ext cx="1439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9177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2402370" y="3557862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53" name="Rounded Rectangle 52"/>
          <p:cNvSpPr/>
          <p:nvPr userDrawn="1"/>
        </p:nvSpPr>
        <p:spPr>
          <a:xfrm>
            <a:off x="6136169" y="3431611"/>
            <a:ext cx="814508" cy="81450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693836" y="4221172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810175" y="4612895"/>
            <a:ext cx="1439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689600" y="4630024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6174270" y="3557862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CBD19C1-65E0-4C50-925E-2637C0A325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2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>
            <a:spLocks noChangeAspect="1"/>
          </p:cNvSpPr>
          <p:nvPr/>
        </p:nvSpPr>
        <p:spPr>
          <a:xfrm>
            <a:off x="2190255" y="2377202"/>
            <a:ext cx="528088" cy="52808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190255" y="3922920"/>
            <a:ext cx="528088" cy="528088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7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3894" y="232818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3894" y="256522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4" name="Text Placeholder 7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93894" y="38861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5" name="Text Placeholder 7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93894" y="41231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2200771" y="2416494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2200771" y="39683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65525" y="2377202"/>
            <a:ext cx="528088" cy="528088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265525" y="3922920"/>
            <a:ext cx="528088" cy="528088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7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6895213" y="232818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6895213" y="256522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3" name="Text Placeholder 7"/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895213" y="38861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4" name="Text Placeholder 7"/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6895213" y="41231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5" name="Text Placeholder 7"/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6276041" y="2416494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6" name="Text Placeholder 7"/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6276041" y="39683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820876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3895" y="1386031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593895" y="6564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0C3DEE37-509F-4871-9C6C-7B4059847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>
            <a:spLocks noChangeAspect="1"/>
          </p:cNvSpPr>
          <p:nvPr/>
        </p:nvSpPr>
        <p:spPr>
          <a:xfrm>
            <a:off x="2190255" y="2110502"/>
            <a:ext cx="528088" cy="52808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190255" y="3110120"/>
            <a:ext cx="528088" cy="528088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7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3894" y="204878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3894" y="228582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4" name="Text Placeholder 7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93894" y="30225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5" name="Text Placeholder 7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93894" y="32595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2200771" y="2137094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2200771" y="31555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65525" y="2110502"/>
            <a:ext cx="528088" cy="528088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265525" y="3110120"/>
            <a:ext cx="528088" cy="528088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7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6895213" y="204878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6895213" y="228582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3" name="Text Placeholder 7"/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895213" y="30225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4" name="Text Placeholder 7"/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6895213" y="32595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5" name="Text Placeholder 7"/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6276041" y="2137094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6" name="Text Placeholder 7"/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6276041" y="31555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820876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3895" y="1386031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593895" y="6564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2190255" y="4062620"/>
            <a:ext cx="528088" cy="528088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593894" y="39750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593894" y="42120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64" hasCustomPrompt="1"/>
          </p:nvPr>
        </p:nvSpPr>
        <p:spPr>
          <a:xfrm>
            <a:off x="2200771" y="41080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44" name="Oval 43"/>
          <p:cNvSpPr>
            <a:spLocks noChangeAspect="1"/>
          </p:cNvSpPr>
          <p:nvPr userDrawn="1"/>
        </p:nvSpPr>
        <p:spPr>
          <a:xfrm>
            <a:off x="6265525" y="4062620"/>
            <a:ext cx="528088" cy="528088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895213" y="39750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6895213" y="42120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276041" y="41080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5BD872F-0954-45F8-BC45-565A77609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decel="100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illoso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/>
          <p:cNvSpPr/>
          <p:nvPr userDrawn="1"/>
        </p:nvSpPr>
        <p:spPr>
          <a:xfrm rot="16200000">
            <a:off x="8515685" y="-330831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7911334" y="-345821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 userDrawn="1"/>
        </p:nvSpPr>
        <p:spPr>
          <a:xfrm rot="16200000">
            <a:off x="7911334" y="12069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7306983" y="-330831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6" y="1708099"/>
            <a:ext cx="6885961" cy="95890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062037" y="3003498"/>
            <a:ext cx="2976564" cy="210190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65600" y="3003498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rgbClr val="099FC7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42694" y="3371798"/>
            <a:ext cx="2905303" cy="685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</a:t>
            </a: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1900" y="3003498"/>
            <a:ext cx="293149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Mision</a:t>
            </a:r>
            <a:endParaRPr lang="es-ES_tradnl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165600" y="4184598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rgbClr val="099FC7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042694" y="4552898"/>
            <a:ext cx="2905303" cy="685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</a:t>
            </a:r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041900" y="4184598"/>
            <a:ext cx="293149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Vision</a:t>
            </a:r>
            <a:endParaRPr lang="es-ES_tradnl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8CD79A5-E900-4399-96A0-E8F04DB7C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AA3515B-6DF6-479A-BD85-7F9D22020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410172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Services</a:t>
            </a:r>
            <a:endParaRPr lang="es-ES_tradnl"/>
          </a:p>
        </p:txBody>
      </p:sp>
      <p:cxnSp>
        <p:nvCxnSpPr>
          <p:cNvPr id="41" name="Straight Connector 84">
            <a:extLst>
              <a:ext uri="{FF2B5EF4-FFF2-40B4-BE49-F238E27FC236}">
                <a16:creationId xmlns:a16="http://schemas.microsoft.com/office/drawing/2014/main" id="{AF3EFF58-FBC1-4C97-B872-E9B3E344B67E}"/>
              </a:ext>
            </a:extLst>
          </p:cNvPr>
          <p:cNvCxnSpPr/>
          <p:nvPr userDrawn="1"/>
        </p:nvCxnSpPr>
        <p:spPr>
          <a:xfrm>
            <a:off x="593895" y="975327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85">
            <a:extLst>
              <a:ext uri="{FF2B5EF4-FFF2-40B4-BE49-F238E27FC236}">
                <a16:creationId xmlns:a16="http://schemas.microsoft.com/office/drawing/2014/main" id="{10CD432B-D262-4B4D-B272-5C97CE74A2C9}"/>
              </a:ext>
            </a:extLst>
          </p:cNvPr>
          <p:cNvCxnSpPr/>
          <p:nvPr userDrawn="1"/>
        </p:nvCxnSpPr>
        <p:spPr>
          <a:xfrm flipH="1">
            <a:off x="593895" y="245704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3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 animBg="1"/>
      <p:bldP spid="40" grpId="0" animBg="1"/>
      <p:bldP spid="48" grpId="0" animBg="1"/>
      <p:bldP spid="6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>
            <a:spLocks noChangeAspect="1"/>
          </p:cNvSpPr>
          <p:nvPr/>
        </p:nvSpPr>
        <p:spPr>
          <a:xfrm>
            <a:off x="2190255" y="2250202"/>
            <a:ext cx="528088" cy="52808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830018" y="3199020"/>
            <a:ext cx="528088" cy="528088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7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93894" y="218848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93894" y="242552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4" name="Text Placeholder 7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233657" y="31114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5" name="Text Placeholder 7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1233657" y="33484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2200771" y="2238694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27" name="Text Placeholder 7"/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2840534" y="32063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265525" y="2250202"/>
            <a:ext cx="528088" cy="528088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800937" y="3211720"/>
            <a:ext cx="528088" cy="528088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7"/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6895213" y="2188487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6895213" y="2425524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3" name="Text Placeholder 7"/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430625" y="31241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4" name="Text Placeholder 7"/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6430625" y="33611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35" name="Text Placeholder 7"/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6276041" y="2238694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6" name="Text Placeholder 7"/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5811453" y="32190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820876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3895" y="1386031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593895" y="6564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3398330" y="4202320"/>
            <a:ext cx="528088" cy="528088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1801969" y="41147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1801969" y="43517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64" hasCustomPrompt="1"/>
          </p:nvPr>
        </p:nvSpPr>
        <p:spPr>
          <a:xfrm>
            <a:off x="3408846" y="42096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44" name="Oval 43"/>
          <p:cNvSpPr>
            <a:spLocks noChangeAspect="1"/>
          </p:cNvSpPr>
          <p:nvPr userDrawn="1"/>
        </p:nvSpPr>
        <p:spPr>
          <a:xfrm>
            <a:off x="5267537" y="4202320"/>
            <a:ext cx="528088" cy="528088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897225" y="4114755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5897225" y="4351792"/>
            <a:ext cx="149968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5278053" y="4209626"/>
            <a:ext cx="511916" cy="390130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1420D35-3135-4762-ACE8-6B79CB0852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198" y="1647598"/>
            <a:ext cx="9163566" cy="2696573"/>
            <a:chOff x="-6198" y="1647598"/>
            <a:chExt cx="9163566" cy="2696573"/>
          </a:xfrm>
        </p:grpSpPr>
        <p:sp>
          <p:nvSpPr>
            <p:cNvPr id="34" name="Rectangle 5"/>
            <p:cNvSpPr>
              <a:spLocks noChangeArrowheads="1"/>
            </p:cNvSpPr>
            <p:nvPr userDrawn="1"/>
          </p:nvSpPr>
          <p:spPr bwMode="auto">
            <a:xfrm>
              <a:off x="5450180" y="3691505"/>
              <a:ext cx="3707188" cy="6502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 userDrawn="1"/>
          </p:nvSpPr>
          <p:spPr bwMode="auto">
            <a:xfrm>
              <a:off x="5463305" y="1665496"/>
              <a:ext cx="3694062" cy="6502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-6198" y="3673607"/>
              <a:ext cx="3705994" cy="650280"/>
            </a:xfrm>
            <a:custGeom>
              <a:avLst/>
              <a:gdLst>
                <a:gd name="T0" fmla="*/ 0 w 3106"/>
                <a:gd name="T1" fmla="*/ 0 h 545"/>
                <a:gd name="T2" fmla="*/ 0 w 3106"/>
                <a:gd name="T3" fmla="*/ 545 h 545"/>
                <a:gd name="T4" fmla="*/ 3106 w 3106"/>
                <a:gd name="T5" fmla="*/ 545 h 545"/>
                <a:gd name="T6" fmla="*/ 2884 w 3106"/>
                <a:gd name="T7" fmla="*/ 0 h 545"/>
                <a:gd name="T8" fmla="*/ 0 w 3106"/>
                <a:gd name="T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6" h="545">
                  <a:moveTo>
                    <a:pt x="0" y="0"/>
                  </a:moveTo>
                  <a:lnTo>
                    <a:pt x="0" y="545"/>
                  </a:lnTo>
                  <a:lnTo>
                    <a:pt x="3106" y="545"/>
                  </a:lnTo>
                  <a:lnTo>
                    <a:pt x="28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 userDrawn="1"/>
          </p:nvSpPr>
          <p:spPr bwMode="auto">
            <a:xfrm>
              <a:off x="-1425" y="1647598"/>
              <a:ext cx="3705994" cy="6514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4678197" y="3092532"/>
              <a:ext cx="1699078" cy="1251639"/>
            </a:xfrm>
            <a:custGeom>
              <a:avLst/>
              <a:gdLst>
                <a:gd name="T0" fmla="*/ 361 w 787"/>
                <a:gd name="T1" fmla="*/ 579 h 579"/>
                <a:gd name="T2" fmla="*/ 72 w 787"/>
                <a:gd name="T3" fmla="*/ 290 h 579"/>
                <a:gd name="T4" fmla="*/ 5 w 787"/>
                <a:gd name="T5" fmla="*/ 357 h 579"/>
                <a:gd name="T6" fmla="*/ 0 w 787"/>
                <a:gd name="T7" fmla="*/ 23 h 579"/>
                <a:gd name="T8" fmla="*/ 6 w 787"/>
                <a:gd name="T9" fmla="*/ 6 h 579"/>
                <a:gd name="T10" fmla="*/ 23 w 787"/>
                <a:gd name="T11" fmla="*/ 0 h 579"/>
                <a:gd name="T12" fmla="*/ 357 w 787"/>
                <a:gd name="T13" fmla="*/ 5 h 579"/>
                <a:gd name="T14" fmla="*/ 284 w 787"/>
                <a:gd name="T15" fmla="*/ 78 h 579"/>
                <a:gd name="T16" fmla="*/ 787 w 787"/>
                <a:gd name="T17" fmla="*/ 579 h 579"/>
                <a:gd name="T18" fmla="*/ 361 w 787"/>
                <a:gd name="T1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7" h="579">
                  <a:moveTo>
                    <a:pt x="361" y="579"/>
                  </a:moveTo>
                  <a:cubicBezTo>
                    <a:pt x="72" y="290"/>
                    <a:pt x="72" y="290"/>
                    <a:pt x="72" y="290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3" y="0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284" y="78"/>
                    <a:pt x="284" y="78"/>
                    <a:pt x="284" y="78"/>
                  </a:cubicBezTo>
                  <a:cubicBezTo>
                    <a:pt x="787" y="579"/>
                    <a:pt x="787" y="579"/>
                    <a:pt x="787" y="579"/>
                  </a:cubicBezTo>
                  <a:lnTo>
                    <a:pt x="361" y="5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39" name="Freeform 10"/>
            <p:cNvSpPr>
              <a:spLocks/>
            </p:cNvSpPr>
            <p:nvPr userDrawn="1"/>
          </p:nvSpPr>
          <p:spPr bwMode="auto">
            <a:xfrm>
              <a:off x="4675811" y="1665496"/>
              <a:ext cx="1702658" cy="1232548"/>
            </a:xfrm>
            <a:custGeom>
              <a:avLst/>
              <a:gdLst>
                <a:gd name="T0" fmla="*/ 789 w 789"/>
                <a:gd name="T1" fmla="*/ 1 h 570"/>
                <a:gd name="T2" fmla="*/ 290 w 789"/>
                <a:gd name="T3" fmla="*/ 499 h 570"/>
                <a:gd name="T4" fmla="*/ 357 w 789"/>
                <a:gd name="T5" fmla="*/ 567 h 570"/>
                <a:gd name="T6" fmla="*/ 23 w 789"/>
                <a:gd name="T7" fmla="*/ 570 h 570"/>
                <a:gd name="T8" fmla="*/ 7 w 789"/>
                <a:gd name="T9" fmla="*/ 564 h 570"/>
                <a:gd name="T10" fmla="*/ 0 w 789"/>
                <a:gd name="T11" fmla="*/ 548 h 570"/>
                <a:gd name="T12" fmla="*/ 4 w 789"/>
                <a:gd name="T13" fmla="*/ 213 h 570"/>
                <a:gd name="T14" fmla="*/ 77 w 789"/>
                <a:gd name="T15" fmla="*/ 286 h 570"/>
                <a:gd name="T16" fmla="*/ 364 w 789"/>
                <a:gd name="T17" fmla="*/ 0 h 570"/>
                <a:gd name="T18" fmla="*/ 789 w 789"/>
                <a:gd name="T19" fmla="*/ 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9" h="570">
                  <a:moveTo>
                    <a:pt x="789" y="1"/>
                  </a:moveTo>
                  <a:cubicBezTo>
                    <a:pt x="290" y="499"/>
                    <a:pt x="290" y="499"/>
                    <a:pt x="290" y="499"/>
                  </a:cubicBezTo>
                  <a:cubicBezTo>
                    <a:pt x="357" y="567"/>
                    <a:pt x="357" y="567"/>
                    <a:pt x="357" y="567"/>
                  </a:cubicBezTo>
                  <a:cubicBezTo>
                    <a:pt x="23" y="570"/>
                    <a:pt x="23" y="570"/>
                    <a:pt x="23" y="570"/>
                  </a:cubicBezTo>
                  <a:cubicBezTo>
                    <a:pt x="17" y="570"/>
                    <a:pt x="11" y="568"/>
                    <a:pt x="7" y="564"/>
                  </a:cubicBezTo>
                  <a:cubicBezTo>
                    <a:pt x="2" y="559"/>
                    <a:pt x="0" y="554"/>
                    <a:pt x="0" y="548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77" y="286"/>
                    <a:pt x="77" y="286"/>
                    <a:pt x="77" y="286"/>
                  </a:cubicBezTo>
                  <a:cubicBezTo>
                    <a:pt x="364" y="0"/>
                    <a:pt x="364" y="0"/>
                    <a:pt x="364" y="0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2789406" y="1647598"/>
              <a:ext cx="1691919" cy="1251639"/>
            </a:xfrm>
            <a:custGeom>
              <a:avLst/>
              <a:gdLst>
                <a:gd name="T0" fmla="*/ 423 w 784"/>
                <a:gd name="T1" fmla="*/ 0 h 579"/>
                <a:gd name="T2" fmla="*/ 712 w 784"/>
                <a:gd name="T3" fmla="*/ 288 h 579"/>
                <a:gd name="T4" fmla="*/ 779 w 784"/>
                <a:gd name="T5" fmla="*/ 222 h 579"/>
                <a:gd name="T6" fmla="*/ 784 w 784"/>
                <a:gd name="T7" fmla="*/ 556 h 579"/>
                <a:gd name="T8" fmla="*/ 778 w 784"/>
                <a:gd name="T9" fmla="*/ 572 h 579"/>
                <a:gd name="T10" fmla="*/ 762 w 784"/>
                <a:gd name="T11" fmla="*/ 579 h 579"/>
                <a:gd name="T12" fmla="*/ 427 w 784"/>
                <a:gd name="T13" fmla="*/ 573 h 579"/>
                <a:gd name="T14" fmla="*/ 500 w 784"/>
                <a:gd name="T15" fmla="*/ 500 h 579"/>
                <a:gd name="T16" fmla="*/ 0 w 784"/>
                <a:gd name="T17" fmla="*/ 1 h 579"/>
                <a:gd name="T18" fmla="*/ 423 w 784"/>
                <a:gd name="T1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4" h="579">
                  <a:moveTo>
                    <a:pt x="423" y="0"/>
                  </a:moveTo>
                  <a:cubicBezTo>
                    <a:pt x="712" y="288"/>
                    <a:pt x="712" y="288"/>
                    <a:pt x="712" y="288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4" y="556"/>
                    <a:pt x="784" y="556"/>
                    <a:pt x="784" y="556"/>
                  </a:cubicBezTo>
                  <a:cubicBezTo>
                    <a:pt x="784" y="562"/>
                    <a:pt x="782" y="568"/>
                    <a:pt x="778" y="572"/>
                  </a:cubicBezTo>
                  <a:cubicBezTo>
                    <a:pt x="774" y="576"/>
                    <a:pt x="768" y="579"/>
                    <a:pt x="762" y="579"/>
                  </a:cubicBezTo>
                  <a:cubicBezTo>
                    <a:pt x="427" y="573"/>
                    <a:pt x="427" y="573"/>
                    <a:pt x="427" y="573"/>
                  </a:cubicBezTo>
                  <a:cubicBezTo>
                    <a:pt x="500" y="500"/>
                    <a:pt x="500" y="500"/>
                    <a:pt x="500" y="50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41" name="Freeform 12"/>
            <p:cNvSpPr>
              <a:spLocks/>
            </p:cNvSpPr>
            <p:nvPr userDrawn="1"/>
          </p:nvSpPr>
          <p:spPr bwMode="auto">
            <a:xfrm>
              <a:off x="2782247" y="3092532"/>
              <a:ext cx="1701464" cy="1233741"/>
            </a:xfrm>
            <a:custGeom>
              <a:avLst/>
              <a:gdLst>
                <a:gd name="T0" fmla="*/ 0 w 788"/>
                <a:gd name="T1" fmla="*/ 569 h 571"/>
                <a:gd name="T2" fmla="*/ 498 w 788"/>
                <a:gd name="T3" fmla="*/ 71 h 571"/>
                <a:gd name="T4" fmla="*/ 431 w 788"/>
                <a:gd name="T5" fmla="*/ 4 h 571"/>
                <a:gd name="T6" fmla="*/ 766 w 788"/>
                <a:gd name="T7" fmla="*/ 0 h 571"/>
                <a:gd name="T8" fmla="*/ 782 w 788"/>
                <a:gd name="T9" fmla="*/ 7 h 571"/>
                <a:gd name="T10" fmla="*/ 788 w 788"/>
                <a:gd name="T11" fmla="*/ 23 h 571"/>
                <a:gd name="T12" fmla="*/ 785 w 788"/>
                <a:gd name="T13" fmla="*/ 357 h 571"/>
                <a:gd name="T14" fmla="*/ 711 w 788"/>
                <a:gd name="T15" fmla="*/ 284 h 571"/>
                <a:gd name="T16" fmla="*/ 424 w 788"/>
                <a:gd name="T17" fmla="*/ 571 h 571"/>
                <a:gd name="T18" fmla="*/ 0 w 788"/>
                <a:gd name="T19" fmla="*/ 569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8" h="571">
                  <a:moveTo>
                    <a:pt x="0" y="569"/>
                  </a:moveTo>
                  <a:cubicBezTo>
                    <a:pt x="498" y="71"/>
                    <a:pt x="498" y="71"/>
                    <a:pt x="498" y="71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2" y="0"/>
                    <a:pt x="778" y="3"/>
                    <a:pt x="782" y="7"/>
                  </a:cubicBezTo>
                  <a:cubicBezTo>
                    <a:pt x="786" y="11"/>
                    <a:pt x="788" y="17"/>
                    <a:pt x="788" y="23"/>
                  </a:cubicBezTo>
                  <a:cubicBezTo>
                    <a:pt x="785" y="357"/>
                    <a:pt x="785" y="357"/>
                    <a:pt x="785" y="357"/>
                  </a:cubicBezTo>
                  <a:cubicBezTo>
                    <a:pt x="711" y="284"/>
                    <a:pt x="711" y="284"/>
                    <a:pt x="711" y="284"/>
                  </a:cubicBezTo>
                  <a:cubicBezTo>
                    <a:pt x="424" y="571"/>
                    <a:pt x="424" y="571"/>
                    <a:pt x="424" y="571"/>
                  </a:cubicBezTo>
                  <a:lnTo>
                    <a:pt x="0" y="5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sp>
        <p:nvSpPr>
          <p:cNvPr id="42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894" y="820876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593895" y="1386031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593895" y="65640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3894" y="4560071"/>
            <a:ext cx="7902406" cy="95890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4C4A69-8B4F-461D-B9B6-81BF98304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6200000">
            <a:off x="-65282" y="-310646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rot="5400000">
            <a:off x="-65282" y="43184"/>
            <a:ext cx="715779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543303" y="-31470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 rot="16200000">
            <a:off x="1160354" y="-310646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1160354" y="4318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5400000">
            <a:off x="1768938" y="-306070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762651"/>
            <a:ext cx="372110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baseline="0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S.W.O.T. </a:t>
            </a:r>
            <a:r>
              <a:rPr lang="es-ES_tradnl" err="1"/>
              <a:t>Analysis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96899" y="1305318"/>
            <a:ext cx="7975601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596899" y="598183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62437" y="762651"/>
            <a:ext cx="431006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99FC7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Subtitle</a:t>
            </a:r>
            <a:r>
              <a:rPr lang="es-ES_tradnl"/>
              <a:t> </a:t>
            </a:r>
            <a:r>
              <a:rPr lang="es-ES_tradnl" err="1"/>
              <a:t>Example</a:t>
            </a:r>
            <a:r>
              <a:rPr lang="es-ES_tradnl"/>
              <a:t> </a:t>
            </a:r>
            <a:r>
              <a:rPr lang="es-ES_tradnl" err="1"/>
              <a:t>here</a:t>
            </a:r>
            <a:endParaRPr lang="es-ES_tradnl"/>
          </a:p>
        </p:txBody>
      </p:sp>
      <p:sp>
        <p:nvSpPr>
          <p:cNvPr id="29" name="Isosceles Triangle 28"/>
          <p:cNvSpPr/>
          <p:nvPr userDrawn="1"/>
        </p:nvSpPr>
        <p:spPr>
          <a:xfrm rot="16200000">
            <a:off x="514902" y="1874261"/>
            <a:ext cx="1434525" cy="1236663"/>
          </a:xfrm>
          <a:prstGeom prst="triangle">
            <a:avLst/>
          </a:prstGeom>
          <a:solidFill>
            <a:srgbClr val="099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4500"/>
          </a:p>
        </p:txBody>
      </p:sp>
      <p:sp>
        <p:nvSpPr>
          <p:cNvPr id="30" name="Isosceles Triangle 29"/>
          <p:cNvSpPr/>
          <p:nvPr userDrawn="1"/>
        </p:nvSpPr>
        <p:spPr>
          <a:xfrm rot="5400000">
            <a:off x="7236906" y="1874261"/>
            <a:ext cx="1434525" cy="1236663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/>
          </a:p>
        </p:txBody>
      </p:sp>
      <p:sp>
        <p:nvSpPr>
          <p:cNvPr id="31" name="Isosceles Triangle 30"/>
          <p:cNvSpPr/>
          <p:nvPr userDrawn="1"/>
        </p:nvSpPr>
        <p:spPr>
          <a:xfrm rot="16200000">
            <a:off x="502202" y="3594207"/>
            <a:ext cx="1434525" cy="1236663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/>
          </a:p>
        </p:txBody>
      </p:sp>
      <p:sp>
        <p:nvSpPr>
          <p:cNvPr id="32" name="Isosceles Triangle 31"/>
          <p:cNvSpPr/>
          <p:nvPr userDrawn="1"/>
        </p:nvSpPr>
        <p:spPr>
          <a:xfrm rot="5400000">
            <a:off x="7236906" y="3624171"/>
            <a:ext cx="1434525" cy="1236663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361610" y="2163771"/>
            <a:ext cx="289407" cy="62815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/>
              <a:t>S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12114" y="2191983"/>
            <a:ext cx="289407" cy="62815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/>
              <a:t>W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47310" y="3900600"/>
            <a:ext cx="289407" cy="62815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558151" y="3930128"/>
            <a:ext cx="289407" cy="62815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/>
              <a:t>T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996115" y="1875194"/>
            <a:ext cx="2445181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Strenghts</a:t>
            </a:r>
            <a:endParaRPr lang="es-ES_tradnl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996115" y="2297386"/>
            <a:ext cx="2445181" cy="8638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vitae.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13915" y="1875194"/>
            <a:ext cx="2445181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Weaknesses</a:t>
            </a:r>
            <a:endParaRPr lang="es-ES_tradnl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713915" y="2297386"/>
            <a:ext cx="2445181" cy="8638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vitae.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96115" y="3565035"/>
            <a:ext cx="2445181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Opportunities</a:t>
            </a:r>
            <a:endParaRPr lang="es-ES_tradnl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996115" y="3987227"/>
            <a:ext cx="2445181" cy="8638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vitae.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3915" y="3565035"/>
            <a:ext cx="2445181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Threats</a:t>
            </a:r>
            <a:endParaRPr lang="es-ES_tradnl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713915" y="3987227"/>
            <a:ext cx="2445181" cy="8638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D4658C8-5554-4FD8-82E5-ABC7C5329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  <p:bldP spid="20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Elbow Connector 26"/>
          <p:cNvCxnSpPr>
            <a:stCxn id="36" idx="1"/>
          </p:cNvCxnSpPr>
          <p:nvPr userDrawn="1"/>
        </p:nvCxnSpPr>
        <p:spPr>
          <a:xfrm rot="10800000" flipV="1">
            <a:off x="5001773" y="2124364"/>
            <a:ext cx="1108997" cy="618837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2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endCxn id="33" idx="3"/>
          </p:cNvCxnSpPr>
          <p:nvPr userDrawn="1"/>
        </p:nvCxnSpPr>
        <p:spPr>
          <a:xfrm rot="10800000">
            <a:off x="3019292" y="2124366"/>
            <a:ext cx="1408772" cy="61883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1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38" idx="1"/>
          </p:cNvCxnSpPr>
          <p:nvPr userDrawn="1"/>
        </p:nvCxnSpPr>
        <p:spPr>
          <a:xfrm rot="10800000">
            <a:off x="5001773" y="3814853"/>
            <a:ext cx="1108996" cy="87598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6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35" idx="3"/>
          </p:cNvCxnSpPr>
          <p:nvPr userDrawn="1"/>
        </p:nvCxnSpPr>
        <p:spPr>
          <a:xfrm rot="10800000" flipV="1">
            <a:off x="3019292" y="3814853"/>
            <a:ext cx="1408772" cy="87598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5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34" idx="3"/>
          </p:cNvCxnSpPr>
          <p:nvPr userDrawn="1"/>
        </p:nvCxnSpPr>
        <p:spPr>
          <a:xfrm rot="10800000" flipV="1">
            <a:off x="3019292" y="3225799"/>
            <a:ext cx="1408772" cy="181799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3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37" idx="1"/>
          </p:cNvCxnSpPr>
          <p:nvPr userDrawn="1"/>
        </p:nvCxnSpPr>
        <p:spPr>
          <a:xfrm rot="10800000">
            <a:off x="5001773" y="3225801"/>
            <a:ext cx="1108996" cy="181799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accent4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 userDrawn="1"/>
        </p:nvSpPr>
        <p:spPr>
          <a:xfrm>
            <a:off x="2204784" y="1717111"/>
            <a:ext cx="814508" cy="8145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 userDrawn="1"/>
        </p:nvSpPr>
        <p:spPr>
          <a:xfrm>
            <a:off x="2204784" y="3000345"/>
            <a:ext cx="814508" cy="81450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 userDrawn="1"/>
        </p:nvSpPr>
        <p:spPr>
          <a:xfrm>
            <a:off x="2204784" y="4283579"/>
            <a:ext cx="814508" cy="81450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 userDrawn="1"/>
        </p:nvSpPr>
        <p:spPr>
          <a:xfrm>
            <a:off x="6110769" y="1717111"/>
            <a:ext cx="814508" cy="814508"/>
          </a:xfrm>
          <a:prstGeom prst="roundRect">
            <a:avLst/>
          </a:prstGeom>
          <a:solidFill>
            <a:srgbClr val="099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 userDrawn="1"/>
        </p:nvSpPr>
        <p:spPr>
          <a:xfrm>
            <a:off x="6110769" y="3000345"/>
            <a:ext cx="814508" cy="8145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 userDrawn="1"/>
        </p:nvSpPr>
        <p:spPr>
          <a:xfrm>
            <a:off x="6110769" y="4283579"/>
            <a:ext cx="814508" cy="8145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762651"/>
            <a:ext cx="372110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45" name="Straight Connector 44"/>
          <p:cNvCxnSpPr/>
          <p:nvPr userDrawn="1"/>
        </p:nvCxnSpPr>
        <p:spPr>
          <a:xfrm>
            <a:off x="596899" y="1305318"/>
            <a:ext cx="7975601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596899" y="598183"/>
            <a:ext cx="588962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62437" y="762651"/>
            <a:ext cx="431006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99FC7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Subtitle</a:t>
            </a:r>
            <a:r>
              <a:rPr lang="es-ES_tradnl"/>
              <a:t> </a:t>
            </a:r>
            <a:r>
              <a:rPr lang="es-ES_tradnl" err="1"/>
              <a:t>Example</a:t>
            </a:r>
            <a:r>
              <a:rPr lang="es-ES_tradnl"/>
              <a:t> </a:t>
            </a:r>
            <a:r>
              <a:rPr lang="es-ES_tradnl" err="1"/>
              <a:t>here</a:t>
            </a:r>
            <a:endParaRPr lang="es-ES_tradnl"/>
          </a:p>
        </p:txBody>
      </p:sp>
      <p:sp>
        <p:nvSpPr>
          <p:cNvPr id="48" name="Isosceles Triangle 47"/>
          <p:cNvSpPr/>
          <p:nvPr userDrawn="1"/>
        </p:nvSpPr>
        <p:spPr>
          <a:xfrm rot="16200000">
            <a:off x="-65282" y="-310646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 userDrawn="1"/>
        </p:nvSpPr>
        <p:spPr>
          <a:xfrm rot="5400000">
            <a:off x="-65282" y="43184"/>
            <a:ext cx="715779" cy="6170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 userDrawn="1"/>
        </p:nvSpPr>
        <p:spPr>
          <a:xfrm rot="16200000">
            <a:off x="-65282" y="397014"/>
            <a:ext cx="715779" cy="61705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 userDrawn="1"/>
        </p:nvSpPr>
        <p:spPr>
          <a:xfrm rot="5400000">
            <a:off x="-65282" y="750844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 userDrawn="1"/>
        </p:nvSpPr>
        <p:spPr>
          <a:xfrm rot="16200000">
            <a:off x="-65282" y="1104674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543303" y="39126"/>
            <a:ext cx="715779" cy="61705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 userDrawn="1"/>
        </p:nvSpPr>
        <p:spPr>
          <a:xfrm rot="5400000">
            <a:off x="543303" y="-314705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 userDrawn="1"/>
        </p:nvSpPr>
        <p:spPr>
          <a:xfrm rot="5400000">
            <a:off x="543303" y="392956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 userDrawn="1"/>
        </p:nvSpPr>
        <p:spPr>
          <a:xfrm rot="16200000">
            <a:off x="1160354" y="-310646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 userDrawn="1"/>
        </p:nvSpPr>
        <p:spPr>
          <a:xfrm rot="5400000">
            <a:off x="1160354" y="43184"/>
            <a:ext cx="715779" cy="61705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1768938" y="-306070"/>
            <a:ext cx="715779" cy="61705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527" y="1717111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34666" y="2083434"/>
            <a:ext cx="151199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3291" y="2125963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069213" y="1717111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4" name="Straight Connector 63"/>
          <p:cNvCxnSpPr/>
          <p:nvPr userDrawn="1"/>
        </p:nvCxnSpPr>
        <p:spPr>
          <a:xfrm>
            <a:off x="7071252" y="2083434"/>
            <a:ext cx="1439998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064977" y="2125963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67527" y="3000345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67" name="Straight Connector 66"/>
          <p:cNvCxnSpPr/>
          <p:nvPr userDrawn="1"/>
        </p:nvCxnSpPr>
        <p:spPr>
          <a:xfrm>
            <a:off x="534666" y="3366668"/>
            <a:ext cx="1511998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63291" y="3409197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069213" y="3000345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7071252" y="3366668"/>
            <a:ext cx="1439998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064977" y="3409197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67527" y="4312124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74" name="Straight Connector 73"/>
          <p:cNvCxnSpPr/>
          <p:nvPr userDrawn="1"/>
        </p:nvCxnSpPr>
        <p:spPr>
          <a:xfrm>
            <a:off x="534666" y="4678447"/>
            <a:ext cx="1511998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63291" y="4720976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069213" y="4312124"/>
            <a:ext cx="1684857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77" name="Straight Connector 76"/>
          <p:cNvCxnSpPr/>
          <p:nvPr userDrawn="1"/>
        </p:nvCxnSpPr>
        <p:spPr>
          <a:xfrm>
            <a:off x="7071252" y="4678447"/>
            <a:ext cx="1439998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64977" y="4720976"/>
            <a:ext cx="1689093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am et, cons </a:t>
            </a:r>
            <a:r>
              <a:rPr lang="en-US" err="1"/>
              <a:t>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</a:t>
            </a:r>
            <a:r>
              <a:rPr lang="en-US"/>
              <a:t> e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</a:t>
            </a:r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2219191" y="1843362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148870" y="1843362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219191" y="3163100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148870" y="3163100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219191" y="4446332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148870" y="4446332"/>
            <a:ext cx="736600" cy="48900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8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3403843" y="1417259"/>
            <a:ext cx="2488958" cy="429774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D59385-5CBA-4946-B27D-4D3C197D2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4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4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4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4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dar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Subtitle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91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mple 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icture Placeholder 170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26538" cy="569912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0" y="2200066"/>
            <a:ext cx="3556000" cy="49481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Xpress</a:t>
            </a:r>
            <a:endParaRPr lang="es-ES_tradnl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0" y="2721007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Powerpoint</a:t>
            </a:r>
            <a:r>
              <a:rPr lang="es-ES_tradnl"/>
              <a:t> </a:t>
            </a:r>
            <a:r>
              <a:rPr lang="es-ES_tradnl" err="1"/>
              <a:t>Template</a:t>
            </a:r>
            <a:endParaRPr lang="es-ES_tradnl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0" y="3143199"/>
            <a:ext cx="3556000" cy="7176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48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mple 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208430" y="-78018"/>
            <a:ext cx="5570570" cy="4277713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50345" y="328519"/>
            <a:ext cx="3556000" cy="3037526"/>
          </a:xfrm>
          <a:prstGeom prst="rect">
            <a:avLst/>
          </a:prstGeom>
        </p:spPr>
        <p:txBody>
          <a:bodyPr vert="horz" lIns="0" tIns="40504" rIns="0" bIns="4050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Xpress</a:t>
            </a:r>
            <a:endParaRPr lang="es-ES_tradnl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750345" y="3366045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Powerpoint</a:t>
            </a:r>
            <a:r>
              <a:rPr lang="es-ES_tradnl"/>
              <a:t> </a:t>
            </a:r>
            <a:r>
              <a:rPr lang="es-ES_tradnl" err="1"/>
              <a:t>Template</a:t>
            </a:r>
            <a:endParaRPr lang="es-ES_tradnl"/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2136879"/>
            <a:ext cx="5570570" cy="4277713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337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mple slide 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8018"/>
            <a:ext cx="5570570" cy="4277713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0" y="2200066"/>
            <a:ext cx="3556000" cy="49481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Xpress</a:t>
            </a:r>
            <a:endParaRPr lang="es-ES_tradnl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0" y="2721007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Powerpoint</a:t>
            </a:r>
            <a:r>
              <a:rPr lang="es-ES_tradnl"/>
              <a:t> </a:t>
            </a:r>
            <a:r>
              <a:rPr lang="es-ES_tradnl" err="1"/>
              <a:t>Template</a:t>
            </a:r>
            <a:endParaRPr lang="es-ES_tradnl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0" y="3143199"/>
            <a:ext cx="3556000" cy="7176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2136879"/>
            <a:ext cx="5570570" cy="4277713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39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mple slide 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8018"/>
            <a:ext cx="5570570" cy="4277713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0" y="2200066"/>
            <a:ext cx="3556000" cy="49481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Xpress</a:t>
            </a:r>
            <a:endParaRPr lang="es-ES_tradnl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0" y="2721007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Powerpoint</a:t>
            </a:r>
            <a:r>
              <a:rPr lang="es-ES_tradnl"/>
              <a:t> </a:t>
            </a:r>
            <a:r>
              <a:rPr lang="es-ES_tradnl" err="1"/>
              <a:t>Template</a:t>
            </a:r>
            <a:endParaRPr lang="es-ES_tradnl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0" y="3143199"/>
            <a:ext cx="3556000" cy="7176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2136879"/>
            <a:ext cx="5570570" cy="4277713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543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mple slid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8018"/>
            <a:ext cx="5570570" cy="4277713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0" y="2200066"/>
            <a:ext cx="3556000" cy="49481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Xpress</a:t>
            </a:r>
            <a:endParaRPr lang="es-ES_tradnl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0" y="2721007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Powerpoint</a:t>
            </a:r>
            <a:r>
              <a:rPr lang="es-ES_tradnl"/>
              <a:t> </a:t>
            </a:r>
            <a:r>
              <a:rPr lang="es-ES_tradnl" err="1"/>
              <a:t>Template</a:t>
            </a:r>
            <a:endParaRPr lang="es-ES_tradnl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0" y="3143199"/>
            <a:ext cx="3556000" cy="7176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2136879"/>
            <a:ext cx="5570570" cy="4277713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452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sosceles Triangle 51"/>
          <p:cNvSpPr/>
          <p:nvPr userDrawn="1"/>
        </p:nvSpPr>
        <p:spPr>
          <a:xfrm rot="5400000">
            <a:off x="8869841" y="-572839"/>
            <a:ext cx="715779" cy="61705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 userDrawn="1"/>
        </p:nvSpPr>
        <p:spPr>
          <a:xfrm rot="16200000">
            <a:off x="8869841" y="-219009"/>
            <a:ext cx="715779" cy="61705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 userDrawn="1"/>
        </p:nvSpPr>
        <p:spPr>
          <a:xfrm rot="16200000">
            <a:off x="8265490" y="-561909"/>
            <a:ext cx="715779" cy="61705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 userDrawn="1"/>
        </p:nvSpPr>
        <p:spPr>
          <a:xfrm rot="5400000">
            <a:off x="8265490" y="-208079"/>
            <a:ext cx="715779" cy="61705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2038" y="1351804"/>
            <a:ext cx="1548913" cy="1930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062039" y="3508619"/>
            <a:ext cx="156214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Name</a:t>
            </a:r>
            <a:r>
              <a:rPr lang="es-ES_tradnl"/>
              <a:t> and </a:t>
            </a:r>
            <a:r>
              <a:rPr lang="es-ES_tradnl" err="1"/>
              <a:t>Last</a:t>
            </a:r>
            <a:r>
              <a:rPr lang="es-ES_tradnl"/>
              <a:t> </a:t>
            </a:r>
            <a:r>
              <a:rPr lang="es-ES_tradnl" err="1"/>
              <a:t>name</a:t>
            </a:r>
            <a:endParaRPr lang="es-ES_tradnl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062038" y="3423635"/>
            <a:ext cx="1548913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062833" y="3788019"/>
            <a:ext cx="1548187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Member area</a:t>
            </a:r>
          </a:p>
        </p:txBody>
      </p:sp>
      <p:sp>
        <p:nvSpPr>
          <p:cNvPr id="50" name="Text Placeholder 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062833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51" name="Text Placeholder 7"/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1473200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54" name="Text Placeholder 7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892300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55" name="Text Placeholder 7"/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2298700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840038" y="1351804"/>
            <a:ext cx="1548913" cy="1930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840039" y="3508619"/>
            <a:ext cx="156214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Name</a:t>
            </a:r>
            <a:r>
              <a:rPr lang="es-ES_tradnl"/>
              <a:t> and </a:t>
            </a:r>
            <a:r>
              <a:rPr lang="es-ES_tradnl" err="1"/>
              <a:t>Last</a:t>
            </a:r>
            <a:r>
              <a:rPr lang="es-ES_tradnl"/>
              <a:t> </a:t>
            </a:r>
            <a:r>
              <a:rPr lang="es-ES_tradnl" err="1"/>
              <a:t>name</a:t>
            </a:r>
            <a:endParaRPr lang="es-ES_tradnl"/>
          </a:p>
        </p:txBody>
      </p:sp>
      <p:cxnSp>
        <p:nvCxnSpPr>
          <p:cNvPr id="93" name="Straight Connector 92"/>
          <p:cNvCxnSpPr/>
          <p:nvPr userDrawn="1"/>
        </p:nvCxnSpPr>
        <p:spPr>
          <a:xfrm>
            <a:off x="2840038" y="3423635"/>
            <a:ext cx="1548913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840833" y="3788019"/>
            <a:ext cx="1548187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Member area</a:t>
            </a:r>
          </a:p>
        </p:txBody>
      </p:sp>
      <p:sp>
        <p:nvSpPr>
          <p:cNvPr id="95" name="Text Placeholder 7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2840833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96" name="Text Placeholder 7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3251200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97" name="Text Placeholder 7"/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3670300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98" name="Text Placeholder 7"/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4076700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9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611432" y="1351804"/>
            <a:ext cx="1548913" cy="1930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0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4611433" y="3508619"/>
            <a:ext cx="156214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Name</a:t>
            </a:r>
            <a:r>
              <a:rPr lang="es-ES_tradnl"/>
              <a:t> and </a:t>
            </a:r>
            <a:r>
              <a:rPr lang="es-ES_tradnl" err="1"/>
              <a:t>Last</a:t>
            </a:r>
            <a:r>
              <a:rPr lang="es-ES_tradnl"/>
              <a:t> </a:t>
            </a:r>
            <a:r>
              <a:rPr lang="es-ES_tradnl" err="1"/>
              <a:t>name</a:t>
            </a:r>
            <a:endParaRPr lang="es-ES_tradnl"/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4611432" y="3423635"/>
            <a:ext cx="1548913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4612227" y="3788019"/>
            <a:ext cx="1548187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Member area</a:t>
            </a:r>
          </a:p>
        </p:txBody>
      </p:sp>
      <p:sp>
        <p:nvSpPr>
          <p:cNvPr id="103" name="Text Placeholder 7"/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4612227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104" name="Text Placeholder 7"/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022594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105" name="Text Placeholder 7"/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5441694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106" name="Text Placeholder 7"/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5848094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107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6385851" y="1351804"/>
            <a:ext cx="1548913" cy="1930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385852" y="3508619"/>
            <a:ext cx="156214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Name</a:t>
            </a:r>
            <a:r>
              <a:rPr lang="es-ES_tradnl"/>
              <a:t> and </a:t>
            </a:r>
            <a:r>
              <a:rPr lang="es-ES_tradnl" err="1"/>
              <a:t>Last</a:t>
            </a:r>
            <a:r>
              <a:rPr lang="es-ES_tradnl"/>
              <a:t> </a:t>
            </a:r>
            <a:r>
              <a:rPr lang="es-ES_tradnl" err="1"/>
              <a:t>name</a:t>
            </a:r>
            <a:endParaRPr lang="es-ES_tradnl"/>
          </a:p>
        </p:txBody>
      </p:sp>
      <p:cxnSp>
        <p:nvCxnSpPr>
          <p:cNvPr id="109" name="Straight Connector 108"/>
          <p:cNvCxnSpPr/>
          <p:nvPr userDrawn="1"/>
        </p:nvCxnSpPr>
        <p:spPr>
          <a:xfrm>
            <a:off x="6385851" y="3423635"/>
            <a:ext cx="1548913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6386646" y="3788019"/>
            <a:ext cx="1548187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Member area</a:t>
            </a:r>
          </a:p>
        </p:txBody>
      </p:sp>
      <p:sp>
        <p:nvSpPr>
          <p:cNvPr id="111" name="Text Placeholder 7"/>
          <p:cNvSpPr>
            <a:spLocks noGrp="1" noChangeAspect="1"/>
          </p:cNvSpPr>
          <p:nvPr>
            <p:ph type="body" sz="quarter" idx="45" hasCustomPrompt="1"/>
          </p:nvPr>
        </p:nvSpPr>
        <p:spPr>
          <a:xfrm>
            <a:off x="6386646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112" name="Text Placeholder 7"/>
          <p:cNvSpPr>
            <a:spLocks noGrp="1" noChangeAspect="1"/>
          </p:cNvSpPr>
          <p:nvPr>
            <p:ph type="body" sz="quarter" idx="46" hasCustomPrompt="1"/>
          </p:nvPr>
        </p:nvSpPr>
        <p:spPr>
          <a:xfrm>
            <a:off x="6797013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113" name="Text Placeholder 7"/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7216113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sp>
        <p:nvSpPr>
          <p:cNvPr id="114" name="Text Placeholder 7"/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7622513" y="4169019"/>
            <a:ext cx="317889" cy="324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4"/>
                </a:solidFill>
                <a:latin typeface="FontAwesome Regular"/>
                <a:cs typeface="FontAwesome Regular"/>
              </a:defRPr>
            </a:lvl1pPr>
          </a:lstStyle>
          <a:p>
            <a:pPr lvl="0"/>
            <a:r>
              <a:rPr lang="es-ES_tradnl" err="1"/>
              <a:t>icon</a:t>
            </a:r>
            <a:endParaRPr lang="es-ES_tradnl"/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717C8F6F-E0D2-43D1-8621-3E4E124E2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4605" r="70931" b="21217"/>
          <a:stretch/>
        </p:blipFill>
        <p:spPr>
          <a:xfrm>
            <a:off x="8416817" y="5000564"/>
            <a:ext cx="627522" cy="648568"/>
          </a:xfrm>
          <a:prstGeom prst="rect">
            <a:avLst/>
          </a:prstGeom>
        </p:spPr>
      </p:pic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6992D16B-2B9A-41FD-B0F7-0EB960AE5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894" y="410172"/>
            <a:ext cx="790240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Services</a:t>
            </a:r>
            <a:endParaRPr lang="es-ES_tradnl"/>
          </a:p>
        </p:txBody>
      </p:sp>
      <p:cxnSp>
        <p:nvCxnSpPr>
          <p:cNvPr id="64" name="Straight Connector 84">
            <a:extLst>
              <a:ext uri="{FF2B5EF4-FFF2-40B4-BE49-F238E27FC236}">
                <a16:creationId xmlns:a16="http://schemas.microsoft.com/office/drawing/2014/main" id="{010CB1AB-299A-495B-B6E8-6E0D5B95591D}"/>
              </a:ext>
            </a:extLst>
          </p:cNvPr>
          <p:cNvCxnSpPr/>
          <p:nvPr userDrawn="1"/>
        </p:nvCxnSpPr>
        <p:spPr>
          <a:xfrm>
            <a:off x="593895" y="975327"/>
            <a:ext cx="7800999" cy="0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85">
            <a:extLst>
              <a:ext uri="{FF2B5EF4-FFF2-40B4-BE49-F238E27FC236}">
                <a16:creationId xmlns:a16="http://schemas.microsoft.com/office/drawing/2014/main" id="{47535D4C-A9C8-484E-8F40-E844A6E8E243}"/>
              </a:ext>
            </a:extLst>
          </p:cNvPr>
          <p:cNvCxnSpPr/>
          <p:nvPr userDrawn="1"/>
        </p:nvCxnSpPr>
        <p:spPr>
          <a:xfrm flipH="1">
            <a:off x="593895" y="245704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74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4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4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4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7" grpId="0" animBg="1"/>
      <p:bldP spid="58" grpId="0" animBg="1"/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mple slide 0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8018"/>
            <a:ext cx="5570570" cy="4277713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0" y="2200066"/>
            <a:ext cx="3556000" cy="49481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Xpress</a:t>
            </a:r>
            <a:endParaRPr lang="es-ES_tradnl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0" y="2721007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Powerpoint</a:t>
            </a:r>
            <a:r>
              <a:rPr lang="es-ES_tradnl"/>
              <a:t> </a:t>
            </a:r>
            <a:r>
              <a:rPr lang="es-ES_tradnl" err="1"/>
              <a:t>Template</a:t>
            </a:r>
            <a:endParaRPr lang="es-ES_tradnl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0" y="3143199"/>
            <a:ext cx="3556000" cy="7176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2136879"/>
            <a:ext cx="5570570" cy="4277713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228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mple slide 0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8430" y="-78018"/>
            <a:ext cx="5570570" cy="4277713"/>
            <a:chOff x="3573430" y="-316693"/>
            <a:chExt cx="5570570" cy="4277713"/>
          </a:xfrm>
        </p:grpSpPr>
        <p:sp>
          <p:nvSpPr>
            <p:cNvPr id="6" name="Isosceles Triangle 5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Isosceles Triangle 86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98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73200" y="2200066"/>
            <a:ext cx="3556000" cy="49481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Xpress</a:t>
            </a:r>
            <a:endParaRPr lang="es-ES_tradnl"/>
          </a:p>
        </p:txBody>
      </p:sp>
      <p:sp>
        <p:nvSpPr>
          <p:cNvPr id="10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3200" y="2721007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Powerpoint</a:t>
            </a:r>
            <a:r>
              <a:rPr lang="es-ES_tradnl"/>
              <a:t> </a:t>
            </a:r>
            <a:r>
              <a:rPr lang="es-ES_tradnl" err="1"/>
              <a:t>Template</a:t>
            </a:r>
            <a:endParaRPr lang="es-ES_tradnl"/>
          </a:p>
        </p:txBody>
      </p:sp>
      <p:sp>
        <p:nvSpPr>
          <p:cNvPr id="10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473200" y="3143199"/>
            <a:ext cx="3556000" cy="7176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2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10800000">
            <a:off x="-1997140" y="2136879"/>
            <a:ext cx="5570570" cy="4277713"/>
            <a:chOff x="-1620870" y="2337607"/>
            <a:chExt cx="5570570" cy="4277713"/>
          </a:xfrm>
        </p:grpSpPr>
        <p:sp>
          <p:nvSpPr>
            <p:cNvPr id="109" name="Isosceles Triangle 108"/>
            <p:cNvSpPr/>
            <p:nvPr userDrawn="1"/>
          </p:nvSpPr>
          <p:spPr>
            <a:xfrm rot="5400000">
              <a:off x="-1053183" y="30842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/>
            <p:cNvSpPr/>
            <p:nvPr userDrawn="1"/>
          </p:nvSpPr>
          <p:spPr>
            <a:xfrm rot="16200000">
              <a:off x="-1059533" y="34444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 userDrawn="1"/>
          </p:nvSpPr>
          <p:spPr>
            <a:xfrm rot="16200000">
              <a:off x="-1053183" y="41647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111"/>
            <p:cNvSpPr/>
            <p:nvPr userDrawn="1"/>
          </p:nvSpPr>
          <p:spPr>
            <a:xfrm rot="5400000">
              <a:off x="-444598" y="27199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/>
            <p:cNvSpPr/>
            <p:nvPr userDrawn="1"/>
          </p:nvSpPr>
          <p:spPr>
            <a:xfrm rot="5400000">
              <a:off x="-444598" y="34403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/>
            <p:cNvSpPr/>
            <p:nvPr userDrawn="1"/>
          </p:nvSpPr>
          <p:spPr>
            <a:xfrm rot="16200000">
              <a:off x="-436131" y="37901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Isosceles Triangle 114"/>
            <p:cNvSpPr/>
            <p:nvPr userDrawn="1"/>
          </p:nvSpPr>
          <p:spPr>
            <a:xfrm rot="5400000">
              <a:off x="-436131" y="41439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/>
            <p:cNvSpPr/>
            <p:nvPr userDrawn="1"/>
          </p:nvSpPr>
          <p:spPr>
            <a:xfrm rot="16200000">
              <a:off x="-1053183" y="48784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 userDrawn="1"/>
          </p:nvSpPr>
          <p:spPr>
            <a:xfrm rot="16200000">
              <a:off x="-436131" y="45000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 userDrawn="1"/>
          </p:nvSpPr>
          <p:spPr>
            <a:xfrm rot="5400000">
              <a:off x="-436131" y="48602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/>
            <p:cNvSpPr/>
            <p:nvPr userDrawn="1"/>
          </p:nvSpPr>
          <p:spPr>
            <a:xfrm rot="16200000">
              <a:off x="-446626" y="30790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 userDrawn="1"/>
          </p:nvSpPr>
          <p:spPr>
            <a:xfrm rot="16200000">
              <a:off x="180920" y="3432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/>
            <p:cNvSpPr/>
            <p:nvPr userDrawn="1"/>
          </p:nvSpPr>
          <p:spPr>
            <a:xfrm rot="5400000">
              <a:off x="180920" y="37860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/>
            <p:cNvSpPr/>
            <p:nvPr userDrawn="1"/>
          </p:nvSpPr>
          <p:spPr>
            <a:xfrm rot="16200000">
              <a:off x="180920" y="41421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Isosceles Triangle 122"/>
            <p:cNvSpPr/>
            <p:nvPr userDrawn="1"/>
          </p:nvSpPr>
          <p:spPr>
            <a:xfrm rot="5400000">
              <a:off x="180920" y="44960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180920" y="48521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170425" y="27211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785359" y="27194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798059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 userDrawn="1"/>
          </p:nvSpPr>
          <p:spPr>
            <a:xfrm rot="5400000">
              <a:off x="793826" y="41561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/>
            <p:cNvSpPr/>
            <p:nvPr userDrawn="1"/>
          </p:nvSpPr>
          <p:spPr>
            <a:xfrm rot="16200000">
              <a:off x="793826" y="45122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 userDrawn="1"/>
          </p:nvSpPr>
          <p:spPr>
            <a:xfrm rot="5400000">
              <a:off x="1389710" y="238697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 userDrawn="1"/>
          </p:nvSpPr>
          <p:spPr>
            <a:xfrm rot="5400000">
              <a:off x="1396060" y="30946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 userDrawn="1"/>
          </p:nvSpPr>
          <p:spPr>
            <a:xfrm rot="5400000">
              <a:off x="1417227" y="38045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5400000">
              <a:off x="1410877" y="45081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 userDrawn="1"/>
          </p:nvSpPr>
          <p:spPr>
            <a:xfrm rot="16200000">
              <a:off x="1417227" y="48643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134"/>
            <p:cNvSpPr/>
            <p:nvPr userDrawn="1"/>
          </p:nvSpPr>
          <p:spPr>
            <a:xfrm rot="16200000">
              <a:off x="1400382" y="27396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2029956" y="34525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 userDrawn="1"/>
          </p:nvSpPr>
          <p:spPr>
            <a:xfrm rot="16200000">
              <a:off x="2038423" y="38022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5400000">
              <a:off x="2038423" y="41561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2038423" y="45122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 userDrawn="1"/>
          </p:nvSpPr>
          <p:spPr>
            <a:xfrm rot="16200000">
              <a:off x="2032073" y="52348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16200000">
              <a:off x="2027928" y="30912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5400000">
              <a:off x="2649212" y="31149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5400000">
              <a:off x="2655562" y="38225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16200000">
              <a:off x="2657679" y="41723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5400000">
              <a:off x="2657679" y="45261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16200000">
              <a:off x="2657679" y="48823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5400000">
              <a:off x="2651329" y="52361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2659884" y="34612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Isosceles Triangle 148"/>
            <p:cNvSpPr/>
            <p:nvPr userDrawn="1"/>
          </p:nvSpPr>
          <p:spPr>
            <a:xfrm rot="5400000">
              <a:off x="3272613" y="34646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Isosceles Triangle 149"/>
            <p:cNvSpPr/>
            <p:nvPr userDrawn="1"/>
          </p:nvSpPr>
          <p:spPr>
            <a:xfrm rot="16200000">
              <a:off x="3274730" y="38144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Isosceles Triangle 150"/>
            <p:cNvSpPr/>
            <p:nvPr userDrawn="1"/>
          </p:nvSpPr>
          <p:spPr>
            <a:xfrm rot="5400000">
              <a:off x="3274730" y="41682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Isosceles Triangle 151"/>
            <p:cNvSpPr/>
            <p:nvPr userDrawn="1"/>
          </p:nvSpPr>
          <p:spPr>
            <a:xfrm rot="16200000">
              <a:off x="3274730" y="45244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Isosceles Triangle 152"/>
            <p:cNvSpPr/>
            <p:nvPr userDrawn="1"/>
          </p:nvSpPr>
          <p:spPr>
            <a:xfrm rot="5400000">
              <a:off x="3274730" y="48782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Isosceles Triangle 153"/>
            <p:cNvSpPr/>
            <p:nvPr userDrawn="1"/>
          </p:nvSpPr>
          <p:spPr>
            <a:xfrm rot="16200000">
              <a:off x="3274730" y="52280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Isosceles Triangle 154"/>
            <p:cNvSpPr/>
            <p:nvPr userDrawn="1"/>
          </p:nvSpPr>
          <p:spPr>
            <a:xfrm rot="16200000">
              <a:off x="3283285" y="31097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Isosceles Triangle 155"/>
            <p:cNvSpPr/>
            <p:nvPr userDrawn="1"/>
          </p:nvSpPr>
          <p:spPr>
            <a:xfrm rot="5400000">
              <a:off x="-1054198" y="38028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Isosceles Triangle 156"/>
            <p:cNvSpPr/>
            <p:nvPr userDrawn="1"/>
          </p:nvSpPr>
          <p:spPr>
            <a:xfrm rot="16200000">
              <a:off x="-1670234" y="30702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Isosceles Triangle 157"/>
            <p:cNvSpPr/>
            <p:nvPr userDrawn="1"/>
          </p:nvSpPr>
          <p:spPr>
            <a:xfrm rot="5400000">
              <a:off x="793826" y="48648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Isosceles Triangle 158"/>
            <p:cNvSpPr/>
            <p:nvPr userDrawn="1"/>
          </p:nvSpPr>
          <p:spPr>
            <a:xfrm rot="5400000">
              <a:off x="174658" y="52077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16200000">
              <a:off x="-446626" y="52208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16200000">
              <a:off x="168308" y="55656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16200000">
              <a:off x="772659" y="52419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Isosceles Triangle 162"/>
            <p:cNvSpPr/>
            <p:nvPr userDrawn="1"/>
          </p:nvSpPr>
          <p:spPr>
            <a:xfrm rot="5400000">
              <a:off x="1389710" y="52151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163"/>
            <p:cNvSpPr/>
            <p:nvPr userDrawn="1"/>
          </p:nvSpPr>
          <p:spPr>
            <a:xfrm rot="5400000">
              <a:off x="779009" y="55998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Isosceles Triangle 164"/>
            <p:cNvSpPr/>
            <p:nvPr userDrawn="1"/>
          </p:nvSpPr>
          <p:spPr>
            <a:xfrm rot="16200000">
              <a:off x="1381332" y="55846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Isosceles Triangle 165"/>
            <p:cNvSpPr/>
            <p:nvPr userDrawn="1"/>
          </p:nvSpPr>
          <p:spPr>
            <a:xfrm rot="5400000">
              <a:off x="2000411" y="5578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Isosceles Triangle 166"/>
            <p:cNvSpPr/>
            <p:nvPr userDrawn="1"/>
          </p:nvSpPr>
          <p:spPr>
            <a:xfrm rot="16200000">
              <a:off x="2644979" y="56000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Isosceles Triangle 167"/>
            <p:cNvSpPr/>
            <p:nvPr userDrawn="1"/>
          </p:nvSpPr>
          <p:spPr>
            <a:xfrm rot="5400000">
              <a:off x="2630162" y="59466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 userDrawn="1"/>
          </p:nvSpPr>
          <p:spPr>
            <a:xfrm rot="5400000">
              <a:off x="1396060" y="59489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5307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7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89776" y="328519"/>
            <a:ext cx="2160000" cy="28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0" b="0">
                <a:solidFill>
                  <a:schemeClr val="bg1">
                    <a:alpha val="10000"/>
                  </a:scheme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9832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icture Placeholder 177"/>
          <p:cNvSpPr>
            <a:spLocks noGrp="1"/>
          </p:cNvSpPr>
          <p:nvPr>
            <p:ph type="pic" sz="quarter" idx="12"/>
          </p:nvPr>
        </p:nvSpPr>
        <p:spPr>
          <a:xfrm>
            <a:off x="5334000" y="1219333"/>
            <a:ext cx="3072168" cy="3563713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6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9000" y="1025504"/>
            <a:ext cx="3556000" cy="49481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>
                    <a:lumMod val="50000"/>
                  </a:schemeClr>
                </a:solidFill>
                <a:latin typeface="Lato Thin"/>
                <a:cs typeface="Lato Thin"/>
              </a:defRPr>
            </a:lvl1pPr>
          </a:lstStyle>
          <a:p>
            <a:pPr lvl="0"/>
            <a:r>
              <a:rPr lang="es-ES_tradnl" err="1"/>
              <a:t>Our</a:t>
            </a:r>
            <a:r>
              <a:rPr lang="es-ES_tradnl"/>
              <a:t> </a:t>
            </a:r>
            <a:r>
              <a:rPr lang="es-ES_tradnl" err="1"/>
              <a:t>team</a:t>
            </a:r>
            <a:endParaRPr lang="es-ES_tradnl"/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1546445"/>
            <a:ext cx="3556000" cy="36509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err="1"/>
              <a:t>Know</a:t>
            </a:r>
            <a:r>
              <a:rPr lang="es-ES_tradnl"/>
              <a:t> more </a:t>
            </a:r>
            <a:r>
              <a:rPr lang="es-ES_tradnl" err="1"/>
              <a:t>about</a:t>
            </a:r>
            <a:r>
              <a:rPr lang="es-ES_tradnl"/>
              <a:t> </a:t>
            </a:r>
            <a:r>
              <a:rPr lang="es-ES_tradnl" err="1"/>
              <a:t>us</a:t>
            </a:r>
            <a:endParaRPr lang="es-ES_tradnl"/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1968637"/>
            <a:ext cx="3556000" cy="7176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.</a:t>
            </a:r>
          </a:p>
        </p:txBody>
      </p:sp>
      <p:grpSp>
        <p:nvGrpSpPr>
          <p:cNvPr id="2" name="Group 1"/>
          <p:cNvGrpSpPr/>
          <p:nvPr userDrawn="1"/>
        </p:nvGrpSpPr>
        <p:grpSpPr>
          <a:xfrm rot="7200000">
            <a:off x="5972727" y="-539324"/>
            <a:ext cx="3059855" cy="2493048"/>
            <a:chOff x="6122245" y="-357719"/>
            <a:chExt cx="3059855" cy="2493048"/>
          </a:xfrm>
        </p:grpSpPr>
        <p:sp>
          <p:nvSpPr>
            <p:cNvPr id="33" name="Isosceles Triangle 32"/>
            <p:cNvSpPr/>
            <p:nvPr userDrawn="1"/>
          </p:nvSpPr>
          <p:spPr>
            <a:xfrm rot="16200000">
              <a:off x="8515685" y="-297425"/>
              <a:ext cx="715779" cy="6170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 userDrawn="1"/>
          </p:nvSpPr>
          <p:spPr>
            <a:xfrm rot="5400000">
              <a:off x="8515685" y="56405"/>
              <a:ext cx="715779" cy="6170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 userDrawn="1"/>
          </p:nvSpPr>
          <p:spPr>
            <a:xfrm rot="16200000">
              <a:off x="8515685" y="41023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 userDrawn="1"/>
          </p:nvSpPr>
          <p:spPr>
            <a:xfrm rot="5400000">
              <a:off x="8515685" y="768124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 userDrawn="1"/>
          </p:nvSpPr>
          <p:spPr>
            <a:xfrm rot="16200000">
              <a:off x="8515685" y="1126014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 userDrawn="1"/>
          </p:nvSpPr>
          <p:spPr>
            <a:xfrm rot="5400000">
              <a:off x="7898634" y="-30835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 userDrawn="1"/>
          </p:nvSpPr>
          <p:spPr>
            <a:xfrm rot="16200000">
              <a:off x="7898634" y="45475"/>
              <a:ext cx="715779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 userDrawn="1"/>
          </p:nvSpPr>
          <p:spPr>
            <a:xfrm rot="5400000">
              <a:off x="7898634" y="399305"/>
              <a:ext cx="715779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 userDrawn="1"/>
          </p:nvSpPr>
          <p:spPr>
            <a:xfrm rot="16200000">
              <a:off x="7898634" y="753135"/>
              <a:ext cx="715779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5400000">
              <a:off x="7911334" y="1111024"/>
              <a:ext cx="715779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 userDrawn="1"/>
          </p:nvSpPr>
          <p:spPr>
            <a:xfrm rot="16200000">
              <a:off x="7911334" y="1468914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 userDrawn="1"/>
          </p:nvSpPr>
          <p:spPr>
            <a:xfrm rot="16200000">
              <a:off x="7294283" y="-29742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 userDrawn="1"/>
          </p:nvSpPr>
          <p:spPr>
            <a:xfrm rot="5400000">
              <a:off x="7294283" y="5640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 userDrawn="1"/>
          </p:nvSpPr>
          <p:spPr>
            <a:xfrm rot="16200000">
              <a:off x="7294283" y="410235"/>
              <a:ext cx="715779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 userDrawn="1"/>
          </p:nvSpPr>
          <p:spPr>
            <a:xfrm rot="5400000">
              <a:off x="7294283" y="768124"/>
              <a:ext cx="715779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 userDrawn="1"/>
          </p:nvSpPr>
          <p:spPr>
            <a:xfrm rot="16200000">
              <a:off x="7306983" y="1126014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 userDrawn="1"/>
          </p:nvSpPr>
          <p:spPr>
            <a:xfrm rot="5400000">
              <a:off x="6677232" y="-308355"/>
              <a:ext cx="715779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 userDrawn="1"/>
          </p:nvSpPr>
          <p:spPr>
            <a:xfrm rot="16200000">
              <a:off x="6677232" y="45475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 userDrawn="1"/>
          </p:nvSpPr>
          <p:spPr>
            <a:xfrm rot="16200000">
              <a:off x="6072881" y="-297425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 userDrawn="1"/>
          </p:nvSpPr>
          <p:spPr>
            <a:xfrm rot="5400000">
              <a:off x="6072881" y="56405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 userDrawn="1"/>
        </p:nvGrpSpPr>
        <p:grpSpPr>
          <a:xfrm rot="7200000">
            <a:off x="5985427" y="3004779"/>
            <a:ext cx="3059855" cy="2493048"/>
            <a:chOff x="6122245" y="-357719"/>
            <a:chExt cx="3059855" cy="2493048"/>
          </a:xfrm>
        </p:grpSpPr>
        <p:sp>
          <p:nvSpPr>
            <p:cNvPr id="55" name="Isosceles Triangle 54"/>
            <p:cNvSpPr/>
            <p:nvPr userDrawn="1"/>
          </p:nvSpPr>
          <p:spPr>
            <a:xfrm rot="16200000">
              <a:off x="8515685" y="-297425"/>
              <a:ext cx="715779" cy="617051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 userDrawn="1"/>
          </p:nvSpPr>
          <p:spPr>
            <a:xfrm rot="5400000">
              <a:off x="8515685" y="56405"/>
              <a:ext cx="715779" cy="6170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56"/>
            <p:cNvSpPr/>
            <p:nvPr userDrawn="1"/>
          </p:nvSpPr>
          <p:spPr>
            <a:xfrm rot="16200000">
              <a:off x="8515685" y="41023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 userDrawn="1"/>
          </p:nvSpPr>
          <p:spPr>
            <a:xfrm rot="5400000">
              <a:off x="8515685" y="768124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 userDrawn="1"/>
          </p:nvSpPr>
          <p:spPr>
            <a:xfrm rot="16200000">
              <a:off x="8515685" y="1126014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 userDrawn="1"/>
          </p:nvSpPr>
          <p:spPr>
            <a:xfrm rot="5400000">
              <a:off x="7898634" y="-30835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 userDrawn="1"/>
          </p:nvSpPr>
          <p:spPr>
            <a:xfrm rot="16200000">
              <a:off x="7898634" y="45475"/>
              <a:ext cx="715779" cy="61705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 userDrawn="1"/>
          </p:nvSpPr>
          <p:spPr>
            <a:xfrm rot="5400000">
              <a:off x="7898634" y="399305"/>
              <a:ext cx="715779" cy="6170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 userDrawn="1"/>
          </p:nvSpPr>
          <p:spPr>
            <a:xfrm rot="16200000">
              <a:off x="7898634" y="753135"/>
              <a:ext cx="715779" cy="617051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 userDrawn="1"/>
          </p:nvSpPr>
          <p:spPr>
            <a:xfrm rot="5400000">
              <a:off x="7911334" y="1111024"/>
              <a:ext cx="715779" cy="61705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 userDrawn="1"/>
          </p:nvSpPr>
          <p:spPr>
            <a:xfrm rot="16200000">
              <a:off x="7911334" y="1468914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 userDrawn="1"/>
          </p:nvSpPr>
          <p:spPr>
            <a:xfrm rot="16200000">
              <a:off x="7294283" y="-297425"/>
              <a:ext cx="715779" cy="6170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 userDrawn="1"/>
          </p:nvSpPr>
          <p:spPr>
            <a:xfrm rot="5400000">
              <a:off x="7294283" y="56405"/>
              <a:ext cx="715779" cy="617051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 userDrawn="1"/>
          </p:nvSpPr>
          <p:spPr>
            <a:xfrm rot="16200000">
              <a:off x="7294283" y="410235"/>
              <a:ext cx="715779" cy="6170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 userDrawn="1"/>
          </p:nvSpPr>
          <p:spPr>
            <a:xfrm rot="5400000">
              <a:off x="7294283" y="768124"/>
              <a:ext cx="715779" cy="61705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 userDrawn="1"/>
          </p:nvSpPr>
          <p:spPr>
            <a:xfrm rot="16200000">
              <a:off x="7306983" y="1126014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 userDrawn="1"/>
          </p:nvSpPr>
          <p:spPr>
            <a:xfrm rot="5400000">
              <a:off x="6677232" y="-308355"/>
              <a:ext cx="715779" cy="61705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 userDrawn="1"/>
          </p:nvSpPr>
          <p:spPr>
            <a:xfrm rot="16200000">
              <a:off x="6677232" y="45475"/>
              <a:ext cx="715779" cy="617051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Isosceles Triangle 72"/>
            <p:cNvSpPr/>
            <p:nvPr userDrawn="1"/>
          </p:nvSpPr>
          <p:spPr>
            <a:xfrm rot="16200000">
              <a:off x="6072881" y="-297425"/>
              <a:ext cx="715779" cy="617051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 userDrawn="1"/>
          </p:nvSpPr>
          <p:spPr>
            <a:xfrm rot="5400000">
              <a:off x="6072881" y="56405"/>
              <a:ext cx="715779" cy="617051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ounded Rectangle 75"/>
          <p:cNvSpPr/>
          <p:nvPr userDrawn="1"/>
        </p:nvSpPr>
        <p:spPr>
          <a:xfrm>
            <a:off x="889000" y="3130029"/>
            <a:ext cx="3527354" cy="234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909638" y="2832102"/>
            <a:ext cx="3535362" cy="32416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just">
              <a:lnSpc>
                <a:spcPct val="150000"/>
              </a:lnSpc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/>
              <a:t>PHOTOSHOP</a:t>
            </a:r>
          </a:p>
        </p:txBody>
      </p:sp>
      <p:sp>
        <p:nvSpPr>
          <p:cNvPr id="78" name="Rounded Rectangle 77"/>
          <p:cNvSpPr/>
          <p:nvPr userDrawn="1"/>
        </p:nvSpPr>
        <p:spPr>
          <a:xfrm>
            <a:off x="889000" y="3687776"/>
            <a:ext cx="3527354" cy="234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909638" y="3389849"/>
            <a:ext cx="3535362" cy="32416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just">
              <a:lnSpc>
                <a:spcPct val="150000"/>
              </a:lnSpc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/>
              <a:t>PHOTOSHOP</a:t>
            </a:r>
          </a:p>
        </p:txBody>
      </p:sp>
      <p:sp>
        <p:nvSpPr>
          <p:cNvPr id="80" name="Rounded Rectangle 79"/>
          <p:cNvSpPr/>
          <p:nvPr userDrawn="1"/>
        </p:nvSpPr>
        <p:spPr>
          <a:xfrm>
            <a:off x="889000" y="4227158"/>
            <a:ext cx="3527354" cy="234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909638" y="3929231"/>
            <a:ext cx="3535362" cy="32416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just">
              <a:lnSpc>
                <a:spcPct val="150000"/>
              </a:lnSpc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/>
              <a:t>PHOTOSHOP</a:t>
            </a:r>
          </a:p>
        </p:txBody>
      </p:sp>
      <p:sp>
        <p:nvSpPr>
          <p:cNvPr id="85" name="Rounded Rectangle 84"/>
          <p:cNvSpPr/>
          <p:nvPr userDrawn="1"/>
        </p:nvSpPr>
        <p:spPr>
          <a:xfrm>
            <a:off x="889000" y="4747995"/>
            <a:ext cx="3527354" cy="234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909638" y="4450068"/>
            <a:ext cx="3535362" cy="32416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just">
              <a:lnSpc>
                <a:spcPct val="150000"/>
              </a:lnSpc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/>
              <a:t>PHOTOSHOP</a:t>
            </a:r>
          </a:p>
        </p:txBody>
      </p:sp>
      <p:cxnSp>
        <p:nvCxnSpPr>
          <p:cNvPr id="87" name="Straight Connector 86"/>
          <p:cNvCxnSpPr/>
          <p:nvPr userDrawn="1"/>
        </p:nvCxnSpPr>
        <p:spPr>
          <a:xfrm flipH="1">
            <a:off x="3856038" y="1018468"/>
            <a:ext cx="588962" cy="0"/>
          </a:xfrm>
          <a:prstGeom prst="line">
            <a:avLst/>
          </a:prstGeom>
          <a:ln w="38100" cmpd="sng"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" name="Image 81">
            <a:extLst>
              <a:ext uri="{FF2B5EF4-FFF2-40B4-BE49-F238E27FC236}">
                <a16:creationId xmlns:a16="http://schemas.microsoft.com/office/drawing/2014/main" id="{66937FF0-BB07-46A0-863A-D56ACDB69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751" y="-15288"/>
            <a:ext cx="2016484" cy="7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1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with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037" y="3449776"/>
            <a:ext cx="6911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1062038" y="3928943"/>
            <a:ext cx="6923598" cy="22488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62036" y="4121099"/>
            <a:ext cx="6885961" cy="95890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cursus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hendrerit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ante.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69400" cy="30607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7C16F35-D968-46BD-94E6-A2E9618A64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with 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77443" y="2857500"/>
            <a:ext cx="546414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/>
              <a:t>Text </a:t>
            </a:r>
            <a:r>
              <a:rPr lang="es-ES_tradnl" err="1"/>
              <a:t>slide</a:t>
            </a:r>
            <a:r>
              <a:rPr lang="es-ES_tradnl"/>
              <a:t> </a:t>
            </a:r>
            <a:r>
              <a:rPr lang="es-ES_tradnl" err="1"/>
              <a:t>example</a:t>
            </a:r>
            <a:endParaRPr lang="es-ES_tradnl"/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1479482" y="3325423"/>
            <a:ext cx="7520564" cy="16866"/>
          </a:xfrm>
          <a:prstGeom prst="line">
            <a:avLst/>
          </a:prstGeom>
          <a:ln>
            <a:solidFill>
              <a:srgbClr val="099F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3418752"/>
            <a:ext cx="4428046" cy="7895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69400" cy="258764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3953" y="2654580"/>
            <a:ext cx="789411" cy="155373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0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75333" y="2654580"/>
            <a:ext cx="789411" cy="155373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0" b="0">
                <a:solidFill>
                  <a:srgbClr val="099FC7">
                    <a:alpha val="70000"/>
                  </a:srgbClr>
                </a:solidFill>
                <a:latin typeface="Arialic Hollow"/>
                <a:cs typeface="Arialic Hollow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A8DB8E7-9CDA-456F-8908-CCD66867C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350"/>
          <a:stretch/>
        </p:blipFill>
        <p:spPr>
          <a:xfrm>
            <a:off x="8650515" y="5218019"/>
            <a:ext cx="449943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2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lery 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 userDrawn="1"/>
        </p:nvGrpSpPr>
        <p:grpSpPr>
          <a:xfrm>
            <a:off x="3591379" y="505333"/>
            <a:ext cx="5570570" cy="4277713"/>
            <a:chOff x="3573430" y="-316693"/>
            <a:chExt cx="5570570" cy="4277713"/>
          </a:xfrm>
        </p:grpSpPr>
        <p:sp>
          <p:nvSpPr>
            <p:cNvPr id="121" name="Isosceles Triangle 120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Isosceles Triangle 144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Isosceles Triangle 145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Isosceles Triangle 146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147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Isosceles Triangle 182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Isosceles Triangle 185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Isosceles Triangle 188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Isosceles Triangle 189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Isosceles Triangle 190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Isosceles Triangle 191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Isosceles Triangle 192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Isosceles Triangle 193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Isosceles Triangle 194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Isosceles Triangle 195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Isosceles Triangle 196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Isosceles Triangle 197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Isosceles Triangle 198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Isosceles Triangle 199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Isosceles Triangle 200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Isosceles Triangle 201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Isosceles Triangle 202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Isosceles Triangle 203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Isosceles Triangle 204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Isosceles Triangle 205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Isosceles Triangle 206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Isosceles Triangle 207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Isosceles Triangle 208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Isosceles Triangle 209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Isosceles Triangle 210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Isosceles Triangle 211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Isosceles Triangle 212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Isosceles Triangle 213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Isosceles Triangle 214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Isosceles Triangle 215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Isosceles Triangle 216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Isosceles Triangle 217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Isosceles Triangle 218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Isosceles Triangle 219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Isosceles Triangle 220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Isosceles Triangle 221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Isosceles Triangle 222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Isosceles Triangle 223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Isosceles Triangle 224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Isosceles Triangle 225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Isosceles Triangle 226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/>
          <p:cNvGrpSpPr/>
          <p:nvPr userDrawn="1"/>
        </p:nvGrpSpPr>
        <p:grpSpPr>
          <a:xfrm rot="10800000">
            <a:off x="-745088" y="475512"/>
            <a:ext cx="5570570" cy="4277713"/>
            <a:chOff x="3573430" y="-316693"/>
            <a:chExt cx="5570570" cy="4277713"/>
          </a:xfrm>
        </p:grpSpPr>
        <p:sp>
          <p:nvSpPr>
            <p:cNvPr id="229" name="Isosceles Triangle 228"/>
            <p:cNvSpPr/>
            <p:nvPr userDrawn="1"/>
          </p:nvSpPr>
          <p:spPr>
            <a:xfrm rot="5400000">
              <a:off x="4141117" y="4299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Isosceles Triangle 229"/>
            <p:cNvSpPr/>
            <p:nvPr userDrawn="1"/>
          </p:nvSpPr>
          <p:spPr>
            <a:xfrm rot="16200000">
              <a:off x="4134767" y="790103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Isosceles Triangle 230"/>
            <p:cNvSpPr/>
            <p:nvPr userDrawn="1"/>
          </p:nvSpPr>
          <p:spPr>
            <a:xfrm rot="16200000">
              <a:off x="4141117" y="151046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Isosceles Triangle 231"/>
            <p:cNvSpPr/>
            <p:nvPr userDrawn="1"/>
          </p:nvSpPr>
          <p:spPr>
            <a:xfrm rot="5400000">
              <a:off x="4749702" y="6568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Isosceles Triangle 232"/>
            <p:cNvSpPr/>
            <p:nvPr userDrawn="1"/>
          </p:nvSpPr>
          <p:spPr>
            <a:xfrm rot="5400000">
              <a:off x="4749702" y="78604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Isosceles Triangle 233"/>
            <p:cNvSpPr/>
            <p:nvPr userDrawn="1"/>
          </p:nvSpPr>
          <p:spPr>
            <a:xfrm rot="16200000">
              <a:off x="4758169" y="1135815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Isosceles Triangle 234"/>
            <p:cNvSpPr/>
            <p:nvPr userDrawn="1"/>
          </p:nvSpPr>
          <p:spPr>
            <a:xfrm rot="5400000">
              <a:off x="4758169" y="148964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Isosceles Triangle 235"/>
            <p:cNvSpPr/>
            <p:nvPr userDrawn="1"/>
          </p:nvSpPr>
          <p:spPr>
            <a:xfrm rot="16200000">
              <a:off x="4141117" y="2224125"/>
              <a:ext cx="715779" cy="617051"/>
            </a:xfrm>
            <a:prstGeom prst="triangl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Isosceles Triangle 236"/>
            <p:cNvSpPr/>
            <p:nvPr userDrawn="1"/>
          </p:nvSpPr>
          <p:spPr>
            <a:xfrm rot="16200000">
              <a:off x="4758169" y="1845767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Isosceles Triangle 237"/>
            <p:cNvSpPr/>
            <p:nvPr userDrawn="1"/>
          </p:nvSpPr>
          <p:spPr>
            <a:xfrm rot="5400000">
              <a:off x="4758169" y="2205947"/>
              <a:ext cx="715779" cy="617051"/>
            </a:xfrm>
            <a:prstGeom prst="triangle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Isosceles Triangle 238"/>
            <p:cNvSpPr/>
            <p:nvPr userDrawn="1"/>
          </p:nvSpPr>
          <p:spPr>
            <a:xfrm rot="16200000">
              <a:off x="4747674" y="42474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Isosceles Triangle 239"/>
            <p:cNvSpPr/>
            <p:nvPr userDrawn="1"/>
          </p:nvSpPr>
          <p:spPr>
            <a:xfrm rot="16200000">
              <a:off x="5375220" y="777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Isosceles Triangle 240"/>
            <p:cNvSpPr/>
            <p:nvPr userDrawn="1"/>
          </p:nvSpPr>
          <p:spPr>
            <a:xfrm rot="5400000">
              <a:off x="5375220" y="113175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Isosceles Triangle 241"/>
            <p:cNvSpPr/>
            <p:nvPr userDrawn="1"/>
          </p:nvSpPr>
          <p:spPr>
            <a:xfrm rot="16200000">
              <a:off x="5375220" y="148787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Isosceles Triangle 242"/>
            <p:cNvSpPr/>
            <p:nvPr userDrawn="1"/>
          </p:nvSpPr>
          <p:spPr>
            <a:xfrm rot="5400000">
              <a:off x="5375220" y="1841707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Isosceles Triangle 243"/>
            <p:cNvSpPr/>
            <p:nvPr userDrawn="1"/>
          </p:nvSpPr>
          <p:spPr>
            <a:xfrm rot="16200000">
              <a:off x="5375220" y="21978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Isosceles Triangle 244"/>
            <p:cNvSpPr/>
            <p:nvPr userDrawn="1"/>
          </p:nvSpPr>
          <p:spPr>
            <a:xfrm rot="16200000">
              <a:off x="5364725" y="66858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Isosceles Triangle 245"/>
            <p:cNvSpPr/>
            <p:nvPr userDrawn="1"/>
          </p:nvSpPr>
          <p:spPr>
            <a:xfrm rot="5400000">
              <a:off x="5979659" y="6516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Isosceles Triangle 246"/>
            <p:cNvSpPr/>
            <p:nvPr userDrawn="1"/>
          </p:nvSpPr>
          <p:spPr>
            <a:xfrm rot="5400000">
              <a:off x="5992359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Isosceles Triangle 247"/>
            <p:cNvSpPr/>
            <p:nvPr userDrawn="1"/>
          </p:nvSpPr>
          <p:spPr>
            <a:xfrm rot="5400000">
              <a:off x="5988126" y="150182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Isosceles Triangle 248"/>
            <p:cNvSpPr/>
            <p:nvPr userDrawn="1"/>
          </p:nvSpPr>
          <p:spPr>
            <a:xfrm rot="16200000">
              <a:off x="5988126" y="1857944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Isosceles Triangle 249"/>
            <p:cNvSpPr/>
            <p:nvPr userDrawn="1"/>
          </p:nvSpPr>
          <p:spPr>
            <a:xfrm rot="5400000">
              <a:off x="6584010" y="-26732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Isosceles Triangle 250"/>
            <p:cNvSpPr/>
            <p:nvPr userDrawn="1"/>
          </p:nvSpPr>
          <p:spPr>
            <a:xfrm rot="5400000">
              <a:off x="6590360" y="44033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Isosceles Triangle 251"/>
            <p:cNvSpPr/>
            <p:nvPr userDrawn="1"/>
          </p:nvSpPr>
          <p:spPr>
            <a:xfrm rot="5400000">
              <a:off x="6611527" y="115028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Isosceles Triangle 252"/>
            <p:cNvSpPr/>
            <p:nvPr userDrawn="1"/>
          </p:nvSpPr>
          <p:spPr>
            <a:xfrm rot="5400000">
              <a:off x="6605177" y="185388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Isosceles Triangle 253"/>
            <p:cNvSpPr/>
            <p:nvPr userDrawn="1"/>
          </p:nvSpPr>
          <p:spPr>
            <a:xfrm rot="16200000">
              <a:off x="6611527" y="2210006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Isosceles Triangle 254"/>
            <p:cNvSpPr/>
            <p:nvPr userDrawn="1"/>
          </p:nvSpPr>
          <p:spPr>
            <a:xfrm rot="16200000">
              <a:off x="6594682" y="85385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Isosceles Triangle 255"/>
            <p:cNvSpPr/>
            <p:nvPr userDrawn="1"/>
          </p:nvSpPr>
          <p:spPr>
            <a:xfrm rot="5400000">
              <a:off x="7224256" y="79822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Isosceles Triangle 256"/>
            <p:cNvSpPr/>
            <p:nvPr userDrawn="1"/>
          </p:nvSpPr>
          <p:spPr>
            <a:xfrm rot="16200000">
              <a:off x="7232723" y="1147992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Isosceles Triangle 257"/>
            <p:cNvSpPr/>
            <p:nvPr userDrawn="1"/>
          </p:nvSpPr>
          <p:spPr>
            <a:xfrm rot="5400000">
              <a:off x="7232723" y="150182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Isosceles Triangle 258"/>
            <p:cNvSpPr/>
            <p:nvPr userDrawn="1"/>
          </p:nvSpPr>
          <p:spPr>
            <a:xfrm rot="16200000">
              <a:off x="7232723" y="18579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Isosceles Triangle 259"/>
            <p:cNvSpPr/>
            <p:nvPr userDrawn="1"/>
          </p:nvSpPr>
          <p:spPr>
            <a:xfrm rot="16200000">
              <a:off x="7226373" y="258059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Isosceles Triangle 260"/>
            <p:cNvSpPr/>
            <p:nvPr userDrawn="1"/>
          </p:nvSpPr>
          <p:spPr>
            <a:xfrm rot="16200000">
              <a:off x="7222228" y="436925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Isosceles Triangle 261"/>
            <p:cNvSpPr/>
            <p:nvPr userDrawn="1"/>
          </p:nvSpPr>
          <p:spPr>
            <a:xfrm rot="5400000">
              <a:off x="7843512" y="460628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Isosceles Triangle 262"/>
            <p:cNvSpPr/>
            <p:nvPr userDrawn="1"/>
          </p:nvSpPr>
          <p:spPr>
            <a:xfrm rot="5400000">
              <a:off x="7849862" y="11682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Isosceles Triangle 263"/>
            <p:cNvSpPr/>
            <p:nvPr userDrawn="1"/>
          </p:nvSpPr>
          <p:spPr>
            <a:xfrm rot="16200000">
              <a:off x="7851979" y="151805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Isosceles Triangle 264"/>
            <p:cNvSpPr/>
            <p:nvPr userDrawn="1"/>
          </p:nvSpPr>
          <p:spPr>
            <a:xfrm rot="5400000">
              <a:off x="7851979" y="187188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Isosceles Triangle 265"/>
            <p:cNvSpPr/>
            <p:nvPr userDrawn="1"/>
          </p:nvSpPr>
          <p:spPr>
            <a:xfrm rot="16200000">
              <a:off x="7851979" y="2228011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Isosceles Triangle 266"/>
            <p:cNvSpPr/>
            <p:nvPr userDrawn="1"/>
          </p:nvSpPr>
          <p:spPr>
            <a:xfrm rot="5400000">
              <a:off x="7845629" y="258184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Isosceles Triangle 267"/>
            <p:cNvSpPr/>
            <p:nvPr userDrawn="1"/>
          </p:nvSpPr>
          <p:spPr>
            <a:xfrm rot="16200000">
              <a:off x="7854184" y="806992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Isosceles Triangle 268"/>
            <p:cNvSpPr/>
            <p:nvPr userDrawn="1"/>
          </p:nvSpPr>
          <p:spPr>
            <a:xfrm rot="5400000">
              <a:off x="8466913" y="810399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Isosceles Triangle 269"/>
            <p:cNvSpPr/>
            <p:nvPr userDrawn="1"/>
          </p:nvSpPr>
          <p:spPr>
            <a:xfrm rot="16200000">
              <a:off x="8469030" y="1160169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Isosceles Triangle 270"/>
            <p:cNvSpPr/>
            <p:nvPr userDrawn="1"/>
          </p:nvSpPr>
          <p:spPr>
            <a:xfrm rot="5400000">
              <a:off x="8469030" y="1513999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Isosceles Triangle 271"/>
            <p:cNvSpPr/>
            <p:nvPr userDrawn="1"/>
          </p:nvSpPr>
          <p:spPr>
            <a:xfrm rot="16200000">
              <a:off x="8469030" y="1870121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Isosceles Triangle 272"/>
            <p:cNvSpPr/>
            <p:nvPr userDrawn="1"/>
          </p:nvSpPr>
          <p:spPr>
            <a:xfrm rot="5400000">
              <a:off x="8469030" y="2223951"/>
              <a:ext cx="715779" cy="617051"/>
            </a:xfrm>
            <a:prstGeom prst="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Isosceles Triangle 273"/>
            <p:cNvSpPr/>
            <p:nvPr userDrawn="1"/>
          </p:nvSpPr>
          <p:spPr>
            <a:xfrm rot="16200000">
              <a:off x="8469030" y="2573723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Isosceles Triangle 274"/>
            <p:cNvSpPr/>
            <p:nvPr userDrawn="1"/>
          </p:nvSpPr>
          <p:spPr>
            <a:xfrm rot="16200000">
              <a:off x="8477585" y="455452"/>
              <a:ext cx="715779" cy="617051"/>
            </a:xfrm>
            <a:prstGeom prst="triangl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Isosceles Triangle 275"/>
            <p:cNvSpPr/>
            <p:nvPr userDrawn="1"/>
          </p:nvSpPr>
          <p:spPr>
            <a:xfrm rot="5400000">
              <a:off x="4140102" y="1148514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Isosceles Triangle 276"/>
            <p:cNvSpPr/>
            <p:nvPr userDrawn="1"/>
          </p:nvSpPr>
          <p:spPr>
            <a:xfrm rot="16200000">
              <a:off x="3524066" y="415976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Isosceles Triangle 277"/>
            <p:cNvSpPr/>
            <p:nvPr userDrawn="1"/>
          </p:nvSpPr>
          <p:spPr>
            <a:xfrm rot="5400000">
              <a:off x="5988126" y="22105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Isosceles Triangle 278"/>
            <p:cNvSpPr/>
            <p:nvPr userDrawn="1"/>
          </p:nvSpPr>
          <p:spPr>
            <a:xfrm rot="5400000">
              <a:off x="5368958" y="2553428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Isosceles Triangle 279"/>
            <p:cNvSpPr/>
            <p:nvPr userDrawn="1"/>
          </p:nvSpPr>
          <p:spPr>
            <a:xfrm rot="16200000">
              <a:off x="4747674" y="256651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Isosceles Triangle 280"/>
            <p:cNvSpPr/>
            <p:nvPr userDrawn="1"/>
          </p:nvSpPr>
          <p:spPr>
            <a:xfrm rot="16200000">
              <a:off x="5362608" y="2911317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Isosceles Triangle 281"/>
            <p:cNvSpPr/>
            <p:nvPr userDrawn="1"/>
          </p:nvSpPr>
          <p:spPr>
            <a:xfrm rot="16200000">
              <a:off x="5966959" y="2587668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Isosceles Triangle 282"/>
            <p:cNvSpPr/>
            <p:nvPr userDrawn="1"/>
          </p:nvSpPr>
          <p:spPr>
            <a:xfrm rot="5400000">
              <a:off x="6584010" y="2560889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Isosceles Triangle 283"/>
            <p:cNvSpPr/>
            <p:nvPr userDrawn="1"/>
          </p:nvSpPr>
          <p:spPr>
            <a:xfrm rot="5400000">
              <a:off x="5973309" y="2945557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Isosceles Triangle 284"/>
            <p:cNvSpPr/>
            <p:nvPr userDrawn="1"/>
          </p:nvSpPr>
          <p:spPr>
            <a:xfrm rot="16200000">
              <a:off x="6575632" y="2930366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Isosceles Triangle 285"/>
            <p:cNvSpPr/>
            <p:nvPr userDrawn="1"/>
          </p:nvSpPr>
          <p:spPr>
            <a:xfrm rot="5400000">
              <a:off x="7194711" y="29240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Isosceles Triangle 286"/>
            <p:cNvSpPr/>
            <p:nvPr userDrawn="1"/>
          </p:nvSpPr>
          <p:spPr>
            <a:xfrm rot="16200000">
              <a:off x="7839279" y="2945744"/>
              <a:ext cx="715779" cy="617051"/>
            </a:xfrm>
            <a:prstGeom prst="triangl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Isosceles Triangle 287"/>
            <p:cNvSpPr/>
            <p:nvPr userDrawn="1"/>
          </p:nvSpPr>
          <p:spPr>
            <a:xfrm rot="5400000">
              <a:off x="7824462" y="329231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Isosceles Triangle 288"/>
            <p:cNvSpPr/>
            <p:nvPr userDrawn="1"/>
          </p:nvSpPr>
          <p:spPr>
            <a:xfrm rot="5400000">
              <a:off x="6590360" y="3294605"/>
              <a:ext cx="715779" cy="617051"/>
            </a:xfrm>
            <a:prstGeom prst="triangle">
              <a:avLst/>
            </a:prstGeom>
            <a:solidFill>
              <a:schemeClr val="tx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Picture Placeholder 177"/>
          <p:cNvSpPr>
            <a:spLocks noGrp="1"/>
          </p:cNvSpPr>
          <p:nvPr>
            <p:ph type="pic" sz="quarter" idx="12"/>
          </p:nvPr>
        </p:nvSpPr>
        <p:spPr>
          <a:xfrm>
            <a:off x="1116825" y="1546888"/>
            <a:ext cx="2474554" cy="2870481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90" name="Picture Placeholder 177"/>
          <p:cNvSpPr>
            <a:spLocks noGrp="1"/>
          </p:cNvSpPr>
          <p:nvPr>
            <p:ph type="pic" sz="quarter" idx="13"/>
          </p:nvPr>
        </p:nvSpPr>
        <p:spPr>
          <a:xfrm>
            <a:off x="4168391" y="1191291"/>
            <a:ext cx="1869862" cy="2169039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3" name="Picture Placeholder 177"/>
          <p:cNvSpPr>
            <a:spLocks noGrp="1"/>
          </p:cNvSpPr>
          <p:nvPr>
            <p:ph type="pic" sz="quarter" idx="14"/>
          </p:nvPr>
        </p:nvSpPr>
        <p:spPr>
          <a:xfrm>
            <a:off x="6681972" y="1945327"/>
            <a:ext cx="1826854" cy="2119149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4" name="Picture Placeholder 177"/>
          <p:cNvSpPr>
            <a:spLocks noGrp="1"/>
          </p:cNvSpPr>
          <p:nvPr>
            <p:ph type="pic" sz="quarter" idx="15"/>
          </p:nvPr>
        </p:nvSpPr>
        <p:spPr>
          <a:xfrm>
            <a:off x="2986940" y="1216781"/>
            <a:ext cx="1239525" cy="1437848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5" name="Picture Placeholder 177"/>
          <p:cNvSpPr>
            <a:spLocks noGrp="1"/>
          </p:cNvSpPr>
          <p:nvPr>
            <p:ph type="pic" sz="quarter" idx="16"/>
          </p:nvPr>
        </p:nvSpPr>
        <p:spPr>
          <a:xfrm>
            <a:off x="5437198" y="2626445"/>
            <a:ext cx="1239525" cy="1437848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6" name="Picture Placeholder 177"/>
          <p:cNvSpPr>
            <a:spLocks noGrp="1"/>
          </p:cNvSpPr>
          <p:nvPr>
            <p:ph type="pic" sz="quarter" idx="17"/>
          </p:nvPr>
        </p:nvSpPr>
        <p:spPr>
          <a:xfrm>
            <a:off x="7903880" y="1204128"/>
            <a:ext cx="1239525" cy="1437848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7" name="Picture Placeholder 177"/>
          <p:cNvSpPr>
            <a:spLocks noGrp="1"/>
          </p:cNvSpPr>
          <p:nvPr>
            <p:ph type="pic" sz="quarter" idx="18"/>
          </p:nvPr>
        </p:nvSpPr>
        <p:spPr>
          <a:xfrm>
            <a:off x="-122700" y="2283516"/>
            <a:ext cx="1239525" cy="1437848"/>
          </a:xfrm>
          <a:custGeom>
            <a:avLst/>
            <a:gdLst/>
            <a:ahLst/>
            <a:cxnLst/>
            <a:rect l="l" t="t" r="r" b="b"/>
            <a:pathLst>
              <a:path w="1834220" h="2127694">
                <a:moveTo>
                  <a:pt x="0" y="0"/>
                </a:moveTo>
                <a:lnTo>
                  <a:pt x="1834220" y="1063847"/>
                </a:lnTo>
                <a:lnTo>
                  <a:pt x="0" y="2127694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58" name="Isosceles Triangle 357"/>
          <p:cNvSpPr/>
          <p:nvPr userDrawn="1"/>
        </p:nvSpPr>
        <p:spPr>
          <a:xfrm rot="5400000">
            <a:off x="446000" y="1238363"/>
            <a:ext cx="715779" cy="61705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Isosceles Triangle 358"/>
          <p:cNvSpPr/>
          <p:nvPr userDrawn="1"/>
        </p:nvSpPr>
        <p:spPr>
          <a:xfrm rot="5400000">
            <a:off x="2324758" y="3748604"/>
            <a:ext cx="715779" cy="6170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Isosceles Triangle 359"/>
          <p:cNvSpPr/>
          <p:nvPr userDrawn="1"/>
        </p:nvSpPr>
        <p:spPr>
          <a:xfrm rot="5400000">
            <a:off x="3560050" y="2326231"/>
            <a:ext cx="715779" cy="61705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Isosceles Triangle 360"/>
          <p:cNvSpPr/>
          <p:nvPr userDrawn="1"/>
        </p:nvSpPr>
        <p:spPr>
          <a:xfrm rot="5400000">
            <a:off x="5380557" y="1258428"/>
            <a:ext cx="715779" cy="617051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Isosceles Triangle 361"/>
          <p:cNvSpPr/>
          <p:nvPr userDrawn="1"/>
        </p:nvSpPr>
        <p:spPr>
          <a:xfrm rot="5400000">
            <a:off x="7869928" y="3392514"/>
            <a:ext cx="715779" cy="617051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8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"/>
                            </p:stCondLst>
                            <p:childTnLst>
                              <p:par>
                                <p:cTn id="6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0"/>
                            </p:stCondLst>
                            <p:childTnLst>
                              <p:par>
                                <p:cTn id="6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400"/>
                            </p:stCondLst>
                            <p:childTnLst>
                              <p:par>
                                <p:cTn id="7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290" grpId="0"/>
      <p:bldP spid="353" grpId="0"/>
      <p:bldP spid="354" grpId="0"/>
      <p:bldP spid="355" grpId="0"/>
      <p:bldP spid="356" grpId="0"/>
      <p:bldP spid="357" grpId="0"/>
      <p:bldP spid="358" grpId="0" animBg="1"/>
      <p:bldP spid="359" grpId="0" animBg="1"/>
      <p:bldP spid="360" grpId="0" animBg="1"/>
      <p:bldP spid="361" grpId="0" animBg="1"/>
      <p:bldP spid="36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 rot="16200000">
            <a:off x="8566544" y="221124"/>
            <a:ext cx="403610" cy="347942"/>
          </a:xfrm>
          <a:prstGeom prst="triangle">
            <a:avLst/>
          </a:prstGeom>
          <a:solidFill>
            <a:srgbClr val="099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 flipH="1">
            <a:off x="8744211" y="263429"/>
            <a:ext cx="145790" cy="24424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smtClean="0">
                <a:solidFill>
                  <a:schemeClr val="bg1"/>
                </a:solidFill>
                <a:latin typeface="Arial"/>
                <a:cs typeface="Arial"/>
              </a:rPr>
              <a:pPr algn="ctr">
                <a:lnSpc>
                  <a:spcPct val="100000"/>
                </a:lnSpc>
              </a:pPr>
              <a:t>‹N°›</a:t>
            </a:fld>
            <a:endParaRPr lang="en-US" sz="9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4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59" r:id="rId3"/>
    <p:sldLayoutId id="2147483704" r:id="rId4"/>
    <p:sldLayoutId id="2147483717" r:id="rId5"/>
    <p:sldLayoutId id="2147483719" r:id="rId6"/>
    <p:sldLayoutId id="2147483708" r:id="rId7"/>
    <p:sldLayoutId id="2147483709" r:id="rId8"/>
    <p:sldLayoutId id="2147483728" r:id="rId9"/>
    <p:sldLayoutId id="2147483729" r:id="rId10"/>
    <p:sldLayoutId id="2147483754" r:id="rId11"/>
    <p:sldLayoutId id="2147483756" r:id="rId12"/>
    <p:sldLayoutId id="2147483755" r:id="rId13"/>
    <p:sldLayoutId id="2147483753" r:id="rId14"/>
    <p:sldLayoutId id="2147483757" r:id="rId15"/>
    <p:sldLayoutId id="2147483758" r:id="rId16"/>
    <p:sldLayoutId id="2147483706" r:id="rId17"/>
    <p:sldLayoutId id="2147483707" r:id="rId18"/>
    <p:sldLayoutId id="2147483724" r:id="rId19"/>
    <p:sldLayoutId id="2147483723" r:id="rId20"/>
    <p:sldLayoutId id="2147483720" r:id="rId21"/>
    <p:sldLayoutId id="2147483721" r:id="rId22"/>
    <p:sldLayoutId id="2147483722" r:id="rId23"/>
    <p:sldLayoutId id="2147483730" r:id="rId24"/>
    <p:sldLayoutId id="2147483731" r:id="rId25"/>
    <p:sldLayoutId id="2147483744" r:id="rId26"/>
    <p:sldLayoutId id="2147483747" r:id="rId27"/>
    <p:sldLayoutId id="2147483743" r:id="rId28"/>
    <p:sldLayoutId id="2147483732" r:id="rId29"/>
    <p:sldLayoutId id="2147483733" r:id="rId30"/>
    <p:sldLayoutId id="2147483734" r:id="rId31"/>
    <p:sldLayoutId id="2147483735" r:id="rId32"/>
    <p:sldLayoutId id="2147483737" r:id="rId33"/>
    <p:sldLayoutId id="2147483749" r:id="rId34"/>
    <p:sldLayoutId id="2147483752" r:id="rId35"/>
    <p:sldLayoutId id="2147483750" r:id="rId36"/>
    <p:sldLayoutId id="2147483751" r:id="rId37"/>
    <p:sldLayoutId id="2147483746" r:id="rId38"/>
    <p:sldLayoutId id="2147483745" r:id="rId39"/>
    <p:sldLayoutId id="2147483748" r:id="rId40"/>
    <p:sldLayoutId id="2147483738" r:id="rId41"/>
    <p:sldLayoutId id="2147483726" r:id="rId42"/>
    <p:sldLayoutId id="2147483725" r:id="rId43"/>
    <p:sldLayoutId id="2147483671" r:id="rId44"/>
    <p:sldLayoutId id="2147483710" r:id="rId45"/>
    <p:sldLayoutId id="2147483716" r:id="rId46"/>
    <p:sldLayoutId id="2147483711" r:id="rId47"/>
    <p:sldLayoutId id="2147483712" r:id="rId48"/>
    <p:sldLayoutId id="2147483713" r:id="rId49"/>
    <p:sldLayoutId id="2147483714" r:id="rId50"/>
    <p:sldLayoutId id="2147483715" r:id="rId51"/>
  </p:sldLayoutIdLst>
  <p:hf sldNum="0" hdr="0" ftr="0" dt="0"/>
  <p:txStyles>
    <p:titleStyle>
      <a:lvl1pPr algn="ctr" defTabSz="40503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777" indent="-303777" algn="l" defTabSz="40503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84" indent="-253147" algn="l" defTabSz="405037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91" indent="-202518" algn="l" defTabSz="40503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626" indent="-202518" algn="l" defTabSz="405037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662" indent="-202518" algn="l" defTabSz="405037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698" indent="-202518" algn="l" defTabSz="40503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2735" indent="-202518" algn="l" defTabSz="40503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7771" indent="-202518" algn="l" defTabSz="40503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2807" indent="-202518" algn="l" defTabSz="40503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037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73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9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144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180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0216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53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0289" algn="l" defTabSz="4050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g"/><Relationship Id="rId5" Type="http://schemas.openxmlformats.org/officeDocument/2006/relationships/image" Target="../media/image17.jpg"/><Relationship Id="rId10" Type="http://schemas.openxmlformats.org/officeDocument/2006/relationships/image" Target="../media/image42.png"/><Relationship Id="rId4" Type="http://schemas.openxmlformats.org/officeDocument/2006/relationships/image" Target="../media/image38.jp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openxmlformats.org/officeDocument/2006/relationships/image" Target="../media/image17.jpg"/><Relationship Id="rId4" Type="http://schemas.openxmlformats.org/officeDocument/2006/relationships/image" Target="../media/image10.jpe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D310A39D-1A61-4AC5-B00D-AEBFECCDC0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FC0C4168-17F3-4E14-9832-7ABF779708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3BB6F92E-2C7C-4349-9B90-AFC3C5E81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0345" y="328519"/>
            <a:ext cx="4538728" cy="3037526"/>
          </a:xfrm>
        </p:spPr>
        <p:txBody>
          <a:bodyPr/>
          <a:lstStyle/>
          <a:p>
            <a:r>
              <a:rPr lang="fr-FR"/>
              <a:t>Projets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C9339-89CE-4670-AB99-F76372C72D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91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EBCE81-5941-4DA1-8B1A-44CE2D004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dirty="0"/>
              <a:t>Points d’intérêts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DD9115-3885-43B9-98F9-B776E8D5A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94" y="1052513"/>
            <a:ext cx="686266" cy="103127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FB2F348-3249-44B0-B8F8-78EDD1E7BAFB}"/>
              </a:ext>
            </a:extLst>
          </p:cNvPr>
          <p:cNvSpPr txBox="1"/>
          <p:nvPr/>
        </p:nvSpPr>
        <p:spPr>
          <a:xfrm>
            <a:off x="1280160" y="1275762"/>
            <a:ext cx="413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Test de la solution </a:t>
            </a:r>
            <a:r>
              <a:rPr lang="fr-FR" dirty="0" err="1"/>
              <a:t>UwinLoc</a:t>
            </a:r>
            <a:r>
              <a:rPr lang="fr-FR" dirty="0"/>
              <a:t> réalisé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Intérêt pour solution </a:t>
            </a:r>
            <a:r>
              <a:rPr lang="fr-FR" dirty="0" err="1"/>
              <a:t>Qorvo</a:t>
            </a:r>
            <a:r>
              <a:rPr lang="fr-FR" dirty="0"/>
              <a:t> et NXP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976D5E5-FDC0-428E-BA63-1758C0BBB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76" y="1510176"/>
            <a:ext cx="1051084" cy="70072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C104611-9964-4A56-88FB-3BC06124A648}"/>
              </a:ext>
            </a:extLst>
          </p:cNvPr>
          <p:cNvSpPr txBox="1"/>
          <p:nvPr/>
        </p:nvSpPr>
        <p:spPr>
          <a:xfrm>
            <a:off x="5783580" y="1691260"/>
            <a:ext cx="3010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Traçabilité animale (134.2kHz)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CD159E8-AFE6-4C05-AA8C-28A395D52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89" y="2292868"/>
            <a:ext cx="1606840" cy="30026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ED11676-C098-4CA7-8804-E4B87AF2EA1C}"/>
              </a:ext>
            </a:extLst>
          </p:cNvPr>
          <p:cNvSpPr txBox="1"/>
          <p:nvPr/>
        </p:nvSpPr>
        <p:spPr>
          <a:xfrm>
            <a:off x="2250615" y="2285789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Solution logicielle permettant de simuler la consommation du produit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305AF31-031A-4D6B-96B2-07B3E49AC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17" y="2768778"/>
            <a:ext cx="424329" cy="322490"/>
          </a:xfrm>
          <a:prstGeom prst="rect">
            <a:avLst/>
          </a:prstGeom>
        </p:spPr>
      </p:pic>
      <p:pic>
        <p:nvPicPr>
          <p:cNvPr id="20" name="Image 1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1934C52-BEA4-4081-8DF3-6390BB6E6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431" y="3091268"/>
            <a:ext cx="884386" cy="32762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2E53672-F312-48EF-B4D6-1B6EC7A4F3E2}"/>
              </a:ext>
            </a:extLst>
          </p:cNvPr>
          <p:cNvSpPr txBox="1"/>
          <p:nvPr/>
        </p:nvSpPr>
        <p:spPr>
          <a:xfrm>
            <a:off x="1569221" y="2780072"/>
            <a:ext cx="352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Intégration solution </a:t>
            </a:r>
            <a:r>
              <a:rPr lang="fr-FR" dirty="0" err="1"/>
              <a:t>Quectel</a:t>
            </a:r>
            <a:r>
              <a:rPr lang="fr-FR" dirty="0"/>
              <a:t>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Veille sur solution </a:t>
            </a:r>
            <a:r>
              <a:rPr lang="fr-FR" dirty="0" err="1"/>
              <a:t>Heracles</a:t>
            </a:r>
            <a:r>
              <a:rPr lang="fr-FR" dirty="0"/>
              <a:t> et Cavli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BE6AB03-55AB-4C69-B95D-B6BC9769CD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871" y="3845267"/>
            <a:ext cx="711829" cy="48404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7FA0154-EB92-463A-BDEB-824007A07CDF}"/>
              </a:ext>
            </a:extLst>
          </p:cNvPr>
          <p:cNvSpPr txBox="1"/>
          <p:nvPr/>
        </p:nvSpPr>
        <p:spPr>
          <a:xfrm>
            <a:off x="1409700" y="3918012"/>
            <a:ext cx="2961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Intérêt pour BLE 5 long range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FB2F87E-2293-4E24-8E87-919FE45BB2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2882" y="3383942"/>
            <a:ext cx="1694498" cy="570425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55D448C8-01F1-411D-B662-57994F0E7372}"/>
              </a:ext>
            </a:extLst>
          </p:cNvPr>
          <p:cNvSpPr txBox="1"/>
          <p:nvPr/>
        </p:nvSpPr>
        <p:spPr>
          <a:xfrm>
            <a:off x="5680244" y="3499877"/>
            <a:ext cx="222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Intégration en cours</a:t>
            </a:r>
          </a:p>
        </p:txBody>
      </p:sp>
      <p:pic>
        <p:nvPicPr>
          <p:cNvPr id="1026" name="Picture 2" descr="Film photovoltaïque ASCA en couleurs">
            <a:extLst>
              <a:ext uri="{FF2B5EF4-FFF2-40B4-BE49-F238E27FC236}">
                <a16:creationId xmlns:a16="http://schemas.microsoft.com/office/drawing/2014/main" id="{8EEE15D8-B154-4290-B51C-98C530A1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88" y="4256566"/>
            <a:ext cx="983904" cy="65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FED10B72-96BC-4296-BD1A-847DFD9545CE}"/>
              </a:ext>
            </a:extLst>
          </p:cNvPr>
          <p:cNvSpPr txBox="1"/>
          <p:nvPr/>
        </p:nvSpPr>
        <p:spPr>
          <a:xfrm>
            <a:off x="3874592" y="4415257"/>
            <a:ext cx="5109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Film </a:t>
            </a:r>
            <a:r>
              <a:rPr lang="fr-FR" dirty="0" err="1"/>
              <a:t>photovoltaique</a:t>
            </a:r>
            <a:r>
              <a:rPr lang="fr-FR" dirty="0"/>
              <a:t> organique pour application Indoor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567A779B-334B-44F3-8912-F3F5DC108C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165" y="4809731"/>
            <a:ext cx="766917" cy="766917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7820CDD1-1CD1-4372-AC7E-7572709BF94A}"/>
              </a:ext>
            </a:extLst>
          </p:cNvPr>
          <p:cNvSpPr txBox="1"/>
          <p:nvPr/>
        </p:nvSpPr>
        <p:spPr>
          <a:xfrm>
            <a:off x="1391933" y="5018419"/>
            <a:ext cx="5109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Charge par NFC avec ST Microelectronics</a:t>
            </a:r>
          </a:p>
        </p:txBody>
      </p:sp>
    </p:spTree>
    <p:extLst>
      <p:ext uri="{BB962C8B-B14F-4D97-AF65-F5344CB8AC3E}">
        <p14:creationId xmlns:p14="http://schemas.microsoft.com/office/powerpoint/2010/main" val="85191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88E5349-3604-436B-820A-9953D0FD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9859" y="909048"/>
            <a:ext cx="6335498" cy="358205"/>
          </a:xfrm>
        </p:spPr>
        <p:txBody>
          <a:bodyPr/>
          <a:lstStyle/>
          <a:p>
            <a:r>
              <a:rPr lang="fr-FR" dirty="0"/>
              <a:t>Projet </a:t>
            </a:r>
            <a:r>
              <a:rPr lang="fr-FR" dirty="0" err="1"/>
              <a:t>agroprobe</a:t>
            </a:r>
            <a:endParaRPr lang="fr-FR" dirty="0"/>
          </a:p>
        </p:txBody>
      </p:sp>
      <p:pic>
        <p:nvPicPr>
          <p:cNvPr id="121" name="Image 12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DADD998-E896-494D-99E0-4498E097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1314">
            <a:off x="3036870" y="2926363"/>
            <a:ext cx="722188" cy="272978"/>
          </a:xfrm>
          <a:prstGeom prst="rect">
            <a:avLst/>
          </a:prstGeom>
        </p:spPr>
      </p:pic>
      <p:sp>
        <p:nvSpPr>
          <p:cNvPr id="122" name="Rectangle : coins arrondis 121">
            <a:extLst>
              <a:ext uri="{FF2B5EF4-FFF2-40B4-BE49-F238E27FC236}">
                <a16:creationId xmlns:a16="http://schemas.microsoft.com/office/drawing/2014/main" id="{1AC3EB53-E55A-4E85-A6E9-D356B21D31FC}"/>
              </a:ext>
            </a:extLst>
          </p:cNvPr>
          <p:cNvSpPr/>
          <p:nvPr/>
        </p:nvSpPr>
        <p:spPr>
          <a:xfrm>
            <a:off x="852775" y="1355819"/>
            <a:ext cx="1970431" cy="1397605"/>
          </a:xfrm>
          <a:prstGeom prst="roundRect">
            <a:avLst>
              <a:gd name="adj" fmla="val 595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23" name="Rectangle : coins arrondis 122">
            <a:extLst>
              <a:ext uri="{FF2B5EF4-FFF2-40B4-BE49-F238E27FC236}">
                <a16:creationId xmlns:a16="http://schemas.microsoft.com/office/drawing/2014/main" id="{11D29E06-9F9C-4EB6-A225-1E172D7648F3}"/>
              </a:ext>
            </a:extLst>
          </p:cNvPr>
          <p:cNvSpPr/>
          <p:nvPr/>
        </p:nvSpPr>
        <p:spPr>
          <a:xfrm>
            <a:off x="918211" y="1453458"/>
            <a:ext cx="1828800" cy="1188197"/>
          </a:xfrm>
          <a:prstGeom prst="roundRect">
            <a:avLst>
              <a:gd name="adj" fmla="val 5953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24" name="Organigramme : Disque magnétique 123">
            <a:extLst>
              <a:ext uri="{FF2B5EF4-FFF2-40B4-BE49-F238E27FC236}">
                <a16:creationId xmlns:a16="http://schemas.microsoft.com/office/drawing/2014/main" id="{4B4E85F4-72DC-4CB3-A8FD-7AD88414C3D4}"/>
              </a:ext>
            </a:extLst>
          </p:cNvPr>
          <p:cNvSpPr/>
          <p:nvPr/>
        </p:nvSpPr>
        <p:spPr>
          <a:xfrm>
            <a:off x="1427727" y="2095827"/>
            <a:ext cx="848831" cy="494384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750" dirty="0"/>
              <a:t>Plateforme Orange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DF72D75E-694C-4631-ABB2-2A4114A2D96F}"/>
              </a:ext>
            </a:extLst>
          </p:cNvPr>
          <p:cNvSpPr txBox="1"/>
          <p:nvPr/>
        </p:nvSpPr>
        <p:spPr>
          <a:xfrm>
            <a:off x="1559711" y="1899508"/>
            <a:ext cx="65587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50" dirty="0"/>
              <a:t>Live Object</a:t>
            </a:r>
          </a:p>
        </p:txBody>
      </p:sp>
      <p:pic>
        <p:nvPicPr>
          <p:cNvPr id="126" name="Image 125">
            <a:extLst>
              <a:ext uri="{FF2B5EF4-FFF2-40B4-BE49-F238E27FC236}">
                <a16:creationId xmlns:a16="http://schemas.microsoft.com/office/drawing/2014/main" id="{474500C9-795B-4254-9E5D-91353790B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098" y="1472717"/>
            <a:ext cx="480453" cy="498248"/>
          </a:xfrm>
          <a:prstGeom prst="rect">
            <a:avLst/>
          </a:prstGeom>
        </p:spPr>
      </p:pic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5FF886DB-5530-48E4-AA65-B15056E9F07C}"/>
              </a:ext>
            </a:extLst>
          </p:cNvPr>
          <p:cNvCxnSpPr>
            <a:cxnSpLocks/>
            <a:stCxn id="67" idx="0"/>
          </p:cNvCxnSpPr>
          <p:nvPr/>
        </p:nvCxnSpPr>
        <p:spPr>
          <a:xfrm flipH="1" flipV="1">
            <a:off x="1852143" y="2753851"/>
            <a:ext cx="3248618" cy="974116"/>
          </a:xfrm>
          <a:prstGeom prst="straightConnector1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Rectangle : coins arrondis 134">
            <a:extLst>
              <a:ext uri="{FF2B5EF4-FFF2-40B4-BE49-F238E27FC236}">
                <a16:creationId xmlns:a16="http://schemas.microsoft.com/office/drawing/2014/main" id="{B38429D1-BA38-456C-9569-A03616D7902C}"/>
              </a:ext>
            </a:extLst>
          </p:cNvPr>
          <p:cNvSpPr/>
          <p:nvPr/>
        </p:nvSpPr>
        <p:spPr>
          <a:xfrm>
            <a:off x="3417899" y="1349662"/>
            <a:ext cx="2771962" cy="1404189"/>
          </a:xfrm>
          <a:prstGeom prst="roundRect">
            <a:avLst>
              <a:gd name="adj" fmla="val 595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6" name="Rectangle : coins arrondis 135">
            <a:extLst>
              <a:ext uri="{FF2B5EF4-FFF2-40B4-BE49-F238E27FC236}">
                <a16:creationId xmlns:a16="http://schemas.microsoft.com/office/drawing/2014/main" id="{D4CE08BD-3AEE-48DD-B711-1BA8145D2BA0}"/>
              </a:ext>
            </a:extLst>
          </p:cNvPr>
          <p:cNvSpPr/>
          <p:nvPr/>
        </p:nvSpPr>
        <p:spPr>
          <a:xfrm>
            <a:off x="3526168" y="1453457"/>
            <a:ext cx="2588882" cy="1188197"/>
          </a:xfrm>
          <a:prstGeom prst="roundRect">
            <a:avLst>
              <a:gd name="adj" fmla="val 5953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7" name="Organigramme : Disque magnétique 136">
            <a:extLst>
              <a:ext uri="{FF2B5EF4-FFF2-40B4-BE49-F238E27FC236}">
                <a16:creationId xmlns:a16="http://schemas.microsoft.com/office/drawing/2014/main" id="{B9313511-6A4D-4F4C-9534-F643EB9F48D3}"/>
              </a:ext>
            </a:extLst>
          </p:cNvPr>
          <p:cNvSpPr/>
          <p:nvPr/>
        </p:nvSpPr>
        <p:spPr>
          <a:xfrm>
            <a:off x="4112640" y="2102592"/>
            <a:ext cx="932598" cy="47424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pic>
        <p:nvPicPr>
          <p:cNvPr id="138" name="Image 137">
            <a:extLst>
              <a:ext uri="{FF2B5EF4-FFF2-40B4-BE49-F238E27FC236}">
                <a16:creationId xmlns:a16="http://schemas.microsoft.com/office/drawing/2014/main" id="{40984449-3AA4-47A7-AB88-40E4FF59AF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3" t="76194" r="82350" b="8947"/>
          <a:stretch/>
        </p:blipFill>
        <p:spPr>
          <a:xfrm>
            <a:off x="3530797" y="1543305"/>
            <a:ext cx="566937" cy="590962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7E52A5B7-EC8B-4B0A-90DB-9E2598A10D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71" t="16223" r="62040" b="71557"/>
          <a:stretch/>
        </p:blipFill>
        <p:spPr>
          <a:xfrm>
            <a:off x="4131241" y="1555627"/>
            <a:ext cx="748077" cy="534600"/>
          </a:xfrm>
          <a:prstGeom prst="rect">
            <a:avLst/>
          </a:prstGeom>
        </p:spPr>
      </p:pic>
      <p:pic>
        <p:nvPicPr>
          <p:cNvPr id="140" name="Image 139">
            <a:extLst>
              <a:ext uri="{FF2B5EF4-FFF2-40B4-BE49-F238E27FC236}">
                <a16:creationId xmlns:a16="http://schemas.microsoft.com/office/drawing/2014/main" id="{16734DD6-DEC9-4306-A74A-A6BA637CF5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52" t="33578" r="43589" b="51849"/>
          <a:stretch/>
        </p:blipFill>
        <p:spPr>
          <a:xfrm>
            <a:off x="4772419" y="1592079"/>
            <a:ext cx="534124" cy="463997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60D1FAB0-0CA3-4BF5-8E39-BCA7818F5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621" y="1587787"/>
            <a:ext cx="582732" cy="604314"/>
          </a:xfrm>
          <a:prstGeom prst="rect">
            <a:avLst/>
          </a:prstGeom>
        </p:spPr>
      </p:pic>
      <p:sp>
        <p:nvSpPr>
          <p:cNvPr id="142" name="ZoneTexte 141">
            <a:extLst>
              <a:ext uri="{FF2B5EF4-FFF2-40B4-BE49-F238E27FC236}">
                <a16:creationId xmlns:a16="http://schemas.microsoft.com/office/drawing/2014/main" id="{5EB28CAD-E440-4C3B-862C-005CEB9A3489}"/>
              </a:ext>
            </a:extLst>
          </p:cNvPr>
          <p:cNvSpPr txBox="1"/>
          <p:nvPr/>
        </p:nvSpPr>
        <p:spPr>
          <a:xfrm>
            <a:off x="4223072" y="2274570"/>
            <a:ext cx="6827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dirty="0"/>
              <a:t>Plateforme </a:t>
            </a:r>
          </a:p>
          <a:p>
            <a:pPr algn="ctr"/>
            <a:r>
              <a:rPr lang="fr-FR" sz="750" dirty="0"/>
              <a:t>dataviz</a:t>
            </a:r>
          </a:p>
        </p:txBody>
      </p:sp>
      <p:sp>
        <p:nvSpPr>
          <p:cNvPr id="143" name="Flèche : double flèche horizontale 142">
            <a:extLst>
              <a:ext uri="{FF2B5EF4-FFF2-40B4-BE49-F238E27FC236}">
                <a16:creationId xmlns:a16="http://schemas.microsoft.com/office/drawing/2014/main" id="{39D2D1B0-49F2-4947-848E-ADDB1AB92460}"/>
              </a:ext>
            </a:extLst>
          </p:cNvPr>
          <p:cNvSpPr/>
          <p:nvPr/>
        </p:nvSpPr>
        <p:spPr>
          <a:xfrm>
            <a:off x="6189861" y="1753989"/>
            <a:ext cx="993493" cy="601263"/>
          </a:xfrm>
          <a:prstGeom prst="leftRightArrow">
            <a:avLst>
              <a:gd name="adj1" fmla="val 65336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API services + données</a:t>
            </a:r>
          </a:p>
        </p:txBody>
      </p:sp>
      <p:sp>
        <p:nvSpPr>
          <p:cNvPr id="144" name="Rectangle : coins arrondis 143">
            <a:extLst>
              <a:ext uri="{FF2B5EF4-FFF2-40B4-BE49-F238E27FC236}">
                <a16:creationId xmlns:a16="http://schemas.microsoft.com/office/drawing/2014/main" id="{5569A822-78F6-4099-A3B5-E05CA8681791}"/>
              </a:ext>
            </a:extLst>
          </p:cNvPr>
          <p:cNvSpPr/>
          <p:nvPr/>
        </p:nvSpPr>
        <p:spPr>
          <a:xfrm>
            <a:off x="7183354" y="1358417"/>
            <a:ext cx="1470656" cy="1594333"/>
          </a:xfrm>
          <a:prstGeom prst="roundRect">
            <a:avLst>
              <a:gd name="adj" fmla="val 595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5" name="Rectangle : coins arrondis 144">
            <a:extLst>
              <a:ext uri="{FF2B5EF4-FFF2-40B4-BE49-F238E27FC236}">
                <a16:creationId xmlns:a16="http://schemas.microsoft.com/office/drawing/2014/main" id="{69093D78-39DC-4DCC-8DF6-AB28B586102E}"/>
              </a:ext>
            </a:extLst>
          </p:cNvPr>
          <p:cNvSpPr/>
          <p:nvPr/>
        </p:nvSpPr>
        <p:spPr>
          <a:xfrm>
            <a:off x="7304378" y="1447033"/>
            <a:ext cx="1234443" cy="1399038"/>
          </a:xfrm>
          <a:prstGeom prst="roundRect">
            <a:avLst>
              <a:gd name="adj" fmla="val 5953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6" name="Organigramme : Disque magnétique 145">
            <a:extLst>
              <a:ext uri="{FF2B5EF4-FFF2-40B4-BE49-F238E27FC236}">
                <a16:creationId xmlns:a16="http://schemas.microsoft.com/office/drawing/2014/main" id="{0D1FD8CF-0A7C-4EF0-BF2B-50126658887D}"/>
              </a:ext>
            </a:extLst>
          </p:cNvPr>
          <p:cNvSpPr/>
          <p:nvPr/>
        </p:nvSpPr>
        <p:spPr>
          <a:xfrm>
            <a:off x="7469332" y="2274785"/>
            <a:ext cx="962828" cy="48314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750"/>
              <a:t>Plateforme de données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9C889222-D939-471D-853D-801B2D67494A}"/>
              </a:ext>
            </a:extLst>
          </p:cNvPr>
          <p:cNvSpPr txBox="1"/>
          <p:nvPr/>
        </p:nvSpPr>
        <p:spPr>
          <a:xfrm>
            <a:off x="7119588" y="1473330"/>
            <a:ext cx="1598189" cy="23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/>
              <a:t>Système d’information client</a:t>
            </a:r>
          </a:p>
        </p:txBody>
      </p:sp>
      <p:pic>
        <p:nvPicPr>
          <p:cNvPr id="148" name="Image 147">
            <a:extLst>
              <a:ext uri="{FF2B5EF4-FFF2-40B4-BE49-F238E27FC236}">
                <a16:creationId xmlns:a16="http://schemas.microsoft.com/office/drawing/2014/main" id="{36847E46-88C5-455F-A214-9A6ADC3CD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313" y="1658015"/>
            <a:ext cx="594536" cy="616555"/>
          </a:xfrm>
          <a:prstGeom prst="rect">
            <a:avLst/>
          </a:prstGeom>
        </p:spPr>
      </p:pic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id="{19F1D912-6B9C-4681-8C89-338FB905170C}"/>
              </a:ext>
            </a:extLst>
          </p:cNvPr>
          <p:cNvCxnSpPr>
            <a:cxnSpLocks/>
            <a:stCxn id="122" idx="3"/>
            <a:endCxn id="135" idx="1"/>
          </p:cNvCxnSpPr>
          <p:nvPr/>
        </p:nvCxnSpPr>
        <p:spPr>
          <a:xfrm flipV="1">
            <a:off x="2823206" y="2051757"/>
            <a:ext cx="594693" cy="0"/>
          </a:xfrm>
          <a:prstGeom prst="straightConnector1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4871E55E-5CDF-4D4E-8230-0083C2AC564C}"/>
              </a:ext>
            </a:extLst>
          </p:cNvPr>
          <p:cNvGrpSpPr/>
          <p:nvPr/>
        </p:nvGrpSpPr>
        <p:grpSpPr>
          <a:xfrm>
            <a:off x="4581353" y="3713816"/>
            <a:ext cx="4108944" cy="1802743"/>
            <a:chOff x="1941523" y="1593971"/>
            <a:chExt cx="4108944" cy="1802743"/>
          </a:xfrm>
        </p:grpSpPr>
        <p:sp>
          <p:nvSpPr>
            <p:cNvPr id="52" name="Cylindre 51">
              <a:extLst>
                <a:ext uri="{FF2B5EF4-FFF2-40B4-BE49-F238E27FC236}">
                  <a16:creationId xmlns:a16="http://schemas.microsoft.com/office/drawing/2014/main" id="{B320AE90-FB70-47A6-B264-3BDF0C6550CC}"/>
                </a:ext>
              </a:extLst>
            </p:cNvPr>
            <p:cNvSpPr/>
            <p:nvPr/>
          </p:nvSpPr>
          <p:spPr>
            <a:xfrm>
              <a:off x="1967275" y="2678431"/>
              <a:ext cx="1004524" cy="329376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3" name="Cylindre 52">
              <a:extLst>
                <a:ext uri="{FF2B5EF4-FFF2-40B4-BE49-F238E27FC236}">
                  <a16:creationId xmlns:a16="http://schemas.microsoft.com/office/drawing/2014/main" id="{0194CE43-DF25-41B8-8A58-29BEA87414A2}"/>
                </a:ext>
              </a:extLst>
            </p:cNvPr>
            <p:cNvSpPr/>
            <p:nvPr/>
          </p:nvSpPr>
          <p:spPr>
            <a:xfrm>
              <a:off x="1951048" y="2327120"/>
              <a:ext cx="1004524" cy="329376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Cylindre 53">
              <a:extLst>
                <a:ext uri="{FF2B5EF4-FFF2-40B4-BE49-F238E27FC236}">
                  <a16:creationId xmlns:a16="http://schemas.microsoft.com/office/drawing/2014/main" id="{43FD8162-946D-45FA-BB50-F766865D7012}"/>
                </a:ext>
              </a:extLst>
            </p:cNvPr>
            <p:cNvSpPr/>
            <p:nvPr/>
          </p:nvSpPr>
          <p:spPr>
            <a:xfrm>
              <a:off x="1951048" y="1969425"/>
              <a:ext cx="1004524" cy="329376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83949948-8D20-48D1-93B9-FB89FB678E6A}"/>
                </a:ext>
              </a:extLst>
            </p:cNvPr>
            <p:cNvGrpSpPr/>
            <p:nvPr/>
          </p:nvGrpSpPr>
          <p:grpSpPr>
            <a:xfrm>
              <a:off x="1941523" y="1593971"/>
              <a:ext cx="4108944" cy="1802743"/>
              <a:chOff x="2966413" y="1536821"/>
              <a:chExt cx="4108944" cy="1802743"/>
            </a:xfrm>
          </p:grpSpPr>
          <p:sp>
            <p:nvSpPr>
              <p:cNvPr id="56" name="Cylindre 55">
                <a:extLst>
                  <a:ext uri="{FF2B5EF4-FFF2-40B4-BE49-F238E27FC236}">
                    <a16:creationId xmlns:a16="http://schemas.microsoft.com/office/drawing/2014/main" id="{81E38B1B-D35E-4EE1-AD2F-810A86C58A46}"/>
                  </a:ext>
                </a:extLst>
              </p:cNvPr>
              <p:cNvSpPr/>
              <p:nvPr/>
            </p:nvSpPr>
            <p:spPr>
              <a:xfrm>
                <a:off x="2966413" y="3010188"/>
                <a:ext cx="1004524" cy="329376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59" name="Groupe 58">
                <a:extLst>
                  <a:ext uri="{FF2B5EF4-FFF2-40B4-BE49-F238E27FC236}">
                    <a16:creationId xmlns:a16="http://schemas.microsoft.com/office/drawing/2014/main" id="{3A179B2A-1A27-400E-8328-310C739F5974}"/>
                  </a:ext>
                </a:extLst>
              </p:cNvPr>
              <p:cNvGrpSpPr/>
              <p:nvPr/>
            </p:nvGrpSpPr>
            <p:grpSpPr>
              <a:xfrm>
                <a:off x="2975938" y="1536821"/>
                <a:ext cx="4099419" cy="1696508"/>
                <a:chOff x="2975938" y="1536821"/>
                <a:chExt cx="4099419" cy="1696508"/>
              </a:xfrm>
            </p:grpSpPr>
            <p:grpSp>
              <p:nvGrpSpPr>
                <p:cNvPr id="60" name="Groupe 59">
                  <a:extLst>
                    <a:ext uri="{FF2B5EF4-FFF2-40B4-BE49-F238E27FC236}">
                      <a16:creationId xmlns:a16="http://schemas.microsoft.com/office/drawing/2014/main" id="{4CAB6476-CCDD-450A-AA8F-5651D883CECD}"/>
                    </a:ext>
                  </a:extLst>
                </p:cNvPr>
                <p:cNvGrpSpPr/>
                <p:nvPr/>
              </p:nvGrpSpPr>
              <p:grpSpPr>
                <a:xfrm>
                  <a:off x="2975938" y="1536821"/>
                  <a:ext cx="4099419" cy="1337014"/>
                  <a:chOff x="3299479" y="1563882"/>
                  <a:chExt cx="4099419" cy="1337014"/>
                </a:xfrm>
              </p:grpSpPr>
              <p:sp>
                <p:nvSpPr>
                  <p:cNvPr id="66" name="Cylindre 65">
                    <a:extLst>
                      <a:ext uri="{FF2B5EF4-FFF2-40B4-BE49-F238E27FC236}">
                        <a16:creationId xmlns:a16="http://schemas.microsoft.com/office/drawing/2014/main" id="{EFD893A8-95BA-40ED-B8F1-806147F4CCF7}"/>
                      </a:ext>
                    </a:extLst>
                  </p:cNvPr>
                  <p:cNvSpPr/>
                  <p:nvPr/>
                </p:nvSpPr>
                <p:spPr>
                  <a:xfrm>
                    <a:off x="3299479" y="1578033"/>
                    <a:ext cx="1004524" cy="329376"/>
                  </a:xfrm>
                  <a:prstGeom prst="can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67" name="Ellipse 66">
                    <a:extLst>
                      <a:ext uri="{FF2B5EF4-FFF2-40B4-BE49-F238E27FC236}">
                        <a16:creationId xmlns:a16="http://schemas.microsoft.com/office/drawing/2014/main" id="{BD9D235E-87B9-4417-992E-FF529F20A7F9}"/>
                      </a:ext>
                    </a:extLst>
                  </p:cNvPr>
                  <p:cNvSpPr/>
                  <p:nvPr/>
                </p:nvSpPr>
                <p:spPr>
                  <a:xfrm>
                    <a:off x="3307100" y="1578033"/>
                    <a:ext cx="1004523" cy="8528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8" name="ZoneTexte 67">
                    <a:extLst>
                      <a:ext uri="{FF2B5EF4-FFF2-40B4-BE49-F238E27FC236}">
                        <a16:creationId xmlns:a16="http://schemas.microsoft.com/office/drawing/2014/main" id="{33DCBA10-EED4-4217-A1F0-75B4F84A0AC7}"/>
                      </a:ext>
                    </a:extLst>
                  </p:cNvPr>
                  <p:cNvSpPr txBox="1"/>
                  <p:nvPr/>
                </p:nvSpPr>
                <p:spPr>
                  <a:xfrm>
                    <a:off x="4391961" y="1563882"/>
                    <a:ext cx="1970431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dirty="0"/>
                      <a:t>Module de base: Alimentation</a:t>
                    </a:r>
                  </a:p>
                </p:txBody>
              </p:sp>
              <p:sp>
                <p:nvSpPr>
                  <p:cNvPr id="69" name="ZoneTexte 68">
                    <a:extLst>
                      <a:ext uri="{FF2B5EF4-FFF2-40B4-BE49-F238E27FC236}">
                        <a16:creationId xmlns:a16="http://schemas.microsoft.com/office/drawing/2014/main" id="{4A70FD65-A83E-4C03-A339-E0AA09F5E65A}"/>
                      </a:ext>
                    </a:extLst>
                  </p:cNvPr>
                  <p:cNvSpPr txBox="1"/>
                  <p:nvPr/>
                </p:nvSpPr>
                <p:spPr>
                  <a:xfrm>
                    <a:off x="4391961" y="1925488"/>
                    <a:ext cx="1970431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dirty="0"/>
                      <a:t>Module communication: LTE-M</a:t>
                    </a:r>
                  </a:p>
                </p:txBody>
              </p:sp>
              <p:sp>
                <p:nvSpPr>
                  <p:cNvPr id="70" name="ZoneTexte 69">
                    <a:extLst>
                      <a:ext uri="{FF2B5EF4-FFF2-40B4-BE49-F238E27FC236}">
                        <a16:creationId xmlns:a16="http://schemas.microsoft.com/office/drawing/2014/main" id="{C120897F-F4F0-4967-AD0C-CE32669523A4}"/>
                      </a:ext>
                    </a:extLst>
                  </p:cNvPr>
                  <p:cNvSpPr txBox="1"/>
                  <p:nvPr/>
                </p:nvSpPr>
                <p:spPr>
                  <a:xfrm>
                    <a:off x="4391961" y="2639286"/>
                    <a:ext cx="3006937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dirty="0"/>
                      <a:t>Module particule fine: PM1.0, PM2.5, PM4, PM10</a:t>
                    </a:r>
                  </a:p>
                </p:txBody>
              </p:sp>
              <p:sp>
                <p:nvSpPr>
                  <p:cNvPr id="71" name="ZoneTexte 70">
                    <a:extLst>
                      <a:ext uri="{FF2B5EF4-FFF2-40B4-BE49-F238E27FC236}">
                        <a16:creationId xmlns:a16="http://schemas.microsoft.com/office/drawing/2014/main" id="{6359AD5B-817E-4D9E-8F10-C18A94C6B516}"/>
                      </a:ext>
                    </a:extLst>
                  </p:cNvPr>
                  <p:cNvSpPr txBox="1"/>
                  <p:nvPr/>
                </p:nvSpPr>
                <p:spPr>
                  <a:xfrm>
                    <a:off x="4407201" y="2269803"/>
                    <a:ext cx="2160991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dirty="0"/>
                      <a:t>Module communication LoRa</a:t>
                    </a:r>
                    <a:endParaRPr lang="fr-FR" sz="1100" baseline="-25000" dirty="0"/>
                  </a:p>
                </p:txBody>
              </p:sp>
              <p:cxnSp>
                <p:nvCxnSpPr>
                  <p:cNvPr id="74" name="Connecteur droit avec flèche 73">
                    <a:extLst>
                      <a:ext uri="{FF2B5EF4-FFF2-40B4-BE49-F238E27FC236}">
                        <a16:creationId xmlns:a16="http://schemas.microsoft.com/office/drawing/2014/main" id="{3321DAB4-F145-4E7E-9903-EFEDFD4E88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804304" y="1698058"/>
                    <a:ext cx="641657" cy="8694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oval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1" name="Connecteur droit avec flèche 60">
                  <a:extLst>
                    <a:ext uri="{FF2B5EF4-FFF2-40B4-BE49-F238E27FC236}">
                      <a16:creationId xmlns:a16="http://schemas.microsoft.com/office/drawing/2014/main" id="{303B039F-CE07-4364-B6E8-64C24C6896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86082" y="2046843"/>
                  <a:ext cx="641657" cy="8694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avec flèche 61">
                  <a:extLst>
                    <a:ext uri="{FF2B5EF4-FFF2-40B4-BE49-F238E27FC236}">
                      <a16:creationId xmlns:a16="http://schemas.microsoft.com/office/drawing/2014/main" id="{F8DAE7C7-D57E-4677-95CE-D63B9CB779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07433" y="2377843"/>
                  <a:ext cx="641657" cy="8694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avec flèche 62">
                  <a:extLst>
                    <a:ext uri="{FF2B5EF4-FFF2-40B4-BE49-F238E27FC236}">
                      <a16:creationId xmlns:a16="http://schemas.microsoft.com/office/drawing/2014/main" id="{F78F222D-F6E4-42A3-957F-345D1B62FD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07432" y="2738621"/>
                  <a:ext cx="641657" cy="8694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eur droit avec flèche 63">
                  <a:extLst>
                    <a:ext uri="{FF2B5EF4-FFF2-40B4-BE49-F238E27FC236}">
                      <a16:creationId xmlns:a16="http://schemas.microsoft.com/office/drawing/2014/main" id="{9690162B-A7C4-406B-BF38-F9DA9B4A0C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60524" y="3111652"/>
                  <a:ext cx="641657" cy="8694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ZoneTexte 64">
                  <a:extLst>
                    <a:ext uri="{FF2B5EF4-FFF2-40B4-BE49-F238E27FC236}">
                      <a16:creationId xmlns:a16="http://schemas.microsoft.com/office/drawing/2014/main" id="{9AAA479C-99BC-4CFF-A6B3-B2559C7B29B3}"/>
                    </a:ext>
                  </a:extLst>
                </p:cNvPr>
                <p:cNvSpPr txBox="1"/>
                <p:nvPr/>
              </p:nvSpPr>
              <p:spPr>
                <a:xfrm>
                  <a:off x="4140501" y="2971719"/>
                  <a:ext cx="272106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100" dirty="0"/>
                    <a:t>Module Température / humidité ambiante</a:t>
                  </a:r>
                  <a:endParaRPr lang="fr-FR" sz="1100" baseline="-25000" dirty="0"/>
                </a:p>
              </p:txBody>
            </p:sp>
          </p:grpSp>
        </p:grpSp>
      </p:grp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1C522178-6F53-4DF3-8ACF-A6E8094A757A}"/>
              </a:ext>
            </a:extLst>
          </p:cNvPr>
          <p:cNvCxnSpPr>
            <a:cxnSpLocks/>
            <a:endCxn id="122" idx="2"/>
          </p:cNvCxnSpPr>
          <p:nvPr/>
        </p:nvCxnSpPr>
        <p:spPr>
          <a:xfrm flipV="1">
            <a:off x="971104" y="2753424"/>
            <a:ext cx="866887" cy="902822"/>
          </a:xfrm>
          <a:prstGeom prst="straightConnector1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3A45851A-CEB4-402A-9617-5BD96D1E0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848350">
            <a:off x="668902" y="3113015"/>
            <a:ext cx="604401" cy="372928"/>
          </a:xfrm>
          <a:prstGeom prst="rect">
            <a:avLst/>
          </a:prstGeom>
        </p:spPr>
      </p:pic>
      <p:pic>
        <p:nvPicPr>
          <p:cNvPr id="1026" name="Picture 2" descr="Orange (entreprise) — Wikipédia">
            <a:extLst>
              <a:ext uri="{FF2B5EF4-FFF2-40B4-BE49-F238E27FC236}">
                <a16:creationId xmlns:a16="http://schemas.microsoft.com/office/drawing/2014/main" id="{BC22586C-284D-432B-90E5-C2770865F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2006">
            <a:off x="1233059" y="2854367"/>
            <a:ext cx="279816" cy="2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range (entreprise) — Wikipédia">
            <a:extLst>
              <a:ext uri="{FF2B5EF4-FFF2-40B4-BE49-F238E27FC236}">
                <a16:creationId xmlns:a16="http://schemas.microsoft.com/office/drawing/2014/main" id="{6707F426-DD37-4D26-85A7-21B8BAEE8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6598">
            <a:off x="3805057" y="3054775"/>
            <a:ext cx="279816" cy="2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CD150A8-F8F1-4B18-8558-53D6F05EDF11}"/>
              </a:ext>
            </a:extLst>
          </p:cNvPr>
          <p:cNvSpPr txBox="1"/>
          <p:nvPr/>
        </p:nvSpPr>
        <p:spPr>
          <a:xfrm rot="16200000">
            <a:off x="3845238" y="4416631"/>
            <a:ext cx="1167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ATMOSPOT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6BA0647-8D83-4381-9989-B0C77596B421}"/>
              </a:ext>
            </a:extLst>
          </p:cNvPr>
          <p:cNvSpPr txBox="1"/>
          <p:nvPr/>
        </p:nvSpPr>
        <p:spPr>
          <a:xfrm rot="16200000">
            <a:off x="782649" y="4454545"/>
            <a:ext cx="1243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AGROPROBE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8BF17C-D96D-4AC7-B88C-AD862055DB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523" y="3699513"/>
            <a:ext cx="689375" cy="1936816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3317DE23-26B3-489C-946A-F1688816B898}"/>
              </a:ext>
            </a:extLst>
          </p:cNvPr>
          <p:cNvCxnSpPr/>
          <p:nvPr/>
        </p:nvCxnSpPr>
        <p:spPr>
          <a:xfrm>
            <a:off x="1262898" y="3813256"/>
            <a:ext cx="952689" cy="0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6531E327-71A7-4D3B-93C6-BF2C1B4863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849" y="3424796"/>
            <a:ext cx="348378" cy="34581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C4BDD32-FB8B-4CFE-AFB4-13E837B4CB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1228" y="3545164"/>
            <a:ext cx="517965" cy="70879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5C1AC4D-96CC-4EC0-B8F3-4E60655BF7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62867">
            <a:off x="3204115" y="3252119"/>
            <a:ext cx="370329" cy="2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9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4F47FE5-A844-45E0-83C7-01A36349F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701" y="3681313"/>
            <a:ext cx="689375" cy="1936816"/>
          </a:xfrm>
          <a:prstGeom prst="rect">
            <a:avLst/>
          </a:prstGeom>
        </p:spPr>
      </p:pic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55FDBED3-8F3E-490E-BBBB-C3447532E492}"/>
              </a:ext>
            </a:extLst>
          </p:cNvPr>
          <p:cNvCxnSpPr>
            <a:cxnSpLocks/>
            <a:endCxn id="53" idx="4"/>
          </p:cNvCxnSpPr>
          <p:nvPr/>
        </p:nvCxnSpPr>
        <p:spPr>
          <a:xfrm flipH="1" flipV="1">
            <a:off x="4540217" y="4522355"/>
            <a:ext cx="3115096" cy="227386"/>
          </a:xfrm>
          <a:prstGeom prst="straightConnector1">
            <a:avLst/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46ADC63D-F2C7-4DC3-BA72-50AA0934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804" y="2641654"/>
            <a:ext cx="689375" cy="1936816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88E5349-3604-436B-820A-9953D0FD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9859" y="909048"/>
            <a:ext cx="6335498" cy="358205"/>
          </a:xfrm>
        </p:spPr>
        <p:txBody>
          <a:bodyPr/>
          <a:lstStyle/>
          <a:p>
            <a:r>
              <a:rPr lang="fr-FR" dirty="0"/>
              <a:t>Architecture globale (phase finale)</a:t>
            </a:r>
          </a:p>
        </p:txBody>
      </p:sp>
      <p:pic>
        <p:nvPicPr>
          <p:cNvPr id="121" name="Image 12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DADD998-E896-494D-99E0-4498E097B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3151">
            <a:off x="2767227" y="2975473"/>
            <a:ext cx="722188" cy="272978"/>
          </a:xfrm>
          <a:prstGeom prst="rect">
            <a:avLst/>
          </a:prstGeom>
        </p:spPr>
      </p:pic>
      <p:sp>
        <p:nvSpPr>
          <p:cNvPr id="122" name="Rectangle : coins arrondis 121">
            <a:extLst>
              <a:ext uri="{FF2B5EF4-FFF2-40B4-BE49-F238E27FC236}">
                <a16:creationId xmlns:a16="http://schemas.microsoft.com/office/drawing/2014/main" id="{1AC3EB53-E55A-4E85-A6E9-D356B21D31FC}"/>
              </a:ext>
            </a:extLst>
          </p:cNvPr>
          <p:cNvSpPr/>
          <p:nvPr/>
        </p:nvSpPr>
        <p:spPr>
          <a:xfrm>
            <a:off x="852775" y="1355819"/>
            <a:ext cx="1970431" cy="1397605"/>
          </a:xfrm>
          <a:prstGeom prst="roundRect">
            <a:avLst>
              <a:gd name="adj" fmla="val 595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23" name="Rectangle : coins arrondis 122">
            <a:extLst>
              <a:ext uri="{FF2B5EF4-FFF2-40B4-BE49-F238E27FC236}">
                <a16:creationId xmlns:a16="http://schemas.microsoft.com/office/drawing/2014/main" id="{11D29E06-9F9C-4EB6-A225-1E172D7648F3}"/>
              </a:ext>
            </a:extLst>
          </p:cNvPr>
          <p:cNvSpPr/>
          <p:nvPr/>
        </p:nvSpPr>
        <p:spPr>
          <a:xfrm>
            <a:off x="918211" y="1453458"/>
            <a:ext cx="1828800" cy="1188197"/>
          </a:xfrm>
          <a:prstGeom prst="roundRect">
            <a:avLst>
              <a:gd name="adj" fmla="val 5953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24" name="Organigramme : Disque magnétique 123">
            <a:extLst>
              <a:ext uri="{FF2B5EF4-FFF2-40B4-BE49-F238E27FC236}">
                <a16:creationId xmlns:a16="http://schemas.microsoft.com/office/drawing/2014/main" id="{4B4E85F4-72DC-4CB3-A8FD-7AD88414C3D4}"/>
              </a:ext>
            </a:extLst>
          </p:cNvPr>
          <p:cNvSpPr/>
          <p:nvPr/>
        </p:nvSpPr>
        <p:spPr>
          <a:xfrm>
            <a:off x="1427727" y="2095827"/>
            <a:ext cx="848831" cy="494384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750" dirty="0"/>
              <a:t>Plateforme Orange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DF72D75E-694C-4631-ABB2-2A4114A2D96F}"/>
              </a:ext>
            </a:extLst>
          </p:cNvPr>
          <p:cNvSpPr txBox="1"/>
          <p:nvPr/>
        </p:nvSpPr>
        <p:spPr>
          <a:xfrm>
            <a:off x="1559711" y="1899508"/>
            <a:ext cx="65587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50" dirty="0"/>
              <a:t>Live Object</a:t>
            </a:r>
          </a:p>
        </p:txBody>
      </p:sp>
      <p:pic>
        <p:nvPicPr>
          <p:cNvPr id="126" name="Image 125">
            <a:extLst>
              <a:ext uri="{FF2B5EF4-FFF2-40B4-BE49-F238E27FC236}">
                <a16:creationId xmlns:a16="http://schemas.microsoft.com/office/drawing/2014/main" id="{474500C9-795B-4254-9E5D-91353790B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098" y="1472717"/>
            <a:ext cx="480453" cy="498248"/>
          </a:xfrm>
          <a:prstGeom prst="rect">
            <a:avLst/>
          </a:prstGeom>
        </p:spPr>
      </p:pic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5FF886DB-5530-48E4-AA65-B15056E9F07C}"/>
              </a:ext>
            </a:extLst>
          </p:cNvPr>
          <p:cNvCxnSpPr>
            <a:cxnSpLocks/>
            <a:stCxn id="67" idx="0"/>
            <a:endCxn id="122" idx="2"/>
          </p:cNvCxnSpPr>
          <p:nvPr/>
        </p:nvCxnSpPr>
        <p:spPr>
          <a:xfrm flipH="1" flipV="1">
            <a:off x="1837991" y="2753424"/>
            <a:ext cx="2207585" cy="885245"/>
          </a:xfrm>
          <a:prstGeom prst="straightConnector1">
            <a:avLst/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Rectangle : coins arrondis 134">
            <a:extLst>
              <a:ext uri="{FF2B5EF4-FFF2-40B4-BE49-F238E27FC236}">
                <a16:creationId xmlns:a16="http://schemas.microsoft.com/office/drawing/2014/main" id="{B38429D1-BA38-456C-9569-A03616D7902C}"/>
              </a:ext>
            </a:extLst>
          </p:cNvPr>
          <p:cNvSpPr/>
          <p:nvPr/>
        </p:nvSpPr>
        <p:spPr>
          <a:xfrm>
            <a:off x="3417899" y="1349662"/>
            <a:ext cx="2771962" cy="1404189"/>
          </a:xfrm>
          <a:prstGeom prst="roundRect">
            <a:avLst>
              <a:gd name="adj" fmla="val 595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6" name="Rectangle : coins arrondis 135">
            <a:extLst>
              <a:ext uri="{FF2B5EF4-FFF2-40B4-BE49-F238E27FC236}">
                <a16:creationId xmlns:a16="http://schemas.microsoft.com/office/drawing/2014/main" id="{D4CE08BD-3AEE-48DD-B711-1BA8145D2BA0}"/>
              </a:ext>
            </a:extLst>
          </p:cNvPr>
          <p:cNvSpPr/>
          <p:nvPr/>
        </p:nvSpPr>
        <p:spPr>
          <a:xfrm>
            <a:off x="3526168" y="1453457"/>
            <a:ext cx="2588882" cy="1188197"/>
          </a:xfrm>
          <a:prstGeom prst="roundRect">
            <a:avLst>
              <a:gd name="adj" fmla="val 5953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7" name="Organigramme : Disque magnétique 136">
            <a:extLst>
              <a:ext uri="{FF2B5EF4-FFF2-40B4-BE49-F238E27FC236}">
                <a16:creationId xmlns:a16="http://schemas.microsoft.com/office/drawing/2014/main" id="{B9313511-6A4D-4F4C-9534-F643EB9F48D3}"/>
              </a:ext>
            </a:extLst>
          </p:cNvPr>
          <p:cNvSpPr/>
          <p:nvPr/>
        </p:nvSpPr>
        <p:spPr>
          <a:xfrm>
            <a:off x="4112640" y="2102592"/>
            <a:ext cx="932598" cy="47424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pic>
        <p:nvPicPr>
          <p:cNvPr id="138" name="Image 137">
            <a:extLst>
              <a:ext uri="{FF2B5EF4-FFF2-40B4-BE49-F238E27FC236}">
                <a16:creationId xmlns:a16="http://schemas.microsoft.com/office/drawing/2014/main" id="{40984449-3AA4-47A7-AB88-40E4FF59AF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73" t="76194" r="82350" b="8947"/>
          <a:stretch/>
        </p:blipFill>
        <p:spPr>
          <a:xfrm>
            <a:off x="3530797" y="1543305"/>
            <a:ext cx="566937" cy="590962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7E52A5B7-EC8B-4B0A-90DB-9E2598A10D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71" t="16223" r="62040" b="71557"/>
          <a:stretch/>
        </p:blipFill>
        <p:spPr>
          <a:xfrm>
            <a:off x="4131241" y="1555627"/>
            <a:ext cx="748077" cy="534600"/>
          </a:xfrm>
          <a:prstGeom prst="rect">
            <a:avLst/>
          </a:prstGeom>
        </p:spPr>
      </p:pic>
      <p:pic>
        <p:nvPicPr>
          <p:cNvPr id="140" name="Image 139">
            <a:extLst>
              <a:ext uri="{FF2B5EF4-FFF2-40B4-BE49-F238E27FC236}">
                <a16:creationId xmlns:a16="http://schemas.microsoft.com/office/drawing/2014/main" id="{16734DD6-DEC9-4306-A74A-A6BA637CF5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52" t="33578" r="43589" b="51849"/>
          <a:stretch/>
        </p:blipFill>
        <p:spPr>
          <a:xfrm>
            <a:off x="4772419" y="1592079"/>
            <a:ext cx="534124" cy="463997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60D1FAB0-0CA3-4BF5-8E39-BCA7818F5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621" y="1587787"/>
            <a:ext cx="582732" cy="604314"/>
          </a:xfrm>
          <a:prstGeom prst="rect">
            <a:avLst/>
          </a:prstGeom>
        </p:spPr>
      </p:pic>
      <p:sp>
        <p:nvSpPr>
          <p:cNvPr id="142" name="ZoneTexte 141">
            <a:extLst>
              <a:ext uri="{FF2B5EF4-FFF2-40B4-BE49-F238E27FC236}">
                <a16:creationId xmlns:a16="http://schemas.microsoft.com/office/drawing/2014/main" id="{5EB28CAD-E440-4C3B-862C-005CEB9A3489}"/>
              </a:ext>
            </a:extLst>
          </p:cNvPr>
          <p:cNvSpPr txBox="1"/>
          <p:nvPr/>
        </p:nvSpPr>
        <p:spPr>
          <a:xfrm>
            <a:off x="4223072" y="2274570"/>
            <a:ext cx="7508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dirty="0"/>
              <a:t>Plateforme </a:t>
            </a:r>
          </a:p>
          <a:p>
            <a:pPr algn="ctr"/>
            <a:r>
              <a:rPr lang="fr-FR" sz="750" dirty="0"/>
              <a:t>dataviz</a:t>
            </a:r>
          </a:p>
        </p:txBody>
      </p:sp>
      <p:sp>
        <p:nvSpPr>
          <p:cNvPr id="143" name="Flèche : double flèche horizontale 142">
            <a:extLst>
              <a:ext uri="{FF2B5EF4-FFF2-40B4-BE49-F238E27FC236}">
                <a16:creationId xmlns:a16="http://schemas.microsoft.com/office/drawing/2014/main" id="{39D2D1B0-49F2-4947-848E-ADDB1AB92460}"/>
              </a:ext>
            </a:extLst>
          </p:cNvPr>
          <p:cNvSpPr/>
          <p:nvPr/>
        </p:nvSpPr>
        <p:spPr>
          <a:xfrm>
            <a:off x="6189861" y="1753989"/>
            <a:ext cx="993493" cy="601263"/>
          </a:xfrm>
          <a:prstGeom prst="leftRightArrow">
            <a:avLst>
              <a:gd name="adj1" fmla="val 65336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API services + données</a:t>
            </a:r>
          </a:p>
        </p:txBody>
      </p:sp>
      <p:sp>
        <p:nvSpPr>
          <p:cNvPr id="144" name="Rectangle : coins arrondis 143">
            <a:extLst>
              <a:ext uri="{FF2B5EF4-FFF2-40B4-BE49-F238E27FC236}">
                <a16:creationId xmlns:a16="http://schemas.microsoft.com/office/drawing/2014/main" id="{5569A822-78F6-4099-A3B5-E05CA8681791}"/>
              </a:ext>
            </a:extLst>
          </p:cNvPr>
          <p:cNvSpPr/>
          <p:nvPr/>
        </p:nvSpPr>
        <p:spPr>
          <a:xfrm>
            <a:off x="7183354" y="1358417"/>
            <a:ext cx="1470656" cy="1594333"/>
          </a:xfrm>
          <a:prstGeom prst="roundRect">
            <a:avLst>
              <a:gd name="adj" fmla="val 595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5" name="Rectangle : coins arrondis 144">
            <a:extLst>
              <a:ext uri="{FF2B5EF4-FFF2-40B4-BE49-F238E27FC236}">
                <a16:creationId xmlns:a16="http://schemas.microsoft.com/office/drawing/2014/main" id="{69093D78-39DC-4DCC-8DF6-AB28B586102E}"/>
              </a:ext>
            </a:extLst>
          </p:cNvPr>
          <p:cNvSpPr/>
          <p:nvPr/>
        </p:nvSpPr>
        <p:spPr>
          <a:xfrm>
            <a:off x="7304378" y="1447033"/>
            <a:ext cx="1234443" cy="1399038"/>
          </a:xfrm>
          <a:prstGeom prst="roundRect">
            <a:avLst>
              <a:gd name="adj" fmla="val 5953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6" name="Organigramme : Disque magnétique 145">
            <a:extLst>
              <a:ext uri="{FF2B5EF4-FFF2-40B4-BE49-F238E27FC236}">
                <a16:creationId xmlns:a16="http://schemas.microsoft.com/office/drawing/2014/main" id="{0D1FD8CF-0A7C-4EF0-BF2B-50126658887D}"/>
              </a:ext>
            </a:extLst>
          </p:cNvPr>
          <p:cNvSpPr/>
          <p:nvPr/>
        </p:nvSpPr>
        <p:spPr>
          <a:xfrm>
            <a:off x="7469332" y="2274785"/>
            <a:ext cx="962828" cy="483140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750"/>
              <a:t>Plateforme de données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9C889222-D939-471D-853D-801B2D67494A}"/>
              </a:ext>
            </a:extLst>
          </p:cNvPr>
          <p:cNvSpPr txBox="1"/>
          <p:nvPr/>
        </p:nvSpPr>
        <p:spPr>
          <a:xfrm>
            <a:off x="7119588" y="1473330"/>
            <a:ext cx="1598189" cy="23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/>
              <a:t>Système d’information client</a:t>
            </a:r>
          </a:p>
        </p:txBody>
      </p:sp>
      <p:pic>
        <p:nvPicPr>
          <p:cNvPr id="148" name="Image 147">
            <a:extLst>
              <a:ext uri="{FF2B5EF4-FFF2-40B4-BE49-F238E27FC236}">
                <a16:creationId xmlns:a16="http://schemas.microsoft.com/office/drawing/2014/main" id="{36847E46-88C5-455F-A214-9A6ADC3CD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313" y="1658015"/>
            <a:ext cx="594536" cy="616555"/>
          </a:xfrm>
          <a:prstGeom prst="rect">
            <a:avLst/>
          </a:prstGeom>
        </p:spPr>
      </p:pic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id="{19F1D912-6B9C-4681-8C89-338FB905170C}"/>
              </a:ext>
            </a:extLst>
          </p:cNvPr>
          <p:cNvCxnSpPr>
            <a:cxnSpLocks/>
            <a:stCxn id="122" idx="3"/>
            <a:endCxn id="135" idx="1"/>
          </p:cNvCxnSpPr>
          <p:nvPr/>
        </p:nvCxnSpPr>
        <p:spPr>
          <a:xfrm flipV="1">
            <a:off x="2823206" y="2051757"/>
            <a:ext cx="594693" cy="0"/>
          </a:xfrm>
          <a:prstGeom prst="straightConnector1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4871E55E-5CDF-4D4E-8230-0083C2AC564C}"/>
              </a:ext>
            </a:extLst>
          </p:cNvPr>
          <p:cNvGrpSpPr/>
          <p:nvPr/>
        </p:nvGrpSpPr>
        <p:grpSpPr>
          <a:xfrm>
            <a:off x="3526168" y="3638669"/>
            <a:ext cx="1030276" cy="1788592"/>
            <a:chOff x="1941523" y="1608122"/>
            <a:chExt cx="1030276" cy="1788592"/>
          </a:xfrm>
        </p:grpSpPr>
        <p:sp>
          <p:nvSpPr>
            <p:cNvPr id="52" name="Cylindre 51">
              <a:extLst>
                <a:ext uri="{FF2B5EF4-FFF2-40B4-BE49-F238E27FC236}">
                  <a16:creationId xmlns:a16="http://schemas.microsoft.com/office/drawing/2014/main" id="{B320AE90-FB70-47A6-B264-3BDF0C6550CC}"/>
                </a:ext>
              </a:extLst>
            </p:cNvPr>
            <p:cNvSpPr/>
            <p:nvPr/>
          </p:nvSpPr>
          <p:spPr>
            <a:xfrm>
              <a:off x="1967275" y="2678431"/>
              <a:ext cx="1004524" cy="329376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3" name="Cylindre 52">
              <a:extLst>
                <a:ext uri="{FF2B5EF4-FFF2-40B4-BE49-F238E27FC236}">
                  <a16:creationId xmlns:a16="http://schemas.microsoft.com/office/drawing/2014/main" id="{0194CE43-DF25-41B8-8A58-29BEA87414A2}"/>
                </a:ext>
              </a:extLst>
            </p:cNvPr>
            <p:cNvSpPr/>
            <p:nvPr/>
          </p:nvSpPr>
          <p:spPr>
            <a:xfrm>
              <a:off x="1951048" y="2327120"/>
              <a:ext cx="1004524" cy="329376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Cylindre 53">
              <a:extLst>
                <a:ext uri="{FF2B5EF4-FFF2-40B4-BE49-F238E27FC236}">
                  <a16:creationId xmlns:a16="http://schemas.microsoft.com/office/drawing/2014/main" id="{43FD8162-946D-45FA-BB50-F766865D7012}"/>
                </a:ext>
              </a:extLst>
            </p:cNvPr>
            <p:cNvSpPr/>
            <p:nvPr/>
          </p:nvSpPr>
          <p:spPr>
            <a:xfrm>
              <a:off x="1951048" y="1969425"/>
              <a:ext cx="1004524" cy="329376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83949948-8D20-48D1-93B9-FB89FB678E6A}"/>
                </a:ext>
              </a:extLst>
            </p:cNvPr>
            <p:cNvGrpSpPr/>
            <p:nvPr/>
          </p:nvGrpSpPr>
          <p:grpSpPr>
            <a:xfrm>
              <a:off x="1941523" y="1608122"/>
              <a:ext cx="1021669" cy="1788592"/>
              <a:chOff x="2966413" y="1550972"/>
              <a:chExt cx="1021669" cy="1788592"/>
            </a:xfrm>
          </p:grpSpPr>
          <p:sp>
            <p:nvSpPr>
              <p:cNvPr id="56" name="Cylindre 55">
                <a:extLst>
                  <a:ext uri="{FF2B5EF4-FFF2-40B4-BE49-F238E27FC236}">
                    <a16:creationId xmlns:a16="http://schemas.microsoft.com/office/drawing/2014/main" id="{81E38B1B-D35E-4EE1-AD2F-810A86C58A46}"/>
                  </a:ext>
                </a:extLst>
              </p:cNvPr>
              <p:cNvSpPr/>
              <p:nvPr/>
            </p:nvSpPr>
            <p:spPr>
              <a:xfrm>
                <a:off x="2966413" y="3010188"/>
                <a:ext cx="1004524" cy="329376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60" name="Groupe 59">
                <a:extLst>
                  <a:ext uri="{FF2B5EF4-FFF2-40B4-BE49-F238E27FC236}">
                    <a16:creationId xmlns:a16="http://schemas.microsoft.com/office/drawing/2014/main" id="{4CAB6476-CCDD-450A-AA8F-5651D883CECD}"/>
                  </a:ext>
                </a:extLst>
              </p:cNvPr>
              <p:cNvGrpSpPr/>
              <p:nvPr/>
            </p:nvGrpSpPr>
            <p:grpSpPr>
              <a:xfrm>
                <a:off x="2975938" y="1550972"/>
                <a:ext cx="1012144" cy="329376"/>
                <a:chOff x="3299479" y="1578033"/>
                <a:chExt cx="1012144" cy="329376"/>
              </a:xfrm>
            </p:grpSpPr>
            <p:sp>
              <p:nvSpPr>
                <p:cNvPr id="66" name="Cylindre 65">
                  <a:extLst>
                    <a:ext uri="{FF2B5EF4-FFF2-40B4-BE49-F238E27FC236}">
                      <a16:creationId xmlns:a16="http://schemas.microsoft.com/office/drawing/2014/main" id="{EFD893A8-95BA-40ED-B8F1-806147F4CCF7}"/>
                    </a:ext>
                  </a:extLst>
                </p:cNvPr>
                <p:cNvSpPr/>
                <p:nvPr/>
              </p:nvSpPr>
              <p:spPr>
                <a:xfrm>
                  <a:off x="3299479" y="1578033"/>
                  <a:ext cx="1004524" cy="329376"/>
                </a:xfrm>
                <a:prstGeom prst="can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7" name="Ellipse 66">
                  <a:extLst>
                    <a:ext uri="{FF2B5EF4-FFF2-40B4-BE49-F238E27FC236}">
                      <a16:creationId xmlns:a16="http://schemas.microsoft.com/office/drawing/2014/main" id="{BD9D235E-87B9-4417-992E-FF529F20A7F9}"/>
                    </a:ext>
                  </a:extLst>
                </p:cNvPr>
                <p:cNvSpPr/>
                <p:nvPr/>
              </p:nvSpPr>
              <p:spPr>
                <a:xfrm>
                  <a:off x="3307100" y="1578033"/>
                  <a:ext cx="1004523" cy="8528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1C522178-6F53-4DF3-8ACF-A6E8094A757A}"/>
              </a:ext>
            </a:extLst>
          </p:cNvPr>
          <p:cNvCxnSpPr>
            <a:cxnSpLocks/>
            <a:endCxn id="53" idx="2"/>
          </p:cNvCxnSpPr>
          <p:nvPr/>
        </p:nvCxnSpPr>
        <p:spPr>
          <a:xfrm>
            <a:off x="1270416" y="4326583"/>
            <a:ext cx="2265277" cy="195772"/>
          </a:xfrm>
          <a:prstGeom prst="straightConnector1">
            <a:avLst/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3A45851A-CEB4-402A-9617-5BD96D1E0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0967">
            <a:off x="2064861" y="4464629"/>
            <a:ext cx="604401" cy="372928"/>
          </a:xfrm>
          <a:prstGeom prst="rect">
            <a:avLst/>
          </a:prstGeom>
        </p:spPr>
      </p:pic>
      <p:pic>
        <p:nvPicPr>
          <p:cNvPr id="9" name="Picture 2" descr="Orange (entreprise) — Wikipédia">
            <a:extLst>
              <a:ext uri="{FF2B5EF4-FFF2-40B4-BE49-F238E27FC236}">
                <a16:creationId xmlns:a16="http://schemas.microsoft.com/office/drawing/2014/main" id="{6707F426-DD37-4D26-85A7-21B8BAEE8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6598">
            <a:off x="3472230" y="3131913"/>
            <a:ext cx="279816" cy="2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A566EF05-3EAD-4E28-9FB1-F44FAEF9643B}"/>
              </a:ext>
            </a:extLst>
          </p:cNvPr>
          <p:cNvCxnSpPr>
            <a:cxnSpLocks/>
          </p:cNvCxnSpPr>
          <p:nvPr/>
        </p:nvCxnSpPr>
        <p:spPr>
          <a:xfrm flipH="1">
            <a:off x="4547837" y="3487672"/>
            <a:ext cx="2006654" cy="1025939"/>
          </a:xfrm>
          <a:prstGeom prst="straightConnector1">
            <a:avLst/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00ADA372-AEA4-420E-BEA4-0803A97786C0}"/>
              </a:ext>
            </a:extLst>
          </p:cNvPr>
          <p:cNvSpPr txBox="1"/>
          <p:nvPr/>
        </p:nvSpPr>
        <p:spPr>
          <a:xfrm>
            <a:off x="3513750" y="5368373"/>
            <a:ext cx="1167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ATMOSPOT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808031E-06DB-460E-9633-35679B62ACDE}"/>
              </a:ext>
            </a:extLst>
          </p:cNvPr>
          <p:cNvSpPr txBox="1"/>
          <p:nvPr/>
        </p:nvSpPr>
        <p:spPr>
          <a:xfrm rot="16200000">
            <a:off x="-221013" y="4466770"/>
            <a:ext cx="123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AGROPROBE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BD1FF0-F030-4AA3-B0A5-CD10CF8E9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23" y="3699513"/>
            <a:ext cx="689375" cy="1936816"/>
          </a:xfrm>
          <a:prstGeom prst="rect">
            <a:avLst/>
          </a:prstGeom>
        </p:spPr>
      </p:pic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31261BE1-EB10-4F46-9C47-5BB7823AAD6D}"/>
              </a:ext>
            </a:extLst>
          </p:cNvPr>
          <p:cNvCxnSpPr/>
          <p:nvPr/>
        </p:nvCxnSpPr>
        <p:spPr>
          <a:xfrm>
            <a:off x="1262898" y="3813256"/>
            <a:ext cx="952689" cy="0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Image 47">
            <a:extLst>
              <a:ext uri="{FF2B5EF4-FFF2-40B4-BE49-F238E27FC236}">
                <a16:creationId xmlns:a16="http://schemas.microsoft.com/office/drawing/2014/main" id="{FF753C32-308E-4F0D-AAB5-667E251A9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849" y="3424796"/>
            <a:ext cx="348378" cy="345816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5032D008-392B-4A04-9698-A04A4B63BF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1228" y="3545164"/>
            <a:ext cx="517965" cy="708794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97C0256A-6486-4AC8-9F97-134F1CF741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87824">
            <a:off x="2911553" y="3316802"/>
            <a:ext cx="370329" cy="2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6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CD1C6CA4-766C-4677-9DA3-64A726ADF399}"/>
              </a:ext>
            </a:extLst>
          </p:cNvPr>
          <p:cNvCxnSpPr>
            <a:cxnSpLocks/>
          </p:cNvCxnSpPr>
          <p:nvPr/>
        </p:nvCxnSpPr>
        <p:spPr>
          <a:xfrm>
            <a:off x="355432" y="3806426"/>
            <a:ext cx="82888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1977DE10-E60E-4E92-8950-F095C70D2EA2}"/>
              </a:ext>
            </a:extLst>
          </p:cNvPr>
          <p:cNvSpPr/>
          <p:nvPr/>
        </p:nvSpPr>
        <p:spPr>
          <a:xfrm>
            <a:off x="336751" y="3846028"/>
            <a:ext cx="8288800" cy="1812699"/>
          </a:xfrm>
          <a:prstGeom prst="rect">
            <a:avLst/>
          </a:prstGeom>
          <a:blipFill>
            <a:blip r:embed="rId2">
              <a:alphaModFix amt="74000"/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E55C9A8-BE83-4609-9BC1-A67F0D960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2127" y="922981"/>
            <a:ext cx="7791792" cy="359817"/>
          </a:xfrm>
        </p:spPr>
        <p:txBody>
          <a:bodyPr/>
          <a:lstStyle/>
          <a:p>
            <a:r>
              <a:rPr lang="fr-FR" dirty="0"/>
              <a:t>Configurations possibles</a:t>
            </a:r>
          </a:p>
        </p:txBody>
      </p:sp>
      <p:pic>
        <p:nvPicPr>
          <p:cNvPr id="39" name="Image 38" descr="Une image contenant intérieur, clavier, blanc, dôme&#10;&#10;Description générée automatiquement">
            <a:extLst>
              <a:ext uri="{FF2B5EF4-FFF2-40B4-BE49-F238E27FC236}">
                <a16:creationId xmlns:a16="http://schemas.microsoft.com/office/drawing/2014/main" id="{428C9B17-A29C-4095-B068-D381483BB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72" y="1941783"/>
            <a:ext cx="2384146" cy="1529304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5B2B4EB6-3DC4-4FEE-8F8C-B49C453AA79B}"/>
              </a:ext>
            </a:extLst>
          </p:cNvPr>
          <p:cNvSpPr txBox="1"/>
          <p:nvPr/>
        </p:nvSpPr>
        <p:spPr>
          <a:xfrm>
            <a:off x="1082416" y="1539693"/>
            <a:ext cx="2501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/>
                </a:solidFill>
              </a:rPr>
              <a:t>Un corps commun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0DC2793-F7BD-4B70-9EC8-91D94782454E}"/>
              </a:ext>
            </a:extLst>
          </p:cNvPr>
          <p:cNvSpPr txBox="1"/>
          <p:nvPr/>
        </p:nvSpPr>
        <p:spPr>
          <a:xfrm rot="16200000">
            <a:off x="350961" y="4705165"/>
            <a:ext cx="80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10cm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F040200-8E97-44AD-A925-257359B3E3C3}"/>
              </a:ext>
            </a:extLst>
          </p:cNvPr>
          <p:cNvSpPr txBox="1"/>
          <p:nvPr/>
        </p:nvSpPr>
        <p:spPr>
          <a:xfrm rot="16200000">
            <a:off x="5707807" y="4869764"/>
            <a:ext cx="116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Option Ph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B426231-84D1-40F4-981D-B3C91D92A07F}"/>
              </a:ext>
            </a:extLst>
          </p:cNvPr>
          <p:cNvSpPr txBox="1"/>
          <p:nvPr/>
        </p:nvSpPr>
        <p:spPr>
          <a:xfrm>
            <a:off x="551098" y="3346382"/>
            <a:ext cx="417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/>
                </a:solidFill>
              </a:rPr>
              <a:t>Des modules interchangeables</a:t>
            </a:r>
          </a:p>
        </p:txBody>
      </p:sp>
      <p:pic>
        <p:nvPicPr>
          <p:cNvPr id="46" name="Image 45" descr="Une image contenant tasse, sombre, blanc, lumière&#10;&#10;Description générée automatiquement">
            <a:extLst>
              <a:ext uri="{FF2B5EF4-FFF2-40B4-BE49-F238E27FC236}">
                <a16:creationId xmlns:a16="http://schemas.microsoft.com/office/drawing/2014/main" id="{DEDFFB91-470F-41A9-B091-50DFC3698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76" y="3791023"/>
            <a:ext cx="861713" cy="1280433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CE870108-4344-4E00-A19B-4CD42A3584F6}"/>
              </a:ext>
            </a:extLst>
          </p:cNvPr>
          <p:cNvGrpSpPr/>
          <p:nvPr/>
        </p:nvGrpSpPr>
        <p:grpSpPr>
          <a:xfrm>
            <a:off x="1798308" y="3773998"/>
            <a:ext cx="861713" cy="1581553"/>
            <a:chOff x="1812187" y="4038197"/>
            <a:chExt cx="861713" cy="1581553"/>
          </a:xfrm>
        </p:grpSpPr>
        <p:pic>
          <p:nvPicPr>
            <p:cNvPr id="48" name="Image 47" descr="Une image contenant tasse, sombre, blanc, lumière&#10;&#10;Description générée automatiquement">
              <a:extLst>
                <a:ext uri="{FF2B5EF4-FFF2-40B4-BE49-F238E27FC236}">
                  <a16:creationId xmlns:a16="http://schemas.microsoft.com/office/drawing/2014/main" id="{F009D1BD-0DB6-4DE1-80DA-333744391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2187" y="4038197"/>
              <a:ext cx="861713" cy="1280433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2254D83-03F3-4EDC-BE01-0DB5097DA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6842" y="5015864"/>
              <a:ext cx="175251" cy="495537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AD97525-8734-4F79-B9E3-08A85E76F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2183520" y="5497179"/>
              <a:ext cx="163726" cy="122571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B3F5FB-7EC4-43E6-9B63-59DC64B75E59}"/>
              </a:ext>
            </a:extLst>
          </p:cNvPr>
          <p:cNvGrpSpPr/>
          <p:nvPr/>
        </p:nvGrpSpPr>
        <p:grpSpPr>
          <a:xfrm>
            <a:off x="2944099" y="3773998"/>
            <a:ext cx="861713" cy="1851562"/>
            <a:chOff x="3099615" y="3700835"/>
            <a:chExt cx="861713" cy="1851562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907923E-B114-4A75-9DCA-FA639CAD4D13}"/>
                </a:ext>
              </a:extLst>
            </p:cNvPr>
            <p:cNvGrpSpPr/>
            <p:nvPr/>
          </p:nvGrpSpPr>
          <p:grpSpPr>
            <a:xfrm>
              <a:off x="3099615" y="3700835"/>
              <a:ext cx="861713" cy="1851562"/>
              <a:chOff x="3073230" y="3700835"/>
              <a:chExt cx="861713" cy="1851562"/>
            </a:xfrm>
          </p:grpSpPr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7F782B3-F8F0-4DA4-BCE0-050C5CB219BE}"/>
                  </a:ext>
                </a:extLst>
              </p:cNvPr>
              <p:cNvSpPr txBox="1"/>
              <p:nvPr/>
            </p:nvSpPr>
            <p:spPr>
              <a:xfrm rot="16200000">
                <a:off x="2877239" y="4620149"/>
                <a:ext cx="808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800" b="1" dirty="0"/>
                  <a:t>60cm</a:t>
                </a:r>
              </a:p>
            </p:txBody>
          </p:sp>
          <p:pic>
            <p:nvPicPr>
              <p:cNvPr id="49" name="Image 48" descr="Une image contenant tasse, sombre, blanc, lumière&#10;&#10;Description générée automatiquement">
                <a:extLst>
                  <a:ext uri="{FF2B5EF4-FFF2-40B4-BE49-F238E27FC236}">
                    <a16:creationId xmlns:a16="http://schemas.microsoft.com/office/drawing/2014/main" id="{20CE9CF4-35A5-4778-B969-C02857FF5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3230" y="3700835"/>
                <a:ext cx="861713" cy="1280433"/>
              </a:xfrm>
              <a:prstGeom prst="rect">
                <a:avLst/>
              </a:prstGeom>
            </p:spPr>
          </p:pic>
          <p:pic>
            <p:nvPicPr>
              <p:cNvPr id="54" name="Image 53">
                <a:extLst>
                  <a:ext uri="{FF2B5EF4-FFF2-40B4-BE49-F238E27FC236}">
                    <a16:creationId xmlns:a16="http://schemas.microsoft.com/office/drawing/2014/main" id="{34F96E27-B9C3-404E-9859-27C887407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446224" y="5429826"/>
                <a:ext cx="163726" cy="122571"/>
              </a:xfrm>
              <a:prstGeom prst="rect">
                <a:avLst/>
              </a:prstGeom>
            </p:spPr>
          </p:pic>
          <p:pic>
            <p:nvPicPr>
              <p:cNvPr id="55" name="Image 54">
                <a:extLst>
                  <a:ext uri="{FF2B5EF4-FFF2-40B4-BE49-F238E27FC236}">
                    <a16:creationId xmlns:a16="http://schemas.microsoft.com/office/drawing/2014/main" id="{5BF80C76-9AE0-4D61-8DFB-3DB3EE4C5C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9729" y="4948512"/>
                <a:ext cx="170221" cy="481314"/>
              </a:xfrm>
              <a:prstGeom prst="rect">
                <a:avLst/>
              </a:prstGeom>
            </p:spPr>
          </p:pic>
        </p:grpSp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1DC4F6FF-A718-4B69-A3C4-38F3D008C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6113" y="4692725"/>
              <a:ext cx="170221" cy="481314"/>
            </a:xfrm>
            <a:prstGeom prst="rect">
              <a:avLst/>
            </a:prstGeom>
          </p:spPr>
        </p:pic>
      </p:grpSp>
      <p:pic>
        <p:nvPicPr>
          <p:cNvPr id="59" name="Image 58" descr="Une image contenant tasse, sombre, blanc, lumière&#10;&#10;Description générée automatiquement">
            <a:extLst>
              <a:ext uri="{FF2B5EF4-FFF2-40B4-BE49-F238E27FC236}">
                <a16:creationId xmlns:a16="http://schemas.microsoft.com/office/drawing/2014/main" id="{B4E64079-32ED-43D4-9BC1-427F26EDD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519" y="4222556"/>
            <a:ext cx="861713" cy="1280433"/>
          </a:xfrm>
          <a:prstGeom prst="rect">
            <a:avLst/>
          </a:prstGeom>
        </p:spPr>
      </p:pic>
      <p:sp>
        <p:nvSpPr>
          <p:cNvPr id="61" name="Cylindre 60">
            <a:extLst>
              <a:ext uri="{FF2B5EF4-FFF2-40B4-BE49-F238E27FC236}">
                <a16:creationId xmlns:a16="http://schemas.microsoft.com/office/drawing/2014/main" id="{ADC3DFD4-E883-492E-B293-35E2E129FA17}"/>
              </a:ext>
            </a:extLst>
          </p:cNvPr>
          <p:cNvSpPr/>
          <p:nvPr/>
        </p:nvSpPr>
        <p:spPr>
          <a:xfrm>
            <a:off x="7799937" y="3926738"/>
            <a:ext cx="791015" cy="369332"/>
          </a:xfrm>
          <a:prstGeom prst="can">
            <a:avLst/>
          </a:prstGeom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3" name="Image 62" descr="Une image contenant tasse, sombre, blanc, lumière&#10;&#10;Description générée automatiquement">
            <a:extLst>
              <a:ext uri="{FF2B5EF4-FFF2-40B4-BE49-F238E27FC236}">
                <a16:creationId xmlns:a16="http://schemas.microsoft.com/office/drawing/2014/main" id="{16174278-C077-471F-BE78-0FBC3CB9B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214" y="4222556"/>
            <a:ext cx="861713" cy="1280433"/>
          </a:xfrm>
          <a:prstGeom prst="rect">
            <a:avLst/>
          </a:prstGeom>
        </p:spPr>
      </p:pic>
      <p:sp>
        <p:nvSpPr>
          <p:cNvPr id="64" name="Cylindre 63">
            <a:extLst>
              <a:ext uri="{FF2B5EF4-FFF2-40B4-BE49-F238E27FC236}">
                <a16:creationId xmlns:a16="http://schemas.microsoft.com/office/drawing/2014/main" id="{1865F630-0996-4489-805F-28F1C524F55E}"/>
              </a:ext>
            </a:extLst>
          </p:cNvPr>
          <p:cNvSpPr/>
          <p:nvPr/>
        </p:nvSpPr>
        <p:spPr>
          <a:xfrm>
            <a:off x="6290632" y="3926738"/>
            <a:ext cx="791015" cy="369332"/>
          </a:xfrm>
          <a:prstGeom prst="can">
            <a:avLst/>
          </a:prstGeom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362FA72-ED7B-49FB-9864-8CBB79B90BFB}"/>
              </a:ext>
            </a:extLst>
          </p:cNvPr>
          <p:cNvSpPr txBox="1"/>
          <p:nvPr/>
        </p:nvSpPr>
        <p:spPr>
          <a:xfrm>
            <a:off x="4448401" y="2529252"/>
            <a:ext cx="298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/>
                </a:solidFill>
              </a:rPr>
              <a:t>Des modules déportés pour enterrement</a:t>
            </a:r>
          </a:p>
        </p:txBody>
      </p:sp>
      <p:sp>
        <p:nvSpPr>
          <p:cNvPr id="74" name="Cylindre 73">
            <a:extLst>
              <a:ext uri="{FF2B5EF4-FFF2-40B4-BE49-F238E27FC236}">
                <a16:creationId xmlns:a16="http://schemas.microsoft.com/office/drawing/2014/main" id="{9BECC2FE-32EF-4299-A8CA-5D895DC08101}"/>
              </a:ext>
            </a:extLst>
          </p:cNvPr>
          <p:cNvSpPr/>
          <p:nvPr/>
        </p:nvSpPr>
        <p:spPr>
          <a:xfrm>
            <a:off x="6901543" y="2042886"/>
            <a:ext cx="1244600" cy="559315"/>
          </a:xfrm>
          <a:prstGeom prst="can">
            <a:avLst/>
          </a:prstGeom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" name="Image 72" descr="Une image contenant intérieur, clavier, blanc, dôme&#10;&#10;Description générée automatiquement">
            <a:extLst>
              <a:ext uri="{FF2B5EF4-FFF2-40B4-BE49-F238E27FC236}">
                <a16:creationId xmlns:a16="http://schemas.microsoft.com/office/drawing/2014/main" id="{D61BF667-8F02-4A21-A9CE-E7753EC48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544" y="1346619"/>
            <a:ext cx="1603457" cy="1028533"/>
          </a:xfrm>
          <a:prstGeom prst="rect">
            <a:avLst/>
          </a:prstGeom>
        </p:spPr>
      </p:pic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45FDAE87-8160-4BA3-AB6E-AEC7CD45996B}"/>
              </a:ext>
            </a:extLst>
          </p:cNvPr>
          <p:cNvCxnSpPr>
            <a:cxnSpLocks/>
            <a:stCxn id="74" idx="3"/>
            <a:endCxn id="64" idx="1"/>
          </p:cNvCxnSpPr>
          <p:nvPr/>
        </p:nvCxnSpPr>
        <p:spPr>
          <a:xfrm flipH="1">
            <a:off x="6686140" y="2602201"/>
            <a:ext cx="837703" cy="1324537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BC54674A-ED2C-4D8D-AE5D-EA5B62FDF00F}"/>
              </a:ext>
            </a:extLst>
          </p:cNvPr>
          <p:cNvCxnSpPr>
            <a:cxnSpLocks/>
            <a:stCxn id="74" idx="3"/>
            <a:endCxn id="61" idx="1"/>
          </p:cNvCxnSpPr>
          <p:nvPr/>
        </p:nvCxnSpPr>
        <p:spPr>
          <a:xfrm>
            <a:off x="7523843" y="2602201"/>
            <a:ext cx="671602" cy="1324537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B83C497F-D363-43FD-9079-9B37A0B86C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302646">
            <a:off x="6824229" y="3103831"/>
            <a:ext cx="238791" cy="237035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317EAC1D-DD89-4A15-8DAC-051E4B4251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668211">
            <a:off x="7977585" y="3171056"/>
            <a:ext cx="238791" cy="237035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DF574051-AD65-4332-9E3F-4873E2D26CC6}"/>
              </a:ext>
            </a:extLst>
          </p:cNvPr>
          <p:cNvGrpSpPr/>
          <p:nvPr/>
        </p:nvGrpSpPr>
        <p:grpSpPr>
          <a:xfrm>
            <a:off x="4002881" y="3773998"/>
            <a:ext cx="888375" cy="1851562"/>
            <a:chOff x="3072953" y="3700835"/>
            <a:chExt cx="888375" cy="1851562"/>
          </a:xfrm>
        </p:grpSpPr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A4FEDF3C-3AF4-4BA3-83E8-99AC51A78A3F}"/>
                </a:ext>
              </a:extLst>
            </p:cNvPr>
            <p:cNvGrpSpPr/>
            <p:nvPr/>
          </p:nvGrpSpPr>
          <p:grpSpPr>
            <a:xfrm>
              <a:off x="3072953" y="3700835"/>
              <a:ext cx="888375" cy="1851562"/>
              <a:chOff x="3046568" y="3700835"/>
              <a:chExt cx="888375" cy="1851562"/>
            </a:xfrm>
          </p:grpSpPr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3797F3E3-3FBA-4658-A03F-144CC9D5C42D}"/>
                  </a:ext>
                </a:extLst>
              </p:cNvPr>
              <p:cNvSpPr txBox="1"/>
              <p:nvPr/>
            </p:nvSpPr>
            <p:spPr>
              <a:xfrm rot="16200000">
                <a:off x="2612849" y="4684217"/>
                <a:ext cx="12367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800" b="1" dirty="0"/>
                  <a:t>Version Ph</a:t>
                </a:r>
              </a:p>
            </p:txBody>
          </p:sp>
          <p:pic>
            <p:nvPicPr>
              <p:cNvPr id="37" name="Image 36" descr="Une image contenant tasse, sombre, blanc, lumière&#10;&#10;Description générée automatiquement">
                <a:extLst>
                  <a:ext uri="{FF2B5EF4-FFF2-40B4-BE49-F238E27FC236}">
                    <a16:creationId xmlns:a16="http://schemas.microsoft.com/office/drawing/2014/main" id="{B3117172-98D7-40F5-A0F4-73B16D4D1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3230" y="3700835"/>
                <a:ext cx="861713" cy="1280433"/>
              </a:xfrm>
              <a:prstGeom prst="rect">
                <a:avLst/>
              </a:prstGeom>
            </p:spPr>
          </p:pic>
          <p:pic>
            <p:nvPicPr>
              <p:cNvPr id="38" name="Image 37">
                <a:extLst>
                  <a:ext uri="{FF2B5EF4-FFF2-40B4-BE49-F238E27FC236}">
                    <a16:creationId xmlns:a16="http://schemas.microsoft.com/office/drawing/2014/main" id="{C2DB7D22-28F3-41D9-825A-BA7A43568D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446224" y="5429826"/>
                <a:ext cx="163726" cy="122571"/>
              </a:xfrm>
              <a:prstGeom prst="rect">
                <a:avLst/>
              </a:prstGeom>
            </p:spPr>
          </p:pic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3E32CFAD-C835-44B9-B534-C055FAD80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9729" y="4948512"/>
                <a:ext cx="170221" cy="481314"/>
              </a:xfrm>
              <a:prstGeom prst="rect">
                <a:avLst/>
              </a:prstGeom>
            </p:spPr>
          </p:pic>
        </p:grp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4338B35C-8444-42DF-9BAD-789C59D35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6113" y="4692725"/>
              <a:ext cx="170221" cy="481314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A3E3E1B7-37CA-491B-9A7A-9873685FB8D4}"/>
              </a:ext>
            </a:extLst>
          </p:cNvPr>
          <p:cNvGrpSpPr/>
          <p:nvPr/>
        </p:nvGrpSpPr>
        <p:grpSpPr>
          <a:xfrm>
            <a:off x="2955975" y="3773998"/>
            <a:ext cx="861713" cy="1851562"/>
            <a:chOff x="3099615" y="3700835"/>
            <a:chExt cx="861713" cy="1851562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193C1CAF-127A-4A96-A32B-0731BC8C026D}"/>
                </a:ext>
              </a:extLst>
            </p:cNvPr>
            <p:cNvGrpSpPr/>
            <p:nvPr/>
          </p:nvGrpSpPr>
          <p:grpSpPr>
            <a:xfrm>
              <a:off x="3099615" y="3700835"/>
              <a:ext cx="861713" cy="1851562"/>
              <a:chOff x="3073230" y="3700835"/>
              <a:chExt cx="861713" cy="1851562"/>
            </a:xfrm>
          </p:grpSpPr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7753E59E-414B-471A-A6B7-A075EDB9A8AA}"/>
                  </a:ext>
                </a:extLst>
              </p:cNvPr>
              <p:cNvSpPr txBox="1"/>
              <p:nvPr/>
            </p:nvSpPr>
            <p:spPr>
              <a:xfrm rot="16200000">
                <a:off x="2877239" y="4620149"/>
                <a:ext cx="808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800" b="1" dirty="0"/>
                  <a:t>60cm</a:t>
                </a:r>
              </a:p>
            </p:txBody>
          </p:sp>
          <p:pic>
            <p:nvPicPr>
              <p:cNvPr id="56" name="Image 55" descr="Une image contenant tasse, sombre, blanc, lumière&#10;&#10;Description générée automatiquement">
                <a:extLst>
                  <a:ext uri="{FF2B5EF4-FFF2-40B4-BE49-F238E27FC236}">
                    <a16:creationId xmlns:a16="http://schemas.microsoft.com/office/drawing/2014/main" id="{A748ACCC-2E07-4417-A5A7-3A68037A3F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3230" y="3700835"/>
                <a:ext cx="861713" cy="1280433"/>
              </a:xfrm>
              <a:prstGeom prst="rect">
                <a:avLst/>
              </a:prstGeom>
            </p:spPr>
          </p:pic>
          <p:pic>
            <p:nvPicPr>
              <p:cNvPr id="57" name="Image 56">
                <a:extLst>
                  <a:ext uri="{FF2B5EF4-FFF2-40B4-BE49-F238E27FC236}">
                    <a16:creationId xmlns:a16="http://schemas.microsoft.com/office/drawing/2014/main" id="{945B9B84-DB8F-49E7-9E89-AABF5D010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446224" y="5429826"/>
                <a:ext cx="163726" cy="122571"/>
              </a:xfrm>
              <a:prstGeom prst="rect">
                <a:avLst/>
              </a:prstGeom>
            </p:spPr>
          </p:pic>
          <p:pic>
            <p:nvPicPr>
              <p:cNvPr id="58" name="Image 57">
                <a:extLst>
                  <a:ext uri="{FF2B5EF4-FFF2-40B4-BE49-F238E27FC236}">
                    <a16:creationId xmlns:a16="http://schemas.microsoft.com/office/drawing/2014/main" id="{D3AEE2A7-F02F-4682-AFBA-AF6769460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9729" y="4948512"/>
                <a:ext cx="170221" cy="481314"/>
              </a:xfrm>
              <a:prstGeom prst="rect">
                <a:avLst/>
              </a:prstGeom>
            </p:spPr>
          </p:pic>
        </p:grpSp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AB92EC11-02D7-4D4F-8BA1-73DE397F8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6113" y="4692725"/>
              <a:ext cx="170221" cy="481314"/>
            </a:xfrm>
            <a:prstGeom prst="rect">
              <a:avLst/>
            </a:prstGeom>
          </p:spPr>
        </p:pic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AC78EC74-2441-4C19-94EC-5DD05CF22A93}"/>
              </a:ext>
            </a:extLst>
          </p:cNvPr>
          <p:cNvSpPr txBox="1"/>
          <p:nvPr/>
        </p:nvSpPr>
        <p:spPr>
          <a:xfrm rot="16200000">
            <a:off x="1162287" y="4578437"/>
            <a:ext cx="172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30 ou 40cm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16EA69F-973E-46DF-9308-36BF93182F0E}"/>
              </a:ext>
            </a:extLst>
          </p:cNvPr>
          <p:cNvSpPr txBox="1"/>
          <p:nvPr/>
        </p:nvSpPr>
        <p:spPr>
          <a:xfrm>
            <a:off x="651396" y="1328183"/>
            <a:ext cx="463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R&amp;D financée à 60% par l’ADEME (</a:t>
            </a:r>
            <a:r>
              <a:rPr lang="fr-FR" dirty="0" err="1"/>
              <a:t>eco-conception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213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D3096F3-4B4A-4FC4-BEA1-824118C268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Projet Pigstech</a:t>
            </a:r>
          </a:p>
        </p:txBody>
      </p:sp>
      <p:pic>
        <p:nvPicPr>
          <p:cNvPr id="9" name="Espace réservé pour une image  9" descr="Une image contenant intérieur, petit, regardant, assis&#10;&#10;Description générée automatiquement">
            <a:extLst>
              <a:ext uri="{FF2B5EF4-FFF2-40B4-BE49-F238E27FC236}">
                <a16:creationId xmlns:a16="http://schemas.microsoft.com/office/drawing/2014/main" id="{6E25FAAF-CA46-4CF3-900F-73A77AC7C2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591" b="23591"/>
          <a:stretch>
            <a:fillRect/>
          </a:stretch>
        </p:blipFill>
        <p:spPr>
          <a:xfrm>
            <a:off x="650240" y="1001656"/>
            <a:ext cx="7564120" cy="213462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C314554-F0CF-4575-81DF-6884539259CD}"/>
              </a:ext>
            </a:extLst>
          </p:cNvPr>
          <p:cNvSpPr txBox="1"/>
          <p:nvPr/>
        </p:nvSpPr>
        <p:spPr>
          <a:xfrm>
            <a:off x="767080" y="3183315"/>
            <a:ext cx="733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/>
              <a:t>Traçabilité et étude comportementale de fermes de cochon.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/>
              <a:t>Développement de l’infrastructure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Intégration du système WIREPAS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Intégration d’ancre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Développement des tags cochons</a:t>
            </a:r>
          </a:p>
          <a:p>
            <a:pPr marL="1095823" lvl="2" indent="-285750">
              <a:buFont typeface="Arial" panose="020B0604020202020204" pitchFamily="34" charset="0"/>
              <a:buChar char="•"/>
            </a:pPr>
            <a:r>
              <a:rPr lang="fr-FR" sz="1400" dirty="0"/>
              <a:t>Mesure de température du cochon</a:t>
            </a:r>
          </a:p>
          <a:p>
            <a:pPr marL="1095823" lvl="2" indent="-285750">
              <a:buFont typeface="Arial" panose="020B0604020202020204" pitchFamily="34" charset="0"/>
              <a:buChar char="•"/>
            </a:pPr>
            <a:r>
              <a:rPr lang="fr-FR" sz="1400" dirty="0"/>
              <a:t>Mesure de la température à proximité du cochon</a:t>
            </a:r>
          </a:p>
          <a:p>
            <a:pPr marL="1095823" lvl="2" indent="-285750">
              <a:buFont typeface="Arial" panose="020B0604020202020204" pitchFamily="34" charset="0"/>
              <a:buChar char="•"/>
            </a:pPr>
            <a:r>
              <a:rPr lang="fr-FR" sz="1400" dirty="0"/>
              <a:t>Détermination de la position du cochon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/>
              <a:t>Début de production fin 2021</a:t>
            </a:r>
          </a:p>
        </p:txBody>
      </p:sp>
    </p:spTree>
    <p:extLst>
      <p:ext uri="{BB962C8B-B14F-4D97-AF65-F5344CB8AC3E}">
        <p14:creationId xmlns:p14="http://schemas.microsoft.com/office/powerpoint/2010/main" val="235378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9259CAA-B595-4ECE-AD47-2ABCDC78F7A9}"/>
              </a:ext>
            </a:extLst>
          </p:cNvPr>
          <p:cNvSpPr/>
          <p:nvPr/>
        </p:nvSpPr>
        <p:spPr>
          <a:xfrm>
            <a:off x="0" y="3667999"/>
            <a:ext cx="7375161" cy="19952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FB8D9B-91C3-41CE-9788-F1AA1D21D7D4}"/>
              </a:ext>
            </a:extLst>
          </p:cNvPr>
          <p:cNvSpPr/>
          <p:nvPr/>
        </p:nvSpPr>
        <p:spPr>
          <a:xfrm>
            <a:off x="-1195" y="1581460"/>
            <a:ext cx="7375161" cy="20536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5F4D2EB3-9D66-4549-A50C-2E93CA8A5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907" y="3976163"/>
            <a:ext cx="1615639" cy="1077092"/>
          </a:xfrm>
          <a:prstGeom prst="rect">
            <a:avLst/>
          </a:prstGeom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0EB764C4-9546-4DB1-9E66-E40BEE755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79" y="3976163"/>
            <a:ext cx="1615638" cy="10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46A8FE22-67F8-4F50-952A-451AAC457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3" y="3976163"/>
            <a:ext cx="1518523" cy="10770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B051BB1-C54B-418E-92FE-BCDADEB79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4" y="1914585"/>
            <a:ext cx="1518523" cy="1077092"/>
          </a:xfrm>
          <a:prstGeom prst="rect">
            <a:avLst/>
          </a:prstGeom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A93EFDD1-C86C-4EBE-A65E-A2CC6753A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40" y="1914585"/>
            <a:ext cx="1615638" cy="10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AB4BDA1-2E76-4F06-BC27-250E1490E0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8844" y="771524"/>
            <a:ext cx="6911361" cy="726299"/>
          </a:xfrm>
        </p:spPr>
        <p:txBody>
          <a:bodyPr/>
          <a:lstStyle/>
          <a:p>
            <a:r>
              <a:rPr lang="fr-FR" sz="2400"/>
              <a:t>Architecture générale de la solution WIREPAS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6009305-A04B-4628-AC1A-FB528E810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131878" y="2976023"/>
            <a:ext cx="278174" cy="24855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04529FC-0A2F-41F0-A30C-3851E69B6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494712" y="2999214"/>
            <a:ext cx="278174" cy="24855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B448A61-8671-48AC-82E2-8826DE55D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902403" y="2999214"/>
            <a:ext cx="278174" cy="24855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C1E410D-63E0-4388-896C-C230BFBF8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1607551" y="2999214"/>
            <a:ext cx="278174" cy="24855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B5229FA-6C20-45B0-AB5C-6C58604FC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1648531" y="2612717"/>
            <a:ext cx="278174" cy="24855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B849518-F1E3-4C96-A2E9-4163263F4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2246647" y="2999214"/>
            <a:ext cx="278174" cy="24855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76BF94F-A57F-42CB-89E2-634838FFF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2642832" y="2999214"/>
            <a:ext cx="278174" cy="24855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9796A4E1-AA42-4F47-AF9F-4D81BDA56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3069921" y="2999214"/>
            <a:ext cx="278174" cy="24855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F661391E-593C-4002-9B6F-FD53A43FE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3497009" y="2999214"/>
            <a:ext cx="278174" cy="248552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0CAD4759-5A01-43B6-BAE4-9E223174A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468" y="1914585"/>
            <a:ext cx="1615639" cy="1077092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D4DC9857-0F2D-4CF5-8CE2-B2415CA8D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4184997" y="2999214"/>
            <a:ext cx="278174" cy="248552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89C357EB-5145-4D5F-8469-317AAEE54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4489443" y="2999214"/>
            <a:ext cx="278174" cy="248552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3C61EABB-BF33-4EB9-8904-D1855F7D6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4797522" y="2999214"/>
            <a:ext cx="278174" cy="24855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1B223CC7-0962-4386-BF89-A2B493D1C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5226103" y="2999214"/>
            <a:ext cx="278174" cy="24855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7660FA6C-23A6-43A1-AB4D-11DBA830D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5557122" y="2999214"/>
            <a:ext cx="278174" cy="248552"/>
          </a:xfrm>
          <a:prstGeom prst="rect">
            <a:avLst/>
          </a:prstGeom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785C81FE-C7FF-46E9-9D9F-31D39C081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3" y="1633302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18AFB142-DE36-4FE4-95AF-870FC939E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19" y="1633302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6F8FA043-D409-4773-9CC5-AEECB5CFD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63" y="1642549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FD376742-2F0C-44CC-A754-B4717B62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29" y="1642549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6C37DE78-C7F8-469D-B732-10F6D1224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02" y="1642549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923D9B94-BD58-4370-A34D-96F7C4E27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2" y="3304650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5CA94394-C768-4C94-ADDD-507026E51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78" y="3304650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3654934B-B30F-47DE-8F54-12B9684A6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22" y="3313897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C0051BF8-D5BD-4203-B90B-DAD64585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188" y="3313897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347C108D-5DAC-47BF-96BB-24910EAD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61" y="3313897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9D3F5701-C6FB-43C9-B30B-66931284B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122519" y="5060792"/>
            <a:ext cx="278174" cy="248552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F4353766-CE5E-4ABE-A097-793D969F6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477151" y="5060792"/>
            <a:ext cx="278174" cy="248552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15E673C5-E159-4C6C-AADB-BAB6A5631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884842" y="5060792"/>
            <a:ext cx="278174" cy="248552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DB44D62-0714-462D-B6B0-1809783C9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1589990" y="5060792"/>
            <a:ext cx="278174" cy="248552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B634F3CC-5D86-4B42-BDB5-6B21FFFED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1630970" y="4674295"/>
            <a:ext cx="278174" cy="248552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42B9C295-D353-4B13-816A-FB3D29AA8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2229086" y="5060792"/>
            <a:ext cx="278174" cy="248552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C72E4993-29D8-4436-847C-5BDE1AF48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2625271" y="5060792"/>
            <a:ext cx="278174" cy="248552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B2244390-8FC8-448A-9E33-7F87FFED9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3052360" y="5060792"/>
            <a:ext cx="278174" cy="24855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7BDC276B-7B09-48FD-8710-34525DFD6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3479448" y="5060792"/>
            <a:ext cx="278174" cy="248552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5A545738-71F6-4102-8405-D1BF912F9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4167436" y="5060792"/>
            <a:ext cx="278174" cy="248552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A1A3FBF3-7E88-4B24-8DB2-B8060B0AA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4471882" y="5060792"/>
            <a:ext cx="278174" cy="248552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3A49CFB7-CC7C-40A3-B154-BD86387E9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4779961" y="5060792"/>
            <a:ext cx="278174" cy="248552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AE8C5C7C-8D8B-4CA5-BAEE-87EE3202D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5208542" y="5060792"/>
            <a:ext cx="278174" cy="248552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B2EA590F-FD2A-4364-9BCC-77F886B44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1475">
            <a:off x="5539561" y="5060792"/>
            <a:ext cx="278174" cy="248552"/>
          </a:xfrm>
          <a:prstGeom prst="rect">
            <a:avLst/>
          </a:prstGeom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A21382C0-7AD5-4DD0-8E89-DAACFD64E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2" y="3694880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>
            <a:extLst>
              <a:ext uri="{FF2B5EF4-FFF2-40B4-BE49-F238E27FC236}">
                <a16:creationId xmlns:a16="http://schemas.microsoft.com/office/drawing/2014/main" id="{B137A66D-2CD2-4FDA-93A8-243831F47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58" y="3694880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8582FC32-9EFA-4F58-9E11-246471C12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02" y="3704127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>
            <a:extLst>
              <a:ext uri="{FF2B5EF4-FFF2-40B4-BE49-F238E27FC236}">
                <a16:creationId xmlns:a16="http://schemas.microsoft.com/office/drawing/2014/main" id="{E538C687-76A6-4F7C-9B89-E7B9F9AE0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68" y="3704127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>
            <a:extLst>
              <a:ext uri="{FF2B5EF4-FFF2-40B4-BE49-F238E27FC236}">
                <a16:creationId xmlns:a16="http://schemas.microsoft.com/office/drawing/2014/main" id="{947E67C5-BF14-4997-9243-BAB96F939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41" y="3704127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>
            <a:extLst>
              <a:ext uri="{FF2B5EF4-FFF2-40B4-BE49-F238E27FC236}">
                <a16:creationId xmlns:a16="http://schemas.microsoft.com/office/drawing/2014/main" id="{829ADE7E-26BF-4AD2-BE44-03DAD7938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1" y="5366228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>
            <a:extLst>
              <a:ext uri="{FF2B5EF4-FFF2-40B4-BE49-F238E27FC236}">
                <a16:creationId xmlns:a16="http://schemas.microsoft.com/office/drawing/2014/main" id="{5521C87B-F9E1-476F-9643-EBE45FC1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17" y="5366228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>
            <a:extLst>
              <a:ext uri="{FF2B5EF4-FFF2-40B4-BE49-F238E27FC236}">
                <a16:creationId xmlns:a16="http://schemas.microsoft.com/office/drawing/2014/main" id="{D2D48F48-7DC8-4D0E-9556-0BD5714A4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61" y="5375475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9E9B3F16-3197-4253-A806-FA3778D3E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27" y="5375475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>
            <a:extLst>
              <a:ext uri="{FF2B5EF4-FFF2-40B4-BE49-F238E27FC236}">
                <a16:creationId xmlns:a16="http://schemas.microsoft.com/office/drawing/2014/main" id="{BD8B377D-C27D-46B5-924F-1E5CF5C1B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00" y="5375475"/>
            <a:ext cx="224678" cy="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41D7F4F-E586-430E-B003-BD08765164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4608" y="2746727"/>
            <a:ext cx="1287948" cy="766078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8612934B-0F64-4842-ABC8-37085628A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3545" y="3748631"/>
            <a:ext cx="1287948" cy="7660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3C6919C-930D-4711-90EB-6BB4F2DA1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6447" y="3100925"/>
            <a:ext cx="1616644" cy="1068377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A35E478-0E06-411E-8A54-AB94EB205529}"/>
              </a:ext>
            </a:extLst>
          </p:cNvPr>
          <p:cNvCxnSpPr>
            <a:cxnSpLocks/>
          </p:cNvCxnSpPr>
          <p:nvPr/>
        </p:nvCxnSpPr>
        <p:spPr>
          <a:xfrm flipH="1" flipV="1">
            <a:off x="7139067" y="3211643"/>
            <a:ext cx="483396" cy="344897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6525E620-7B03-44E6-AA04-59ADC07E629C}"/>
              </a:ext>
            </a:extLst>
          </p:cNvPr>
          <p:cNvCxnSpPr>
            <a:cxnSpLocks/>
          </p:cNvCxnSpPr>
          <p:nvPr/>
        </p:nvCxnSpPr>
        <p:spPr>
          <a:xfrm flipH="1">
            <a:off x="7119447" y="3811248"/>
            <a:ext cx="509039" cy="322509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AD18CF98-BD5F-4333-9494-E8E19818542D}"/>
              </a:ext>
            </a:extLst>
          </p:cNvPr>
          <p:cNvCxnSpPr>
            <a:cxnSpLocks/>
            <a:endCxn id="78" idx="3"/>
          </p:cNvCxnSpPr>
          <p:nvPr/>
        </p:nvCxnSpPr>
        <p:spPr>
          <a:xfrm flipH="1" flipV="1">
            <a:off x="5413319" y="3840145"/>
            <a:ext cx="777619" cy="136018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2C526BF1-815C-459F-9F2E-FE1C7930618D}"/>
              </a:ext>
            </a:extLst>
          </p:cNvPr>
          <p:cNvCxnSpPr>
            <a:cxnSpLocks/>
          </p:cNvCxnSpPr>
          <p:nvPr/>
        </p:nvCxnSpPr>
        <p:spPr>
          <a:xfrm flipH="1">
            <a:off x="5430881" y="4353979"/>
            <a:ext cx="885891" cy="1136028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77174E96-100D-4B0C-9B19-1DAE13872D3C}"/>
              </a:ext>
            </a:extLst>
          </p:cNvPr>
          <p:cNvCxnSpPr>
            <a:cxnSpLocks/>
          </p:cNvCxnSpPr>
          <p:nvPr/>
        </p:nvCxnSpPr>
        <p:spPr>
          <a:xfrm flipH="1" flipV="1">
            <a:off x="5430881" y="1757081"/>
            <a:ext cx="885891" cy="1024272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A2F0A8A8-3915-41E9-954E-20062E772139}"/>
              </a:ext>
            </a:extLst>
          </p:cNvPr>
          <p:cNvCxnSpPr>
            <a:cxnSpLocks/>
            <a:endCxn id="45" idx="3"/>
          </p:cNvCxnSpPr>
          <p:nvPr/>
        </p:nvCxnSpPr>
        <p:spPr>
          <a:xfrm flipH="1">
            <a:off x="5432939" y="3177879"/>
            <a:ext cx="872837" cy="272036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ECFDD44-E2CD-4F05-8F2E-B6F0FDCE03BD}"/>
              </a:ext>
            </a:extLst>
          </p:cNvPr>
          <p:cNvCxnSpPr>
            <a:stCxn id="30" idx="1"/>
          </p:cNvCxnSpPr>
          <p:nvPr/>
        </p:nvCxnSpPr>
        <p:spPr>
          <a:xfrm flipH="1">
            <a:off x="364331" y="3256717"/>
            <a:ext cx="229520" cy="193198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5C2674F0-7161-4745-BA51-55FADE6821AD}"/>
              </a:ext>
            </a:extLst>
          </p:cNvPr>
          <p:cNvCxnSpPr>
            <a:cxnSpLocks/>
            <a:stCxn id="31" idx="1"/>
            <a:endCxn id="42" idx="1"/>
          </p:cNvCxnSpPr>
          <p:nvPr/>
        </p:nvCxnSpPr>
        <p:spPr>
          <a:xfrm>
            <a:off x="1001542" y="3256717"/>
            <a:ext cx="390036" cy="183951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C86656D5-B637-4465-9CF3-3D5CB29E4F99}"/>
              </a:ext>
            </a:extLst>
          </p:cNvPr>
          <p:cNvCxnSpPr>
            <a:cxnSpLocks/>
            <a:endCxn id="42" idx="3"/>
          </p:cNvCxnSpPr>
          <p:nvPr/>
        </p:nvCxnSpPr>
        <p:spPr>
          <a:xfrm flipH="1">
            <a:off x="1616256" y="3159184"/>
            <a:ext cx="153778" cy="281484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EE8BEE83-B476-4F2F-8627-551F777E509B}"/>
              </a:ext>
            </a:extLst>
          </p:cNvPr>
          <p:cNvCxnSpPr>
            <a:cxnSpLocks/>
            <a:stCxn id="33" idx="3"/>
            <a:endCxn id="85" idx="2"/>
          </p:cNvCxnSpPr>
          <p:nvPr/>
        </p:nvCxnSpPr>
        <p:spPr>
          <a:xfrm flipH="1" flipV="1">
            <a:off x="1501858" y="1905338"/>
            <a:ext cx="325708" cy="698428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3943A26B-F3B9-4E6D-AC7F-46E02B888C50}"/>
              </a:ext>
            </a:extLst>
          </p:cNvPr>
          <p:cNvCxnSpPr/>
          <p:nvPr/>
        </p:nvCxnSpPr>
        <p:spPr>
          <a:xfrm flipH="1">
            <a:off x="321788" y="5318295"/>
            <a:ext cx="229520" cy="193198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450410DA-1DB4-4876-BF36-0086AB8DAB12}"/>
              </a:ext>
            </a:extLst>
          </p:cNvPr>
          <p:cNvCxnSpPr>
            <a:cxnSpLocks/>
          </p:cNvCxnSpPr>
          <p:nvPr/>
        </p:nvCxnSpPr>
        <p:spPr>
          <a:xfrm>
            <a:off x="958999" y="5318295"/>
            <a:ext cx="390036" cy="183951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83FD9753-E552-4273-A687-1DE237E50B33}"/>
              </a:ext>
            </a:extLst>
          </p:cNvPr>
          <p:cNvCxnSpPr>
            <a:cxnSpLocks/>
          </p:cNvCxnSpPr>
          <p:nvPr/>
        </p:nvCxnSpPr>
        <p:spPr>
          <a:xfrm flipH="1">
            <a:off x="1573713" y="5318295"/>
            <a:ext cx="90434" cy="183951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0A783137-4750-40CB-88CE-92E2DA68641B}"/>
              </a:ext>
            </a:extLst>
          </p:cNvPr>
          <p:cNvCxnSpPr>
            <a:cxnSpLocks/>
          </p:cNvCxnSpPr>
          <p:nvPr/>
        </p:nvCxnSpPr>
        <p:spPr>
          <a:xfrm flipH="1" flipV="1">
            <a:off x="1459315" y="3966916"/>
            <a:ext cx="325708" cy="698428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F3DE9966-83D8-4A30-94EC-D380EBE2B708}"/>
              </a:ext>
            </a:extLst>
          </p:cNvPr>
          <p:cNvCxnSpPr>
            <a:cxnSpLocks/>
            <a:stCxn id="34" idx="2"/>
            <a:endCxn id="43" idx="1"/>
          </p:cNvCxnSpPr>
          <p:nvPr/>
        </p:nvCxnSpPr>
        <p:spPr>
          <a:xfrm>
            <a:off x="2504774" y="3159184"/>
            <a:ext cx="273548" cy="290731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8401A6DB-6DE3-4356-97D1-DFB8E0030EEE}"/>
              </a:ext>
            </a:extLst>
          </p:cNvPr>
          <p:cNvCxnSpPr>
            <a:cxnSpLocks/>
            <a:stCxn id="36" idx="3"/>
            <a:endCxn id="43" idx="0"/>
          </p:cNvCxnSpPr>
          <p:nvPr/>
        </p:nvCxnSpPr>
        <p:spPr>
          <a:xfrm>
            <a:off x="2821867" y="2990263"/>
            <a:ext cx="68794" cy="323634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FDD2CC5B-999E-4DD0-9650-FBD7C753A08F}"/>
              </a:ext>
            </a:extLst>
          </p:cNvPr>
          <p:cNvCxnSpPr>
            <a:cxnSpLocks/>
            <a:stCxn id="37" idx="0"/>
          </p:cNvCxnSpPr>
          <p:nvPr/>
        </p:nvCxnSpPr>
        <p:spPr>
          <a:xfrm flipH="1">
            <a:off x="3003000" y="3087796"/>
            <a:ext cx="86968" cy="265520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55794F46-42D4-4ACD-9AC9-89400304E1FF}"/>
              </a:ext>
            </a:extLst>
          </p:cNvPr>
          <p:cNvCxnSpPr>
            <a:cxnSpLocks/>
            <a:stCxn id="38" idx="1"/>
            <a:endCxn id="43" idx="3"/>
          </p:cNvCxnSpPr>
          <p:nvPr/>
        </p:nvCxnSpPr>
        <p:spPr>
          <a:xfrm flipH="1">
            <a:off x="3003000" y="3256717"/>
            <a:ext cx="593148" cy="193198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CBAB20EA-73AC-4F00-AC8B-2FA2509688EA}"/>
              </a:ext>
            </a:extLst>
          </p:cNvPr>
          <p:cNvCxnSpPr>
            <a:cxnSpLocks/>
            <a:stCxn id="56" idx="0"/>
            <a:endCxn id="44" idx="0"/>
          </p:cNvCxnSpPr>
          <p:nvPr/>
        </p:nvCxnSpPr>
        <p:spPr>
          <a:xfrm flipH="1">
            <a:off x="4140527" y="3087796"/>
            <a:ext cx="64517" cy="226101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6BE3137E-249C-4BE7-9DD0-69CA56CE5908}"/>
              </a:ext>
            </a:extLst>
          </p:cNvPr>
          <p:cNvCxnSpPr>
            <a:cxnSpLocks/>
          </p:cNvCxnSpPr>
          <p:nvPr/>
        </p:nvCxnSpPr>
        <p:spPr>
          <a:xfrm>
            <a:off x="2483105" y="5234983"/>
            <a:ext cx="273548" cy="290731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65B0A57A-7B3A-4C61-99ED-2FFC5F86F3EB}"/>
              </a:ext>
            </a:extLst>
          </p:cNvPr>
          <p:cNvCxnSpPr>
            <a:cxnSpLocks/>
          </p:cNvCxnSpPr>
          <p:nvPr/>
        </p:nvCxnSpPr>
        <p:spPr>
          <a:xfrm flipH="1">
            <a:off x="2868992" y="5234983"/>
            <a:ext cx="10298" cy="154713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9066FEC7-FA76-4250-B67D-27AC9B7C84C0}"/>
              </a:ext>
            </a:extLst>
          </p:cNvPr>
          <p:cNvCxnSpPr>
            <a:cxnSpLocks/>
          </p:cNvCxnSpPr>
          <p:nvPr/>
        </p:nvCxnSpPr>
        <p:spPr>
          <a:xfrm flipH="1">
            <a:off x="2981331" y="5332516"/>
            <a:ext cx="166060" cy="96599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25421F2D-CAF3-4793-AD85-1AFB553DD817}"/>
              </a:ext>
            </a:extLst>
          </p:cNvPr>
          <p:cNvCxnSpPr>
            <a:cxnSpLocks/>
          </p:cNvCxnSpPr>
          <p:nvPr/>
        </p:nvCxnSpPr>
        <p:spPr>
          <a:xfrm flipH="1">
            <a:off x="2981331" y="5332516"/>
            <a:ext cx="593148" cy="193198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4FC9218-7CBD-4788-BB57-D3831550E3D9}"/>
              </a:ext>
            </a:extLst>
          </p:cNvPr>
          <p:cNvSpPr txBox="1"/>
          <p:nvPr/>
        </p:nvSpPr>
        <p:spPr>
          <a:xfrm>
            <a:off x="7707751" y="4120683"/>
            <a:ext cx="1232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Local server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CC70F3D-966B-4345-9A68-07F27B03857C}"/>
              </a:ext>
            </a:extLst>
          </p:cNvPr>
          <p:cNvSpPr/>
          <p:nvPr/>
        </p:nvSpPr>
        <p:spPr>
          <a:xfrm>
            <a:off x="7525657" y="1683657"/>
            <a:ext cx="1478690" cy="7262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Platform</a:t>
            </a:r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88B06095-678A-46A5-8CC5-2B4352B6650B}"/>
              </a:ext>
            </a:extLst>
          </p:cNvPr>
          <p:cNvCxnSpPr>
            <a:cxnSpLocks/>
          </p:cNvCxnSpPr>
          <p:nvPr/>
        </p:nvCxnSpPr>
        <p:spPr>
          <a:xfrm flipV="1">
            <a:off x="8298091" y="2281783"/>
            <a:ext cx="0" cy="974934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2913BCBC-4444-4E3B-8B33-CA93B79E3170}"/>
              </a:ext>
            </a:extLst>
          </p:cNvPr>
          <p:cNvCxnSpPr>
            <a:cxnSpLocks/>
            <a:stCxn id="58" idx="1"/>
            <a:endCxn id="44" idx="3"/>
          </p:cNvCxnSpPr>
          <p:nvPr/>
        </p:nvCxnSpPr>
        <p:spPr>
          <a:xfrm flipH="1">
            <a:off x="4252866" y="3256717"/>
            <a:ext cx="335716" cy="193198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016C22BD-2B29-4208-9115-554DB19CC872}"/>
              </a:ext>
            </a:extLst>
          </p:cNvPr>
          <p:cNvCxnSpPr>
            <a:cxnSpLocks/>
            <a:stCxn id="59" idx="1"/>
            <a:endCxn id="45" idx="1"/>
          </p:cNvCxnSpPr>
          <p:nvPr/>
        </p:nvCxnSpPr>
        <p:spPr>
          <a:xfrm>
            <a:off x="4896661" y="3256717"/>
            <a:ext cx="311600" cy="193198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579DEDE0-DA36-48DA-8A72-EA73B1C5AC24}"/>
              </a:ext>
            </a:extLst>
          </p:cNvPr>
          <p:cNvCxnSpPr>
            <a:cxnSpLocks/>
            <a:stCxn id="35" idx="1"/>
            <a:endCxn id="85" idx="3"/>
          </p:cNvCxnSpPr>
          <p:nvPr/>
        </p:nvCxnSpPr>
        <p:spPr>
          <a:xfrm flipH="1" flipV="1">
            <a:off x="1614197" y="1769320"/>
            <a:ext cx="1162066" cy="9247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A302CD7A-CEC7-4161-BEBA-A568A0B08898}"/>
              </a:ext>
            </a:extLst>
          </p:cNvPr>
          <p:cNvCxnSpPr>
            <a:cxnSpLocks/>
          </p:cNvCxnSpPr>
          <p:nvPr/>
        </p:nvCxnSpPr>
        <p:spPr>
          <a:xfrm flipH="1" flipV="1">
            <a:off x="1608164" y="3540798"/>
            <a:ext cx="1162066" cy="9247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C5C10135-15B4-4EEA-8A70-663DAB2E0A58}"/>
              </a:ext>
            </a:extLst>
          </p:cNvPr>
          <p:cNvCxnSpPr>
            <a:cxnSpLocks/>
          </p:cNvCxnSpPr>
          <p:nvPr/>
        </p:nvCxnSpPr>
        <p:spPr>
          <a:xfrm flipH="1" flipV="1">
            <a:off x="393900" y="3537376"/>
            <a:ext cx="1013002" cy="12669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F6EC1A9B-DDDD-496F-A5E1-6A921A9B9DA0}"/>
              </a:ext>
            </a:extLst>
          </p:cNvPr>
          <p:cNvCxnSpPr>
            <a:cxnSpLocks/>
          </p:cNvCxnSpPr>
          <p:nvPr/>
        </p:nvCxnSpPr>
        <p:spPr>
          <a:xfrm flipH="1" flipV="1">
            <a:off x="3013499" y="3537376"/>
            <a:ext cx="1013002" cy="12669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22BB9FCC-83F0-40FA-B755-78335BC71DB0}"/>
              </a:ext>
            </a:extLst>
          </p:cNvPr>
          <p:cNvCxnSpPr>
            <a:cxnSpLocks/>
          </p:cNvCxnSpPr>
          <p:nvPr/>
        </p:nvCxnSpPr>
        <p:spPr>
          <a:xfrm flipH="1" flipV="1">
            <a:off x="4281017" y="3543872"/>
            <a:ext cx="921256" cy="12668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F592295D-E8DB-4593-89CC-291F78739C2A}"/>
              </a:ext>
            </a:extLst>
          </p:cNvPr>
          <p:cNvCxnSpPr>
            <a:cxnSpLocks/>
          </p:cNvCxnSpPr>
          <p:nvPr/>
        </p:nvCxnSpPr>
        <p:spPr>
          <a:xfrm flipV="1">
            <a:off x="2038549" y="1778567"/>
            <a:ext cx="15589" cy="1752984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02823928-5EEE-475F-8D35-380BA0FE5F9F}"/>
              </a:ext>
            </a:extLst>
          </p:cNvPr>
          <p:cNvCxnSpPr>
            <a:cxnSpLocks/>
          </p:cNvCxnSpPr>
          <p:nvPr/>
        </p:nvCxnSpPr>
        <p:spPr>
          <a:xfrm flipH="1" flipV="1">
            <a:off x="1598994" y="3803809"/>
            <a:ext cx="1162066" cy="9247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C9EA60A3-07B3-4252-8768-90749B6F254F}"/>
              </a:ext>
            </a:extLst>
          </p:cNvPr>
          <p:cNvCxnSpPr>
            <a:cxnSpLocks/>
          </p:cNvCxnSpPr>
          <p:nvPr/>
        </p:nvCxnSpPr>
        <p:spPr>
          <a:xfrm flipH="1" flipV="1">
            <a:off x="1592961" y="5575287"/>
            <a:ext cx="1162066" cy="9247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7CD1490F-6646-439F-A950-E8681E6BA06E}"/>
              </a:ext>
            </a:extLst>
          </p:cNvPr>
          <p:cNvCxnSpPr>
            <a:cxnSpLocks/>
          </p:cNvCxnSpPr>
          <p:nvPr/>
        </p:nvCxnSpPr>
        <p:spPr>
          <a:xfrm flipH="1" flipV="1">
            <a:off x="378697" y="5571865"/>
            <a:ext cx="1013002" cy="12669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A99F52DE-894B-4A72-9F9A-1A32A5753CFE}"/>
              </a:ext>
            </a:extLst>
          </p:cNvPr>
          <p:cNvCxnSpPr>
            <a:cxnSpLocks/>
          </p:cNvCxnSpPr>
          <p:nvPr/>
        </p:nvCxnSpPr>
        <p:spPr>
          <a:xfrm flipH="1" flipV="1">
            <a:off x="2998296" y="5571865"/>
            <a:ext cx="1013002" cy="12669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AC5265CB-99CF-4C44-9634-444E93B66DBF}"/>
              </a:ext>
            </a:extLst>
          </p:cNvPr>
          <p:cNvCxnSpPr>
            <a:cxnSpLocks/>
          </p:cNvCxnSpPr>
          <p:nvPr/>
        </p:nvCxnSpPr>
        <p:spPr>
          <a:xfrm flipH="1" flipV="1">
            <a:off x="4265814" y="5578361"/>
            <a:ext cx="921256" cy="12668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AA496515-56B8-47EC-9F42-BDA582EF9572}"/>
              </a:ext>
            </a:extLst>
          </p:cNvPr>
          <p:cNvCxnSpPr>
            <a:cxnSpLocks/>
          </p:cNvCxnSpPr>
          <p:nvPr/>
        </p:nvCxnSpPr>
        <p:spPr>
          <a:xfrm flipV="1">
            <a:off x="2023346" y="3813056"/>
            <a:ext cx="15589" cy="1752984"/>
          </a:xfrm>
          <a:prstGeom prst="line">
            <a:avLst/>
          </a:prstGeom>
          <a:ln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9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D12CDB6-31DF-4EDF-B2C4-E32C4395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Evolution du tag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C5548A9-00BF-46E4-B119-3AD724A8F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01" y="1556139"/>
            <a:ext cx="7973398" cy="34435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1FF481E-DF4C-4173-8DCF-3EAF80CB1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738" y="4999116"/>
            <a:ext cx="348340" cy="5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9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D3096F3-4B4A-4FC4-BEA1-824118C268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Projet SPIROU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314554-F0CF-4575-81DF-6884539259CD}"/>
              </a:ext>
            </a:extLst>
          </p:cNvPr>
          <p:cNvSpPr txBox="1"/>
          <p:nvPr/>
        </p:nvSpPr>
        <p:spPr>
          <a:xfrm>
            <a:off x="767080" y="3183315"/>
            <a:ext cx="733044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/>
              <a:t>Maintenance prédictive d’ascenseurs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Expérimentation en cours.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Intégration d’IA embarqué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Capteurs utilisés:</a:t>
            </a:r>
          </a:p>
          <a:p>
            <a:pPr marL="1095823" lvl="2" indent="-285750">
              <a:buFont typeface="Arial" panose="020B0604020202020204" pitchFamily="34" charset="0"/>
              <a:buChar char="•"/>
            </a:pPr>
            <a:r>
              <a:rPr lang="fr-FR" sz="1400" dirty="0"/>
              <a:t>Accéléromètre</a:t>
            </a:r>
          </a:p>
          <a:p>
            <a:pPr marL="1095823" lvl="2" indent="-285750">
              <a:buFont typeface="Arial" panose="020B0604020202020204" pitchFamily="34" charset="0"/>
              <a:buChar char="•"/>
            </a:pPr>
            <a:r>
              <a:rPr lang="fr-FR" sz="1400" dirty="0"/>
              <a:t>Gyroscope</a:t>
            </a:r>
          </a:p>
          <a:p>
            <a:pPr marL="1095823" lvl="2" indent="-285750">
              <a:buFont typeface="Arial" panose="020B0604020202020204" pitchFamily="34" charset="0"/>
              <a:buChar char="•"/>
            </a:pPr>
            <a:r>
              <a:rPr lang="fr-FR" sz="1400" dirty="0"/>
              <a:t>Température et humidité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r>
              <a:rPr lang="fr-FR" dirty="0"/>
              <a:t>Communication 2G/ LTE-M</a:t>
            </a:r>
          </a:p>
          <a:p>
            <a:pPr marL="690787" lvl="1" indent="-285750">
              <a:buFont typeface="Wingdings" panose="05000000000000000000" pitchFamily="2" charset="2"/>
              <a:buChar char="Ø"/>
            </a:pPr>
            <a:endParaRPr lang="fr-FR" sz="1800" dirty="0"/>
          </a:p>
        </p:txBody>
      </p:sp>
      <p:pic>
        <p:nvPicPr>
          <p:cNvPr id="5" name="Espace réservé pour une image  12">
            <a:extLst>
              <a:ext uri="{FF2B5EF4-FFF2-40B4-BE49-F238E27FC236}">
                <a16:creationId xmlns:a16="http://schemas.microsoft.com/office/drawing/2014/main" id="{99E1DAA0-BBB3-4A40-9F26-2E115B440C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790" b="28790"/>
          <a:stretch>
            <a:fillRect/>
          </a:stretch>
        </p:blipFill>
        <p:spPr>
          <a:xfrm>
            <a:off x="604287" y="997465"/>
            <a:ext cx="7772633" cy="219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4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>
            <a:extLst>
              <a:ext uri="{FF2B5EF4-FFF2-40B4-BE49-F238E27FC236}">
                <a16:creationId xmlns:a16="http://schemas.microsoft.com/office/drawing/2014/main" id="{84757FFE-D456-4750-9474-C01E649D397C}"/>
              </a:ext>
            </a:extLst>
          </p:cNvPr>
          <p:cNvSpPr/>
          <p:nvPr/>
        </p:nvSpPr>
        <p:spPr>
          <a:xfrm>
            <a:off x="660702" y="30061"/>
            <a:ext cx="482803" cy="482803"/>
          </a:xfrm>
          <a:prstGeom prst="ellips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000" b="1">
                <a:solidFill>
                  <a:schemeClr val="tx1"/>
                </a:solidFill>
              </a:rPr>
              <a:t>IT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253121D-CD96-4C98-99C7-3B06A8C2F6A8}"/>
              </a:ext>
            </a:extLst>
          </p:cNvPr>
          <p:cNvSpPr/>
          <p:nvPr/>
        </p:nvSpPr>
        <p:spPr>
          <a:xfrm>
            <a:off x="1248252" y="30061"/>
            <a:ext cx="482803" cy="482803"/>
          </a:xfrm>
          <a:prstGeom prst="ellips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000" b="1">
                <a:solidFill>
                  <a:schemeClr val="tx1"/>
                </a:solidFill>
              </a:rPr>
              <a:t>RFID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2E47E14-6289-417F-AD07-2FE0BF8F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" y="12936"/>
            <a:ext cx="3912231" cy="2563697"/>
          </a:xfrm>
          <a:prstGeom prst="rect">
            <a:avLst/>
          </a:prstGeom>
        </p:spPr>
      </p:pic>
      <p:pic>
        <p:nvPicPr>
          <p:cNvPr id="18" name="Picture 6" descr="RÃ©sultat de recherche d'images pour &quot;hÃ©vÃ©a&quot;">
            <a:extLst>
              <a:ext uri="{FF2B5EF4-FFF2-40B4-BE49-F238E27FC236}">
                <a16:creationId xmlns:a16="http://schemas.microsoft.com/office/drawing/2014/main" id="{83DBEEE0-8475-4035-AF56-41BF91274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39" y="-6617"/>
            <a:ext cx="4612947" cy="258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Ã©sultat de recherche d'images pour &quot;hÃ©vÃ©a&quot;">
            <a:extLst>
              <a:ext uri="{FF2B5EF4-FFF2-40B4-BE49-F238E27FC236}">
                <a16:creationId xmlns:a16="http://schemas.microsoft.com/office/drawing/2014/main" id="{AA5578E2-8FB4-485A-9113-FDED7EB01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4" r="22934"/>
          <a:stretch>
            <a:fillRect/>
          </a:stretch>
        </p:blipFill>
        <p:spPr bwMode="auto">
          <a:xfrm>
            <a:off x="3202273" y="1925"/>
            <a:ext cx="2466197" cy="25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D6E9EF-7F05-45D4-A18A-595386BDE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Projet Hévéa</a:t>
            </a:r>
          </a:p>
        </p:txBody>
      </p:sp>
    </p:spTree>
    <p:extLst>
      <p:ext uri="{BB962C8B-B14F-4D97-AF65-F5344CB8AC3E}">
        <p14:creationId xmlns:p14="http://schemas.microsoft.com/office/powerpoint/2010/main" val="611484010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itch">
  <a:themeElements>
    <a:clrScheme name="Personnalisé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099FC7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60E77FA373B84CBB12390E84D86A4D" ma:contentTypeVersion="12" ma:contentTypeDescription="Crée un document." ma:contentTypeScope="" ma:versionID="da2204229b655de11c77ea910534fb3c">
  <xsd:schema xmlns:xsd="http://www.w3.org/2001/XMLSchema" xmlns:xs="http://www.w3.org/2001/XMLSchema" xmlns:p="http://schemas.microsoft.com/office/2006/metadata/properties" xmlns:ns2="c35b9883-d93b-44c2-b29d-d3912ace6913" xmlns:ns3="6aca8a86-5211-4dec-80c8-f330b25ad30a" targetNamespace="http://schemas.microsoft.com/office/2006/metadata/properties" ma:root="true" ma:fieldsID="44804625245c4401e9efa7fef0dc2ac5" ns2:_="" ns3:_="">
    <xsd:import namespace="c35b9883-d93b-44c2-b29d-d3912ace6913"/>
    <xsd:import namespace="6aca8a86-5211-4dec-80c8-f330b25ad3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b9883-d93b-44c2-b29d-d3912ace6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a8a86-5211-4dec-80c8-f330b25ad30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559D14-B1DF-4848-8226-1C3447A72BD4}">
  <ds:schemaRefs>
    <ds:schemaRef ds:uri="6aca8a86-5211-4dec-80c8-f330b25ad30a"/>
    <ds:schemaRef ds:uri="c35b9883-d93b-44c2-b29d-d3912ace69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7C7D9C8-D1AC-4F24-B5C2-87E2E4A77A20}">
  <ds:schemaRefs>
    <ds:schemaRef ds:uri="5f6001ac-8dcd-433c-9ac2-5362939f1fac"/>
    <ds:schemaRef ds:uri="d059d703-0ab0-4e51-bad0-c4f3123df9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7A0FC8-F356-46DB-BE3F-8587F6325D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255</Words>
  <Application>Microsoft Office PowerPoint</Application>
  <PresentationFormat>Affichage à l'écran (16:10)</PresentationFormat>
  <Paragraphs>74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Arial</vt:lpstr>
      <vt:lpstr>Arialic Hollow</vt:lpstr>
      <vt:lpstr>Calibri</vt:lpstr>
      <vt:lpstr>FontAwesome Regular</vt:lpstr>
      <vt:lpstr>Lato Bold</vt:lpstr>
      <vt:lpstr>Lato Light</vt:lpstr>
      <vt:lpstr>Lato Regular</vt:lpstr>
      <vt:lpstr>Lato Thin</vt:lpstr>
      <vt:lpstr>Lemon/Milk</vt:lpstr>
      <vt:lpstr>Wingdings</vt:lpstr>
      <vt:lpstr>Master Pitch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Zacomic Studios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Olvin Rivera</dc:creator>
  <cp:keywords>Powerpoint, ppt, pptx, business, presentation</cp:keywords>
  <dc:description/>
  <cp:lastModifiedBy>Stéphane Artonne</cp:lastModifiedBy>
  <cp:revision>3</cp:revision>
  <dcterms:created xsi:type="dcterms:W3CDTF">2015-06-05T17:51:08Z</dcterms:created>
  <dcterms:modified xsi:type="dcterms:W3CDTF">2021-05-04T10:15:56Z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0x0101006760E77FA373B84CBB12390E84D86A4D</vt:lpwstr>
  </property>
</Properties>
</file>