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4403" r:id="rId5"/>
    <p:sldId id="809" r:id="rId6"/>
    <p:sldId id="830" r:id="rId7"/>
    <p:sldId id="831" r:id="rId8"/>
    <p:sldId id="4466" r:id="rId9"/>
    <p:sldId id="4394" r:id="rId10"/>
    <p:sldId id="4406" r:id="rId11"/>
    <p:sldId id="4471" r:id="rId12"/>
    <p:sldId id="4472" r:id="rId13"/>
    <p:sldId id="4468" r:id="rId14"/>
    <p:sldId id="4470" r:id="rId15"/>
    <p:sldId id="4469" r:id="rId16"/>
    <p:sldId id="4473" r:id="rId17"/>
    <p:sldId id="4474" r:id="rId18"/>
    <p:sldId id="4475" r:id="rId19"/>
    <p:sldId id="4476" r:id="rId20"/>
    <p:sldId id="4477" r:id="rId21"/>
    <p:sldId id="4478" r:id="rId22"/>
    <p:sldId id="4479" r:id="rId23"/>
    <p:sldId id="4480" r:id="rId24"/>
    <p:sldId id="4481" r:id="rId25"/>
    <p:sldId id="4482" r:id="rId26"/>
    <p:sldId id="4483" r:id="rId27"/>
    <p:sldId id="4484" r:id="rId28"/>
    <p:sldId id="4485" r:id="rId29"/>
  </p:sldIdLst>
  <p:sldSz cx="9144000" cy="5715000" type="screen16x10"/>
  <p:notesSz cx="6858000" cy="9144000"/>
  <p:defaultTextStyle>
    <a:defPPr>
      <a:defRPr lang="en-US"/>
    </a:defPPr>
    <a:lvl1pPr marL="0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037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073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109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144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5180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0216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5253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0289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538EB8-740A-E04A-89E1-AF5DCF4D0724}">
          <p14:sldIdLst>
            <p14:sldId id="4403"/>
            <p14:sldId id="809"/>
            <p14:sldId id="830"/>
            <p14:sldId id="831"/>
            <p14:sldId id="4466"/>
            <p14:sldId id="4394"/>
            <p14:sldId id="4406"/>
            <p14:sldId id="4471"/>
            <p14:sldId id="4472"/>
            <p14:sldId id="4468"/>
            <p14:sldId id="4470"/>
            <p14:sldId id="4469"/>
            <p14:sldId id="4473"/>
            <p14:sldId id="4474"/>
            <p14:sldId id="4475"/>
            <p14:sldId id="4476"/>
            <p14:sldId id="4477"/>
            <p14:sldId id="4478"/>
            <p14:sldId id="4479"/>
            <p14:sldId id="4480"/>
            <p14:sldId id="4481"/>
            <p14:sldId id="4482"/>
            <p14:sldId id="4483"/>
            <p14:sldId id="4484"/>
            <p14:sldId id="4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54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Loup Maillet" initials="JM" lastIdx="20" clrIdx="0">
    <p:extLst>
      <p:ext uri="{19B8F6BF-5375-455C-9EA6-DF929625EA0E}">
        <p15:presenceInfo xmlns:p15="http://schemas.microsoft.com/office/powerpoint/2012/main" userId="S::jean-loup.maillet@yesitis.fr::c6757618-bc2d-4623-af64-6a4be3fc51d4" providerId="AD"/>
      </p:ext>
    </p:extLst>
  </p:cmAuthor>
  <p:cmAuthor id="2" name="Richard Morand" initials="RM" lastIdx="11" clrIdx="1">
    <p:extLst>
      <p:ext uri="{19B8F6BF-5375-455C-9EA6-DF929625EA0E}">
        <p15:presenceInfo xmlns:p15="http://schemas.microsoft.com/office/powerpoint/2012/main" userId="Richard Mor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FC7"/>
    <a:srgbClr val="F5F5F5"/>
    <a:srgbClr val="3EB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4C107-6929-44AE-9706-6AEC30A7AD87}" v="161" dt="2021-05-03T16:19:59.141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378"/>
      </p:cViewPr>
      <p:guideLst>
        <p:guide orient="horz" pos="171"/>
        <p:guide pos="272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e Artonne" userId="1c0dc9bc-9610-42e7-ac78-42ea2ef7e048" providerId="ADAL" clId="{D472C5C5-8E55-4187-B737-76757742C005}"/>
    <pc:docChg chg="undo custSel addSld delSld modSld modSection">
      <pc:chgData name="Stéphane Artonne" userId="1c0dc9bc-9610-42e7-ac78-42ea2ef7e048" providerId="ADAL" clId="{D472C5C5-8E55-4187-B737-76757742C005}" dt="2021-03-18T10:28:45.944" v="262" actId="1076"/>
      <pc:docMkLst>
        <pc:docMk/>
      </pc:docMkLst>
      <pc:sldChg chg="addSp delSp modSp mod">
        <pc:chgData name="Stéphane Artonne" userId="1c0dc9bc-9610-42e7-ac78-42ea2ef7e048" providerId="ADAL" clId="{D472C5C5-8E55-4187-B737-76757742C005}" dt="2021-03-18T10:24:46.834" v="168" actId="1076"/>
        <pc:sldMkLst>
          <pc:docMk/>
          <pc:sldMk cId="359299750" sldId="809"/>
        </pc:sldMkLst>
        <pc:spChg chg="mod">
          <ac:chgData name="Stéphane Artonne" userId="1c0dc9bc-9610-42e7-ac78-42ea2ef7e048" providerId="ADAL" clId="{D472C5C5-8E55-4187-B737-76757742C005}" dt="2021-03-18T10:18:55.549" v="103" actId="20577"/>
          <ac:spMkLst>
            <pc:docMk/>
            <pc:sldMk cId="359299750" sldId="809"/>
            <ac:spMk id="6" creationId="{EAB4BDA1-2E76-4F06-BC27-250E1490E004}"/>
          </ac:spMkLst>
        </pc:spChg>
        <pc:spChg chg="del">
          <ac:chgData name="Stéphane Artonne" userId="1c0dc9bc-9610-42e7-ac78-42ea2ef7e048" providerId="ADAL" clId="{D472C5C5-8E55-4187-B737-76757742C005}" dt="2021-03-18T10:15:23.289" v="3" actId="478"/>
          <ac:spMkLst>
            <pc:docMk/>
            <pc:sldMk cId="359299750" sldId="809"/>
            <ac:spMk id="42" creationId="{5ED8FFEA-E640-4832-817E-653850CE0D05}"/>
          </ac:spMkLst>
        </pc:spChg>
        <pc:spChg chg="del">
          <ac:chgData name="Stéphane Artonne" userId="1c0dc9bc-9610-42e7-ac78-42ea2ef7e048" providerId="ADAL" clId="{D472C5C5-8E55-4187-B737-76757742C005}" dt="2021-03-18T10:15:36.147" v="12" actId="478"/>
          <ac:spMkLst>
            <pc:docMk/>
            <pc:sldMk cId="359299750" sldId="809"/>
            <ac:spMk id="43" creationId="{088626FD-34A8-484F-AE29-B87950657F4F}"/>
          </ac:spMkLst>
        </pc:spChg>
        <pc:spChg chg="del">
          <ac:chgData name="Stéphane Artonne" userId="1c0dc9bc-9610-42e7-ac78-42ea2ef7e048" providerId="ADAL" clId="{D472C5C5-8E55-4187-B737-76757742C005}" dt="2021-03-18T10:15:46.853" v="19" actId="478"/>
          <ac:spMkLst>
            <pc:docMk/>
            <pc:sldMk cId="359299750" sldId="809"/>
            <ac:spMk id="44" creationId="{47CAD9AB-FCE3-4807-966E-02EE727D03FB}"/>
          </ac:spMkLst>
        </pc:spChg>
        <pc:spChg chg="del">
          <ac:chgData name="Stéphane Artonne" userId="1c0dc9bc-9610-42e7-ac78-42ea2ef7e048" providerId="ADAL" clId="{D472C5C5-8E55-4187-B737-76757742C005}" dt="2021-03-18T10:15:48.688" v="20" actId="478"/>
          <ac:spMkLst>
            <pc:docMk/>
            <pc:sldMk cId="359299750" sldId="809"/>
            <ac:spMk id="45" creationId="{3345BBC0-7B8C-4526-8D41-FC5C9ECCE780}"/>
          </ac:spMkLst>
        </pc:spChg>
        <pc:spChg chg="mod topLvl">
          <ac:chgData name="Stéphane Artonne" userId="1c0dc9bc-9610-42e7-ac78-42ea2ef7e048" providerId="ADAL" clId="{D472C5C5-8E55-4187-B737-76757742C005}" dt="2021-03-18T10:19:20.045" v="107" actId="1076"/>
          <ac:spMkLst>
            <pc:docMk/>
            <pc:sldMk cId="359299750" sldId="809"/>
            <ac:spMk id="48" creationId="{3FB926D5-0B9A-4707-ACB3-5E6E4AA9CA50}"/>
          </ac:spMkLst>
        </pc:spChg>
        <pc:spChg chg="mod topLvl">
          <ac:chgData name="Stéphane Artonne" userId="1c0dc9bc-9610-42e7-ac78-42ea2ef7e048" providerId="ADAL" clId="{D472C5C5-8E55-4187-B737-76757742C005}" dt="2021-03-18T10:19:20.045" v="107" actId="1076"/>
          <ac:spMkLst>
            <pc:docMk/>
            <pc:sldMk cId="359299750" sldId="809"/>
            <ac:spMk id="49" creationId="{F41843EC-1035-4A9B-92B0-CB4379C18798}"/>
          </ac:spMkLst>
        </pc:spChg>
        <pc:spChg chg="mod topLvl">
          <ac:chgData name="Stéphane Artonne" userId="1c0dc9bc-9610-42e7-ac78-42ea2ef7e048" providerId="ADAL" clId="{D472C5C5-8E55-4187-B737-76757742C005}" dt="2021-03-18T10:19:20.045" v="107" actId="1076"/>
          <ac:spMkLst>
            <pc:docMk/>
            <pc:sldMk cId="359299750" sldId="809"/>
            <ac:spMk id="50" creationId="{1CA2E858-CDC2-4E84-8E60-A95927E9E017}"/>
          </ac:spMkLst>
        </pc:spChg>
        <pc:spChg chg="mod topLvl">
          <ac:chgData name="Stéphane Artonne" userId="1c0dc9bc-9610-42e7-ac78-42ea2ef7e048" providerId="ADAL" clId="{D472C5C5-8E55-4187-B737-76757742C005}" dt="2021-03-18T10:19:13.084" v="106" actId="14100"/>
          <ac:spMkLst>
            <pc:docMk/>
            <pc:sldMk cId="359299750" sldId="809"/>
            <ac:spMk id="62" creationId="{2906AF76-B0A0-4033-88E3-7CD0B5515D0B}"/>
          </ac:spMkLst>
        </pc:spChg>
        <pc:spChg chg="mod topLvl">
          <ac:chgData name="Stéphane Artonne" userId="1c0dc9bc-9610-42e7-ac78-42ea2ef7e048" providerId="ADAL" clId="{D472C5C5-8E55-4187-B737-76757742C005}" dt="2021-03-18T10:18:40.578" v="59" actId="1076"/>
          <ac:spMkLst>
            <pc:docMk/>
            <pc:sldMk cId="359299750" sldId="809"/>
            <ac:spMk id="63" creationId="{7682059E-50FB-49E1-80C0-9A66F452B108}"/>
          </ac:spMkLst>
        </pc:spChg>
        <pc:spChg chg="mod topLvl">
          <ac:chgData name="Stéphane Artonne" userId="1c0dc9bc-9610-42e7-ac78-42ea2ef7e048" providerId="ADAL" clId="{D472C5C5-8E55-4187-B737-76757742C005}" dt="2021-03-18T10:18:40.578" v="59" actId="1076"/>
          <ac:spMkLst>
            <pc:docMk/>
            <pc:sldMk cId="359299750" sldId="809"/>
            <ac:spMk id="64" creationId="{CE72E28E-EBB1-4261-8353-1AE34FA43CE9}"/>
          </ac:spMkLst>
        </pc:spChg>
        <pc:spChg chg="mod topLvl">
          <ac:chgData name="Stéphane Artonne" userId="1c0dc9bc-9610-42e7-ac78-42ea2ef7e048" providerId="ADAL" clId="{D472C5C5-8E55-4187-B737-76757742C005}" dt="2021-03-18T10:18:40.578" v="59" actId="1076"/>
          <ac:spMkLst>
            <pc:docMk/>
            <pc:sldMk cId="359299750" sldId="809"/>
            <ac:spMk id="65" creationId="{1D28B6D5-39FB-46C4-894C-B3554E20D73E}"/>
          </ac:spMkLst>
        </pc:spChg>
        <pc:spChg chg="mod topLvl">
          <ac:chgData name="Stéphane Artonne" userId="1c0dc9bc-9610-42e7-ac78-42ea2ef7e048" providerId="ADAL" clId="{D472C5C5-8E55-4187-B737-76757742C005}" dt="2021-03-18T10:19:20.045" v="107" actId="1076"/>
          <ac:spMkLst>
            <pc:docMk/>
            <pc:sldMk cId="359299750" sldId="809"/>
            <ac:spMk id="66" creationId="{F6A9169D-DA56-48EE-B126-2A37E836F5E3}"/>
          </ac:spMkLst>
        </pc:spChg>
        <pc:spChg chg="mod topLvl">
          <ac:chgData name="Stéphane Artonne" userId="1c0dc9bc-9610-42e7-ac78-42ea2ef7e048" providerId="ADAL" clId="{D472C5C5-8E55-4187-B737-76757742C005}" dt="2021-03-18T10:18:40.578" v="59" actId="1076"/>
          <ac:spMkLst>
            <pc:docMk/>
            <pc:sldMk cId="359299750" sldId="809"/>
            <ac:spMk id="67" creationId="{8315DAD6-6FBE-4B27-A955-4F312B3C08E6}"/>
          </ac:spMkLst>
        </pc:spChg>
        <pc:grpChg chg="add del mod">
          <ac:chgData name="Stéphane Artonne" userId="1c0dc9bc-9610-42e7-ac78-42ea2ef7e048" providerId="ADAL" clId="{D472C5C5-8E55-4187-B737-76757742C005}" dt="2021-03-18T10:16:28.130" v="28" actId="165"/>
          <ac:grpSpMkLst>
            <pc:docMk/>
            <pc:sldMk cId="359299750" sldId="809"/>
            <ac:grpSpMk id="41" creationId="{BA9EAB3D-9C88-47B0-B159-764122814A95}"/>
          </ac:grpSpMkLst>
        </pc:grpChg>
        <pc:picChg chg="add mod">
          <ac:chgData name="Stéphane Artonne" userId="1c0dc9bc-9610-42e7-ac78-42ea2ef7e048" providerId="ADAL" clId="{D472C5C5-8E55-4187-B737-76757742C005}" dt="2021-03-18T10:23:10.057" v="151" actId="1076"/>
          <ac:picMkLst>
            <pc:docMk/>
            <pc:sldMk cId="359299750" sldId="809"/>
            <ac:picMk id="3" creationId="{F7B5C182-7D7A-45CC-A5BC-F74AD124FEB4}"/>
          </ac:picMkLst>
        </pc:picChg>
        <pc:picChg chg="add mod">
          <ac:chgData name="Stéphane Artonne" userId="1c0dc9bc-9610-42e7-ac78-42ea2ef7e048" providerId="ADAL" clId="{D472C5C5-8E55-4187-B737-76757742C005}" dt="2021-03-18T10:20:48.189" v="111" actId="1076"/>
          <ac:picMkLst>
            <pc:docMk/>
            <pc:sldMk cId="359299750" sldId="809"/>
            <ac:picMk id="5" creationId="{F4CAD7F2-9D8C-4C86-9E03-7057F2318E45}"/>
          </ac:picMkLst>
        </pc:picChg>
        <pc:picChg chg="add mod">
          <ac:chgData name="Stéphane Artonne" userId="1c0dc9bc-9610-42e7-ac78-42ea2ef7e048" providerId="ADAL" clId="{D472C5C5-8E55-4187-B737-76757742C005}" dt="2021-03-18T10:22:46.867" v="140" actId="688"/>
          <ac:picMkLst>
            <pc:docMk/>
            <pc:sldMk cId="359299750" sldId="809"/>
            <ac:picMk id="15" creationId="{E6A07BA9-F4E6-466E-BEC2-D2F7729FD038}"/>
          </ac:picMkLst>
        </pc:picChg>
        <pc:picChg chg="add mod">
          <ac:chgData name="Stéphane Artonne" userId="1c0dc9bc-9610-42e7-ac78-42ea2ef7e048" providerId="ADAL" clId="{D472C5C5-8E55-4187-B737-76757742C005}" dt="2021-03-18T10:24:16.962" v="159" actId="688"/>
          <ac:picMkLst>
            <pc:docMk/>
            <pc:sldMk cId="359299750" sldId="809"/>
            <ac:picMk id="19" creationId="{BFE997BF-20C0-4443-B6DA-B24338A15E08}"/>
          </ac:picMkLst>
        </pc:picChg>
        <pc:picChg chg="add mod">
          <ac:chgData name="Stéphane Artonne" userId="1c0dc9bc-9610-42e7-ac78-42ea2ef7e048" providerId="ADAL" clId="{D472C5C5-8E55-4187-B737-76757742C005}" dt="2021-03-18T10:24:46.834" v="168" actId="1076"/>
          <ac:picMkLst>
            <pc:docMk/>
            <pc:sldMk cId="359299750" sldId="809"/>
            <ac:picMk id="21" creationId="{33F6DBA8-4E74-4E5D-90A5-3E70A5A7C7AB}"/>
          </ac:picMkLst>
        </pc:picChg>
        <pc:picChg chg="del">
          <ac:chgData name="Stéphane Artonne" userId="1c0dc9bc-9610-42e7-ac78-42ea2ef7e048" providerId="ADAL" clId="{D472C5C5-8E55-4187-B737-76757742C005}" dt="2021-03-18T10:15:29.785" v="9" actId="478"/>
          <ac:picMkLst>
            <pc:docMk/>
            <pc:sldMk cId="359299750" sldId="809"/>
            <ac:picMk id="47" creationId="{CCF61530-6818-4D32-AA53-36CF7212BE7E}"/>
          </ac:picMkLst>
        </pc:picChg>
        <pc:picChg chg="mod topLvl">
          <ac:chgData name="Stéphane Artonne" userId="1c0dc9bc-9610-42e7-ac78-42ea2ef7e048" providerId="ADAL" clId="{D472C5C5-8E55-4187-B737-76757742C005}" dt="2021-03-18T10:19:20.045" v="107" actId="1076"/>
          <ac:picMkLst>
            <pc:docMk/>
            <pc:sldMk cId="359299750" sldId="809"/>
            <ac:picMk id="51" creationId="{1E26D3C5-687C-461F-8BC8-E8E7ED3E9D20}"/>
          </ac:picMkLst>
        </pc:picChg>
        <pc:picChg chg="mod topLvl">
          <ac:chgData name="Stéphane Artonne" userId="1c0dc9bc-9610-42e7-ac78-42ea2ef7e048" providerId="ADAL" clId="{D472C5C5-8E55-4187-B737-76757742C005}" dt="2021-03-18T10:19:20.045" v="107" actId="1076"/>
          <ac:picMkLst>
            <pc:docMk/>
            <pc:sldMk cId="359299750" sldId="809"/>
            <ac:picMk id="52" creationId="{7B396081-E6F3-4D5A-AEF7-1393E16D3E5E}"/>
          </ac:picMkLst>
        </pc:picChg>
        <pc:picChg chg="mod topLvl">
          <ac:chgData name="Stéphane Artonne" userId="1c0dc9bc-9610-42e7-ac78-42ea2ef7e048" providerId="ADAL" clId="{D472C5C5-8E55-4187-B737-76757742C005}" dt="2021-03-18T10:19:20.045" v="107" actId="1076"/>
          <ac:picMkLst>
            <pc:docMk/>
            <pc:sldMk cId="359299750" sldId="809"/>
            <ac:picMk id="53" creationId="{829E6242-9C75-43F6-B291-04B5966FB2FB}"/>
          </ac:picMkLst>
        </pc:picChg>
        <pc:picChg chg="mod topLvl">
          <ac:chgData name="Stéphane Artonne" userId="1c0dc9bc-9610-42e7-ac78-42ea2ef7e048" providerId="ADAL" clId="{D472C5C5-8E55-4187-B737-76757742C005}" dt="2021-03-18T10:19:20.045" v="107" actId="1076"/>
          <ac:picMkLst>
            <pc:docMk/>
            <pc:sldMk cId="359299750" sldId="809"/>
            <ac:picMk id="54" creationId="{44A44933-112E-4952-BC0C-61CF3456C3E9}"/>
          </ac:picMkLst>
        </pc:picChg>
        <pc:picChg chg="del">
          <ac:chgData name="Stéphane Artonne" userId="1c0dc9bc-9610-42e7-ac78-42ea2ef7e048" providerId="ADAL" clId="{D472C5C5-8E55-4187-B737-76757742C005}" dt="2021-03-18T10:15:53.660" v="23" actId="478"/>
          <ac:picMkLst>
            <pc:docMk/>
            <pc:sldMk cId="359299750" sldId="809"/>
            <ac:picMk id="56" creationId="{113F0836-2DC5-4AA9-994D-BAF16B9F9A3D}"/>
          </ac:picMkLst>
        </pc:picChg>
        <pc:picChg chg="del">
          <ac:chgData name="Stéphane Artonne" userId="1c0dc9bc-9610-42e7-ac78-42ea2ef7e048" providerId="ADAL" clId="{D472C5C5-8E55-4187-B737-76757742C005}" dt="2021-03-18T10:15:26.523" v="6" actId="478"/>
          <ac:picMkLst>
            <pc:docMk/>
            <pc:sldMk cId="359299750" sldId="809"/>
            <ac:picMk id="57" creationId="{71659542-B775-4C9A-8880-DD464FD37473}"/>
          </ac:picMkLst>
        </pc:picChg>
        <pc:picChg chg="del">
          <ac:chgData name="Stéphane Artonne" userId="1c0dc9bc-9610-42e7-ac78-42ea2ef7e048" providerId="ADAL" clId="{D472C5C5-8E55-4187-B737-76757742C005}" dt="2021-03-18T10:15:27.773" v="7" actId="478"/>
          <ac:picMkLst>
            <pc:docMk/>
            <pc:sldMk cId="359299750" sldId="809"/>
            <ac:picMk id="58" creationId="{9287CAFA-0815-4A11-8124-9B2560848D9B}"/>
          </ac:picMkLst>
        </pc:picChg>
        <pc:picChg chg="del">
          <ac:chgData name="Stéphane Artonne" userId="1c0dc9bc-9610-42e7-ac78-42ea2ef7e048" providerId="ADAL" clId="{D472C5C5-8E55-4187-B737-76757742C005}" dt="2021-03-18T10:15:51.705" v="22" actId="478"/>
          <ac:picMkLst>
            <pc:docMk/>
            <pc:sldMk cId="359299750" sldId="809"/>
            <ac:picMk id="59" creationId="{9FB117BB-7084-4E0D-A3CD-044406943119}"/>
          </ac:picMkLst>
        </pc:picChg>
        <pc:picChg chg="del">
          <ac:chgData name="Stéphane Artonne" userId="1c0dc9bc-9610-42e7-ac78-42ea2ef7e048" providerId="ADAL" clId="{D472C5C5-8E55-4187-B737-76757742C005}" dt="2021-03-18T10:15:33.103" v="11" actId="478"/>
          <ac:picMkLst>
            <pc:docMk/>
            <pc:sldMk cId="359299750" sldId="809"/>
            <ac:picMk id="60" creationId="{2DAE685D-E55E-4DA3-92B5-4A029441F858}"/>
          </ac:picMkLst>
        </pc:picChg>
        <pc:picChg chg="del">
          <ac:chgData name="Stéphane Artonne" userId="1c0dc9bc-9610-42e7-ac78-42ea2ef7e048" providerId="ADAL" clId="{D472C5C5-8E55-4187-B737-76757742C005}" dt="2021-03-18T10:15:31.158" v="10" actId="478"/>
          <ac:picMkLst>
            <pc:docMk/>
            <pc:sldMk cId="359299750" sldId="809"/>
            <ac:picMk id="61" creationId="{993B2B42-A1F1-4EC6-B2AE-47B97581667A}"/>
          </ac:picMkLst>
        </pc:picChg>
        <pc:picChg chg="mod topLvl">
          <ac:chgData name="Stéphane Artonne" userId="1c0dc9bc-9610-42e7-ac78-42ea2ef7e048" providerId="ADAL" clId="{D472C5C5-8E55-4187-B737-76757742C005}" dt="2021-03-18T10:18:40.578" v="59" actId="1076"/>
          <ac:picMkLst>
            <pc:docMk/>
            <pc:sldMk cId="359299750" sldId="809"/>
            <ac:picMk id="68" creationId="{8B455656-238B-4BF8-A946-F15DFBBB8467}"/>
          </ac:picMkLst>
        </pc:picChg>
        <pc:picChg chg="del">
          <ac:chgData name="Stéphane Artonne" userId="1c0dc9bc-9610-42e7-ac78-42ea2ef7e048" providerId="ADAL" clId="{D472C5C5-8E55-4187-B737-76757742C005}" dt="2021-03-18T10:15:38.223" v="14" actId="478"/>
          <ac:picMkLst>
            <pc:docMk/>
            <pc:sldMk cId="359299750" sldId="809"/>
            <ac:picMk id="71" creationId="{0045F77B-F131-4969-9538-2E849B7E2335}"/>
          </ac:picMkLst>
        </pc:picChg>
        <pc:picChg chg="del">
          <ac:chgData name="Stéphane Artonne" userId="1c0dc9bc-9610-42e7-ac78-42ea2ef7e048" providerId="ADAL" clId="{D472C5C5-8E55-4187-B737-76757742C005}" dt="2021-03-18T10:15:39.619" v="15" actId="478"/>
          <ac:picMkLst>
            <pc:docMk/>
            <pc:sldMk cId="359299750" sldId="809"/>
            <ac:picMk id="72" creationId="{82CDE2D4-5B69-4ADF-BD7F-022C1710E60E}"/>
          </ac:picMkLst>
        </pc:picChg>
        <pc:picChg chg="del">
          <ac:chgData name="Stéphane Artonne" userId="1c0dc9bc-9610-42e7-ac78-42ea2ef7e048" providerId="ADAL" clId="{D472C5C5-8E55-4187-B737-76757742C005}" dt="2021-03-18T10:15:50.302" v="21" actId="478"/>
          <ac:picMkLst>
            <pc:docMk/>
            <pc:sldMk cId="359299750" sldId="809"/>
            <ac:picMk id="73" creationId="{6C8D7CCC-0B5B-40F4-A14E-46C1A9BB01F1}"/>
          </ac:picMkLst>
        </pc:picChg>
        <pc:picChg chg="del">
          <ac:chgData name="Stéphane Artonne" userId="1c0dc9bc-9610-42e7-ac78-42ea2ef7e048" providerId="ADAL" clId="{D472C5C5-8E55-4187-B737-76757742C005}" dt="2021-03-18T10:15:28.500" v="8" actId="478"/>
          <ac:picMkLst>
            <pc:docMk/>
            <pc:sldMk cId="359299750" sldId="809"/>
            <ac:picMk id="74" creationId="{9D050F19-2CEE-47DC-8151-284BC233B90B}"/>
          </ac:picMkLst>
        </pc:picChg>
        <pc:picChg chg="add mod">
          <ac:chgData name="Stéphane Artonne" userId="1c0dc9bc-9610-42e7-ac78-42ea2ef7e048" providerId="ADAL" clId="{D472C5C5-8E55-4187-B737-76757742C005}" dt="2021-03-18T10:22:05.729" v="131" actId="1038"/>
          <ac:picMkLst>
            <pc:docMk/>
            <pc:sldMk cId="359299750" sldId="809"/>
            <ac:picMk id="75" creationId="{7450AE35-0CB3-4B31-B58D-11FA70F80EE3}"/>
          </ac:picMkLst>
        </pc:picChg>
        <pc:picChg chg="add mod">
          <ac:chgData name="Stéphane Artonne" userId="1c0dc9bc-9610-42e7-ac78-42ea2ef7e048" providerId="ADAL" clId="{D472C5C5-8E55-4187-B737-76757742C005}" dt="2021-03-18T10:20:58.039" v="115" actId="1076"/>
          <ac:picMkLst>
            <pc:docMk/>
            <pc:sldMk cId="359299750" sldId="809"/>
            <ac:picMk id="76" creationId="{6FCD13D7-4A59-490E-8F4C-9EFBD666F8A8}"/>
          </ac:picMkLst>
        </pc:picChg>
        <pc:picChg chg="add mod">
          <ac:chgData name="Stéphane Artonne" userId="1c0dc9bc-9610-42e7-ac78-42ea2ef7e048" providerId="ADAL" clId="{D472C5C5-8E55-4187-B737-76757742C005}" dt="2021-03-18T10:22:57.505" v="146" actId="1076"/>
          <ac:picMkLst>
            <pc:docMk/>
            <pc:sldMk cId="359299750" sldId="809"/>
            <ac:picMk id="79" creationId="{B38E6B4F-A00B-4599-84E4-11AC97C5D7B9}"/>
          </ac:picMkLst>
        </pc:picChg>
        <pc:picChg chg="add mod">
          <ac:chgData name="Stéphane Artonne" userId="1c0dc9bc-9610-42e7-ac78-42ea2ef7e048" providerId="ADAL" clId="{D472C5C5-8E55-4187-B737-76757742C005}" dt="2021-03-18T10:23:01.252" v="148" actId="1076"/>
          <ac:picMkLst>
            <pc:docMk/>
            <pc:sldMk cId="359299750" sldId="809"/>
            <ac:picMk id="80" creationId="{9CB0F24C-58E8-4A6C-B219-3C98267C580F}"/>
          </ac:picMkLst>
        </pc:picChg>
        <pc:cxnChg chg="add mod">
          <ac:chgData name="Stéphane Artonne" userId="1c0dc9bc-9610-42e7-ac78-42ea2ef7e048" providerId="ADAL" clId="{D472C5C5-8E55-4187-B737-76757742C005}" dt="2021-03-18T10:21:38.484" v="121" actId="14100"/>
          <ac:cxnSpMkLst>
            <pc:docMk/>
            <pc:sldMk cId="359299750" sldId="809"/>
            <ac:cxnSpMk id="8" creationId="{B504A228-FD72-4969-B7BF-B06986595117}"/>
          </ac:cxnSpMkLst>
        </pc:cxnChg>
        <pc:cxnChg chg="del mod">
          <ac:chgData name="Stéphane Artonne" userId="1c0dc9bc-9610-42e7-ac78-42ea2ef7e048" providerId="ADAL" clId="{D472C5C5-8E55-4187-B737-76757742C005}" dt="2021-03-18T10:15:21.600" v="2" actId="478"/>
          <ac:cxnSpMkLst>
            <pc:docMk/>
            <pc:sldMk cId="359299750" sldId="809"/>
            <ac:cxnSpMk id="46" creationId="{A0BE6650-B2B7-43BA-BBCF-467862D48285}"/>
          </ac:cxnSpMkLst>
        </pc:cxnChg>
        <pc:cxnChg chg="del mod">
          <ac:chgData name="Stéphane Artonne" userId="1c0dc9bc-9610-42e7-ac78-42ea2ef7e048" providerId="ADAL" clId="{D472C5C5-8E55-4187-B737-76757742C005}" dt="2021-03-18T10:15:25.201" v="5" actId="478"/>
          <ac:cxnSpMkLst>
            <pc:docMk/>
            <pc:sldMk cId="359299750" sldId="809"/>
            <ac:cxnSpMk id="55" creationId="{09C12D8E-43A2-42AD-8649-CA076B32B8B1}"/>
          </ac:cxnSpMkLst>
        </pc:cxnChg>
        <pc:cxnChg chg="del mod">
          <ac:chgData name="Stéphane Artonne" userId="1c0dc9bc-9610-42e7-ac78-42ea2ef7e048" providerId="ADAL" clId="{D472C5C5-8E55-4187-B737-76757742C005}" dt="2021-03-18T10:15:56.930" v="24" actId="478"/>
          <ac:cxnSpMkLst>
            <pc:docMk/>
            <pc:sldMk cId="359299750" sldId="809"/>
            <ac:cxnSpMk id="69" creationId="{42D349DE-197F-4F16-B768-5BB68EE046A4}"/>
          </ac:cxnSpMkLst>
        </pc:cxnChg>
        <pc:cxnChg chg="del mod">
          <ac:chgData name="Stéphane Artonne" userId="1c0dc9bc-9610-42e7-ac78-42ea2ef7e048" providerId="ADAL" clId="{D472C5C5-8E55-4187-B737-76757742C005}" dt="2021-03-18T10:15:41.793" v="16" actId="478"/>
          <ac:cxnSpMkLst>
            <pc:docMk/>
            <pc:sldMk cId="359299750" sldId="809"/>
            <ac:cxnSpMk id="70" creationId="{63F3A362-85D0-4754-B109-21F6C0868A1B}"/>
          </ac:cxnSpMkLst>
        </pc:cxnChg>
        <pc:cxnChg chg="add mod">
          <ac:chgData name="Stéphane Artonne" userId="1c0dc9bc-9610-42e7-ac78-42ea2ef7e048" providerId="ADAL" clId="{D472C5C5-8E55-4187-B737-76757742C005}" dt="2021-03-18T10:23:10.057" v="151" actId="1076"/>
          <ac:cxnSpMkLst>
            <pc:docMk/>
            <pc:sldMk cId="359299750" sldId="809"/>
            <ac:cxnSpMk id="77" creationId="{76B1B22A-FF0F-4C55-8D5B-BCA62E7AB41F}"/>
          </ac:cxnSpMkLst>
        </pc:cxnChg>
        <pc:cxnChg chg="add mod">
          <ac:chgData name="Stéphane Artonne" userId="1c0dc9bc-9610-42e7-ac78-42ea2ef7e048" providerId="ADAL" clId="{D472C5C5-8E55-4187-B737-76757742C005}" dt="2021-03-18T10:22:00.549" v="129" actId="1037"/>
          <ac:cxnSpMkLst>
            <pc:docMk/>
            <pc:sldMk cId="359299750" sldId="809"/>
            <ac:cxnSpMk id="78" creationId="{98FA7298-E8B7-4D7C-B1ED-A423BE30D5C8}"/>
          </ac:cxnSpMkLst>
        </pc:cxnChg>
        <pc:cxnChg chg="add mod">
          <ac:chgData name="Stéphane Artonne" userId="1c0dc9bc-9610-42e7-ac78-42ea2ef7e048" providerId="ADAL" clId="{D472C5C5-8E55-4187-B737-76757742C005}" dt="2021-03-18T10:23:18.083" v="154" actId="14100"/>
          <ac:cxnSpMkLst>
            <pc:docMk/>
            <pc:sldMk cId="359299750" sldId="809"/>
            <ac:cxnSpMk id="81" creationId="{16A7EEC3-2220-453B-A81D-ABF3DE16CC24}"/>
          </ac:cxnSpMkLst>
        </pc:cxnChg>
      </pc:sldChg>
      <pc:sldChg chg="addSp delSp modSp mod">
        <pc:chgData name="Stéphane Artonne" userId="1c0dc9bc-9610-42e7-ac78-42ea2ef7e048" providerId="ADAL" clId="{D472C5C5-8E55-4187-B737-76757742C005}" dt="2021-03-18T10:27:35.043" v="233" actId="20577"/>
        <pc:sldMkLst>
          <pc:docMk/>
          <pc:sldMk cId="1926413657" sldId="831"/>
        </pc:sldMkLst>
        <pc:spChg chg="mod">
          <ac:chgData name="Stéphane Artonne" userId="1c0dc9bc-9610-42e7-ac78-42ea2ef7e048" providerId="ADAL" clId="{D472C5C5-8E55-4187-B737-76757742C005}" dt="2021-03-18T10:27:35.043" v="233" actId="20577"/>
          <ac:spMkLst>
            <pc:docMk/>
            <pc:sldMk cId="1926413657" sldId="831"/>
            <ac:spMk id="2" creationId="{AE55C9A8-BE83-4609-9BC1-A67F0D96094C}"/>
          </ac:spMkLst>
        </pc:spChg>
        <pc:spChg chg="del">
          <ac:chgData name="Stéphane Artonne" userId="1c0dc9bc-9610-42e7-ac78-42ea2ef7e048" providerId="ADAL" clId="{D472C5C5-8E55-4187-B737-76757742C005}" dt="2021-03-18T10:25:29.430" v="169" actId="478"/>
          <ac:spMkLst>
            <pc:docMk/>
            <pc:sldMk cId="1926413657" sldId="831"/>
            <ac:spMk id="42" creationId="{C832D176-CE4C-4C48-A50A-FDAB9B14D64A}"/>
          </ac:spMkLst>
        </pc:spChg>
        <pc:spChg chg="del">
          <ac:chgData name="Stéphane Artonne" userId="1c0dc9bc-9610-42e7-ac78-42ea2ef7e048" providerId="ADAL" clId="{D472C5C5-8E55-4187-B737-76757742C005}" dt="2021-03-18T10:25:29.430" v="169" actId="478"/>
          <ac:spMkLst>
            <pc:docMk/>
            <pc:sldMk cId="1926413657" sldId="831"/>
            <ac:spMk id="47" creationId="{53BB262B-1650-44F1-B8D0-B070B879BFEC}"/>
          </ac:spMkLst>
        </pc:spChg>
        <pc:spChg chg="del">
          <ac:chgData name="Stéphane Artonne" userId="1c0dc9bc-9610-42e7-ac78-42ea2ef7e048" providerId="ADAL" clId="{D472C5C5-8E55-4187-B737-76757742C005}" dt="2021-03-18T10:25:29.430" v="169" actId="478"/>
          <ac:spMkLst>
            <pc:docMk/>
            <pc:sldMk cId="1926413657" sldId="831"/>
            <ac:spMk id="113" creationId="{3BE4970A-8030-4CC5-AB3C-5461A0DC9217}"/>
          </ac:spMkLst>
        </pc:spChg>
        <pc:spChg chg="del">
          <ac:chgData name="Stéphane Artonne" userId="1c0dc9bc-9610-42e7-ac78-42ea2ef7e048" providerId="ADAL" clId="{D472C5C5-8E55-4187-B737-76757742C005}" dt="2021-03-18T10:25:29.430" v="169" actId="478"/>
          <ac:spMkLst>
            <pc:docMk/>
            <pc:sldMk cId="1926413657" sldId="831"/>
            <ac:spMk id="124" creationId="{85ADD4CC-0293-4A73-A15C-551F21D02496}"/>
          </ac:spMkLst>
        </pc:spChg>
        <pc:spChg chg="del">
          <ac:chgData name="Stéphane Artonne" userId="1c0dc9bc-9610-42e7-ac78-42ea2ef7e048" providerId="ADAL" clId="{D472C5C5-8E55-4187-B737-76757742C005}" dt="2021-03-18T10:25:29.430" v="169" actId="478"/>
          <ac:spMkLst>
            <pc:docMk/>
            <pc:sldMk cId="1926413657" sldId="831"/>
            <ac:spMk id="125" creationId="{ADB7A285-5FD9-43D3-A2BC-7B49540C08E0}"/>
          </ac:spMkLst>
        </pc:spChg>
        <pc:spChg chg="del">
          <ac:chgData name="Stéphane Artonne" userId="1c0dc9bc-9610-42e7-ac78-42ea2ef7e048" providerId="ADAL" clId="{D472C5C5-8E55-4187-B737-76757742C005}" dt="2021-03-18T10:25:29.430" v="169" actId="478"/>
          <ac:spMkLst>
            <pc:docMk/>
            <pc:sldMk cId="1926413657" sldId="831"/>
            <ac:spMk id="144" creationId="{7429307A-CEA9-46B3-B897-FFE6AC533E1B}"/>
          </ac:spMkLst>
        </pc:spChg>
        <pc:spChg chg="del">
          <ac:chgData name="Stéphane Artonne" userId="1c0dc9bc-9610-42e7-ac78-42ea2ef7e048" providerId="ADAL" clId="{D472C5C5-8E55-4187-B737-76757742C005}" dt="2021-03-18T10:25:29.430" v="169" actId="478"/>
          <ac:spMkLst>
            <pc:docMk/>
            <pc:sldMk cId="1926413657" sldId="831"/>
            <ac:spMk id="190" creationId="{E145EF9C-579E-44FF-A75E-17EB540493F8}"/>
          </ac:spMkLst>
        </pc:spChg>
        <pc:grpChg chg="del">
          <ac:chgData name="Stéphane Artonne" userId="1c0dc9bc-9610-42e7-ac78-42ea2ef7e048" providerId="ADAL" clId="{D472C5C5-8E55-4187-B737-76757742C005}" dt="2021-03-18T10:25:29.430" v="169" actId="478"/>
          <ac:grpSpMkLst>
            <pc:docMk/>
            <pc:sldMk cId="1926413657" sldId="831"/>
            <ac:grpSpMk id="134" creationId="{6063EFDF-706A-4855-888E-18AA46787B38}"/>
          </ac:grpSpMkLst>
        </pc:grpChg>
        <pc:grpChg chg="del">
          <ac:chgData name="Stéphane Artonne" userId="1c0dc9bc-9610-42e7-ac78-42ea2ef7e048" providerId="ADAL" clId="{D472C5C5-8E55-4187-B737-76757742C005}" dt="2021-03-18T10:25:29.430" v="169" actId="478"/>
          <ac:grpSpMkLst>
            <pc:docMk/>
            <pc:sldMk cId="1926413657" sldId="831"/>
            <ac:grpSpMk id="137" creationId="{29D345FD-1A72-47A1-B346-6D5FC58655F3}"/>
          </ac:grpSpMkLst>
        </pc:grpChg>
        <pc:grpChg chg="del">
          <ac:chgData name="Stéphane Artonne" userId="1c0dc9bc-9610-42e7-ac78-42ea2ef7e048" providerId="ADAL" clId="{D472C5C5-8E55-4187-B737-76757742C005}" dt="2021-03-18T10:25:29.430" v="169" actId="478"/>
          <ac:grpSpMkLst>
            <pc:docMk/>
            <pc:sldMk cId="1926413657" sldId="831"/>
            <ac:grpSpMk id="201" creationId="{B5C7A7F2-66C5-4B31-8E32-9015973080F9}"/>
          </ac:grpSpMkLst>
        </pc:grpChg>
        <pc:picChg chg="add mod">
          <ac:chgData name="Stéphane Artonne" userId="1c0dc9bc-9610-42e7-ac78-42ea2ef7e048" providerId="ADAL" clId="{D472C5C5-8E55-4187-B737-76757742C005}" dt="2021-03-18T10:27:03.529" v="217" actId="1035"/>
          <ac:picMkLst>
            <pc:docMk/>
            <pc:sldMk cId="1926413657" sldId="831"/>
            <ac:picMk id="4" creationId="{AFF3F850-3B0B-4B68-996C-006ECAC62602}"/>
          </ac:picMkLst>
        </pc:picChg>
        <pc:picChg chg="del">
          <ac:chgData name="Stéphane Artonne" userId="1c0dc9bc-9610-42e7-ac78-42ea2ef7e048" providerId="ADAL" clId="{D472C5C5-8E55-4187-B737-76757742C005}" dt="2021-03-18T10:25:29.430" v="169" actId="478"/>
          <ac:picMkLst>
            <pc:docMk/>
            <pc:sldMk cId="1926413657" sldId="831"/>
            <ac:picMk id="8" creationId="{95538C56-BB8A-4A25-B603-18A76227555E}"/>
          </ac:picMkLst>
        </pc:picChg>
        <pc:picChg chg="del">
          <ac:chgData name="Stéphane Artonne" userId="1c0dc9bc-9610-42e7-ac78-42ea2ef7e048" providerId="ADAL" clId="{D472C5C5-8E55-4187-B737-76757742C005}" dt="2021-03-18T10:25:29.430" v="169" actId="478"/>
          <ac:picMkLst>
            <pc:docMk/>
            <pc:sldMk cId="1926413657" sldId="831"/>
            <ac:picMk id="9" creationId="{BB717245-2AA9-46FF-90D7-BE1B2031546F}"/>
          </ac:picMkLst>
        </pc:picChg>
        <pc:picChg chg="del">
          <ac:chgData name="Stéphane Artonne" userId="1c0dc9bc-9610-42e7-ac78-42ea2ef7e048" providerId="ADAL" clId="{D472C5C5-8E55-4187-B737-76757742C005}" dt="2021-03-18T10:25:29.430" v="169" actId="478"/>
          <ac:picMkLst>
            <pc:docMk/>
            <pc:sldMk cId="1926413657" sldId="831"/>
            <ac:picMk id="141" creationId="{9E453CC6-F0EA-48A0-A710-CA95CC5F5096}"/>
          </ac:picMkLst>
        </pc:picChg>
        <pc:picChg chg="del">
          <ac:chgData name="Stéphane Artonne" userId="1c0dc9bc-9610-42e7-ac78-42ea2ef7e048" providerId="ADAL" clId="{D472C5C5-8E55-4187-B737-76757742C005}" dt="2021-03-18T10:25:29.430" v="169" actId="478"/>
          <ac:picMkLst>
            <pc:docMk/>
            <pc:sldMk cId="1926413657" sldId="831"/>
            <ac:picMk id="217" creationId="{AF89CB20-A8A9-428B-940E-D6361851CE67}"/>
          </ac:picMkLst>
        </pc:picChg>
        <pc:cxnChg chg="del mod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36" creationId="{76FB8D8E-528E-42C9-914E-BC0238315A8E}"/>
          </ac:cxnSpMkLst>
        </pc:cxnChg>
        <pc:cxnChg chg="del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143" creationId="{A11FDDD2-AC4E-459D-B0C2-C453C8627643}"/>
          </ac:cxnSpMkLst>
        </pc:cxnChg>
        <pc:cxnChg chg="del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164" creationId="{CFD1B529-189E-4BC0-8047-BEDC924667D8}"/>
          </ac:cxnSpMkLst>
        </pc:cxnChg>
        <pc:cxnChg chg="del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165" creationId="{9F717441-BD37-4972-A867-95B3D1F1AEFC}"/>
          </ac:cxnSpMkLst>
        </pc:cxnChg>
        <pc:cxnChg chg="del mod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166" creationId="{AFD472C5-0D28-4E8C-919E-3D9BCDE33721}"/>
          </ac:cxnSpMkLst>
        </pc:cxnChg>
        <pc:cxnChg chg="del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168" creationId="{4D789550-3985-4524-B7F9-1A2373645514}"/>
          </ac:cxnSpMkLst>
        </pc:cxnChg>
        <pc:cxnChg chg="del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170" creationId="{A0FE9ADD-5F1F-4644-9C3D-C70CFB93A91D}"/>
          </ac:cxnSpMkLst>
        </pc:cxnChg>
        <pc:cxnChg chg="del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174" creationId="{1598DBDF-E722-420A-AEB5-167A3AC96EBE}"/>
          </ac:cxnSpMkLst>
        </pc:cxnChg>
        <pc:cxnChg chg="del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176" creationId="{49B5506B-96DE-41E8-AE3F-0761DF3E331F}"/>
          </ac:cxnSpMkLst>
        </pc:cxnChg>
        <pc:cxnChg chg="del mod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194" creationId="{B1402E39-1628-4063-977C-795785AE0686}"/>
          </ac:cxnSpMkLst>
        </pc:cxnChg>
        <pc:cxnChg chg="del mod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202" creationId="{435E1D09-C95D-43C4-B743-EBF56FA685E8}"/>
          </ac:cxnSpMkLst>
        </pc:cxnChg>
        <pc:cxnChg chg="del mod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218" creationId="{F8684649-EBC6-4120-878F-156D62C9B6A7}"/>
          </ac:cxnSpMkLst>
        </pc:cxnChg>
        <pc:cxnChg chg="del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226" creationId="{8C871106-7486-4DD0-81AD-9EFADE665394}"/>
          </ac:cxnSpMkLst>
        </pc:cxnChg>
        <pc:cxnChg chg="del">
          <ac:chgData name="Stéphane Artonne" userId="1c0dc9bc-9610-42e7-ac78-42ea2ef7e048" providerId="ADAL" clId="{D472C5C5-8E55-4187-B737-76757742C005}" dt="2021-03-18T10:25:29.430" v="169" actId="478"/>
          <ac:cxnSpMkLst>
            <pc:docMk/>
            <pc:sldMk cId="1926413657" sldId="831"/>
            <ac:cxnSpMk id="229" creationId="{97D937FB-DA44-466A-ACB8-2D21380C1E4C}"/>
          </ac:cxnSpMkLst>
        </pc:cxnChg>
      </pc:sldChg>
      <pc:sldChg chg="del">
        <pc:chgData name="Stéphane Artonne" userId="1c0dc9bc-9610-42e7-ac78-42ea2ef7e048" providerId="ADAL" clId="{D472C5C5-8E55-4187-B737-76757742C005}" dt="2021-03-18T10:27:53.339" v="234" actId="47"/>
        <pc:sldMkLst>
          <pc:docMk/>
          <pc:sldMk cId="625095832" sldId="4384"/>
        </pc:sldMkLst>
      </pc:sldChg>
      <pc:sldChg chg="addSp delSp modSp add mod">
        <pc:chgData name="Stéphane Artonne" userId="1c0dc9bc-9610-42e7-ac78-42ea2ef7e048" providerId="ADAL" clId="{D472C5C5-8E55-4187-B737-76757742C005}" dt="2021-03-18T10:28:45.944" v="262" actId="1076"/>
        <pc:sldMkLst>
          <pc:docMk/>
          <pc:sldMk cId="1543302314" sldId="4466"/>
        </pc:sldMkLst>
        <pc:spChg chg="mod">
          <ac:chgData name="Stéphane Artonne" userId="1c0dc9bc-9610-42e7-ac78-42ea2ef7e048" providerId="ADAL" clId="{D472C5C5-8E55-4187-B737-76757742C005}" dt="2021-03-18T10:28:30.257" v="260" actId="255"/>
          <ac:spMkLst>
            <pc:docMk/>
            <pc:sldMk cId="1543302314" sldId="4466"/>
            <ac:spMk id="2" creationId="{AE55C9A8-BE83-4609-9BC1-A67F0D96094C}"/>
          </ac:spMkLst>
        </pc:spChg>
        <pc:picChg chg="del">
          <ac:chgData name="Stéphane Artonne" userId="1c0dc9bc-9610-42e7-ac78-42ea2ef7e048" providerId="ADAL" clId="{D472C5C5-8E55-4187-B737-76757742C005}" dt="2021-03-18T10:28:09.530" v="236" actId="478"/>
          <ac:picMkLst>
            <pc:docMk/>
            <pc:sldMk cId="1543302314" sldId="4466"/>
            <ac:picMk id="4" creationId="{AFF3F850-3B0B-4B68-996C-006ECAC62602}"/>
          </ac:picMkLst>
        </pc:picChg>
        <pc:picChg chg="add mod">
          <ac:chgData name="Stéphane Artonne" userId="1c0dc9bc-9610-42e7-ac78-42ea2ef7e048" providerId="ADAL" clId="{D472C5C5-8E55-4187-B737-76757742C005}" dt="2021-03-18T10:28:45.944" v="262" actId="1076"/>
          <ac:picMkLst>
            <pc:docMk/>
            <pc:sldMk cId="1543302314" sldId="4466"/>
            <ac:picMk id="5" creationId="{3EE524EB-21A8-42B4-82E6-903C7CA660DC}"/>
          </ac:picMkLst>
        </pc:picChg>
      </pc:sldChg>
    </pc:docChg>
  </pc:docChgLst>
  <pc:docChgLst>
    <pc:chgData name="Stéphane Artonne" userId="1c0dc9bc-9610-42e7-ac78-42ea2ef7e048" providerId="ADAL" clId="{4B36D61D-A261-4EB7-BF86-3672F289C4FC}"/>
    <pc:docChg chg="custSel addSld modSld modSection">
      <pc:chgData name="Stéphane Artonne" userId="1c0dc9bc-9610-42e7-ac78-42ea2ef7e048" providerId="ADAL" clId="{4B36D61D-A261-4EB7-BF86-3672F289C4FC}" dt="2021-03-15T09:54:11.698" v="120" actId="1076"/>
      <pc:docMkLst>
        <pc:docMk/>
      </pc:docMkLst>
      <pc:sldChg chg="addSp modSp mod">
        <pc:chgData name="Stéphane Artonne" userId="1c0dc9bc-9610-42e7-ac78-42ea2ef7e048" providerId="ADAL" clId="{4B36D61D-A261-4EB7-BF86-3672F289C4FC}" dt="2021-03-15T09:54:11.698" v="120" actId="1076"/>
        <pc:sldMkLst>
          <pc:docMk/>
          <pc:sldMk cId="1254714604" sldId="4398"/>
        </pc:sldMkLst>
        <pc:spChg chg="mod">
          <ac:chgData name="Stéphane Artonne" userId="1c0dc9bc-9610-42e7-ac78-42ea2ef7e048" providerId="ADAL" clId="{4B36D61D-A261-4EB7-BF86-3672F289C4FC}" dt="2021-03-15T09:34:43.575" v="8" actId="20577"/>
          <ac:spMkLst>
            <pc:docMk/>
            <pc:sldMk cId="1254714604" sldId="4398"/>
            <ac:spMk id="2" creationId="{12444019-5BE2-4119-B9CF-4BBAC0CF9B67}"/>
          </ac:spMkLst>
        </pc:spChg>
        <pc:spChg chg="add mod">
          <ac:chgData name="Stéphane Artonne" userId="1c0dc9bc-9610-42e7-ac78-42ea2ef7e048" providerId="ADAL" clId="{4B36D61D-A261-4EB7-BF86-3672F289C4FC}" dt="2021-03-15T09:54:11.698" v="120" actId="1076"/>
          <ac:spMkLst>
            <pc:docMk/>
            <pc:sldMk cId="1254714604" sldId="4398"/>
            <ac:spMk id="4" creationId="{AD1172BC-D37E-4FBF-B717-1B6434B20CBA}"/>
          </ac:spMkLst>
        </pc:spChg>
        <pc:picChg chg="mod">
          <ac:chgData name="Stéphane Artonne" userId="1c0dc9bc-9610-42e7-ac78-42ea2ef7e048" providerId="ADAL" clId="{4B36D61D-A261-4EB7-BF86-3672F289C4FC}" dt="2021-03-15T09:53:00.937" v="115" actId="1076"/>
          <ac:picMkLst>
            <pc:docMk/>
            <pc:sldMk cId="1254714604" sldId="4398"/>
            <ac:picMk id="3" creationId="{17C324E4-FCB7-44FC-B3E0-61EED1D81288}"/>
          </ac:picMkLst>
        </pc:picChg>
      </pc:sldChg>
      <pc:sldChg chg="addSp delSp modSp new mod">
        <pc:chgData name="Stéphane Artonne" userId="1c0dc9bc-9610-42e7-ac78-42ea2ef7e048" providerId="ADAL" clId="{4B36D61D-A261-4EB7-BF86-3672F289C4FC}" dt="2021-03-15T09:43:50.376" v="81" actId="1076"/>
        <pc:sldMkLst>
          <pc:docMk/>
          <pc:sldMk cId="2719304060" sldId="4463"/>
        </pc:sldMkLst>
        <pc:spChg chg="mod">
          <ac:chgData name="Stéphane Artonne" userId="1c0dc9bc-9610-42e7-ac78-42ea2ef7e048" providerId="ADAL" clId="{4B36D61D-A261-4EB7-BF86-3672F289C4FC}" dt="2021-03-15T09:39:18.852" v="45" actId="20577"/>
          <ac:spMkLst>
            <pc:docMk/>
            <pc:sldMk cId="2719304060" sldId="4463"/>
            <ac:spMk id="2" creationId="{949F7506-3457-4C30-B05F-B32805B3F272}"/>
          </ac:spMkLst>
        </pc:spChg>
        <pc:spChg chg="add mod">
          <ac:chgData name="Stéphane Artonne" userId="1c0dc9bc-9610-42e7-ac78-42ea2ef7e048" providerId="ADAL" clId="{4B36D61D-A261-4EB7-BF86-3672F289C4FC}" dt="2021-03-15T09:43:50.376" v="81" actId="1076"/>
          <ac:spMkLst>
            <pc:docMk/>
            <pc:sldMk cId="2719304060" sldId="4463"/>
            <ac:spMk id="7" creationId="{3CA248A3-B6FD-4DFE-8839-AE763C29DF9A}"/>
          </ac:spMkLst>
        </pc:spChg>
        <pc:picChg chg="add del mod">
          <ac:chgData name="Stéphane Artonne" userId="1c0dc9bc-9610-42e7-ac78-42ea2ef7e048" providerId="ADAL" clId="{4B36D61D-A261-4EB7-BF86-3672F289C4FC}" dt="2021-03-15T09:37:19.682" v="13" actId="478"/>
          <ac:picMkLst>
            <pc:docMk/>
            <pc:sldMk cId="2719304060" sldId="4463"/>
            <ac:picMk id="4" creationId="{AB5DF499-DDFD-4119-A47E-2DE1D7678A58}"/>
          </ac:picMkLst>
        </pc:picChg>
        <pc:picChg chg="add mod">
          <ac:chgData name="Stéphane Artonne" userId="1c0dc9bc-9610-42e7-ac78-42ea2ef7e048" providerId="ADAL" clId="{4B36D61D-A261-4EB7-BF86-3672F289C4FC}" dt="2021-03-15T09:42:58.209" v="76" actId="1076"/>
          <ac:picMkLst>
            <pc:docMk/>
            <pc:sldMk cId="2719304060" sldId="4463"/>
            <ac:picMk id="6" creationId="{D7AD5984-B25F-4192-8910-03FC8A733188}"/>
          </ac:picMkLst>
        </pc:picChg>
      </pc:sldChg>
      <pc:sldChg chg="addSp modSp new mod">
        <pc:chgData name="Stéphane Artonne" userId="1c0dc9bc-9610-42e7-ac78-42ea2ef7e048" providerId="ADAL" clId="{4B36D61D-A261-4EB7-BF86-3672F289C4FC}" dt="2021-03-15T09:45:00.366" v="85" actId="1076"/>
        <pc:sldMkLst>
          <pc:docMk/>
          <pc:sldMk cId="2960419184" sldId="4464"/>
        </pc:sldMkLst>
        <pc:spChg chg="mod">
          <ac:chgData name="Stéphane Artonne" userId="1c0dc9bc-9610-42e7-ac78-42ea2ef7e048" providerId="ADAL" clId="{4B36D61D-A261-4EB7-BF86-3672F289C4FC}" dt="2021-03-15T09:40:55.495" v="73" actId="20577"/>
          <ac:spMkLst>
            <pc:docMk/>
            <pc:sldMk cId="2960419184" sldId="4464"/>
            <ac:spMk id="2" creationId="{7BE65198-310E-4726-A876-620AC023F61B}"/>
          </ac:spMkLst>
        </pc:spChg>
        <pc:spChg chg="add mod">
          <ac:chgData name="Stéphane Artonne" userId="1c0dc9bc-9610-42e7-ac78-42ea2ef7e048" providerId="ADAL" clId="{4B36D61D-A261-4EB7-BF86-3672F289C4FC}" dt="2021-03-15T09:45:00.366" v="85" actId="1076"/>
          <ac:spMkLst>
            <pc:docMk/>
            <pc:sldMk cId="2960419184" sldId="4464"/>
            <ac:spMk id="5" creationId="{43B14D68-72A3-4842-A074-7E2A8728CD0C}"/>
          </ac:spMkLst>
        </pc:spChg>
        <pc:picChg chg="add mod">
          <ac:chgData name="Stéphane Artonne" userId="1c0dc9bc-9610-42e7-ac78-42ea2ef7e048" providerId="ADAL" clId="{4B36D61D-A261-4EB7-BF86-3672F289C4FC}" dt="2021-03-15T09:40:49.076" v="51" actId="1076"/>
          <ac:picMkLst>
            <pc:docMk/>
            <pc:sldMk cId="2960419184" sldId="4464"/>
            <ac:picMk id="4" creationId="{352D1983-68C5-442F-926B-E66D25C1C521}"/>
          </ac:picMkLst>
        </pc:picChg>
      </pc:sldChg>
      <pc:sldChg chg="addSp modSp new mod">
        <pc:chgData name="Stéphane Artonne" userId="1c0dc9bc-9610-42e7-ac78-42ea2ef7e048" providerId="ADAL" clId="{4B36D61D-A261-4EB7-BF86-3672F289C4FC}" dt="2021-03-15T09:50:31.888" v="113" actId="20577"/>
        <pc:sldMkLst>
          <pc:docMk/>
          <pc:sldMk cId="3121409046" sldId="4465"/>
        </pc:sldMkLst>
        <pc:spChg chg="mod">
          <ac:chgData name="Stéphane Artonne" userId="1c0dc9bc-9610-42e7-ac78-42ea2ef7e048" providerId="ADAL" clId="{4B36D61D-A261-4EB7-BF86-3672F289C4FC}" dt="2021-03-15T09:50:31.888" v="113" actId="20577"/>
          <ac:spMkLst>
            <pc:docMk/>
            <pc:sldMk cId="3121409046" sldId="4465"/>
            <ac:spMk id="2" creationId="{42770563-1F5E-4218-85C8-CB3370180902}"/>
          </ac:spMkLst>
        </pc:spChg>
        <pc:spChg chg="add mod">
          <ac:chgData name="Stéphane Artonne" userId="1c0dc9bc-9610-42e7-ac78-42ea2ef7e048" providerId="ADAL" clId="{4B36D61D-A261-4EB7-BF86-3672F289C4FC}" dt="2021-03-15T09:49:53.106" v="96" actId="1076"/>
          <ac:spMkLst>
            <pc:docMk/>
            <pc:sldMk cId="3121409046" sldId="4465"/>
            <ac:spMk id="5" creationId="{E0C10296-941E-4B88-BF99-5E7C9B358AA3}"/>
          </ac:spMkLst>
        </pc:spChg>
        <pc:picChg chg="add mod">
          <ac:chgData name="Stéphane Artonne" userId="1c0dc9bc-9610-42e7-ac78-42ea2ef7e048" providerId="ADAL" clId="{4B36D61D-A261-4EB7-BF86-3672F289C4FC}" dt="2021-03-15T09:46:19.310" v="91" actId="1076"/>
          <ac:picMkLst>
            <pc:docMk/>
            <pc:sldMk cId="3121409046" sldId="4465"/>
            <ac:picMk id="4" creationId="{8A18FCEC-16DD-4AC2-B250-1C96FFCB73B1}"/>
          </ac:picMkLst>
        </pc:picChg>
      </pc:sldChg>
    </pc:docChg>
  </pc:docChgLst>
  <pc:docChgLst>
    <pc:chgData name="Sébastien Chicou" userId="3ef8651f-4e66-4d46-a48f-890ccda45dc9" providerId="ADAL" clId="{5BD4C065-4707-4CF5-A4E4-79681D714944}"/>
    <pc:docChg chg="undo custSel addSld delSld modSld modSection">
      <pc:chgData name="Sébastien Chicou" userId="3ef8651f-4e66-4d46-a48f-890ccda45dc9" providerId="ADAL" clId="{5BD4C065-4707-4CF5-A4E4-79681D714944}" dt="2020-05-25T10:03:02.415" v="508" actId="1076"/>
      <pc:docMkLst>
        <pc:docMk/>
      </pc:docMkLst>
      <pc:sldChg chg="addSp delSp modSp mod">
        <pc:chgData name="Sébastien Chicou" userId="3ef8651f-4e66-4d46-a48f-890ccda45dc9" providerId="ADAL" clId="{5BD4C065-4707-4CF5-A4E4-79681D714944}" dt="2020-05-25T07:23:13.232" v="32" actId="20577"/>
        <pc:sldMkLst>
          <pc:docMk/>
          <pc:sldMk cId="2296765234" sldId="305"/>
        </pc:sldMkLst>
        <pc:spChg chg="add mod">
          <ac:chgData name="Sébastien Chicou" userId="3ef8651f-4e66-4d46-a48f-890ccda45dc9" providerId="ADAL" clId="{5BD4C065-4707-4CF5-A4E4-79681D714944}" dt="2020-05-25T07:22:58.039" v="0" actId="478"/>
          <ac:spMkLst>
            <pc:docMk/>
            <pc:sldMk cId="2296765234" sldId="305"/>
            <ac:spMk id="3" creationId="{257FD5B3-F2F3-4463-BCF8-A4D038181960}"/>
          </ac:spMkLst>
        </pc:spChg>
        <pc:spChg chg="mod">
          <ac:chgData name="Sébastien Chicou" userId="3ef8651f-4e66-4d46-a48f-890ccda45dc9" providerId="ADAL" clId="{5BD4C065-4707-4CF5-A4E4-79681D714944}" dt="2020-05-25T07:23:06.631" v="26" actId="20577"/>
          <ac:spMkLst>
            <pc:docMk/>
            <pc:sldMk cId="2296765234" sldId="305"/>
            <ac:spMk id="5" creationId="{00000000-0000-0000-0000-000000000000}"/>
          </ac:spMkLst>
        </pc:spChg>
        <pc:spChg chg="mod">
          <ac:chgData name="Sébastien Chicou" userId="3ef8651f-4e66-4d46-a48f-890ccda45dc9" providerId="ADAL" clId="{5BD4C065-4707-4CF5-A4E4-79681D714944}" dt="2020-05-25T07:23:13.232" v="32" actId="20577"/>
          <ac:spMkLst>
            <pc:docMk/>
            <pc:sldMk cId="2296765234" sldId="305"/>
            <ac:spMk id="6" creationId="{00000000-0000-0000-0000-000000000000}"/>
          </ac:spMkLst>
        </pc:spChg>
        <pc:spChg chg="add mod">
          <ac:chgData name="Sébastien Chicou" userId="3ef8651f-4e66-4d46-a48f-890ccda45dc9" providerId="ADAL" clId="{5BD4C065-4707-4CF5-A4E4-79681D714944}" dt="2020-05-25T07:22:58.597" v="1" actId="478"/>
          <ac:spMkLst>
            <pc:docMk/>
            <pc:sldMk cId="2296765234" sldId="305"/>
            <ac:spMk id="7" creationId="{A618618B-E3B3-4BBA-80F6-F4254BD26143}"/>
          </ac:spMkLst>
        </pc:spChg>
        <pc:spChg chg="add mod">
          <ac:chgData name="Sébastien Chicou" userId="3ef8651f-4e66-4d46-a48f-890ccda45dc9" providerId="ADAL" clId="{5BD4C065-4707-4CF5-A4E4-79681D714944}" dt="2020-05-25T07:22:59.175" v="2" actId="478"/>
          <ac:spMkLst>
            <pc:docMk/>
            <pc:sldMk cId="2296765234" sldId="305"/>
            <ac:spMk id="9" creationId="{34748B88-56BD-45F3-BAFE-58A128E13181}"/>
          </ac:spMkLst>
        </pc:spChg>
        <pc:picChg chg="del">
          <ac:chgData name="Sébastien Chicou" userId="3ef8651f-4e66-4d46-a48f-890ccda45dc9" providerId="ADAL" clId="{5BD4C065-4707-4CF5-A4E4-79681D714944}" dt="2020-05-25T07:22:58.597" v="1" actId="478"/>
          <ac:picMkLst>
            <pc:docMk/>
            <pc:sldMk cId="2296765234" sldId="305"/>
            <ac:picMk id="16" creationId="{D353B696-8C43-4DC5-AF65-542A339D8A1E}"/>
          </ac:picMkLst>
        </pc:picChg>
        <pc:picChg chg="del">
          <ac:chgData name="Sébastien Chicou" userId="3ef8651f-4e66-4d46-a48f-890ccda45dc9" providerId="ADAL" clId="{5BD4C065-4707-4CF5-A4E4-79681D714944}" dt="2020-05-25T07:22:58.039" v="0" actId="478"/>
          <ac:picMkLst>
            <pc:docMk/>
            <pc:sldMk cId="2296765234" sldId="305"/>
            <ac:picMk id="31" creationId="{1B6E4F36-7542-493B-9EDE-800992949F45}"/>
          </ac:picMkLst>
        </pc:picChg>
        <pc:picChg chg="del">
          <ac:chgData name="Sébastien Chicou" userId="3ef8651f-4e66-4d46-a48f-890ccda45dc9" providerId="ADAL" clId="{5BD4C065-4707-4CF5-A4E4-79681D714944}" dt="2020-05-25T07:22:59.175" v="2" actId="478"/>
          <ac:picMkLst>
            <pc:docMk/>
            <pc:sldMk cId="2296765234" sldId="305"/>
            <ac:picMk id="35" creationId="{200105EE-015E-40C8-B924-C09A6C829D62}"/>
          </ac:picMkLst>
        </pc:picChg>
        <pc:picChg chg="del">
          <ac:chgData name="Sébastien Chicou" userId="3ef8651f-4e66-4d46-a48f-890ccda45dc9" providerId="ADAL" clId="{5BD4C065-4707-4CF5-A4E4-79681D714944}" dt="2020-05-25T07:23:08.089" v="27" actId="478"/>
          <ac:picMkLst>
            <pc:docMk/>
            <pc:sldMk cId="2296765234" sldId="305"/>
            <ac:picMk id="37" creationId="{2AB60599-D4BD-4DE0-A86A-A7900C79CB7C}"/>
          </ac:picMkLst>
        </pc:picChg>
      </pc:sldChg>
      <pc:sldChg chg="del">
        <pc:chgData name="Sébastien Chicou" userId="3ef8651f-4e66-4d46-a48f-890ccda45dc9" providerId="ADAL" clId="{5BD4C065-4707-4CF5-A4E4-79681D714944}" dt="2020-05-25T07:23:20.164" v="33" actId="47"/>
        <pc:sldMkLst>
          <pc:docMk/>
          <pc:sldMk cId="1730852729" sldId="316"/>
        </pc:sldMkLst>
      </pc:sldChg>
      <pc:sldChg chg="addSp delSp modSp add mod">
        <pc:chgData name="Sébastien Chicou" userId="3ef8651f-4e66-4d46-a48f-890ccda45dc9" providerId="ADAL" clId="{5BD4C065-4707-4CF5-A4E4-79681D714944}" dt="2020-05-25T07:27:15.016" v="54" actId="732"/>
        <pc:sldMkLst>
          <pc:docMk/>
          <pc:sldMk cId="282256089" sldId="369"/>
        </pc:sldMkLst>
        <pc:spChg chg="add mod">
          <ac:chgData name="Sébastien Chicou" userId="3ef8651f-4e66-4d46-a48f-890ccda45dc9" providerId="ADAL" clId="{5BD4C065-4707-4CF5-A4E4-79681D714944}" dt="2020-05-25T07:26:25.177" v="40" actId="478"/>
          <ac:spMkLst>
            <pc:docMk/>
            <pc:sldMk cId="282256089" sldId="369"/>
            <ac:spMk id="3" creationId="{CB2CD7AB-CD9A-43E3-950D-6B5FD1FCFA7C}"/>
          </ac:spMkLst>
        </pc:spChg>
        <pc:picChg chg="del">
          <ac:chgData name="Sébastien Chicou" userId="3ef8651f-4e66-4d46-a48f-890ccda45dc9" providerId="ADAL" clId="{5BD4C065-4707-4CF5-A4E4-79681D714944}" dt="2020-05-25T07:26:25.177" v="40" actId="478"/>
          <ac:picMkLst>
            <pc:docMk/>
            <pc:sldMk cId="282256089" sldId="369"/>
            <ac:picMk id="7" creationId="{E8862066-F1A6-45D9-9FBD-A7AC27E0233F}"/>
          </ac:picMkLst>
        </pc:picChg>
        <pc:picChg chg="add mod modCrop">
          <ac:chgData name="Sébastien Chicou" userId="3ef8651f-4e66-4d46-a48f-890ccda45dc9" providerId="ADAL" clId="{5BD4C065-4707-4CF5-A4E4-79681D714944}" dt="2020-05-25T07:27:15.016" v="54" actId="732"/>
          <ac:picMkLst>
            <pc:docMk/>
            <pc:sldMk cId="282256089" sldId="369"/>
            <ac:picMk id="35" creationId="{819C7A10-C76B-4E03-A3D9-A55FE464315C}"/>
          </ac:picMkLst>
        </pc:picChg>
      </pc:sldChg>
      <pc:sldChg chg="del">
        <pc:chgData name="Sébastien Chicou" userId="3ef8651f-4e66-4d46-a48f-890ccda45dc9" providerId="ADAL" clId="{5BD4C065-4707-4CF5-A4E4-79681D714944}" dt="2020-05-25T07:23:37.370" v="37" actId="47"/>
        <pc:sldMkLst>
          <pc:docMk/>
          <pc:sldMk cId="3893620550" sldId="785"/>
        </pc:sldMkLst>
      </pc:sldChg>
      <pc:sldChg chg="del">
        <pc:chgData name="Sébastien Chicou" userId="3ef8651f-4e66-4d46-a48f-890ccda45dc9" providerId="ADAL" clId="{5BD4C065-4707-4CF5-A4E4-79681D714944}" dt="2020-05-25T07:23:37.370" v="37" actId="47"/>
        <pc:sldMkLst>
          <pc:docMk/>
          <pc:sldMk cId="580677835" sldId="798"/>
        </pc:sldMkLst>
      </pc:sldChg>
      <pc:sldChg chg="del">
        <pc:chgData name="Sébastien Chicou" userId="3ef8651f-4e66-4d46-a48f-890ccda45dc9" providerId="ADAL" clId="{5BD4C065-4707-4CF5-A4E4-79681D714944}" dt="2020-05-25T07:23:20.164" v="33" actId="47"/>
        <pc:sldMkLst>
          <pc:docMk/>
          <pc:sldMk cId="1936534197" sldId="800"/>
        </pc:sldMkLst>
      </pc:sldChg>
      <pc:sldChg chg="del">
        <pc:chgData name="Sébastien Chicou" userId="3ef8651f-4e66-4d46-a48f-890ccda45dc9" providerId="ADAL" clId="{5BD4C065-4707-4CF5-A4E4-79681D714944}" dt="2020-05-25T07:23:23.626" v="34" actId="47"/>
        <pc:sldMkLst>
          <pc:docMk/>
          <pc:sldMk cId="2971350543" sldId="802"/>
        </pc:sldMkLst>
      </pc:sldChg>
      <pc:sldChg chg="del">
        <pc:chgData name="Sébastien Chicou" userId="3ef8651f-4e66-4d46-a48f-890ccda45dc9" providerId="ADAL" clId="{5BD4C065-4707-4CF5-A4E4-79681D714944}" dt="2020-05-25T07:23:37.370" v="37" actId="47"/>
        <pc:sldMkLst>
          <pc:docMk/>
          <pc:sldMk cId="220122056" sldId="807"/>
        </pc:sldMkLst>
      </pc:sldChg>
      <pc:sldChg chg="del">
        <pc:chgData name="Sébastien Chicou" userId="3ef8651f-4e66-4d46-a48f-890ccda45dc9" providerId="ADAL" clId="{5BD4C065-4707-4CF5-A4E4-79681D714944}" dt="2020-05-25T07:23:23.626" v="34" actId="47"/>
        <pc:sldMkLst>
          <pc:docMk/>
          <pc:sldMk cId="359299750" sldId="809"/>
        </pc:sldMkLst>
      </pc:sldChg>
      <pc:sldChg chg="modSp mod">
        <pc:chgData name="Sébastien Chicou" userId="3ef8651f-4e66-4d46-a48f-890ccda45dc9" providerId="ADAL" clId="{5BD4C065-4707-4CF5-A4E4-79681D714944}" dt="2020-05-25T08:16:41.608" v="349" actId="20577"/>
        <pc:sldMkLst>
          <pc:docMk/>
          <pc:sldMk cId="2428776209" sldId="810"/>
        </pc:sldMkLst>
        <pc:spChg chg="mod">
          <ac:chgData name="Sébastien Chicou" userId="3ef8651f-4e66-4d46-a48f-890ccda45dc9" providerId="ADAL" clId="{5BD4C065-4707-4CF5-A4E4-79681D714944}" dt="2020-05-25T08:16:41.608" v="349" actId="20577"/>
          <ac:spMkLst>
            <pc:docMk/>
            <pc:sldMk cId="2428776209" sldId="810"/>
            <ac:spMk id="2" creationId="{00000000-0000-0000-0000-000000000000}"/>
          </ac:spMkLst>
        </pc:spChg>
      </pc:sldChg>
      <pc:sldChg chg="del">
        <pc:chgData name="Sébastien Chicou" userId="3ef8651f-4e66-4d46-a48f-890ccda45dc9" providerId="ADAL" clId="{5BD4C065-4707-4CF5-A4E4-79681D714944}" dt="2020-05-25T07:23:27.286" v="35" actId="47"/>
        <pc:sldMkLst>
          <pc:docMk/>
          <pc:sldMk cId="4142598447" sldId="811"/>
        </pc:sldMkLst>
      </pc:sldChg>
      <pc:sldChg chg="del">
        <pc:chgData name="Sébastien Chicou" userId="3ef8651f-4e66-4d46-a48f-890ccda45dc9" providerId="ADAL" clId="{5BD4C065-4707-4CF5-A4E4-79681D714944}" dt="2020-05-25T07:23:45.437" v="38" actId="47"/>
        <pc:sldMkLst>
          <pc:docMk/>
          <pc:sldMk cId="293805954" sldId="813"/>
        </pc:sldMkLst>
      </pc:sldChg>
      <pc:sldChg chg="del">
        <pc:chgData name="Sébastien Chicou" userId="3ef8651f-4e66-4d46-a48f-890ccda45dc9" providerId="ADAL" clId="{5BD4C065-4707-4CF5-A4E4-79681D714944}" dt="2020-05-25T07:23:45.437" v="38" actId="47"/>
        <pc:sldMkLst>
          <pc:docMk/>
          <pc:sldMk cId="1876499625" sldId="814"/>
        </pc:sldMkLst>
      </pc:sldChg>
      <pc:sldChg chg="del">
        <pc:chgData name="Sébastien Chicou" userId="3ef8651f-4e66-4d46-a48f-890ccda45dc9" providerId="ADAL" clId="{5BD4C065-4707-4CF5-A4E4-79681D714944}" dt="2020-05-25T07:23:27.286" v="35" actId="47"/>
        <pc:sldMkLst>
          <pc:docMk/>
          <pc:sldMk cId="3952101285" sldId="815"/>
        </pc:sldMkLst>
      </pc:sldChg>
      <pc:sldChg chg="del">
        <pc:chgData name="Sébastien Chicou" userId="3ef8651f-4e66-4d46-a48f-890ccda45dc9" providerId="ADAL" clId="{5BD4C065-4707-4CF5-A4E4-79681D714944}" dt="2020-05-25T07:23:23.626" v="34" actId="47"/>
        <pc:sldMkLst>
          <pc:docMk/>
          <pc:sldMk cId="1402802857" sldId="816"/>
        </pc:sldMkLst>
      </pc:sldChg>
      <pc:sldChg chg="del">
        <pc:chgData name="Sébastien Chicou" userId="3ef8651f-4e66-4d46-a48f-890ccda45dc9" providerId="ADAL" clId="{5BD4C065-4707-4CF5-A4E4-79681D714944}" dt="2020-05-25T07:23:27.286" v="35" actId="47"/>
        <pc:sldMkLst>
          <pc:docMk/>
          <pc:sldMk cId="34259168" sldId="817"/>
        </pc:sldMkLst>
      </pc:sldChg>
      <pc:sldChg chg="del">
        <pc:chgData name="Sébastien Chicou" userId="3ef8651f-4e66-4d46-a48f-890ccda45dc9" providerId="ADAL" clId="{5BD4C065-4707-4CF5-A4E4-79681D714944}" dt="2020-05-25T07:23:32.773" v="36" actId="47"/>
        <pc:sldMkLst>
          <pc:docMk/>
          <pc:sldMk cId="994846842" sldId="818"/>
        </pc:sldMkLst>
      </pc:sldChg>
      <pc:sldChg chg="del">
        <pc:chgData name="Sébastien Chicou" userId="3ef8651f-4e66-4d46-a48f-890ccda45dc9" providerId="ADAL" clId="{5BD4C065-4707-4CF5-A4E4-79681D714944}" dt="2020-05-25T07:23:23.626" v="34" actId="47"/>
        <pc:sldMkLst>
          <pc:docMk/>
          <pc:sldMk cId="2743185045" sldId="819"/>
        </pc:sldMkLst>
      </pc:sldChg>
      <pc:sldChg chg="del">
        <pc:chgData name="Sébastien Chicou" userId="3ef8651f-4e66-4d46-a48f-890ccda45dc9" providerId="ADAL" clId="{5BD4C065-4707-4CF5-A4E4-79681D714944}" dt="2020-05-25T07:23:23.626" v="34" actId="47"/>
        <pc:sldMkLst>
          <pc:docMk/>
          <pc:sldMk cId="3965346234" sldId="820"/>
        </pc:sldMkLst>
      </pc:sldChg>
      <pc:sldChg chg="del">
        <pc:chgData name="Sébastien Chicou" userId="3ef8651f-4e66-4d46-a48f-890ccda45dc9" providerId="ADAL" clId="{5BD4C065-4707-4CF5-A4E4-79681D714944}" dt="2020-05-25T07:23:37.370" v="37" actId="47"/>
        <pc:sldMkLst>
          <pc:docMk/>
          <pc:sldMk cId="1775946427" sldId="821"/>
        </pc:sldMkLst>
      </pc:sldChg>
      <pc:sldChg chg="addSp modSp add mod modTransition">
        <pc:chgData name="Sébastien Chicou" userId="3ef8651f-4e66-4d46-a48f-890ccda45dc9" providerId="ADAL" clId="{5BD4C065-4707-4CF5-A4E4-79681D714944}" dt="2020-05-25T10:03:02.415" v="508" actId="1076"/>
        <pc:sldMkLst>
          <pc:docMk/>
          <pc:sldMk cId="3893620550" sldId="859"/>
        </pc:sldMkLst>
        <pc:spChg chg="add mod">
          <ac:chgData name="Sébastien Chicou" userId="3ef8651f-4e66-4d46-a48f-890ccda45dc9" providerId="ADAL" clId="{5BD4C065-4707-4CF5-A4E4-79681D714944}" dt="2020-05-25T10:03:02.415" v="508" actId="1076"/>
          <ac:spMkLst>
            <pc:docMk/>
            <pc:sldMk cId="3893620550" sldId="859"/>
            <ac:spMk id="2" creationId="{53FAAD16-F756-4584-A142-7C4767EA4CB2}"/>
          </ac:spMkLst>
        </pc:spChg>
        <pc:graphicFrameChg chg="modGraphic">
          <ac:chgData name="Sébastien Chicou" userId="3ef8651f-4e66-4d46-a48f-890ccda45dc9" providerId="ADAL" clId="{5BD4C065-4707-4CF5-A4E4-79681D714944}" dt="2020-05-25T10:02:45.021" v="507" actId="20577"/>
          <ac:graphicFrameMkLst>
            <pc:docMk/>
            <pc:sldMk cId="3893620550" sldId="859"/>
            <ac:graphicFrameMk id="6" creationId="{D44421F7-D88B-4B8E-AC05-081E3174BCC2}"/>
          </ac:graphicFrameMkLst>
        </pc:graphicFrameChg>
      </pc:sldChg>
      <pc:sldChg chg="add">
        <pc:chgData name="Sébastien Chicou" userId="3ef8651f-4e66-4d46-a48f-890ccda45dc9" providerId="ADAL" clId="{5BD4C065-4707-4CF5-A4E4-79681D714944}" dt="2020-05-25T07:28:28.642" v="55"/>
        <pc:sldMkLst>
          <pc:docMk/>
          <pc:sldMk cId="978921159" sldId="899"/>
        </pc:sldMkLst>
      </pc:sldChg>
      <pc:sldChg chg="add">
        <pc:chgData name="Sébastien Chicou" userId="3ef8651f-4e66-4d46-a48f-890ccda45dc9" providerId="ADAL" clId="{5BD4C065-4707-4CF5-A4E4-79681D714944}" dt="2020-05-25T07:28:28.642" v="55"/>
        <pc:sldMkLst>
          <pc:docMk/>
          <pc:sldMk cId="2377211881" sldId="4381"/>
        </pc:sldMkLst>
      </pc:sldChg>
      <pc:sldChg chg="addSp modSp add mod modTransition">
        <pc:chgData name="Sébastien Chicou" userId="3ef8651f-4e66-4d46-a48f-890ccda45dc9" providerId="ADAL" clId="{5BD4C065-4707-4CF5-A4E4-79681D714944}" dt="2020-05-25T08:07:41.088" v="318" actId="20577"/>
        <pc:sldMkLst>
          <pc:docMk/>
          <pc:sldMk cId="446790413" sldId="4382"/>
        </pc:sldMkLst>
        <pc:spChg chg="add mod">
          <ac:chgData name="Sébastien Chicou" userId="3ef8651f-4e66-4d46-a48f-890ccda45dc9" providerId="ADAL" clId="{5BD4C065-4707-4CF5-A4E4-79681D714944}" dt="2020-05-25T08:07:41.088" v="318" actId="20577"/>
          <ac:spMkLst>
            <pc:docMk/>
            <pc:sldMk cId="446790413" sldId="4382"/>
            <ac:spMk id="2" creationId="{926F650B-E8EC-481B-B813-5397B5F7E933}"/>
          </ac:spMkLst>
        </pc:spChg>
      </pc:sldChg>
      <pc:sldChg chg="add">
        <pc:chgData name="Sébastien Chicou" userId="3ef8651f-4e66-4d46-a48f-890ccda45dc9" providerId="ADAL" clId="{5BD4C065-4707-4CF5-A4E4-79681D714944}" dt="2020-05-25T07:28:28.642" v="55"/>
        <pc:sldMkLst>
          <pc:docMk/>
          <pc:sldMk cId="625095832" sldId="4384"/>
        </pc:sldMkLst>
      </pc:sldChg>
      <pc:sldChg chg="add">
        <pc:chgData name="Sébastien Chicou" userId="3ef8651f-4e66-4d46-a48f-890ccda45dc9" providerId="ADAL" clId="{5BD4C065-4707-4CF5-A4E4-79681D714944}" dt="2020-05-25T07:28:28.642" v="55"/>
        <pc:sldMkLst>
          <pc:docMk/>
          <pc:sldMk cId="1990354446" sldId="4385"/>
        </pc:sldMkLst>
      </pc:sldChg>
      <pc:sldChg chg="add">
        <pc:chgData name="Sébastien Chicou" userId="3ef8651f-4e66-4d46-a48f-890ccda45dc9" providerId="ADAL" clId="{5BD4C065-4707-4CF5-A4E4-79681D714944}" dt="2020-05-25T07:29:01.994" v="58"/>
        <pc:sldMkLst>
          <pc:docMk/>
          <pc:sldMk cId="3801809792" sldId="4386"/>
        </pc:sldMkLst>
      </pc:sldChg>
      <pc:sldChg chg="delSp modSp add del mod">
        <pc:chgData name="Sébastien Chicou" userId="3ef8651f-4e66-4d46-a48f-890ccda45dc9" providerId="ADAL" clId="{5BD4C065-4707-4CF5-A4E4-79681D714944}" dt="2020-05-25T07:26:50.503" v="47" actId="47"/>
        <pc:sldMkLst>
          <pc:docMk/>
          <pc:sldMk cId="774370471" sldId="4416"/>
        </pc:sldMkLst>
        <pc:picChg chg="del">
          <ac:chgData name="Sébastien Chicou" userId="3ef8651f-4e66-4d46-a48f-890ccda45dc9" providerId="ADAL" clId="{5BD4C065-4707-4CF5-A4E4-79681D714944}" dt="2020-05-25T07:26:35.619" v="44" actId="478"/>
          <ac:picMkLst>
            <pc:docMk/>
            <pc:sldMk cId="774370471" sldId="4416"/>
            <ac:picMk id="3" creationId="{F7444757-0D1C-4E5C-BEF0-31C722884E79}"/>
          </ac:picMkLst>
        </pc:picChg>
        <pc:picChg chg="del">
          <ac:chgData name="Sébastien Chicou" userId="3ef8651f-4e66-4d46-a48f-890ccda45dc9" providerId="ADAL" clId="{5BD4C065-4707-4CF5-A4E4-79681D714944}" dt="2020-05-25T07:26:36.061" v="45" actId="478"/>
          <ac:picMkLst>
            <pc:docMk/>
            <pc:sldMk cId="774370471" sldId="4416"/>
            <ac:picMk id="17" creationId="{C714B4C2-F513-4A29-A1FA-70990A0D69C6}"/>
          </ac:picMkLst>
        </pc:picChg>
        <pc:picChg chg="mod">
          <ac:chgData name="Sébastien Chicou" userId="3ef8651f-4e66-4d46-a48f-890ccda45dc9" providerId="ADAL" clId="{5BD4C065-4707-4CF5-A4E4-79681D714944}" dt="2020-05-25T07:26:45.634" v="46" actId="1076"/>
          <ac:picMkLst>
            <pc:docMk/>
            <pc:sldMk cId="774370471" sldId="4416"/>
            <ac:picMk id="18" creationId="{11C6EA98-86E8-44E3-BD94-238AEDB0BE8E}"/>
          </ac:picMkLst>
        </pc:picChg>
      </pc:sldChg>
    </pc:docChg>
  </pc:docChgLst>
  <pc:docChgLst>
    <pc:chgData name="Stéphane Artonne" userId="1c0dc9bc-9610-42e7-ac78-42ea2ef7e048" providerId="ADAL" clId="{34C0097C-4FE0-49B7-9682-96F1BF4BB95C}"/>
    <pc:docChg chg="undo custSel addSld delSld modSld modSection">
      <pc:chgData name="Stéphane Artonne" userId="1c0dc9bc-9610-42e7-ac78-42ea2ef7e048" providerId="ADAL" clId="{34C0097C-4FE0-49B7-9682-96F1BF4BB95C}" dt="2020-06-08T21:25:03.922" v="2601" actId="20577"/>
      <pc:docMkLst>
        <pc:docMk/>
      </pc:docMkLst>
      <pc:sldChg chg="del">
        <pc:chgData name="Stéphane Artonne" userId="1c0dc9bc-9610-42e7-ac78-42ea2ef7e048" providerId="ADAL" clId="{34C0097C-4FE0-49B7-9682-96F1BF4BB95C}" dt="2020-06-08T11:35:13.955" v="18" actId="47"/>
        <pc:sldMkLst>
          <pc:docMk/>
          <pc:sldMk cId="2789315776" sldId="267"/>
        </pc:sldMkLst>
      </pc:sldChg>
      <pc:sldChg chg="del">
        <pc:chgData name="Stéphane Artonne" userId="1c0dc9bc-9610-42e7-ac78-42ea2ef7e048" providerId="ADAL" clId="{34C0097C-4FE0-49B7-9682-96F1BF4BB95C}" dt="2020-06-08T11:35:15.921" v="22" actId="47"/>
        <pc:sldMkLst>
          <pc:docMk/>
          <pc:sldMk cId="2308152054" sldId="268"/>
        </pc:sldMkLst>
      </pc:sldChg>
      <pc:sldChg chg="del">
        <pc:chgData name="Stéphane Artonne" userId="1c0dc9bc-9610-42e7-ac78-42ea2ef7e048" providerId="ADAL" clId="{34C0097C-4FE0-49B7-9682-96F1BF4BB95C}" dt="2020-06-08T11:35:13.485" v="17" actId="47"/>
        <pc:sldMkLst>
          <pc:docMk/>
          <pc:sldMk cId="134080521" sldId="272"/>
        </pc:sldMkLst>
      </pc:sldChg>
      <pc:sldChg chg="del">
        <pc:chgData name="Stéphane Artonne" userId="1c0dc9bc-9610-42e7-ac78-42ea2ef7e048" providerId="ADAL" clId="{34C0097C-4FE0-49B7-9682-96F1BF4BB95C}" dt="2020-06-08T11:35:14.364" v="19" actId="47"/>
        <pc:sldMkLst>
          <pc:docMk/>
          <pc:sldMk cId="2900648137" sldId="273"/>
        </pc:sldMkLst>
      </pc:sldChg>
      <pc:sldChg chg="del">
        <pc:chgData name="Stéphane Artonne" userId="1c0dc9bc-9610-42e7-ac78-42ea2ef7e048" providerId="ADAL" clId="{34C0097C-4FE0-49B7-9682-96F1BF4BB95C}" dt="2020-06-08T11:35:15.418" v="21" actId="47"/>
        <pc:sldMkLst>
          <pc:docMk/>
          <pc:sldMk cId="4272838988" sldId="276"/>
        </pc:sldMkLst>
      </pc:sldChg>
      <pc:sldChg chg="del">
        <pc:chgData name="Stéphane Artonne" userId="1c0dc9bc-9610-42e7-ac78-42ea2ef7e048" providerId="ADAL" clId="{34C0097C-4FE0-49B7-9682-96F1BF4BB95C}" dt="2020-06-08T11:35:13.121" v="16" actId="47"/>
        <pc:sldMkLst>
          <pc:docMk/>
          <pc:sldMk cId="510192300" sldId="280"/>
        </pc:sldMkLst>
      </pc:sldChg>
      <pc:sldChg chg="del">
        <pc:chgData name="Stéphane Artonne" userId="1c0dc9bc-9610-42e7-ac78-42ea2ef7e048" providerId="ADAL" clId="{34C0097C-4FE0-49B7-9682-96F1BF4BB95C}" dt="2020-06-08T11:35:16.360" v="23" actId="47"/>
        <pc:sldMkLst>
          <pc:docMk/>
          <pc:sldMk cId="455273601" sldId="281"/>
        </pc:sldMkLst>
      </pc:sldChg>
      <pc:sldChg chg="del">
        <pc:chgData name="Stéphane Artonne" userId="1c0dc9bc-9610-42e7-ac78-42ea2ef7e048" providerId="ADAL" clId="{34C0097C-4FE0-49B7-9682-96F1BF4BB95C}" dt="2020-06-08T11:35:14.896" v="20" actId="47"/>
        <pc:sldMkLst>
          <pc:docMk/>
          <pc:sldMk cId="3677344717" sldId="296"/>
        </pc:sldMkLst>
      </pc:sldChg>
      <pc:sldChg chg="del">
        <pc:chgData name="Stéphane Artonne" userId="1c0dc9bc-9610-42e7-ac78-42ea2ef7e048" providerId="ADAL" clId="{34C0097C-4FE0-49B7-9682-96F1BF4BB95C}" dt="2020-06-08T11:34:54.190" v="0" actId="47"/>
        <pc:sldMkLst>
          <pc:docMk/>
          <pc:sldMk cId="2296765234" sldId="305"/>
        </pc:sldMkLst>
      </pc:sldChg>
      <pc:sldChg chg="del">
        <pc:chgData name="Stéphane Artonne" userId="1c0dc9bc-9610-42e7-ac78-42ea2ef7e048" providerId="ADAL" clId="{34C0097C-4FE0-49B7-9682-96F1BF4BB95C}" dt="2020-06-08T11:34:54.738" v="1" actId="47"/>
        <pc:sldMkLst>
          <pc:docMk/>
          <pc:sldMk cId="3214863420" sldId="313"/>
        </pc:sldMkLst>
      </pc:sldChg>
      <pc:sldChg chg="del">
        <pc:chgData name="Stéphane Artonne" userId="1c0dc9bc-9610-42e7-ac78-42ea2ef7e048" providerId="ADAL" clId="{34C0097C-4FE0-49B7-9682-96F1BF4BB95C}" dt="2020-06-08T11:35:12.640" v="15" actId="47"/>
        <pc:sldMkLst>
          <pc:docMk/>
          <pc:sldMk cId="3183123168" sldId="315"/>
        </pc:sldMkLst>
      </pc:sldChg>
      <pc:sldChg chg="del">
        <pc:chgData name="Stéphane Artonne" userId="1c0dc9bc-9610-42e7-ac78-42ea2ef7e048" providerId="ADAL" clId="{34C0097C-4FE0-49B7-9682-96F1BF4BB95C}" dt="2020-06-08T11:35:07.563" v="9" actId="47"/>
        <pc:sldMkLst>
          <pc:docMk/>
          <pc:sldMk cId="3354765833" sldId="340"/>
        </pc:sldMkLst>
      </pc:sldChg>
      <pc:sldChg chg="del">
        <pc:chgData name="Stéphane Artonne" userId="1c0dc9bc-9610-42e7-ac78-42ea2ef7e048" providerId="ADAL" clId="{34C0097C-4FE0-49B7-9682-96F1BF4BB95C}" dt="2020-06-08T11:35:05.964" v="3" actId="47"/>
        <pc:sldMkLst>
          <pc:docMk/>
          <pc:sldMk cId="176167616" sldId="359"/>
        </pc:sldMkLst>
      </pc:sldChg>
      <pc:sldChg chg="del">
        <pc:chgData name="Stéphane Artonne" userId="1c0dc9bc-9610-42e7-ac78-42ea2ef7e048" providerId="ADAL" clId="{34C0097C-4FE0-49B7-9682-96F1BF4BB95C}" dt="2020-06-08T11:35:08.046" v="10" actId="47"/>
        <pc:sldMkLst>
          <pc:docMk/>
          <pc:sldMk cId="1721104475" sldId="362"/>
        </pc:sldMkLst>
      </pc:sldChg>
      <pc:sldChg chg="del">
        <pc:chgData name="Stéphane Artonne" userId="1c0dc9bc-9610-42e7-ac78-42ea2ef7e048" providerId="ADAL" clId="{34C0097C-4FE0-49B7-9682-96F1BF4BB95C}" dt="2020-06-08T11:35:07.126" v="8" actId="47"/>
        <pc:sldMkLst>
          <pc:docMk/>
          <pc:sldMk cId="1394945740" sldId="363"/>
        </pc:sldMkLst>
      </pc:sldChg>
      <pc:sldChg chg="del">
        <pc:chgData name="Stéphane Artonne" userId="1c0dc9bc-9610-42e7-ac78-42ea2ef7e048" providerId="ADAL" clId="{34C0097C-4FE0-49B7-9682-96F1BF4BB95C}" dt="2020-06-08T11:35:06.751" v="7" actId="47"/>
        <pc:sldMkLst>
          <pc:docMk/>
          <pc:sldMk cId="1482604983" sldId="364"/>
        </pc:sldMkLst>
      </pc:sldChg>
      <pc:sldChg chg="del">
        <pc:chgData name="Stéphane Artonne" userId="1c0dc9bc-9610-42e7-ac78-42ea2ef7e048" providerId="ADAL" clId="{34C0097C-4FE0-49B7-9682-96F1BF4BB95C}" dt="2020-06-08T11:35:06.535" v="6" actId="47"/>
        <pc:sldMkLst>
          <pc:docMk/>
          <pc:sldMk cId="182498332" sldId="365"/>
        </pc:sldMkLst>
      </pc:sldChg>
      <pc:sldChg chg="del">
        <pc:chgData name="Stéphane Artonne" userId="1c0dc9bc-9610-42e7-ac78-42ea2ef7e048" providerId="ADAL" clId="{34C0097C-4FE0-49B7-9682-96F1BF4BB95C}" dt="2020-06-08T11:35:09.133" v="12" actId="47"/>
        <pc:sldMkLst>
          <pc:docMk/>
          <pc:sldMk cId="4263997998" sldId="367"/>
        </pc:sldMkLst>
      </pc:sldChg>
      <pc:sldChg chg="del">
        <pc:chgData name="Stéphane Artonne" userId="1c0dc9bc-9610-42e7-ac78-42ea2ef7e048" providerId="ADAL" clId="{34C0097C-4FE0-49B7-9682-96F1BF4BB95C}" dt="2020-06-08T11:35:11.522" v="13" actId="47"/>
        <pc:sldMkLst>
          <pc:docMk/>
          <pc:sldMk cId="1820326656" sldId="368"/>
        </pc:sldMkLst>
      </pc:sldChg>
      <pc:sldChg chg="del">
        <pc:chgData name="Stéphane Artonne" userId="1c0dc9bc-9610-42e7-ac78-42ea2ef7e048" providerId="ADAL" clId="{34C0097C-4FE0-49B7-9682-96F1BF4BB95C}" dt="2020-06-08T11:35:11.995" v="14" actId="47"/>
        <pc:sldMkLst>
          <pc:docMk/>
          <pc:sldMk cId="282256089" sldId="369"/>
        </pc:sldMkLst>
      </pc:sldChg>
      <pc:sldChg chg="del">
        <pc:chgData name="Stéphane Artonne" userId="1c0dc9bc-9610-42e7-ac78-42ea2ef7e048" providerId="ADAL" clId="{34C0097C-4FE0-49B7-9682-96F1BF4BB95C}" dt="2020-06-08T11:35:16.956" v="24" actId="47"/>
        <pc:sldMkLst>
          <pc:docMk/>
          <pc:sldMk cId="785388674" sldId="414"/>
        </pc:sldMkLst>
      </pc:sldChg>
      <pc:sldChg chg="del">
        <pc:chgData name="Stéphane Artonne" userId="1c0dc9bc-9610-42e7-ac78-42ea2ef7e048" providerId="ADAL" clId="{34C0097C-4FE0-49B7-9682-96F1BF4BB95C}" dt="2020-06-08T11:35:05.648" v="2" actId="47"/>
        <pc:sldMkLst>
          <pc:docMk/>
          <pc:sldMk cId="4079766468" sldId="789"/>
        </pc:sldMkLst>
      </pc:sldChg>
      <pc:sldChg chg="del">
        <pc:chgData name="Stéphane Artonne" userId="1c0dc9bc-9610-42e7-ac78-42ea2ef7e048" providerId="ADAL" clId="{34C0097C-4FE0-49B7-9682-96F1BF4BB95C}" dt="2020-06-08T11:35:08.494" v="11" actId="47"/>
        <pc:sldMkLst>
          <pc:docMk/>
          <pc:sldMk cId="2616153468" sldId="805"/>
        </pc:sldMkLst>
      </pc:sldChg>
      <pc:sldChg chg="del">
        <pc:chgData name="Stéphane Artonne" userId="1c0dc9bc-9610-42e7-ac78-42ea2ef7e048" providerId="ADAL" clId="{34C0097C-4FE0-49B7-9682-96F1BF4BB95C}" dt="2020-06-08T11:35:06.112" v="4" actId="47"/>
        <pc:sldMkLst>
          <pc:docMk/>
          <pc:sldMk cId="3444892281" sldId="806"/>
        </pc:sldMkLst>
      </pc:sldChg>
      <pc:sldChg chg="del">
        <pc:chgData name="Stéphane Artonne" userId="1c0dc9bc-9610-42e7-ac78-42ea2ef7e048" providerId="ADAL" clId="{34C0097C-4FE0-49B7-9682-96F1BF4BB95C}" dt="2020-06-08T11:35:06.334" v="5" actId="47"/>
        <pc:sldMkLst>
          <pc:docMk/>
          <pc:sldMk cId="4146674533" sldId="808"/>
        </pc:sldMkLst>
      </pc:sldChg>
      <pc:sldChg chg="delSp modSp add del mod">
        <pc:chgData name="Stéphane Artonne" userId="1c0dc9bc-9610-42e7-ac78-42ea2ef7e048" providerId="ADAL" clId="{34C0097C-4FE0-49B7-9682-96F1BF4BB95C}" dt="2020-06-08T21:25:03.922" v="2601" actId="20577"/>
        <pc:sldMkLst>
          <pc:docMk/>
          <pc:sldMk cId="3893620550" sldId="859"/>
        </pc:sldMkLst>
        <pc:spChg chg="del">
          <ac:chgData name="Stéphane Artonne" userId="1c0dc9bc-9610-42e7-ac78-42ea2ef7e048" providerId="ADAL" clId="{34C0097C-4FE0-49B7-9682-96F1BF4BB95C}" dt="2020-06-08T21:11:21.140" v="2164" actId="478"/>
          <ac:spMkLst>
            <pc:docMk/>
            <pc:sldMk cId="3893620550" sldId="859"/>
            <ac:spMk id="2" creationId="{53FAAD16-F756-4584-A142-7C4767EA4CB2}"/>
          </ac:spMkLst>
        </pc:spChg>
        <pc:graphicFrameChg chg="mod modGraphic">
          <ac:chgData name="Stéphane Artonne" userId="1c0dc9bc-9610-42e7-ac78-42ea2ef7e048" providerId="ADAL" clId="{34C0097C-4FE0-49B7-9682-96F1BF4BB95C}" dt="2020-06-08T21:25:03.922" v="2601" actId="20577"/>
          <ac:graphicFrameMkLst>
            <pc:docMk/>
            <pc:sldMk cId="3893620550" sldId="859"/>
            <ac:graphicFrameMk id="6" creationId="{D44421F7-D88B-4B8E-AC05-081E3174BCC2}"/>
          </ac:graphicFrameMkLst>
        </pc:graphicFrameChg>
      </pc:sldChg>
      <pc:sldChg chg="modSp add del mod">
        <pc:chgData name="Stéphane Artonne" userId="1c0dc9bc-9610-42e7-ac78-42ea2ef7e048" providerId="ADAL" clId="{34C0097C-4FE0-49B7-9682-96F1BF4BB95C}" dt="2020-06-08T20:16:26.730" v="1572" actId="113"/>
        <pc:sldMkLst>
          <pc:docMk/>
          <pc:sldMk cId="978921159" sldId="899"/>
        </pc:sldMkLst>
        <pc:graphicFrameChg chg="modGraphic">
          <ac:chgData name="Stéphane Artonne" userId="1c0dc9bc-9610-42e7-ac78-42ea2ef7e048" providerId="ADAL" clId="{34C0097C-4FE0-49B7-9682-96F1BF4BB95C}" dt="2020-06-08T20:16:26.730" v="1572" actId="113"/>
          <ac:graphicFrameMkLst>
            <pc:docMk/>
            <pc:sldMk cId="978921159" sldId="899"/>
            <ac:graphicFrameMk id="4" creationId="{0D88668B-9DF9-4B8A-8683-CA59CBDA39AB}"/>
          </ac:graphicFrameMkLst>
        </pc:graphicFrameChg>
      </pc:sldChg>
      <pc:sldChg chg="del">
        <pc:chgData name="Stéphane Artonne" userId="1c0dc9bc-9610-42e7-ac78-42ea2ef7e048" providerId="ADAL" clId="{34C0097C-4FE0-49B7-9682-96F1BF4BB95C}" dt="2020-06-08T16:03:01.459" v="1017" actId="47"/>
        <pc:sldMkLst>
          <pc:docMk/>
          <pc:sldMk cId="2377211881" sldId="4381"/>
        </pc:sldMkLst>
      </pc:sldChg>
      <pc:sldChg chg="modSp add del mod">
        <pc:chgData name="Stéphane Artonne" userId="1c0dc9bc-9610-42e7-ac78-42ea2ef7e048" providerId="ADAL" clId="{34C0097C-4FE0-49B7-9682-96F1BF4BB95C}" dt="2020-06-08T21:23:48.529" v="2584" actId="1038"/>
        <pc:sldMkLst>
          <pc:docMk/>
          <pc:sldMk cId="446790413" sldId="4382"/>
        </pc:sldMkLst>
        <pc:spChg chg="mod">
          <ac:chgData name="Stéphane Artonne" userId="1c0dc9bc-9610-42e7-ac78-42ea2ef7e048" providerId="ADAL" clId="{34C0097C-4FE0-49B7-9682-96F1BF4BB95C}" dt="2020-06-08T21:23:18.567" v="2576" actId="1076"/>
          <ac:spMkLst>
            <pc:docMk/>
            <pc:sldMk cId="446790413" sldId="4382"/>
            <ac:spMk id="20" creationId="{922AE027-6BB3-4F1D-AA44-8637EF3065CE}"/>
          </ac:spMkLst>
        </pc:spChg>
        <pc:spChg chg="mod">
          <ac:chgData name="Stéphane Artonne" userId="1c0dc9bc-9610-42e7-ac78-42ea2ef7e048" providerId="ADAL" clId="{34C0097C-4FE0-49B7-9682-96F1BF4BB95C}" dt="2020-06-08T21:23:18.567" v="2576" actId="1076"/>
          <ac:spMkLst>
            <pc:docMk/>
            <pc:sldMk cId="446790413" sldId="4382"/>
            <ac:spMk id="21" creationId="{E3821655-512A-40B9-8DE8-F977A77B5B6D}"/>
          </ac:spMkLst>
        </pc:spChg>
        <pc:spChg chg="mod">
          <ac:chgData name="Stéphane Artonne" userId="1c0dc9bc-9610-42e7-ac78-42ea2ef7e048" providerId="ADAL" clId="{34C0097C-4FE0-49B7-9682-96F1BF4BB95C}" dt="2020-06-08T21:23:18.567" v="2576" actId="1076"/>
          <ac:spMkLst>
            <pc:docMk/>
            <pc:sldMk cId="446790413" sldId="4382"/>
            <ac:spMk id="22" creationId="{CBD282B9-24F0-4570-AC88-8BC09507F325}"/>
          </ac:spMkLst>
        </pc:spChg>
        <pc:spChg chg="mod">
          <ac:chgData name="Stéphane Artonne" userId="1c0dc9bc-9610-42e7-ac78-42ea2ef7e048" providerId="ADAL" clId="{34C0097C-4FE0-49B7-9682-96F1BF4BB95C}" dt="2020-06-08T21:23:18.567" v="2576" actId="1076"/>
          <ac:spMkLst>
            <pc:docMk/>
            <pc:sldMk cId="446790413" sldId="4382"/>
            <ac:spMk id="23" creationId="{81618AF6-255E-4385-A90D-C963613DBD02}"/>
          </ac:spMkLst>
        </pc:spChg>
        <pc:spChg chg="mod">
          <ac:chgData name="Stéphane Artonne" userId="1c0dc9bc-9610-42e7-ac78-42ea2ef7e048" providerId="ADAL" clId="{34C0097C-4FE0-49B7-9682-96F1BF4BB95C}" dt="2020-06-08T21:22:44.426" v="2573" actId="1076"/>
          <ac:spMkLst>
            <pc:docMk/>
            <pc:sldMk cId="446790413" sldId="4382"/>
            <ac:spMk id="25" creationId="{E53B95CD-0CF1-40FE-A31C-81C0B7E0D649}"/>
          </ac:spMkLst>
        </pc:spChg>
        <pc:spChg chg="mod">
          <ac:chgData name="Stéphane Artonne" userId="1c0dc9bc-9610-42e7-ac78-42ea2ef7e048" providerId="ADAL" clId="{34C0097C-4FE0-49B7-9682-96F1BF4BB95C}" dt="2020-06-08T21:23:18.567" v="2576" actId="1076"/>
          <ac:spMkLst>
            <pc:docMk/>
            <pc:sldMk cId="446790413" sldId="4382"/>
            <ac:spMk id="29" creationId="{17DBFA6C-D6A6-4471-858D-FF28495778BF}"/>
          </ac:spMkLst>
        </pc:spChg>
        <pc:spChg chg="mod">
          <ac:chgData name="Stéphane Artonne" userId="1c0dc9bc-9610-42e7-ac78-42ea2ef7e048" providerId="ADAL" clId="{34C0097C-4FE0-49B7-9682-96F1BF4BB95C}" dt="2020-06-08T21:23:18.567" v="2576" actId="1076"/>
          <ac:spMkLst>
            <pc:docMk/>
            <pc:sldMk cId="446790413" sldId="4382"/>
            <ac:spMk id="33" creationId="{9178D301-BA9A-41A5-BA69-0C600A66C163}"/>
          </ac:spMkLst>
        </pc:spChg>
        <pc:spChg chg="mod">
          <ac:chgData name="Stéphane Artonne" userId="1c0dc9bc-9610-42e7-ac78-42ea2ef7e048" providerId="ADAL" clId="{34C0097C-4FE0-49B7-9682-96F1BF4BB95C}" dt="2020-06-08T21:23:18.567" v="2576" actId="1076"/>
          <ac:spMkLst>
            <pc:docMk/>
            <pc:sldMk cId="446790413" sldId="4382"/>
            <ac:spMk id="42" creationId="{9A1A3566-84FF-4293-94B2-A27529A9FE2B}"/>
          </ac:spMkLst>
        </pc:spChg>
        <pc:spChg chg="mod">
          <ac:chgData name="Stéphane Artonne" userId="1c0dc9bc-9610-42e7-ac78-42ea2ef7e048" providerId="ADAL" clId="{34C0097C-4FE0-49B7-9682-96F1BF4BB95C}" dt="2020-06-08T21:23:18.567" v="2576" actId="1076"/>
          <ac:spMkLst>
            <pc:docMk/>
            <pc:sldMk cId="446790413" sldId="4382"/>
            <ac:spMk id="47" creationId="{D477D900-6703-45F7-83B7-17E2687881E1}"/>
          </ac:spMkLst>
        </pc:spChg>
        <pc:spChg chg="mod">
          <ac:chgData name="Stéphane Artonne" userId="1c0dc9bc-9610-42e7-ac78-42ea2ef7e048" providerId="ADAL" clId="{34C0097C-4FE0-49B7-9682-96F1BF4BB95C}" dt="2020-06-08T21:23:37.079" v="2579" actId="1076"/>
          <ac:spMkLst>
            <pc:docMk/>
            <pc:sldMk cId="446790413" sldId="4382"/>
            <ac:spMk id="74" creationId="{FA3CA11D-9A5B-4974-9669-A990C3DE0CD2}"/>
          </ac:spMkLst>
        </pc:spChg>
        <pc:spChg chg="mod">
          <ac:chgData name="Stéphane Artonne" userId="1c0dc9bc-9610-42e7-ac78-42ea2ef7e048" providerId="ADAL" clId="{34C0097C-4FE0-49B7-9682-96F1BF4BB95C}" dt="2020-06-08T21:23:48.529" v="2584" actId="1038"/>
          <ac:spMkLst>
            <pc:docMk/>
            <pc:sldMk cId="446790413" sldId="4382"/>
            <ac:spMk id="75" creationId="{E31A2D2C-A4EF-4874-B49D-5CC8E8ADE130}"/>
          </ac:spMkLst>
        </pc:spChg>
        <pc:grpChg chg="mod">
          <ac:chgData name="Stéphane Artonne" userId="1c0dc9bc-9610-42e7-ac78-42ea2ef7e048" providerId="ADAL" clId="{34C0097C-4FE0-49B7-9682-96F1BF4BB95C}" dt="2020-06-08T21:23:18.567" v="2576" actId="1076"/>
          <ac:grpSpMkLst>
            <pc:docMk/>
            <pc:sldMk cId="446790413" sldId="4382"/>
            <ac:grpSpMk id="26" creationId="{95E55D6C-8594-4C8A-9C4D-4A3F3A4C7108}"/>
          </ac:grpSpMkLst>
        </pc:grpChg>
        <pc:grpChg chg="mod">
          <ac:chgData name="Stéphane Artonne" userId="1c0dc9bc-9610-42e7-ac78-42ea2ef7e048" providerId="ADAL" clId="{34C0097C-4FE0-49B7-9682-96F1BF4BB95C}" dt="2020-06-08T21:23:18.567" v="2576" actId="1076"/>
          <ac:grpSpMkLst>
            <pc:docMk/>
            <pc:sldMk cId="446790413" sldId="4382"/>
            <ac:grpSpMk id="34" creationId="{D33CE543-75EE-456D-88A1-0CD7BC8AD018}"/>
          </ac:grpSpMkLst>
        </pc:grpChg>
        <pc:grpChg chg="mod">
          <ac:chgData name="Stéphane Artonne" userId="1c0dc9bc-9610-42e7-ac78-42ea2ef7e048" providerId="ADAL" clId="{34C0097C-4FE0-49B7-9682-96F1BF4BB95C}" dt="2020-06-08T21:23:18.567" v="2576" actId="1076"/>
          <ac:grpSpMkLst>
            <pc:docMk/>
            <pc:sldMk cId="446790413" sldId="4382"/>
            <ac:grpSpMk id="38" creationId="{369C109B-8510-49D7-86B6-9F950C34100B}"/>
          </ac:grpSpMkLst>
        </pc:grpChg>
        <pc:grpChg chg="mod">
          <ac:chgData name="Stéphane Artonne" userId="1c0dc9bc-9610-42e7-ac78-42ea2ef7e048" providerId="ADAL" clId="{34C0097C-4FE0-49B7-9682-96F1BF4BB95C}" dt="2020-06-08T21:23:41.896" v="2581" actId="1076"/>
          <ac:grpSpMkLst>
            <pc:docMk/>
            <pc:sldMk cId="446790413" sldId="4382"/>
            <ac:grpSpMk id="48" creationId="{D32F66BB-71C4-4A4D-9B05-7440EEFA5063}"/>
          </ac:grpSpMkLst>
        </pc:grpChg>
        <pc:grpChg chg="mod">
          <ac:chgData name="Stéphane Artonne" userId="1c0dc9bc-9610-42e7-ac78-42ea2ef7e048" providerId="ADAL" clId="{34C0097C-4FE0-49B7-9682-96F1BF4BB95C}" dt="2020-06-08T21:23:18.567" v="2576" actId="1076"/>
          <ac:grpSpMkLst>
            <pc:docMk/>
            <pc:sldMk cId="446790413" sldId="4382"/>
            <ac:grpSpMk id="50" creationId="{649D13E8-8176-4428-A583-94086771F470}"/>
          </ac:grpSpMkLst>
        </pc:grpChg>
        <pc:grpChg chg="mod">
          <ac:chgData name="Stéphane Artonne" userId="1c0dc9bc-9610-42e7-ac78-42ea2ef7e048" providerId="ADAL" clId="{34C0097C-4FE0-49B7-9682-96F1BF4BB95C}" dt="2020-06-08T21:23:18.567" v="2576" actId="1076"/>
          <ac:grpSpMkLst>
            <pc:docMk/>
            <pc:sldMk cId="446790413" sldId="4382"/>
            <ac:grpSpMk id="55" creationId="{FFB640CE-7973-4804-AB93-67D62FBFBE54}"/>
          </ac:grpSpMkLst>
        </pc:grpChg>
        <pc:grpChg chg="mod">
          <ac:chgData name="Stéphane Artonne" userId="1c0dc9bc-9610-42e7-ac78-42ea2ef7e048" providerId="ADAL" clId="{34C0097C-4FE0-49B7-9682-96F1BF4BB95C}" dt="2020-06-08T21:23:18.567" v="2576" actId="1076"/>
          <ac:grpSpMkLst>
            <pc:docMk/>
            <pc:sldMk cId="446790413" sldId="4382"/>
            <ac:grpSpMk id="60" creationId="{F1BB0667-7A56-4967-BD60-E7F03FDDA816}"/>
          </ac:grpSpMkLst>
        </pc:grpChg>
        <pc:grpChg chg="mod">
          <ac:chgData name="Stéphane Artonne" userId="1c0dc9bc-9610-42e7-ac78-42ea2ef7e048" providerId="ADAL" clId="{34C0097C-4FE0-49B7-9682-96F1BF4BB95C}" dt="2020-06-08T21:23:18.567" v="2576" actId="1076"/>
          <ac:grpSpMkLst>
            <pc:docMk/>
            <pc:sldMk cId="446790413" sldId="4382"/>
            <ac:grpSpMk id="65" creationId="{E3365B57-F661-465C-B5BD-2D7E7A28A268}"/>
          </ac:grpSpMkLst>
        </pc:grpChg>
        <pc:grpChg chg="mod">
          <ac:chgData name="Stéphane Artonne" userId="1c0dc9bc-9610-42e7-ac78-42ea2ef7e048" providerId="ADAL" clId="{34C0097C-4FE0-49B7-9682-96F1BF4BB95C}" dt="2020-06-08T21:23:18.567" v="2576" actId="1076"/>
          <ac:grpSpMkLst>
            <pc:docMk/>
            <pc:sldMk cId="446790413" sldId="4382"/>
            <ac:grpSpMk id="76" creationId="{DAB40295-E44E-4205-A04B-941023B8D6C0}"/>
          </ac:grpSpMkLst>
        </pc:grpChg>
        <pc:grpChg chg="mod">
          <ac:chgData name="Stéphane Artonne" userId="1c0dc9bc-9610-42e7-ac78-42ea2ef7e048" providerId="ADAL" clId="{34C0097C-4FE0-49B7-9682-96F1BF4BB95C}" dt="2020-06-08T21:23:18.567" v="2576" actId="1076"/>
          <ac:grpSpMkLst>
            <pc:docMk/>
            <pc:sldMk cId="446790413" sldId="4382"/>
            <ac:grpSpMk id="81" creationId="{1526174C-677C-4EF2-98CA-3116826E61A5}"/>
          </ac:grpSpMkLst>
        </pc:grpChg>
        <pc:graphicFrameChg chg="mod modGraphic">
          <ac:chgData name="Stéphane Artonne" userId="1c0dc9bc-9610-42e7-ac78-42ea2ef7e048" providerId="ADAL" clId="{34C0097C-4FE0-49B7-9682-96F1BF4BB95C}" dt="2020-06-08T21:23:18.567" v="2576" actId="1076"/>
          <ac:graphicFrameMkLst>
            <pc:docMk/>
            <pc:sldMk cId="446790413" sldId="4382"/>
            <ac:graphicFrameMk id="14" creationId="{3BD91CF8-92CC-45BA-A616-396F02D39877}"/>
          </ac:graphicFrameMkLst>
        </pc:graphicFrameChg>
        <pc:picChg chg="mod">
          <ac:chgData name="Stéphane Artonne" userId="1c0dc9bc-9610-42e7-ac78-42ea2ef7e048" providerId="ADAL" clId="{34C0097C-4FE0-49B7-9682-96F1BF4BB95C}" dt="2020-06-08T21:23:18.567" v="2576" actId="1076"/>
          <ac:picMkLst>
            <pc:docMk/>
            <pc:sldMk cId="446790413" sldId="4382"/>
            <ac:picMk id="7" creationId="{4F43B7D2-0B81-4883-A075-9FFEE63E0615}"/>
          </ac:picMkLst>
        </pc:picChg>
        <pc:picChg chg="mod">
          <ac:chgData name="Stéphane Artonne" userId="1c0dc9bc-9610-42e7-ac78-42ea2ef7e048" providerId="ADAL" clId="{34C0097C-4FE0-49B7-9682-96F1BF4BB95C}" dt="2020-06-08T21:23:18.567" v="2576" actId="1076"/>
          <ac:picMkLst>
            <pc:docMk/>
            <pc:sldMk cId="446790413" sldId="4382"/>
            <ac:picMk id="10" creationId="{B08D35B1-FCED-4FC0-9214-9E83AEF8861A}"/>
          </ac:picMkLst>
        </pc:picChg>
        <pc:picChg chg="mod">
          <ac:chgData name="Stéphane Artonne" userId="1c0dc9bc-9610-42e7-ac78-42ea2ef7e048" providerId="ADAL" clId="{34C0097C-4FE0-49B7-9682-96F1BF4BB95C}" dt="2020-06-08T21:23:18.567" v="2576" actId="1076"/>
          <ac:picMkLst>
            <pc:docMk/>
            <pc:sldMk cId="446790413" sldId="4382"/>
            <ac:picMk id="12" creationId="{A0986867-29AF-468D-872A-00DD6FB6AAF7}"/>
          </ac:picMkLst>
        </pc:picChg>
        <pc:picChg chg="mod">
          <ac:chgData name="Stéphane Artonne" userId="1c0dc9bc-9610-42e7-ac78-42ea2ef7e048" providerId="ADAL" clId="{34C0097C-4FE0-49B7-9682-96F1BF4BB95C}" dt="2020-06-08T21:23:18.567" v="2576" actId="1076"/>
          <ac:picMkLst>
            <pc:docMk/>
            <pc:sldMk cId="446790413" sldId="4382"/>
            <ac:picMk id="64" creationId="{AD677A10-B327-4B6F-9BEB-7AA18E38755C}"/>
          </ac:picMkLst>
        </pc:picChg>
        <pc:picChg chg="mod">
          <ac:chgData name="Stéphane Artonne" userId="1c0dc9bc-9610-42e7-ac78-42ea2ef7e048" providerId="ADAL" clId="{34C0097C-4FE0-49B7-9682-96F1BF4BB95C}" dt="2020-06-08T21:23:18.567" v="2576" actId="1076"/>
          <ac:picMkLst>
            <pc:docMk/>
            <pc:sldMk cId="446790413" sldId="4382"/>
            <ac:picMk id="71" creationId="{21840B92-FAB5-4443-9459-8A55F8B73D23}"/>
          </ac:picMkLst>
        </pc:picChg>
        <pc:cxnChg chg="mod">
          <ac:chgData name="Stéphane Artonne" userId="1c0dc9bc-9610-42e7-ac78-42ea2ef7e048" providerId="ADAL" clId="{34C0097C-4FE0-49B7-9682-96F1BF4BB95C}" dt="2020-06-08T21:23:33.025" v="2578" actId="14100"/>
          <ac:cxnSpMkLst>
            <pc:docMk/>
            <pc:sldMk cId="446790413" sldId="4382"/>
            <ac:cxnSpMk id="72" creationId="{1D228A06-5938-4FAD-9371-063F02B23B23}"/>
          </ac:cxnSpMkLst>
        </pc:cxnChg>
        <pc:cxnChg chg="mod">
          <ac:chgData name="Stéphane Artonne" userId="1c0dc9bc-9610-42e7-ac78-42ea2ef7e048" providerId="ADAL" clId="{34C0097C-4FE0-49B7-9682-96F1BF4BB95C}" dt="2020-06-08T21:23:18.567" v="2576" actId="1076"/>
          <ac:cxnSpMkLst>
            <pc:docMk/>
            <pc:sldMk cId="446790413" sldId="4382"/>
            <ac:cxnSpMk id="86" creationId="{A3418C90-A0C3-4C85-A86F-D4E9B0B955E6}"/>
          </ac:cxnSpMkLst>
        </pc:cxnChg>
        <pc:cxnChg chg="mod">
          <ac:chgData name="Stéphane Artonne" userId="1c0dc9bc-9610-42e7-ac78-42ea2ef7e048" providerId="ADAL" clId="{34C0097C-4FE0-49B7-9682-96F1BF4BB95C}" dt="2020-06-08T21:23:18.567" v="2576" actId="1076"/>
          <ac:cxnSpMkLst>
            <pc:docMk/>
            <pc:sldMk cId="446790413" sldId="4382"/>
            <ac:cxnSpMk id="87" creationId="{A65CC0B0-BFC0-4189-A663-90CD54E5461D}"/>
          </ac:cxnSpMkLst>
        </pc:cxnChg>
      </pc:sldChg>
      <pc:sldChg chg="addSp delSp modSp mod">
        <pc:chgData name="Stéphane Artonne" userId="1c0dc9bc-9610-42e7-ac78-42ea2ef7e048" providerId="ADAL" clId="{34C0097C-4FE0-49B7-9682-96F1BF4BB95C}" dt="2020-06-08T16:05:50.872" v="1164" actId="1076"/>
        <pc:sldMkLst>
          <pc:docMk/>
          <pc:sldMk cId="625095832" sldId="4384"/>
        </pc:sldMkLst>
        <pc:spChg chg="del">
          <ac:chgData name="Stéphane Artonne" userId="1c0dc9bc-9610-42e7-ac78-42ea2ef7e048" providerId="ADAL" clId="{34C0097C-4FE0-49B7-9682-96F1BF4BB95C}" dt="2020-06-08T11:41:07.977" v="25" actId="478"/>
          <ac:spMkLst>
            <pc:docMk/>
            <pc:sldMk cId="625095832" sldId="4384"/>
            <ac:spMk id="5" creationId="{03A49DD1-6B20-46BA-BC4B-04DDAC68F519}"/>
          </ac:spMkLst>
        </pc:spChg>
        <pc:spChg chg="del">
          <ac:chgData name="Stéphane Artonne" userId="1c0dc9bc-9610-42e7-ac78-42ea2ef7e048" providerId="ADAL" clId="{34C0097C-4FE0-49B7-9682-96F1BF4BB95C}" dt="2020-06-08T11:41:07.977" v="25" actId="478"/>
          <ac:spMkLst>
            <pc:docMk/>
            <pc:sldMk cId="625095832" sldId="4384"/>
            <ac:spMk id="6" creationId="{B3C1A259-B379-41BB-80C1-ADD6C7181965}"/>
          </ac:spMkLst>
        </pc:spChg>
        <pc:spChg chg="del">
          <ac:chgData name="Stéphane Artonne" userId="1c0dc9bc-9610-42e7-ac78-42ea2ef7e048" providerId="ADAL" clId="{34C0097C-4FE0-49B7-9682-96F1BF4BB95C}" dt="2020-06-08T11:41:07.977" v="25" actId="478"/>
          <ac:spMkLst>
            <pc:docMk/>
            <pc:sldMk cId="625095832" sldId="4384"/>
            <ac:spMk id="7" creationId="{098671E0-B3B9-4E1D-8098-A02E94D6EC13}"/>
          </ac:spMkLst>
        </pc:spChg>
        <pc:spChg chg="del">
          <ac:chgData name="Stéphane Artonne" userId="1c0dc9bc-9610-42e7-ac78-42ea2ef7e048" providerId="ADAL" clId="{34C0097C-4FE0-49B7-9682-96F1BF4BB95C}" dt="2020-06-08T11:41:07.977" v="25" actId="478"/>
          <ac:spMkLst>
            <pc:docMk/>
            <pc:sldMk cId="625095832" sldId="4384"/>
            <ac:spMk id="8" creationId="{42DB43D1-CEEE-41E7-84AC-7EA8CF3AD29C}"/>
          </ac:spMkLst>
        </pc:spChg>
        <pc:spChg chg="del">
          <ac:chgData name="Stéphane Artonne" userId="1c0dc9bc-9610-42e7-ac78-42ea2ef7e048" providerId="ADAL" clId="{34C0097C-4FE0-49B7-9682-96F1BF4BB95C}" dt="2020-06-08T11:41:07.977" v="25" actId="478"/>
          <ac:spMkLst>
            <pc:docMk/>
            <pc:sldMk cId="625095832" sldId="4384"/>
            <ac:spMk id="12" creationId="{0B7C1883-C429-4BB2-AE2E-6E864ABEECBC}"/>
          </ac:spMkLst>
        </pc:spChg>
        <pc:spChg chg="del">
          <ac:chgData name="Stéphane Artonne" userId="1c0dc9bc-9610-42e7-ac78-42ea2ef7e048" providerId="ADAL" clId="{34C0097C-4FE0-49B7-9682-96F1BF4BB95C}" dt="2020-06-08T11:41:07.977" v="25" actId="478"/>
          <ac:spMkLst>
            <pc:docMk/>
            <pc:sldMk cId="625095832" sldId="4384"/>
            <ac:spMk id="13" creationId="{3E634CE9-41E6-4BFC-8B4B-CDC44D12BC9F}"/>
          </ac:spMkLst>
        </pc:spChg>
        <pc:spChg chg="del">
          <ac:chgData name="Stéphane Artonne" userId="1c0dc9bc-9610-42e7-ac78-42ea2ef7e048" providerId="ADAL" clId="{34C0097C-4FE0-49B7-9682-96F1BF4BB95C}" dt="2020-06-08T11:41:07.977" v="25" actId="478"/>
          <ac:spMkLst>
            <pc:docMk/>
            <pc:sldMk cId="625095832" sldId="4384"/>
            <ac:spMk id="14" creationId="{A716B015-4DC2-421A-93A3-C43FC5A69847}"/>
          </ac:spMkLst>
        </pc:spChg>
        <pc:spChg chg="del">
          <ac:chgData name="Stéphane Artonne" userId="1c0dc9bc-9610-42e7-ac78-42ea2ef7e048" providerId="ADAL" clId="{34C0097C-4FE0-49B7-9682-96F1BF4BB95C}" dt="2020-06-08T11:41:07.977" v="25" actId="478"/>
          <ac:spMkLst>
            <pc:docMk/>
            <pc:sldMk cId="625095832" sldId="4384"/>
            <ac:spMk id="15" creationId="{AD7E07C2-F35C-43F2-A3A6-8C7095F78F08}"/>
          </ac:spMkLst>
        </pc:spChg>
        <pc:spChg chg="mod">
          <ac:chgData name="Stéphane Artonne" userId="1c0dc9bc-9610-42e7-ac78-42ea2ef7e048" providerId="ADAL" clId="{34C0097C-4FE0-49B7-9682-96F1BF4BB95C}" dt="2020-06-08T14:57:46.581" v="460" actId="14100"/>
          <ac:spMkLst>
            <pc:docMk/>
            <pc:sldMk cId="625095832" sldId="4384"/>
            <ac:spMk id="22" creationId="{66624965-2158-403F-83D2-E3EDDD0848BF}"/>
          </ac:spMkLst>
        </pc:spChg>
        <pc:spChg chg="del mod">
          <ac:chgData name="Stéphane Artonne" userId="1c0dc9bc-9610-42e7-ac78-42ea2ef7e048" providerId="ADAL" clId="{34C0097C-4FE0-49B7-9682-96F1BF4BB95C}" dt="2020-06-08T11:46:07.796" v="62" actId="478"/>
          <ac:spMkLst>
            <pc:docMk/>
            <pc:sldMk cId="625095832" sldId="4384"/>
            <ac:spMk id="24" creationId="{0ACAB6E6-AE4A-4F49-98E8-E6628282F59A}"/>
          </ac:spMkLst>
        </pc:spChg>
        <pc:spChg chg="del mod">
          <ac:chgData name="Stéphane Artonne" userId="1c0dc9bc-9610-42e7-ac78-42ea2ef7e048" providerId="ADAL" clId="{34C0097C-4FE0-49B7-9682-96F1BF4BB95C}" dt="2020-06-08T11:46:11.673" v="64" actId="478"/>
          <ac:spMkLst>
            <pc:docMk/>
            <pc:sldMk cId="625095832" sldId="4384"/>
            <ac:spMk id="25" creationId="{53C3BAE5-B881-42E3-8B03-0127E9EF7AF9}"/>
          </ac:spMkLst>
        </pc:spChg>
        <pc:spChg chg="del mod">
          <ac:chgData name="Stéphane Artonne" userId="1c0dc9bc-9610-42e7-ac78-42ea2ef7e048" providerId="ADAL" clId="{34C0097C-4FE0-49B7-9682-96F1BF4BB95C}" dt="2020-06-08T11:46:09.831" v="63" actId="478"/>
          <ac:spMkLst>
            <pc:docMk/>
            <pc:sldMk cId="625095832" sldId="4384"/>
            <ac:spMk id="27" creationId="{0D4603FE-50D1-405E-A738-BAD4FDAA8C87}"/>
          </ac:spMkLst>
        </pc:spChg>
        <pc:spChg chg="del mod">
          <ac:chgData name="Stéphane Artonne" userId="1c0dc9bc-9610-42e7-ac78-42ea2ef7e048" providerId="ADAL" clId="{34C0097C-4FE0-49B7-9682-96F1BF4BB95C}" dt="2020-06-08T11:46:15.525" v="65" actId="478"/>
          <ac:spMkLst>
            <pc:docMk/>
            <pc:sldMk cId="625095832" sldId="4384"/>
            <ac:spMk id="29" creationId="{A933F32E-D5DB-47C0-89C3-A167D284FD8C}"/>
          </ac:spMkLst>
        </pc:spChg>
        <pc:spChg chg="mod">
          <ac:chgData name="Stéphane Artonne" userId="1c0dc9bc-9610-42e7-ac78-42ea2ef7e048" providerId="ADAL" clId="{34C0097C-4FE0-49B7-9682-96F1BF4BB95C}" dt="2020-06-08T14:57:38.588" v="459" actId="1038"/>
          <ac:spMkLst>
            <pc:docMk/>
            <pc:sldMk cId="625095832" sldId="4384"/>
            <ac:spMk id="31" creationId="{A6713257-3782-40DA-BF83-E62C989EE196}"/>
          </ac:spMkLst>
        </pc:spChg>
        <pc:spChg chg="del">
          <ac:chgData name="Stéphane Artonne" userId="1c0dc9bc-9610-42e7-ac78-42ea2ef7e048" providerId="ADAL" clId="{34C0097C-4FE0-49B7-9682-96F1BF4BB95C}" dt="2020-06-08T11:41:07.977" v="25" actId="478"/>
          <ac:spMkLst>
            <pc:docMk/>
            <pc:sldMk cId="625095832" sldId="4384"/>
            <ac:spMk id="33" creationId="{E7A0AABE-D2E2-4CB1-B09E-D76B5FABE5F9}"/>
          </ac:spMkLst>
        </pc:spChg>
        <pc:spChg chg="mod">
          <ac:chgData name="Stéphane Artonne" userId="1c0dc9bc-9610-42e7-ac78-42ea2ef7e048" providerId="ADAL" clId="{34C0097C-4FE0-49B7-9682-96F1BF4BB95C}" dt="2020-06-08T15:16:37.639" v="543" actId="1076"/>
          <ac:spMkLst>
            <pc:docMk/>
            <pc:sldMk cId="625095832" sldId="4384"/>
            <ac:spMk id="39" creationId="{9A18021D-B2DD-4CC1-8C33-EEC6902B5858}"/>
          </ac:spMkLst>
        </pc:spChg>
        <pc:spChg chg="del mod">
          <ac:chgData name="Stéphane Artonne" userId="1c0dc9bc-9610-42e7-ac78-42ea2ef7e048" providerId="ADAL" clId="{34C0097C-4FE0-49B7-9682-96F1BF4BB95C}" dt="2020-06-08T14:57:19.193" v="455" actId="478"/>
          <ac:spMkLst>
            <pc:docMk/>
            <pc:sldMk cId="625095832" sldId="4384"/>
            <ac:spMk id="40" creationId="{392BCEF3-9CAF-4046-8DBB-EF29481C17BE}"/>
          </ac:spMkLst>
        </pc:spChg>
        <pc:spChg chg="mod">
          <ac:chgData name="Stéphane Artonne" userId="1c0dc9bc-9610-42e7-ac78-42ea2ef7e048" providerId="ADAL" clId="{34C0097C-4FE0-49B7-9682-96F1BF4BB95C}" dt="2020-06-08T15:16:40.913" v="544" actId="1076"/>
          <ac:spMkLst>
            <pc:docMk/>
            <pc:sldMk cId="625095832" sldId="4384"/>
            <ac:spMk id="41" creationId="{EE44E6F8-FE11-4C02-9BD7-03E2E875E5F3}"/>
          </ac:spMkLst>
        </pc:spChg>
        <pc:spChg chg="mod">
          <ac:chgData name="Stéphane Artonne" userId="1c0dc9bc-9610-42e7-ac78-42ea2ef7e048" providerId="ADAL" clId="{34C0097C-4FE0-49B7-9682-96F1BF4BB95C}" dt="2020-06-08T15:17:47.994" v="611" actId="14100"/>
          <ac:spMkLst>
            <pc:docMk/>
            <pc:sldMk cId="625095832" sldId="4384"/>
            <ac:spMk id="42" creationId="{6F3388B3-EBB8-450B-BA86-7ADA4C2340F4}"/>
          </ac:spMkLst>
        </pc:spChg>
        <pc:spChg chg="mod">
          <ac:chgData name="Stéphane Artonne" userId="1c0dc9bc-9610-42e7-ac78-42ea2ef7e048" providerId="ADAL" clId="{34C0097C-4FE0-49B7-9682-96F1BF4BB95C}" dt="2020-06-08T15:17:08.022" v="588" actId="1037"/>
          <ac:spMkLst>
            <pc:docMk/>
            <pc:sldMk cId="625095832" sldId="4384"/>
            <ac:spMk id="43" creationId="{EF004742-F630-4EA5-80A8-B5717677C5C3}"/>
          </ac:spMkLst>
        </pc:spChg>
        <pc:spChg chg="del mod">
          <ac:chgData name="Stéphane Artonne" userId="1c0dc9bc-9610-42e7-ac78-42ea2ef7e048" providerId="ADAL" clId="{34C0097C-4FE0-49B7-9682-96F1BF4BB95C}" dt="2020-06-08T11:42:46.959" v="27" actId="478"/>
          <ac:spMkLst>
            <pc:docMk/>
            <pc:sldMk cId="625095832" sldId="4384"/>
            <ac:spMk id="55" creationId="{579B2562-AF3C-47B2-938F-D17306A01256}"/>
          </ac:spMkLst>
        </pc:spChg>
        <pc:spChg chg="del mod">
          <ac:chgData name="Stéphane Artonne" userId="1c0dc9bc-9610-42e7-ac78-42ea2ef7e048" providerId="ADAL" clId="{34C0097C-4FE0-49B7-9682-96F1BF4BB95C}" dt="2020-06-08T11:42:54.277" v="31" actId="478"/>
          <ac:spMkLst>
            <pc:docMk/>
            <pc:sldMk cId="625095832" sldId="4384"/>
            <ac:spMk id="56" creationId="{E15FE7E6-949F-4897-8155-8BD6670F4465}"/>
          </ac:spMkLst>
        </pc:spChg>
        <pc:spChg chg="mod">
          <ac:chgData name="Stéphane Artonne" userId="1c0dc9bc-9610-42e7-ac78-42ea2ef7e048" providerId="ADAL" clId="{34C0097C-4FE0-49B7-9682-96F1BF4BB95C}" dt="2020-06-08T15:17:37.832" v="608" actId="1036"/>
          <ac:spMkLst>
            <pc:docMk/>
            <pc:sldMk cId="625095832" sldId="4384"/>
            <ac:spMk id="58" creationId="{89583718-A11C-4729-B751-50B13922D3A9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60" creationId="{36EE5B31-45BC-4A87-939C-6570869BF020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61" creationId="{8799837A-CEB0-4234-BDA5-C1EC398236FB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62" creationId="{C28BF479-A94E-4C9C-8298-2B9CF0216EB1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63" creationId="{C142BADE-473F-4079-9462-CC6305CCCC2B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64" creationId="{44409C79-AA83-41D1-AF10-27B5C499B352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65" creationId="{D0025FFB-EDD0-426F-8972-9D3754E0225E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71" creationId="{3C5EF786-246C-42FC-9F18-9D009A6DB6D9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72" creationId="{C39C4C14-A0B7-41DE-88EA-2C16746B5776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73" creationId="{CF8E55DF-829D-4039-8DA5-D0D208F68FF2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74" creationId="{3B7BD44B-E3B1-40D3-AD50-3F5B5FC7C3EE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75" creationId="{6DBA8070-9962-49EC-832B-821D55C9F347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87" creationId="{7CE9187C-19ED-4F8C-A162-BE0A8A5C0AAB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88" creationId="{3153FC83-FD4F-41C5-9ABD-12E61EA20B79}"/>
          </ac:spMkLst>
        </pc:spChg>
        <pc:spChg chg="mod">
          <ac:chgData name="Stéphane Artonne" userId="1c0dc9bc-9610-42e7-ac78-42ea2ef7e048" providerId="ADAL" clId="{34C0097C-4FE0-49B7-9682-96F1BF4BB95C}" dt="2020-06-08T11:46:54.573" v="86"/>
          <ac:spMkLst>
            <pc:docMk/>
            <pc:sldMk cId="625095832" sldId="4384"/>
            <ac:spMk id="90" creationId="{3C2107C7-28FD-4705-AAE0-F17CC6960A59}"/>
          </ac:spMkLst>
        </pc:spChg>
        <pc:spChg chg="add del mod ord">
          <ac:chgData name="Stéphane Artonne" userId="1c0dc9bc-9610-42e7-ac78-42ea2ef7e048" providerId="ADAL" clId="{34C0097C-4FE0-49B7-9682-96F1BF4BB95C}" dt="2020-06-08T11:48:07.030" v="125" actId="478"/>
          <ac:spMkLst>
            <pc:docMk/>
            <pc:sldMk cId="625095832" sldId="4384"/>
            <ac:spMk id="91" creationId="{EF5C055A-2440-40FD-8A0C-8EF3022CD192}"/>
          </ac:spMkLst>
        </pc:spChg>
        <pc:spChg chg="add del mod">
          <ac:chgData name="Stéphane Artonne" userId="1c0dc9bc-9610-42e7-ac78-42ea2ef7e048" providerId="ADAL" clId="{34C0097C-4FE0-49B7-9682-96F1BF4BB95C}" dt="2020-06-08T15:07:52.869" v="495" actId="478"/>
          <ac:spMkLst>
            <pc:docMk/>
            <pc:sldMk cId="625095832" sldId="4384"/>
            <ac:spMk id="94" creationId="{613E4734-BD61-420E-A9DA-35572DDF3FC3}"/>
          </ac:spMkLst>
        </pc:spChg>
        <pc:spChg chg="add del mod">
          <ac:chgData name="Stéphane Artonne" userId="1c0dc9bc-9610-42e7-ac78-42ea2ef7e048" providerId="ADAL" clId="{34C0097C-4FE0-49B7-9682-96F1BF4BB95C}" dt="2020-06-08T15:08:19.338" v="504" actId="478"/>
          <ac:spMkLst>
            <pc:docMk/>
            <pc:sldMk cId="625095832" sldId="4384"/>
            <ac:spMk id="95" creationId="{D6BB2475-EEB2-4C9B-9031-EFB7C4795B05}"/>
          </ac:spMkLst>
        </pc:spChg>
        <pc:spChg chg="add del mod">
          <ac:chgData name="Stéphane Artonne" userId="1c0dc9bc-9610-42e7-ac78-42ea2ef7e048" providerId="ADAL" clId="{34C0097C-4FE0-49B7-9682-96F1BF4BB95C}" dt="2020-06-08T15:08:21.027" v="505" actId="478"/>
          <ac:spMkLst>
            <pc:docMk/>
            <pc:sldMk cId="625095832" sldId="4384"/>
            <ac:spMk id="98" creationId="{99C370F5-F2F3-43ED-9B2D-6456C719F388}"/>
          </ac:spMkLst>
        </pc:spChg>
        <pc:spChg chg="add del mod">
          <ac:chgData name="Stéphane Artonne" userId="1c0dc9bc-9610-42e7-ac78-42ea2ef7e048" providerId="ADAL" clId="{34C0097C-4FE0-49B7-9682-96F1BF4BB95C}" dt="2020-06-08T12:01:07.032" v="176" actId="478"/>
          <ac:spMkLst>
            <pc:docMk/>
            <pc:sldMk cId="625095832" sldId="4384"/>
            <ac:spMk id="102" creationId="{2FF7BE23-6A15-4067-BB60-8F6516570229}"/>
          </ac:spMkLst>
        </pc:spChg>
        <pc:spChg chg="add del mod">
          <ac:chgData name="Stéphane Artonne" userId="1c0dc9bc-9610-42e7-ac78-42ea2ef7e048" providerId="ADAL" clId="{34C0097C-4FE0-49B7-9682-96F1BF4BB95C}" dt="2020-06-08T15:08:22.582" v="506" actId="478"/>
          <ac:spMkLst>
            <pc:docMk/>
            <pc:sldMk cId="625095832" sldId="4384"/>
            <ac:spMk id="106" creationId="{056A3B48-F6C0-48D0-B84E-A791570BC239}"/>
          </ac:spMkLst>
        </pc:spChg>
        <pc:spChg chg="add mod">
          <ac:chgData name="Stéphane Artonne" userId="1c0dc9bc-9610-42e7-ac78-42ea2ef7e048" providerId="ADAL" clId="{34C0097C-4FE0-49B7-9682-96F1BF4BB95C}" dt="2020-06-08T15:18:49.223" v="633" actId="1076"/>
          <ac:spMkLst>
            <pc:docMk/>
            <pc:sldMk cId="625095832" sldId="4384"/>
            <ac:spMk id="108" creationId="{87C808B5-6889-4BD7-A662-E487322654C8}"/>
          </ac:spMkLst>
        </pc:spChg>
        <pc:spChg chg="add del mod">
          <ac:chgData name="Stéphane Artonne" userId="1c0dc9bc-9610-42e7-ac78-42ea2ef7e048" providerId="ADAL" clId="{34C0097C-4FE0-49B7-9682-96F1BF4BB95C}" dt="2020-06-08T15:08:24.081" v="507" actId="478"/>
          <ac:spMkLst>
            <pc:docMk/>
            <pc:sldMk cId="625095832" sldId="4384"/>
            <ac:spMk id="109" creationId="{6A6843E2-3241-480E-9E6D-BB1427B0B9AA}"/>
          </ac:spMkLst>
        </pc:spChg>
        <pc:spChg chg="add mod">
          <ac:chgData name="Stéphane Artonne" userId="1c0dc9bc-9610-42e7-ac78-42ea2ef7e048" providerId="ADAL" clId="{34C0097C-4FE0-49B7-9682-96F1BF4BB95C}" dt="2020-06-08T15:19:09.820" v="640" actId="1076"/>
          <ac:spMkLst>
            <pc:docMk/>
            <pc:sldMk cId="625095832" sldId="4384"/>
            <ac:spMk id="111" creationId="{789E3C42-DA62-462B-9C05-CA77FD4C4DA4}"/>
          </ac:spMkLst>
        </pc:spChg>
        <pc:spChg chg="add mod ord">
          <ac:chgData name="Stéphane Artonne" userId="1c0dc9bc-9610-42e7-ac78-42ea2ef7e048" providerId="ADAL" clId="{34C0097C-4FE0-49B7-9682-96F1BF4BB95C}" dt="2020-06-08T15:21:25.372" v="647" actId="164"/>
          <ac:spMkLst>
            <pc:docMk/>
            <pc:sldMk cId="625095832" sldId="4384"/>
            <ac:spMk id="113" creationId="{8E8A38B5-74EE-4869-B471-68DD6E1571DB}"/>
          </ac:spMkLst>
        </pc:spChg>
        <pc:spChg chg="add mod ord">
          <ac:chgData name="Stéphane Artonne" userId="1c0dc9bc-9610-42e7-ac78-42ea2ef7e048" providerId="ADAL" clId="{34C0097C-4FE0-49B7-9682-96F1BF4BB95C}" dt="2020-06-08T15:21:25.372" v="647" actId="164"/>
          <ac:spMkLst>
            <pc:docMk/>
            <pc:sldMk cId="625095832" sldId="4384"/>
            <ac:spMk id="114" creationId="{59080594-71AF-4FBC-8669-F4CF26B0CCD1}"/>
          </ac:spMkLst>
        </pc:spChg>
        <pc:spChg chg="add mod ord">
          <ac:chgData name="Stéphane Artonne" userId="1c0dc9bc-9610-42e7-ac78-42ea2ef7e048" providerId="ADAL" clId="{34C0097C-4FE0-49B7-9682-96F1BF4BB95C}" dt="2020-06-08T15:21:25.372" v="647" actId="164"/>
          <ac:spMkLst>
            <pc:docMk/>
            <pc:sldMk cId="625095832" sldId="4384"/>
            <ac:spMk id="115" creationId="{FF612753-FA11-4508-92DC-04680C1B3DB4}"/>
          </ac:spMkLst>
        </pc:spChg>
        <pc:spChg chg="add mod ord">
          <ac:chgData name="Stéphane Artonne" userId="1c0dc9bc-9610-42e7-ac78-42ea2ef7e048" providerId="ADAL" clId="{34C0097C-4FE0-49B7-9682-96F1BF4BB95C}" dt="2020-06-08T15:21:25.372" v="647" actId="164"/>
          <ac:spMkLst>
            <pc:docMk/>
            <pc:sldMk cId="625095832" sldId="4384"/>
            <ac:spMk id="116" creationId="{6C7D0D4D-1465-4FCF-8CB7-7D15A9611B47}"/>
          </ac:spMkLst>
        </pc:spChg>
        <pc:spChg chg="add mod ord">
          <ac:chgData name="Stéphane Artonne" userId="1c0dc9bc-9610-42e7-ac78-42ea2ef7e048" providerId="ADAL" clId="{34C0097C-4FE0-49B7-9682-96F1BF4BB95C}" dt="2020-06-08T15:19:47.489" v="642" actId="164"/>
          <ac:spMkLst>
            <pc:docMk/>
            <pc:sldMk cId="625095832" sldId="4384"/>
            <ac:spMk id="117" creationId="{221FD2EF-317F-417B-B1E8-52935A19D0DB}"/>
          </ac:spMkLst>
        </pc:spChg>
        <pc:spChg chg="add mod">
          <ac:chgData name="Stéphane Artonne" userId="1c0dc9bc-9610-42e7-ac78-42ea2ef7e048" providerId="ADAL" clId="{34C0097C-4FE0-49B7-9682-96F1BF4BB95C}" dt="2020-06-08T15:53:17.381" v="881" actId="14100"/>
          <ac:spMkLst>
            <pc:docMk/>
            <pc:sldMk cId="625095832" sldId="4384"/>
            <ac:spMk id="122" creationId="{1AC3EB53-E55A-4E85-A6E9-D356B21D31FC}"/>
          </ac:spMkLst>
        </pc:spChg>
        <pc:spChg chg="add mod">
          <ac:chgData name="Stéphane Artonne" userId="1c0dc9bc-9610-42e7-ac78-42ea2ef7e048" providerId="ADAL" clId="{34C0097C-4FE0-49B7-9682-96F1BF4BB95C}" dt="2020-06-08T15:49:00.927" v="716" actId="1076"/>
          <ac:spMkLst>
            <pc:docMk/>
            <pc:sldMk cId="625095832" sldId="4384"/>
            <ac:spMk id="123" creationId="{11D29E06-9F9C-4EB6-A225-1E172D7648F3}"/>
          </ac:spMkLst>
        </pc:spChg>
        <pc:spChg chg="add mod">
          <ac:chgData name="Stéphane Artonne" userId="1c0dc9bc-9610-42e7-ac78-42ea2ef7e048" providerId="ADAL" clId="{34C0097C-4FE0-49B7-9682-96F1BF4BB95C}" dt="2020-06-08T15:49:00.927" v="716" actId="1076"/>
          <ac:spMkLst>
            <pc:docMk/>
            <pc:sldMk cId="625095832" sldId="4384"/>
            <ac:spMk id="124" creationId="{4B4E85F4-72DC-4CB3-A8FD-7AD88414C3D4}"/>
          </ac:spMkLst>
        </pc:spChg>
        <pc:spChg chg="add mod">
          <ac:chgData name="Stéphane Artonne" userId="1c0dc9bc-9610-42e7-ac78-42ea2ef7e048" providerId="ADAL" clId="{34C0097C-4FE0-49B7-9682-96F1BF4BB95C}" dt="2020-06-08T15:49:00.927" v="716" actId="1076"/>
          <ac:spMkLst>
            <pc:docMk/>
            <pc:sldMk cId="625095832" sldId="4384"/>
            <ac:spMk id="125" creationId="{DF72D75E-694C-4631-ABB2-2A4114A2D96F}"/>
          </ac:spMkLst>
        </pc:spChg>
        <pc:spChg chg="add del mod">
          <ac:chgData name="Stéphane Artonne" userId="1c0dc9bc-9610-42e7-ac78-42ea2ef7e048" providerId="ADAL" clId="{34C0097C-4FE0-49B7-9682-96F1BF4BB95C}" dt="2020-06-08T15:48:21.750" v="713"/>
          <ac:spMkLst>
            <pc:docMk/>
            <pc:sldMk cId="625095832" sldId="4384"/>
            <ac:spMk id="129" creationId="{D461584E-1C29-4B85-AE50-DFC1CBDE218E}"/>
          </ac:spMkLst>
        </pc:spChg>
        <pc:spChg chg="add del mod">
          <ac:chgData name="Stéphane Artonne" userId="1c0dc9bc-9610-42e7-ac78-42ea2ef7e048" providerId="ADAL" clId="{34C0097C-4FE0-49B7-9682-96F1BF4BB95C}" dt="2020-06-08T15:48:21.750" v="713"/>
          <ac:spMkLst>
            <pc:docMk/>
            <pc:sldMk cId="625095832" sldId="4384"/>
            <ac:spMk id="130" creationId="{DB23B735-B911-4AEE-B6AE-5AF4D51D4AF4}"/>
          </ac:spMkLst>
        </pc:spChg>
        <pc:spChg chg="add mod">
          <ac:chgData name="Stéphane Artonne" userId="1c0dc9bc-9610-42e7-ac78-42ea2ef7e048" providerId="ADAL" clId="{34C0097C-4FE0-49B7-9682-96F1BF4BB95C}" dt="2020-06-08T15:53:08.415" v="879" actId="14100"/>
          <ac:spMkLst>
            <pc:docMk/>
            <pc:sldMk cId="625095832" sldId="4384"/>
            <ac:spMk id="135" creationId="{B38429D1-BA38-456C-9569-A03616D7902C}"/>
          </ac:spMkLst>
        </pc:spChg>
        <pc:spChg chg="add mod">
          <ac:chgData name="Stéphane Artonne" userId="1c0dc9bc-9610-42e7-ac78-42ea2ef7e048" providerId="ADAL" clId="{34C0097C-4FE0-49B7-9682-96F1BF4BB95C}" dt="2020-06-08T15:52:51.728" v="872" actId="14100"/>
          <ac:spMkLst>
            <pc:docMk/>
            <pc:sldMk cId="625095832" sldId="4384"/>
            <ac:spMk id="136" creationId="{D4CE08BD-3AEE-48DD-B711-1BA8145D2BA0}"/>
          </ac:spMkLst>
        </pc:spChg>
        <pc:spChg chg="add mod">
          <ac:chgData name="Stéphane Artonne" userId="1c0dc9bc-9610-42e7-ac78-42ea2ef7e048" providerId="ADAL" clId="{34C0097C-4FE0-49B7-9682-96F1BF4BB95C}" dt="2020-06-08T15:52:44.376" v="871" actId="1037"/>
          <ac:spMkLst>
            <pc:docMk/>
            <pc:sldMk cId="625095832" sldId="4384"/>
            <ac:spMk id="137" creationId="{B9313511-6A4D-4F4C-9534-F643EB9F48D3}"/>
          </ac:spMkLst>
        </pc:spChg>
        <pc:spChg chg="add mod">
          <ac:chgData name="Stéphane Artonne" userId="1c0dc9bc-9610-42e7-ac78-42ea2ef7e048" providerId="ADAL" clId="{34C0097C-4FE0-49B7-9682-96F1BF4BB95C}" dt="2020-06-08T15:52:44.376" v="871" actId="1037"/>
          <ac:spMkLst>
            <pc:docMk/>
            <pc:sldMk cId="625095832" sldId="4384"/>
            <ac:spMk id="142" creationId="{5EB28CAD-E440-4C3B-862C-005CEB9A3489}"/>
          </ac:spMkLst>
        </pc:spChg>
        <pc:spChg chg="add mod">
          <ac:chgData name="Stéphane Artonne" userId="1c0dc9bc-9610-42e7-ac78-42ea2ef7e048" providerId="ADAL" clId="{34C0097C-4FE0-49B7-9682-96F1BF4BB95C}" dt="2020-06-08T15:54:09.850" v="888" actId="1076"/>
          <ac:spMkLst>
            <pc:docMk/>
            <pc:sldMk cId="625095832" sldId="4384"/>
            <ac:spMk id="143" creationId="{39D2D1B0-49F2-4947-848E-ADDB1AB92460}"/>
          </ac:spMkLst>
        </pc:spChg>
        <pc:spChg chg="add mod">
          <ac:chgData name="Stéphane Artonne" userId="1c0dc9bc-9610-42e7-ac78-42ea2ef7e048" providerId="ADAL" clId="{34C0097C-4FE0-49B7-9682-96F1BF4BB95C}" dt="2020-06-08T15:56:27.190" v="1016" actId="1035"/>
          <ac:spMkLst>
            <pc:docMk/>
            <pc:sldMk cId="625095832" sldId="4384"/>
            <ac:spMk id="144" creationId="{5569A822-78F6-4099-A3B5-E05CA8681791}"/>
          </ac:spMkLst>
        </pc:spChg>
        <pc:spChg chg="add mod">
          <ac:chgData name="Stéphane Artonne" userId="1c0dc9bc-9610-42e7-ac78-42ea2ef7e048" providerId="ADAL" clId="{34C0097C-4FE0-49B7-9682-96F1BF4BB95C}" dt="2020-06-08T15:56:27.190" v="1016" actId="1035"/>
          <ac:spMkLst>
            <pc:docMk/>
            <pc:sldMk cId="625095832" sldId="4384"/>
            <ac:spMk id="145" creationId="{69093D78-39DC-4DCC-8DF6-AB28B586102E}"/>
          </ac:spMkLst>
        </pc:spChg>
        <pc:spChg chg="add mod">
          <ac:chgData name="Stéphane Artonne" userId="1c0dc9bc-9610-42e7-ac78-42ea2ef7e048" providerId="ADAL" clId="{34C0097C-4FE0-49B7-9682-96F1BF4BB95C}" dt="2020-06-08T15:56:27.190" v="1016" actId="1035"/>
          <ac:spMkLst>
            <pc:docMk/>
            <pc:sldMk cId="625095832" sldId="4384"/>
            <ac:spMk id="146" creationId="{0D1FD8CF-0A7C-4EF0-BF2B-50126658887D}"/>
          </ac:spMkLst>
        </pc:spChg>
        <pc:spChg chg="add mod">
          <ac:chgData name="Stéphane Artonne" userId="1c0dc9bc-9610-42e7-ac78-42ea2ef7e048" providerId="ADAL" clId="{34C0097C-4FE0-49B7-9682-96F1BF4BB95C}" dt="2020-06-08T15:56:27.190" v="1016" actId="1035"/>
          <ac:spMkLst>
            <pc:docMk/>
            <pc:sldMk cId="625095832" sldId="4384"/>
            <ac:spMk id="147" creationId="{9C889222-D939-471D-853D-801B2D67494A}"/>
          </ac:spMkLst>
        </pc:spChg>
        <pc:spChg chg="add mod">
          <ac:chgData name="Stéphane Artonne" userId="1c0dc9bc-9610-42e7-ac78-42ea2ef7e048" providerId="ADAL" clId="{34C0097C-4FE0-49B7-9682-96F1BF4BB95C}" dt="2020-06-08T16:05:50.872" v="1164" actId="1076"/>
          <ac:spMkLst>
            <pc:docMk/>
            <pc:sldMk cId="625095832" sldId="4384"/>
            <ac:spMk id="152" creationId="{1DE012B5-FD95-41AC-82D7-7A0716D39023}"/>
          </ac:spMkLst>
        </pc:spChg>
        <pc:grpChg chg="add mod">
          <ac:chgData name="Stéphane Artonne" userId="1c0dc9bc-9610-42e7-ac78-42ea2ef7e048" providerId="ADAL" clId="{34C0097C-4FE0-49B7-9682-96F1BF4BB95C}" dt="2020-06-08T14:57:15.701" v="454" actId="164"/>
          <ac:grpSpMkLst>
            <pc:docMk/>
            <pc:sldMk cId="625095832" sldId="4384"/>
            <ac:grpSpMk id="21" creationId="{0132F5A6-7FF4-4E23-B446-0389CC2B3CDB}"/>
          </ac:grpSpMkLst>
        </pc:grpChg>
        <pc:grpChg chg="add del mod">
          <ac:chgData name="Stéphane Artonne" userId="1c0dc9bc-9610-42e7-ac78-42ea2ef7e048" providerId="ADAL" clId="{34C0097C-4FE0-49B7-9682-96F1BF4BB95C}" dt="2020-06-08T11:46:55.768" v="87"/>
          <ac:grpSpMkLst>
            <pc:docMk/>
            <pc:sldMk cId="625095832" sldId="4384"/>
            <ac:grpSpMk id="59" creationId="{618C501A-D8F1-4ACF-8600-328BCEE5DB2E}"/>
          </ac:grpSpMkLst>
        </pc:grpChg>
        <pc:grpChg chg="add mod">
          <ac:chgData name="Stéphane Artonne" userId="1c0dc9bc-9610-42e7-ac78-42ea2ef7e048" providerId="ADAL" clId="{34C0097C-4FE0-49B7-9682-96F1BF4BB95C}" dt="2020-06-08T15:19:47.489" v="642" actId="164"/>
          <ac:grpSpMkLst>
            <pc:docMk/>
            <pc:sldMk cId="625095832" sldId="4384"/>
            <ac:grpSpMk id="112" creationId="{C1490A21-172C-4FC5-9653-483AB2BDA151}"/>
          </ac:grpSpMkLst>
        </pc:grpChg>
        <pc:grpChg chg="add mod">
          <ac:chgData name="Stéphane Artonne" userId="1c0dc9bc-9610-42e7-ac78-42ea2ef7e048" providerId="ADAL" clId="{34C0097C-4FE0-49B7-9682-96F1BF4BB95C}" dt="2020-06-08T15:21:25.372" v="647" actId="164"/>
          <ac:grpSpMkLst>
            <pc:docMk/>
            <pc:sldMk cId="625095832" sldId="4384"/>
            <ac:grpSpMk id="118" creationId="{E37A61E3-DB45-47AD-9306-A7290DE403CA}"/>
          </ac:grpSpMkLst>
        </pc:grpChg>
        <pc:grpChg chg="add mod">
          <ac:chgData name="Stéphane Artonne" userId="1c0dc9bc-9610-42e7-ac78-42ea2ef7e048" providerId="ADAL" clId="{34C0097C-4FE0-49B7-9682-96F1BF4BB95C}" dt="2020-06-08T15:49:00.927" v="716" actId="1076"/>
          <ac:grpSpMkLst>
            <pc:docMk/>
            <pc:sldMk cId="625095832" sldId="4384"/>
            <ac:grpSpMk id="119" creationId="{E0F21C25-ED6D-460B-912F-3C78A7AF98FF}"/>
          </ac:grpSpMkLst>
        </pc:grpChg>
        <pc:picChg chg="del">
          <ac:chgData name="Stéphane Artonne" userId="1c0dc9bc-9610-42e7-ac78-42ea2ef7e048" providerId="ADAL" clId="{34C0097C-4FE0-49B7-9682-96F1BF4BB95C}" dt="2020-06-08T11:41:07.977" v="25" actId="478"/>
          <ac:picMkLst>
            <pc:docMk/>
            <pc:sldMk cId="625095832" sldId="4384"/>
            <ac:picMk id="9" creationId="{C8D5180C-0A48-4538-A1CD-52E53CA74DCD}"/>
          </ac:picMkLst>
        </pc:picChg>
        <pc:picChg chg="del">
          <ac:chgData name="Stéphane Artonne" userId="1c0dc9bc-9610-42e7-ac78-42ea2ef7e048" providerId="ADAL" clId="{34C0097C-4FE0-49B7-9682-96F1BF4BB95C}" dt="2020-06-08T11:41:07.977" v="25" actId="478"/>
          <ac:picMkLst>
            <pc:docMk/>
            <pc:sldMk cId="625095832" sldId="4384"/>
            <ac:picMk id="16" creationId="{83356461-9FA9-4356-B7F1-8605F23D3437}"/>
          </ac:picMkLst>
        </pc:picChg>
        <pc:picChg chg="del">
          <ac:chgData name="Stéphane Artonne" userId="1c0dc9bc-9610-42e7-ac78-42ea2ef7e048" providerId="ADAL" clId="{34C0097C-4FE0-49B7-9682-96F1BF4BB95C}" dt="2020-06-08T11:41:07.977" v="25" actId="478"/>
          <ac:picMkLst>
            <pc:docMk/>
            <pc:sldMk cId="625095832" sldId="4384"/>
            <ac:picMk id="23" creationId="{85AD9260-C196-411D-8691-5D03BB72E455}"/>
          </ac:picMkLst>
        </pc:picChg>
        <pc:picChg chg="del">
          <ac:chgData name="Stéphane Artonne" userId="1c0dc9bc-9610-42e7-ac78-42ea2ef7e048" providerId="ADAL" clId="{34C0097C-4FE0-49B7-9682-96F1BF4BB95C}" dt="2020-06-08T11:41:07.977" v="25" actId="478"/>
          <ac:picMkLst>
            <pc:docMk/>
            <pc:sldMk cId="625095832" sldId="4384"/>
            <ac:picMk id="26" creationId="{D81A19BE-09A4-4947-AF93-82B9067A9FF8}"/>
          </ac:picMkLst>
        </pc:picChg>
        <pc:picChg chg="del">
          <ac:chgData name="Stéphane Artonne" userId="1c0dc9bc-9610-42e7-ac78-42ea2ef7e048" providerId="ADAL" clId="{34C0097C-4FE0-49B7-9682-96F1BF4BB95C}" dt="2020-06-08T11:41:07.977" v="25" actId="478"/>
          <ac:picMkLst>
            <pc:docMk/>
            <pc:sldMk cId="625095832" sldId="4384"/>
            <ac:picMk id="28" creationId="{C0AB4E10-BD2D-467B-BB56-C53DB6DCCC16}"/>
          </ac:picMkLst>
        </pc:picChg>
        <pc:picChg chg="del">
          <ac:chgData name="Stéphane Artonne" userId="1c0dc9bc-9610-42e7-ac78-42ea2ef7e048" providerId="ADAL" clId="{34C0097C-4FE0-49B7-9682-96F1BF4BB95C}" dt="2020-06-08T11:41:07.977" v="25" actId="478"/>
          <ac:picMkLst>
            <pc:docMk/>
            <pc:sldMk cId="625095832" sldId="4384"/>
            <ac:picMk id="30" creationId="{AF54CE98-FC61-48FE-ADE1-F8ADBB89E6A6}"/>
          </ac:picMkLst>
        </pc:picChg>
        <pc:picChg chg="del">
          <ac:chgData name="Stéphane Artonne" userId="1c0dc9bc-9610-42e7-ac78-42ea2ef7e048" providerId="ADAL" clId="{34C0097C-4FE0-49B7-9682-96F1BF4BB95C}" dt="2020-06-08T11:41:07.977" v="25" actId="478"/>
          <ac:picMkLst>
            <pc:docMk/>
            <pc:sldMk cId="625095832" sldId="4384"/>
            <ac:picMk id="32" creationId="{91B708E2-1F9D-4221-9D7E-0BA6C9ACE793}"/>
          </ac:picMkLst>
        </pc:picChg>
        <pc:picChg chg="add mod">
          <ac:chgData name="Stéphane Artonne" userId="1c0dc9bc-9610-42e7-ac78-42ea2ef7e048" providerId="ADAL" clId="{34C0097C-4FE0-49B7-9682-96F1BF4BB95C}" dt="2020-06-08T15:49:00.927" v="716" actId="1076"/>
          <ac:picMkLst>
            <pc:docMk/>
            <pc:sldMk cId="625095832" sldId="4384"/>
            <ac:picMk id="121" creationId="{BDADD998-E896-494D-99E0-4498E097B819}"/>
          </ac:picMkLst>
        </pc:picChg>
        <pc:picChg chg="add mod">
          <ac:chgData name="Stéphane Artonne" userId="1c0dc9bc-9610-42e7-ac78-42ea2ef7e048" providerId="ADAL" clId="{34C0097C-4FE0-49B7-9682-96F1BF4BB95C}" dt="2020-06-08T15:49:00.927" v="716" actId="1076"/>
          <ac:picMkLst>
            <pc:docMk/>
            <pc:sldMk cId="625095832" sldId="4384"/>
            <ac:picMk id="126" creationId="{474500C9-795B-4254-9E5D-91353790B16F}"/>
          </ac:picMkLst>
        </pc:picChg>
        <pc:picChg chg="add del mod">
          <ac:chgData name="Stéphane Artonne" userId="1c0dc9bc-9610-42e7-ac78-42ea2ef7e048" providerId="ADAL" clId="{34C0097C-4FE0-49B7-9682-96F1BF4BB95C}" dt="2020-06-08T15:30:28.548" v="663" actId="478"/>
          <ac:picMkLst>
            <pc:docMk/>
            <pc:sldMk cId="625095832" sldId="4384"/>
            <ac:picMk id="128" creationId="{3017C833-F9CC-4771-9233-91A5E457B505}"/>
          </ac:picMkLst>
        </pc:picChg>
        <pc:picChg chg="add del mod">
          <ac:chgData name="Stéphane Artonne" userId="1c0dc9bc-9610-42e7-ac78-42ea2ef7e048" providerId="ADAL" clId="{34C0097C-4FE0-49B7-9682-96F1BF4BB95C}" dt="2020-06-08T15:48:21.750" v="713"/>
          <ac:picMkLst>
            <pc:docMk/>
            <pc:sldMk cId="625095832" sldId="4384"/>
            <ac:picMk id="131" creationId="{8B8006A0-5224-4CC8-B3E9-F71AB609E8E0}"/>
          </ac:picMkLst>
        </pc:picChg>
        <pc:picChg chg="add del mod">
          <ac:chgData name="Stéphane Artonne" userId="1c0dc9bc-9610-42e7-ac78-42ea2ef7e048" providerId="ADAL" clId="{34C0097C-4FE0-49B7-9682-96F1BF4BB95C}" dt="2020-06-08T15:48:21.750" v="713"/>
          <ac:picMkLst>
            <pc:docMk/>
            <pc:sldMk cId="625095832" sldId="4384"/>
            <ac:picMk id="132" creationId="{93487597-C719-467A-AB7C-3EBD02BCB31F}"/>
          </ac:picMkLst>
        </pc:picChg>
        <pc:picChg chg="add del mod">
          <ac:chgData name="Stéphane Artonne" userId="1c0dc9bc-9610-42e7-ac78-42ea2ef7e048" providerId="ADAL" clId="{34C0097C-4FE0-49B7-9682-96F1BF4BB95C}" dt="2020-06-08T15:48:21.750" v="713"/>
          <ac:picMkLst>
            <pc:docMk/>
            <pc:sldMk cId="625095832" sldId="4384"/>
            <ac:picMk id="133" creationId="{8679B69C-E013-4193-8594-A7D97279C481}"/>
          </ac:picMkLst>
        </pc:picChg>
        <pc:picChg chg="add del mod">
          <ac:chgData name="Stéphane Artonne" userId="1c0dc9bc-9610-42e7-ac78-42ea2ef7e048" providerId="ADAL" clId="{34C0097C-4FE0-49B7-9682-96F1BF4BB95C}" dt="2020-06-08T15:48:21.750" v="713"/>
          <ac:picMkLst>
            <pc:docMk/>
            <pc:sldMk cId="625095832" sldId="4384"/>
            <ac:picMk id="134" creationId="{4E7A1034-FBF5-4B56-9F94-78F94469BC48}"/>
          </ac:picMkLst>
        </pc:picChg>
        <pc:picChg chg="add mod">
          <ac:chgData name="Stéphane Artonne" userId="1c0dc9bc-9610-42e7-ac78-42ea2ef7e048" providerId="ADAL" clId="{34C0097C-4FE0-49B7-9682-96F1BF4BB95C}" dt="2020-06-08T15:52:53.873" v="877" actId="1038"/>
          <ac:picMkLst>
            <pc:docMk/>
            <pc:sldMk cId="625095832" sldId="4384"/>
            <ac:picMk id="138" creationId="{40984449-3AA4-47A7-AB88-40E4FF59AFB7}"/>
          </ac:picMkLst>
        </pc:picChg>
        <pc:picChg chg="add mod">
          <ac:chgData name="Stéphane Artonne" userId="1c0dc9bc-9610-42e7-ac78-42ea2ef7e048" providerId="ADAL" clId="{34C0097C-4FE0-49B7-9682-96F1BF4BB95C}" dt="2020-06-08T15:52:44.376" v="871" actId="1037"/>
          <ac:picMkLst>
            <pc:docMk/>
            <pc:sldMk cId="625095832" sldId="4384"/>
            <ac:picMk id="139" creationId="{7E52A5B7-EC8B-4B0A-90DB-9E2598A10DE1}"/>
          </ac:picMkLst>
        </pc:picChg>
        <pc:picChg chg="add mod">
          <ac:chgData name="Stéphane Artonne" userId="1c0dc9bc-9610-42e7-ac78-42ea2ef7e048" providerId="ADAL" clId="{34C0097C-4FE0-49B7-9682-96F1BF4BB95C}" dt="2020-06-08T15:52:44.376" v="871" actId="1037"/>
          <ac:picMkLst>
            <pc:docMk/>
            <pc:sldMk cId="625095832" sldId="4384"/>
            <ac:picMk id="140" creationId="{16734DD6-DEC9-4306-A74A-A6BA637CF566}"/>
          </ac:picMkLst>
        </pc:picChg>
        <pc:picChg chg="add mod">
          <ac:chgData name="Stéphane Artonne" userId="1c0dc9bc-9610-42e7-ac78-42ea2ef7e048" providerId="ADAL" clId="{34C0097C-4FE0-49B7-9682-96F1BF4BB95C}" dt="2020-06-08T15:52:44.376" v="871" actId="1037"/>
          <ac:picMkLst>
            <pc:docMk/>
            <pc:sldMk cId="625095832" sldId="4384"/>
            <ac:picMk id="141" creationId="{60D1FAB0-0CA3-4BF5-8E39-BCA7818F5C3B}"/>
          </ac:picMkLst>
        </pc:picChg>
        <pc:picChg chg="add mod">
          <ac:chgData name="Stéphane Artonne" userId="1c0dc9bc-9610-42e7-ac78-42ea2ef7e048" providerId="ADAL" clId="{34C0097C-4FE0-49B7-9682-96F1BF4BB95C}" dt="2020-06-08T15:56:27.190" v="1016" actId="1035"/>
          <ac:picMkLst>
            <pc:docMk/>
            <pc:sldMk cId="625095832" sldId="4384"/>
            <ac:picMk id="148" creationId="{36847E46-88C5-455F-A214-9A6ADC3CDBB8}"/>
          </ac:picMkLst>
        </pc:picChg>
        <pc:cxnChg chg="del mod">
          <ac:chgData name="Stéphane Artonne" userId="1c0dc9bc-9610-42e7-ac78-42ea2ef7e048" providerId="ADAL" clId="{34C0097C-4FE0-49B7-9682-96F1BF4BB95C}" dt="2020-06-08T11:41:07.977" v="25" actId="478"/>
          <ac:cxnSpMkLst>
            <pc:docMk/>
            <pc:sldMk cId="625095832" sldId="4384"/>
            <ac:cxnSpMk id="10" creationId="{464486D7-9705-43DF-9F07-2CF401DB98D8}"/>
          </ac:cxnSpMkLst>
        </pc:cxnChg>
        <pc:cxnChg chg="del mod">
          <ac:chgData name="Stéphane Artonne" userId="1c0dc9bc-9610-42e7-ac78-42ea2ef7e048" providerId="ADAL" clId="{34C0097C-4FE0-49B7-9682-96F1BF4BB95C}" dt="2020-06-08T11:41:07.977" v="25" actId="478"/>
          <ac:cxnSpMkLst>
            <pc:docMk/>
            <pc:sldMk cId="625095832" sldId="4384"/>
            <ac:cxnSpMk id="11" creationId="{75F01A14-7058-4A0B-9FEB-9D5C62B5C875}"/>
          </ac:cxnSpMkLst>
        </pc:cxnChg>
        <pc:cxnChg chg="mod ord">
          <ac:chgData name="Stéphane Artonne" userId="1c0dc9bc-9610-42e7-ac78-42ea2ef7e048" providerId="ADAL" clId="{34C0097C-4FE0-49B7-9682-96F1BF4BB95C}" dt="2020-06-08T14:57:53.375" v="487" actId="1037"/>
          <ac:cxnSpMkLst>
            <pc:docMk/>
            <pc:sldMk cId="625095832" sldId="4384"/>
            <ac:cxnSpMk id="34" creationId="{F420298F-E020-4DE1-967D-F4565D71C2FB}"/>
          </ac:cxnSpMkLst>
        </pc:cxnChg>
        <pc:cxnChg chg="del mod">
          <ac:chgData name="Stéphane Artonne" userId="1c0dc9bc-9610-42e7-ac78-42ea2ef7e048" providerId="ADAL" clId="{34C0097C-4FE0-49B7-9682-96F1BF4BB95C}" dt="2020-06-08T11:48:24.432" v="133" actId="478"/>
          <ac:cxnSpMkLst>
            <pc:docMk/>
            <pc:sldMk cId="625095832" sldId="4384"/>
            <ac:cxnSpMk id="35" creationId="{D71BCF68-59CC-4D70-BFA8-C0AAC0E8F329}"/>
          </ac:cxnSpMkLst>
        </pc:cxnChg>
        <pc:cxnChg chg="del mod">
          <ac:chgData name="Stéphane Artonne" userId="1c0dc9bc-9610-42e7-ac78-42ea2ef7e048" providerId="ADAL" clId="{34C0097C-4FE0-49B7-9682-96F1BF4BB95C}" dt="2020-06-08T11:48:26.974" v="134" actId="478"/>
          <ac:cxnSpMkLst>
            <pc:docMk/>
            <pc:sldMk cId="625095832" sldId="4384"/>
            <ac:cxnSpMk id="36" creationId="{731CEE37-A47D-40F7-911C-D7DDD27F7D63}"/>
          </ac:cxnSpMkLst>
        </pc:cxnChg>
        <pc:cxnChg chg="del mod">
          <ac:chgData name="Stéphane Artonne" userId="1c0dc9bc-9610-42e7-ac78-42ea2ef7e048" providerId="ADAL" clId="{34C0097C-4FE0-49B7-9682-96F1BF4BB95C}" dt="2020-06-08T11:48:28.814" v="135" actId="478"/>
          <ac:cxnSpMkLst>
            <pc:docMk/>
            <pc:sldMk cId="625095832" sldId="4384"/>
            <ac:cxnSpMk id="37" creationId="{7DF29730-FC3B-4560-A582-6839970E4CFD}"/>
          </ac:cxnSpMkLst>
        </pc:cxnChg>
        <pc:cxnChg chg="del mod">
          <ac:chgData name="Stéphane Artonne" userId="1c0dc9bc-9610-42e7-ac78-42ea2ef7e048" providerId="ADAL" clId="{34C0097C-4FE0-49B7-9682-96F1BF4BB95C}" dt="2020-06-08T11:48:31.671" v="136" actId="478"/>
          <ac:cxnSpMkLst>
            <pc:docMk/>
            <pc:sldMk cId="625095832" sldId="4384"/>
            <ac:cxnSpMk id="38" creationId="{ED9D7D75-488E-4E79-A6FD-0CE15E45FDDC}"/>
          </ac:cxnSpMkLst>
        </pc:cxnChg>
        <pc:cxnChg chg="del mod">
          <ac:chgData name="Stéphane Artonne" userId="1c0dc9bc-9610-42e7-ac78-42ea2ef7e048" providerId="ADAL" clId="{34C0097C-4FE0-49B7-9682-96F1BF4BB95C}" dt="2020-06-08T11:42:49.439" v="29" actId="478"/>
          <ac:cxnSpMkLst>
            <pc:docMk/>
            <pc:sldMk cId="625095832" sldId="4384"/>
            <ac:cxnSpMk id="44" creationId="{EE21AB41-56F2-4CE1-AF70-BFB129FF367A}"/>
          </ac:cxnSpMkLst>
        </pc:cxnChg>
        <pc:cxnChg chg="del mod">
          <ac:chgData name="Stéphane Artonne" userId="1c0dc9bc-9610-42e7-ac78-42ea2ef7e048" providerId="ADAL" clId="{34C0097C-4FE0-49B7-9682-96F1BF4BB95C}" dt="2020-06-08T11:42:51.564" v="30" actId="478"/>
          <ac:cxnSpMkLst>
            <pc:docMk/>
            <pc:sldMk cId="625095832" sldId="4384"/>
            <ac:cxnSpMk id="45" creationId="{FFCA5DA0-1EB0-4B06-AB76-07EA2945A009}"/>
          </ac:cxnSpMkLst>
        </pc:cxnChg>
        <pc:cxnChg chg="del mod">
          <ac:chgData name="Stéphane Artonne" userId="1c0dc9bc-9610-42e7-ac78-42ea2ef7e048" providerId="ADAL" clId="{34C0097C-4FE0-49B7-9682-96F1BF4BB95C}" dt="2020-06-08T11:43:14.974" v="40" actId="478"/>
          <ac:cxnSpMkLst>
            <pc:docMk/>
            <pc:sldMk cId="625095832" sldId="4384"/>
            <ac:cxnSpMk id="46" creationId="{DA5E8780-D492-49C4-9983-7AEED93570D9}"/>
          </ac:cxnSpMkLst>
        </pc:cxnChg>
        <pc:cxnChg chg="del mod">
          <ac:chgData name="Stéphane Artonne" userId="1c0dc9bc-9610-42e7-ac78-42ea2ef7e048" providerId="ADAL" clId="{34C0097C-4FE0-49B7-9682-96F1BF4BB95C}" dt="2020-06-08T11:43:10.368" v="38" actId="478"/>
          <ac:cxnSpMkLst>
            <pc:docMk/>
            <pc:sldMk cId="625095832" sldId="4384"/>
            <ac:cxnSpMk id="47" creationId="{60849A41-D33A-4324-A6E8-928BB235F742}"/>
          </ac:cxnSpMkLst>
        </pc:cxnChg>
        <pc:cxnChg chg="del mod">
          <ac:chgData name="Stéphane Artonne" userId="1c0dc9bc-9610-42e7-ac78-42ea2ef7e048" providerId="ADAL" clId="{34C0097C-4FE0-49B7-9682-96F1BF4BB95C}" dt="2020-06-08T11:43:05.407" v="36" actId="478"/>
          <ac:cxnSpMkLst>
            <pc:docMk/>
            <pc:sldMk cId="625095832" sldId="4384"/>
            <ac:cxnSpMk id="48" creationId="{22E3D913-B62E-4109-8B1C-78C92D0CB4EA}"/>
          </ac:cxnSpMkLst>
        </pc:cxnChg>
        <pc:cxnChg chg="del mod">
          <ac:chgData name="Stéphane Artonne" userId="1c0dc9bc-9610-42e7-ac78-42ea2ef7e048" providerId="ADAL" clId="{34C0097C-4FE0-49B7-9682-96F1BF4BB95C}" dt="2020-06-08T11:43:00.442" v="34" actId="478"/>
          <ac:cxnSpMkLst>
            <pc:docMk/>
            <pc:sldMk cId="625095832" sldId="4384"/>
            <ac:cxnSpMk id="49" creationId="{E16C4C44-5A3A-467F-9F08-36E9BD678D5A}"/>
          </ac:cxnSpMkLst>
        </pc:cxnChg>
        <pc:cxnChg chg="del mod">
          <ac:chgData name="Stéphane Artonne" userId="1c0dc9bc-9610-42e7-ac78-42ea2ef7e048" providerId="ADAL" clId="{34C0097C-4FE0-49B7-9682-96F1BF4BB95C}" dt="2020-06-08T11:42:58.877" v="33" actId="478"/>
          <ac:cxnSpMkLst>
            <pc:docMk/>
            <pc:sldMk cId="625095832" sldId="4384"/>
            <ac:cxnSpMk id="50" creationId="{0B16F12E-427B-4F07-B0C0-B69FD4213669}"/>
          </ac:cxnSpMkLst>
        </pc:cxnChg>
        <pc:cxnChg chg="del mod">
          <ac:chgData name="Stéphane Artonne" userId="1c0dc9bc-9610-42e7-ac78-42ea2ef7e048" providerId="ADAL" clId="{34C0097C-4FE0-49B7-9682-96F1BF4BB95C}" dt="2020-06-08T11:42:55.944" v="32" actId="478"/>
          <ac:cxnSpMkLst>
            <pc:docMk/>
            <pc:sldMk cId="625095832" sldId="4384"/>
            <ac:cxnSpMk id="51" creationId="{4B50A0E7-646E-4152-93FD-E3A38F027E39}"/>
          </ac:cxnSpMkLst>
        </pc:cxnChg>
        <pc:cxnChg chg="del mod">
          <ac:chgData name="Stéphane Artonne" userId="1c0dc9bc-9610-42e7-ac78-42ea2ef7e048" providerId="ADAL" clId="{34C0097C-4FE0-49B7-9682-96F1BF4BB95C}" dt="2020-06-08T11:43:12.788" v="39" actId="478"/>
          <ac:cxnSpMkLst>
            <pc:docMk/>
            <pc:sldMk cId="625095832" sldId="4384"/>
            <ac:cxnSpMk id="52" creationId="{46B69C76-BE08-4558-A41A-4BB1BEFDCD42}"/>
          </ac:cxnSpMkLst>
        </pc:cxnChg>
        <pc:cxnChg chg="del mod">
          <ac:chgData name="Stéphane Artonne" userId="1c0dc9bc-9610-42e7-ac78-42ea2ef7e048" providerId="ADAL" clId="{34C0097C-4FE0-49B7-9682-96F1BF4BB95C}" dt="2020-06-08T11:43:08.097" v="37" actId="478"/>
          <ac:cxnSpMkLst>
            <pc:docMk/>
            <pc:sldMk cId="625095832" sldId="4384"/>
            <ac:cxnSpMk id="53" creationId="{9BFE3820-D619-479B-B215-69F4BC46ACD6}"/>
          </ac:cxnSpMkLst>
        </pc:cxnChg>
        <pc:cxnChg chg="del mod">
          <ac:chgData name="Stéphane Artonne" userId="1c0dc9bc-9610-42e7-ac78-42ea2ef7e048" providerId="ADAL" clId="{34C0097C-4FE0-49B7-9682-96F1BF4BB95C}" dt="2020-06-08T11:43:02.534" v="35" actId="478"/>
          <ac:cxnSpMkLst>
            <pc:docMk/>
            <pc:sldMk cId="625095832" sldId="4384"/>
            <ac:cxnSpMk id="54" creationId="{7EA8D5B3-5673-4993-98D1-CCA846711466}"/>
          </ac:cxnSpMkLst>
        </pc:cxnChg>
        <pc:cxnChg chg="mod">
          <ac:chgData name="Stéphane Artonne" userId="1c0dc9bc-9610-42e7-ac78-42ea2ef7e048" providerId="ADAL" clId="{34C0097C-4FE0-49B7-9682-96F1BF4BB95C}" dt="2020-06-08T15:17:31.257" v="600" actId="1038"/>
          <ac:cxnSpMkLst>
            <pc:docMk/>
            <pc:sldMk cId="625095832" sldId="4384"/>
            <ac:cxnSpMk id="57" creationId="{DF1793E7-B772-4A5F-9CDC-6C98A4D00CF3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66" creationId="{0B846276-DB23-4477-B56A-D419C0956B24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67" creationId="{B1FB827E-DDE9-4623-AE8F-69E99CE4EEE7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68" creationId="{13F1986D-5B89-4605-B678-B7D0E721ED91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69" creationId="{9D03DD74-4319-4AFF-83CF-AC8E223C5D77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70" creationId="{863081BD-6E2B-4761-8103-6B07DBD23C45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76" creationId="{036019FD-B9C5-4FB8-BDE1-098A6B509603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77" creationId="{3B49A56C-EC88-4A6B-97B7-FDB5FFACA91E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78" creationId="{C90C122E-A407-40C3-A995-5A170CEB59CA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79" creationId="{E5B23BF1-A444-400D-872E-14E838A7E389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80" creationId="{72EB05AE-21F9-4CBB-9061-BDB74D08A549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81" creationId="{9A4B3A77-EFC0-43B1-B71F-18ADE05D1F9D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82" creationId="{34C66F00-1FD0-4A47-BA98-8AA2D38EC18D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83" creationId="{20765C04-2CD3-498F-ACE5-80C2FE34779B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84" creationId="{E89A2D9E-F1BD-44F4-97BD-742D46ED8B10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85" creationId="{6551EDBD-3E44-4D96-82F5-C603058009DB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86" creationId="{73E54A88-1394-4E92-9ACE-7C8E67BD0720}"/>
          </ac:cxnSpMkLst>
        </pc:cxnChg>
        <pc:cxnChg chg="mod">
          <ac:chgData name="Stéphane Artonne" userId="1c0dc9bc-9610-42e7-ac78-42ea2ef7e048" providerId="ADAL" clId="{34C0097C-4FE0-49B7-9682-96F1BF4BB95C}" dt="2020-06-08T11:46:54.573" v="86"/>
          <ac:cxnSpMkLst>
            <pc:docMk/>
            <pc:sldMk cId="625095832" sldId="4384"/>
            <ac:cxnSpMk id="89" creationId="{4900AE62-B757-4535-B6D4-B79EC8EBD0AF}"/>
          </ac:cxnSpMkLst>
        </pc:cxnChg>
        <pc:cxnChg chg="add mod">
          <ac:chgData name="Stéphane Artonne" userId="1c0dc9bc-9610-42e7-ac78-42ea2ef7e048" providerId="ADAL" clId="{34C0097C-4FE0-49B7-9682-96F1BF4BB95C}" dt="2020-06-08T15:09:07.170" v="518" actId="1076"/>
          <ac:cxnSpMkLst>
            <pc:docMk/>
            <pc:sldMk cId="625095832" sldId="4384"/>
            <ac:cxnSpMk id="103" creationId="{7E5B65F0-F3FA-439B-9C82-DF046F06CED2}"/>
          </ac:cxnSpMkLst>
        </pc:cxnChg>
        <pc:cxnChg chg="add mod">
          <ac:chgData name="Stéphane Artonne" userId="1c0dc9bc-9610-42e7-ac78-42ea2ef7e048" providerId="ADAL" clId="{34C0097C-4FE0-49B7-9682-96F1BF4BB95C}" dt="2020-06-08T15:16:55.933" v="576" actId="1037"/>
          <ac:cxnSpMkLst>
            <pc:docMk/>
            <pc:sldMk cId="625095832" sldId="4384"/>
            <ac:cxnSpMk id="104" creationId="{20BBB892-0EBC-41AE-9352-6EF6FBCFFC31}"/>
          </ac:cxnSpMkLst>
        </pc:cxnChg>
        <pc:cxnChg chg="add mod">
          <ac:chgData name="Stéphane Artonne" userId="1c0dc9bc-9610-42e7-ac78-42ea2ef7e048" providerId="ADAL" clId="{34C0097C-4FE0-49B7-9682-96F1BF4BB95C}" dt="2020-06-08T15:17:27.886" v="593" actId="1076"/>
          <ac:cxnSpMkLst>
            <pc:docMk/>
            <pc:sldMk cId="625095832" sldId="4384"/>
            <ac:cxnSpMk id="105" creationId="{1E495231-9182-40DB-8A1E-4190437C1FD5}"/>
          </ac:cxnSpMkLst>
        </pc:cxnChg>
        <pc:cxnChg chg="add mod">
          <ac:chgData name="Stéphane Artonne" userId="1c0dc9bc-9610-42e7-ac78-42ea2ef7e048" providerId="ADAL" clId="{34C0097C-4FE0-49B7-9682-96F1BF4BB95C}" dt="2020-06-08T15:18:44.423" v="632" actId="1036"/>
          <ac:cxnSpMkLst>
            <pc:docMk/>
            <pc:sldMk cId="625095832" sldId="4384"/>
            <ac:cxnSpMk id="107" creationId="{63E87761-93C9-4E98-9798-4879C3DA953B}"/>
          </ac:cxnSpMkLst>
        </pc:cxnChg>
        <pc:cxnChg chg="add mod">
          <ac:chgData name="Stéphane Artonne" userId="1c0dc9bc-9610-42e7-ac78-42ea2ef7e048" providerId="ADAL" clId="{34C0097C-4FE0-49B7-9682-96F1BF4BB95C}" dt="2020-06-08T15:19:09.820" v="640" actId="1076"/>
          <ac:cxnSpMkLst>
            <pc:docMk/>
            <pc:sldMk cId="625095832" sldId="4384"/>
            <ac:cxnSpMk id="110" creationId="{2E612FA3-47A7-4984-B584-DE907D0F7C04}"/>
          </ac:cxnSpMkLst>
        </pc:cxnChg>
        <pc:cxnChg chg="add mod">
          <ac:chgData name="Stéphane Artonne" userId="1c0dc9bc-9610-42e7-ac78-42ea2ef7e048" providerId="ADAL" clId="{34C0097C-4FE0-49B7-9682-96F1BF4BB95C}" dt="2020-06-08T15:49:00.927" v="716" actId="1076"/>
          <ac:cxnSpMkLst>
            <pc:docMk/>
            <pc:sldMk cId="625095832" sldId="4384"/>
            <ac:cxnSpMk id="127" creationId="{5FF886DB-5530-48E4-AA65-B15056E9F07C}"/>
          </ac:cxnSpMkLst>
        </pc:cxnChg>
        <pc:cxnChg chg="add mod">
          <ac:chgData name="Stéphane Artonne" userId="1c0dc9bc-9610-42e7-ac78-42ea2ef7e048" providerId="ADAL" clId="{34C0097C-4FE0-49B7-9682-96F1BF4BB95C}" dt="2020-06-08T15:53:58.529" v="886"/>
          <ac:cxnSpMkLst>
            <pc:docMk/>
            <pc:sldMk cId="625095832" sldId="4384"/>
            <ac:cxnSpMk id="149" creationId="{19F1D912-6B9C-4681-8C89-338FB905170C}"/>
          </ac:cxnSpMkLst>
        </pc:cxnChg>
      </pc:sldChg>
      <pc:sldChg chg="del">
        <pc:chgData name="Stéphane Artonne" userId="1c0dc9bc-9610-42e7-ac78-42ea2ef7e048" providerId="ADAL" clId="{34C0097C-4FE0-49B7-9682-96F1BF4BB95C}" dt="2020-06-08T16:06:06.127" v="1165" actId="47"/>
        <pc:sldMkLst>
          <pc:docMk/>
          <pc:sldMk cId="1990354446" sldId="4385"/>
        </pc:sldMkLst>
      </pc:sldChg>
      <pc:sldChg chg="del">
        <pc:chgData name="Stéphane Artonne" userId="1c0dc9bc-9610-42e7-ac78-42ea2ef7e048" providerId="ADAL" clId="{34C0097C-4FE0-49B7-9682-96F1BF4BB95C}" dt="2020-06-08T20:30:23.369" v="1862" actId="47"/>
        <pc:sldMkLst>
          <pc:docMk/>
          <pc:sldMk cId="3801809792" sldId="4386"/>
        </pc:sldMkLst>
      </pc:sldChg>
      <pc:sldChg chg="modSp add mod">
        <pc:chgData name="Stéphane Artonne" userId="1c0dc9bc-9610-42e7-ac78-42ea2ef7e048" providerId="ADAL" clId="{34C0097C-4FE0-49B7-9682-96F1BF4BB95C}" dt="2020-06-08T20:16:48.017" v="1573" actId="2165"/>
        <pc:sldMkLst>
          <pc:docMk/>
          <pc:sldMk cId="2676730341" sldId="4394"/>
        </pc:sldMkLst>
        <pc:graphicFrameChg chg="mod modGraphic">
          <ac:chgData name="Stéphane Artonne" userId="1c0dc9bc-9610-42e7-ac78-42ea2ef7e048" providerId="ADAL" clId="{34C0097C-4FE0-49B7-9682-96F1BF4BB95C}" dt="2020-06-08T20:16:48.017" v="1573" actId="2165"/>
          <ac:graphicFrameMkLst>
            <pc:docMk/>
            <pc:sldMk cId="2676730341" sldId="4394"/>
            <ac:graphicFrameMk id="6" creationId="{5D3102E2-96A9-4994-9480-778D7E8BD280}"/>
          </ac:graphicFrameMkLst>
        </pc:graphicFrameChg>
      </pc:sldChg>
      <pc:sldChg chg="modSp add del mod">
        <pc:chgData name="Stéphane Artonne" userId="1c0dc9bc-9610-42e7-ac78-42ea2ef7e048" providerId="ADAL" clId="{34C0097C-4FE0-49B7-9682-96F1BF4BB95C}" dt="2020-06-08T21:15:57.100" v="2427" actId="47"/>
        <pc:sldMkLst>
          <pc:docMk/>
          <pc:sldMk cId="1219963043" sldId="4395"/>
        </pc:sldMkLst>
        <pc:graphicFrameChg chg="modGraphic">
          <ac:chgData name="Stéphane Artonne" userId="1c0dc9bc-9610-42e7-ac78-42ea2ef7e048" providerId="ADAL" clId="{34C0097C-4FE0-49B7-9682-96F1BF4BB95C}" dt="2020-06-08T21:15:50.289" v="2424" actId="2162"/>
          <ac:graphicFrameMkLst>
            <pc:docMk/>
            <pc:sldMk cId="1219963043" sldId="4395"/>
            <ac:graphicFrameMk id="14" creationId="{3BD91CF8-92CC-45BA-A616-396F02D39877}"/>
          </ac:graphicFrameMkLst>
        </pc:graphicFrameChg>
      </pc:sldChg>
      <pc:sldMasterChg chg="delSldLayout">
        <pc:chgData name="Stéphane Artonne" userId="1c0dc9bc-9610-42e7-ac78-42ea2ef7e048" providerId="ADAL" clId="{34C0097C-4FE0-49B7-9682-96F1BF4BB95C}" dt="2020-06-08T11:35:16.360" v="23" actId="47"/>
        <pc:sldMasterMkLst>
          <pc:docMk/>
          <pc:sldMasterMk cId="363149968" sldId="2147483648"/>
        </pc:sldMasterMkLst>
        <pc:sldLayoutChg chg="del">
          <pc:chgData name="Stéphane Artonne" userId="1c0dc9bc-9610-42e7-ac78-42ea2ef7e048" providerId="ADAL" clId="{34C0097C-4FE0-49B7-9682-96F1BF4BB95C}" dt="2020-06-08T11:35:16.360" v="23" actId="47"/>
          <pc:sldLayoutMkLst>
            <pc:docMk/>
            <pc:sldMasterMk cId="363149968" sldId="2147483648"/>
            <pc:sldLayoutMk cId="245382384" sldId="2147483762"/>
          </pc:sldLayoutMkLst>
        </pc:sldLayoutChg>
      </pc:sldMasterChg>
    </pc:docChg>
  </pc:docChgLst>
  <pc:docChgLst>
    <pc:chgData name="Stéphane Artonne" userId="1c0dc9bc-9610-42e7-ac78-42ea2ef7e048" providerId="ADAL" clId="{C88F4978-3482-4C38-8F67-442E45E83392}"/>
    <pc:docChg chg="modSld">
      <pc:chgData name="Stéphane Artonne" userId="1c0dc9bc-9610-42e7-ac78-42ea2ef7e048" providerId="ADAL" clId="{C88F4978-3482-4C38-8F67-442E45E83392}" dt="2020-06-09T09:18:28.145" v="358" actId="20577"/>
      <pc:docMkLst>
        <pc:docMk/>
      </pc:docMkLst>
      <pc:sldChg chg="modSp mod">
        <pc:chgData name="Stéphane Artonne" userId="1c0dc9bc-9610-42e7-ac78-42ea2ef7e048" providerId="ADAL" clId="{C88F4978-3482-4C38-8F67-442E45E83392}" dt="2020-06-09T08:53:49.969" v="65" actId="20577"/>
        <pc:sldMkLst>
          <pc:docMk/>
          <pc:sldMk cId="3893620550" sldId="859"/>
        </pc:sldMkLst>
        <pc:graphicFrameChg chg="mod modGraphic">
          <ac:chgData name="Stéphane Artonne" userId="1c0dc9bc-9610-42e7-ac78-42ea2ef7e048" providerId="ADAL" clId="{C88F4978-3482-4C38-8F67-442E45E83392}" dt="2020-06-09T08:53:49.969" v="65" actId="20577"/>
          <ac:graphicFrameMkLst>
            <pc:docMk/>
            <pc:sldMk cId="3893620550" sldId="859"/>
            <ac:graphicFrameMk id="6" creationId="{D44421F7-D88B-4B8E-AC05-081E3174BCC2}"/>
          </ac:graphicFrameMkLst>
        </pc:graphicFrameChg>
      </pc:sldChg>
      <pc:sldChg chg="modSp mod">
        <pc:chgData name="Stéphane Artonne" userId="1c0dc9bc-9610-42e7-ac78-42ea2ef7e048" providerId="ADAL" clId="{C88F4978-3482-4C38-8F67-442E45E83392}" dt="2020-06-09T09:18:28.145" v="358" actId="20577"/>
        <pc:sldMkLst>
          <pc:docMk/>
          <pc:sldMk cId="978921159" sldId="899"/>
        </pc:sldMkLst>
        <pc:graphicFrameChg chg="mod modGraphic">
          <ac:chgData name="Stéphane Artonne" userId="1c0dc9bc-9610-42e7-ac78-42ea2ef7e048" providerId="ADAL" clId="{C88F4978-3482-4C38-8F67-442E45E83392}" dt="2020-06-09T09:18:28.145" v="358" actId="20577"/>
          <ac:graphicFrameMkLst>
            <pc:docMk/>
            <pc:sldMk cId="978921159" sldId="899"/>
            <ac:graphicFrameMk id="4" creationId="{0D88668B-9DF9-4B8A-8683-CA59CBDA39AB}"/>
          </ac:graphicFrameMkLst>
        </pc:graphicFrameChg>
      </pc:sldChg>
    </pc:docChg>
  </pc:docChgLst>
  <pc:docChgLst>
    <pc:chgData name="Stéphane Artonne" userId="1c0dc9bc-9610-42e7-ac78-42ea2ef7e048" providerId="ADAL" clId="{D374C107-6929-44AE-9706-6AEC30A7AD87}"/>
    <pc:docChg chg="undo custSel addSld delSld modSld modSection">
      <pc:chgData name="Stéphane Artonne" userId="1c0dc9bc-9610-42e7-ac78-42ea2ef7e048" providerId="ADAL" clId="{D374C107-6929-44AE-9706-6AEC30A7AD87}" dt="2021-05-03T16:25:19.661" v="7645" actId="20577"/>
      <pc:docMkLst>
        <pc:docMk/>
      </pc:docMkLst>
      <pc:sldChg chg="del">
        <pc:chgData name="Stéphane Artonne" userId="1c0dc9bc-9610-42e7-ac78-42ea2ef7e048" providerId="ADAL" clId="{D374C107-6929-44AE-9706-6AEC30A7AD87}" dt="2021-05-03T07:23:20.758" v="1522" actId="47"/>
        <pc:sldMkLst>
          <pc:docMk/>
          <pc:sldMk cId="1690867891" sldId="343"/>
        </pc:sldMkLst>
      </pc:sldChg>
      <pc:sldChg chg="del">
        <pc:chgData name="Stéphane Artonne" userId="1c0dc9bc-9610-42e7-ac78-42ea2ef7e048" providerId="ADAL" clId="{D374C107-6929-44AE-9706-6AEC30A7AD87}" dt="2021-05-03T07:23:23.575" v="1523" actId="47"/>
        <pc:sldMkLst>
          <pc:docMk/>
          <pc:sldMk cId="3893620550" sldId="785"/>
        </pc:sldMkLst>
      </pc:sldChg>
      <pc:sldChg chg="del">
        <pc:chgData name="Stéphane Artonne" userId="1c0dc9bc-9610-42e7-ac78-42ea2ef7e048" providerId="ADAL" clId="{D374C107-6929-44AE-9706-6AEC30A7AD87}" dt="2021-05-03T07:21:44.314" v="1495" actId="47"/>
        <pc:sldMkLst>
          <pc:docMk/>
          <pc:sldMk cId="2971350543" sldId="810"/>
        </pc:sldMkLst>
      </pc:sldChg>
      <pc:sldChg chg="modSp mod">
        <pc:chgData name="Stéphane Artonne" userId="1c0dc9bc-9610-42e7-ac78-42ea2ef7e048" providerId="ADAL" clId="{D374C107-6929-44AE-9706-6AEC30A7AD87}" dt="2021-05-03T07:26:36.982" v="1574" actId="1076"/>
        <pc:sldMkLst>
          <pc:docMk/>
          <pc:sldMk cId="3980173124" sldId="830"/>
        </pc:sldMkLst>
        <pc:spChg chg="mod">
          <ac:chgData name="Stéphane Artonne" userId="1c0dc9bc-9610-42e7-ac78-42ea2ef7e048" providerId="ADAL" clId="{D374C107-6929-44AE-9706-6AEC30A7AD87}" dt="2021-05-03T07:24:40.141" v="1538" actId="1076"/>
          <ac:spMkLst>
            <pc:docMk/>
            <pc:sldMk cId="3980173124" sldId="830"/>
            <ac:spMk id="2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5-03T07:26:36.982" v="1574" actId="1076"/>
          <ac:spMkLst>
            <pc:docMk/>
            <pc:sldMk cId="3980173124" sldId="830"/>
            <ac:spMk id="7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5-03T07:26:36.982" v="1574" actId="1076"/>
          <ac:spMkLst>
            <pc:docMk/>
            <pc:sldMk cId="3980173124" sldId="830"/>
            <ac:spMk id="8" creationId="{00000000-0000-0000-0000-000000000000}"/>
          </ac:spMkLst>
        </pc:spChg>
      </pc:sldChg>
      <pc:sldChg chg="setBg">
        <pc:chgData name="Stéphane Artonne" userId="1c0dc9bc-9610-42e7-ac78-42ea2ef7e048" providerId="ADAL" clId="{D374C107-6929-44AE-9706-6AEC30A7AD87}" dt="2021-05-03T07:58:59.172" v="2351"/>
        <pc:sldMkLst>
          <pc:docMk/>
          <pc:sldMk cId="1926413657" sldId="831"/>
        </pc:sldMkLst>
      </pc:sldChg>
      <pc:sldChg chg="add del">
        <pc:chgData name="Stéphane Artonne" userId="1c0dc9bc-9610-42e7-ac78-42ea2ef7e048" providerId="ADAL" clId="{D374C107-6929-44AE-9706-6AEC30A7AD87}" dt="2021-05-03T08:08:59.581" v="2666" actId="47"/>
        <pc:sldMkLst>
          <pc:docMk/>
          <pc:sldMk cId="978921159" sldId="899"/>
        </pc:sldMkLst>
      </pc:sldChg>
      <pc:sldChg chg="modSp add del mod">
        <pc:chgData name="Stéphane Artonne" userId="1c0dc9bc-9610-42e7-ac78-42ea2ef7e048" providerId="ADAL" clId="{D374C107-6929-44AE-9706-6AEC30A7AD87}" dt="2021-05-03T07:51:14.263" v="2210" actId="255"/>
        <pc:sldMkLst>
          <pc:docMk/>
          <pc:sldMk cId="2676730341" sldId="4394"/>
        </pc:sldMkLst>
        <pc:graphicFrameChg chg="mod modGraphic">
          <ac:chgData name="Stéphane Artonne" userId="1c0dc9bc-9610-42e7-ac78-42ea2ef7e048" providerId="ADAL" clId="{D374C107-6929-44AE-9706-6AEC30A7AD87}" dt="2021-05-03T07:51:14.263" v="2210" actId="255"/>
          <ac:graphicFrameMkLst>
            <pc:docMk/>
            <pc:sldMk cId="2676730341" sldId="4394"/>
            <ac:graphicFrameMk id="6" creationId="{5D3102E2-96A9-4994-9480-778D7E8BD280}"/>
          </ac:graphicFrameMkLst>
        </pc:graphicFrameChg>
      </pc:sldChg>
      <pc:sldChg chg="del">
        <pc:chgData name="Stéphane Artonne" userId="1c0dc9bc-9610-42e7-ac78-42ea2ef7e048" providerId="ADAL" clId="{D374C107-6929-44AE-9706-6AEC30A7AD87}" dt="2021-05-03T07:23:25.804" v="1526" actId="47"/>
        <pc:sldMkLst>
          <pc:docMk/>
          <pc:sldMk cId="2883852231" sldId="4397"/>
        </pc:sldMkLst>
      </pc:sldChg>
      <pc:sldChg chg="add del">
        <pc:chgData name="Stéphane Artonne" userId="1c0dc9bc-9610-42e7-ac78-42ea2ef7e048" providerId="ADAL" clId="{D374C107-6929-44AE-9706-6AEC30A7AD87}" dt="2021-05-03T07:22:06.589" v="1514" actId="47"/>
        <pc:sldMkLst>
          <pc:docMk/>
          <pc:sldMk cId="1254714604" sldId="4398"/>
        </pc:sldMkLst>
      </pc:sldChg>
      <pc:sldChg chg="del">
        <pc:chgData name="Stéphane Artonne" userId="1c0dc9bc-9610-42e7-ac78-42ea2ef7e048" providerId="ADAL" clId="{D374C107-6929-44AE-9706-6AEC30A7AD87}" dt="2021-05-03T14:03:17.120" v="5107" actId="47"/>
        <pc:sldMkLst>
          <pc:docMk/>
          <pc:sldMk cId="1374772855" sldId="4402"/>
        </pc:sldMkLst>
      </pc:sldChg>
      <pc:sldChg chg="modSp mod">
        <pc:chgData name="Stéphane Artonne" userId="1c0dc9bc-9610-42e7-ac78-42ea2ef7e048" providerId="ADAL" clId="{D374C107-6929-44AE-9706-6AEC30A7AD87}" dt="2021-05-03T07:26:24.260" v="1570" actId="1076"/>
        <pc:sldMkLst>
          <pc:docMk/>
          <pc:sldMk cId="1785691600" sldId="4403"/>
        </pc:sldMkLst>
        <pc:spChg chg="mod">
          <ac:chgData name="Stéphane Artonne" userId="1c0dc9bc-9610-42e7-ac78-42ea2ef7e048" providerId="ADAL" clId="{D374C107-6929-44AE-9706-6AEC30A7AD87}" dt="2021-05-03T07:25:59.388" v="1567" actId="1076"/>
          <ac:spMkLst>
            <pc:docMk/>
            <pc:sldMk cId="1785691600" sldId="4403"/>
            <ac:spMk id="2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5-03T07:26:16.746" v="1569" actId="1076"/>
          <ac:spMkLst>
            <pc:docMk/>
            <pc:sldMk cId="1785691600" sldId="4403"/>
            <ac:spMk id="7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5-03T07:26:24.260" v="1570" actId="1076"/>
          <ac:spMkLst>
            <pc:docMk/>
            <pc:sldMk cId="1785691600" sldId="4403"/>
            <ac:spMk id="8" creationId="{00000000-0000-0000-0000-000000000000}"/>
          </ac:spMkLst>
        </pc:spChg>
      </pc:sldChg>
      <pc:sldChg chg="del">
        <pc:chgData name="Stéphane Artonne" userId="1c0dc9bc-9610-42e7-ac78-42ea2ef7e048" providerId="ADAL" clId="{D374C107-6929-44AE-9706-6AEC30A7AD87}" dt="2021-05-03T07:21:43.096" v="1494" actId="47"/>
        <pc:sldMkLst>
          <pc:docMk/>
          <pc:sldMk cId="12712174" sldId="4404"/>
        </pc:sldMkLst>
      </pc:sldChg>
      <pc:sldChg chg="del">
        <pc:chgData name="Stéphane Artonne" userId="1c0dc9bc-9610-42e7-ac78-42ea2ef7e048" providerId="ADAL" clId="{D374C107-6929-44AE-9706-6AEC30A7AD87}" dt="2021-05-03T07:21:47.790" v="1497" actId="47"/>
        <pc:sldMkLst>
          <pc:docMk/>
          <pc:sldMk cId="2346046255" sldId="4405"/>
        </pc:sldMkLst>
      </pc:sldChg>
      <pc:sldChg chg="modSp add del mod">
        <pc:chgData name="Stéphane Artonne" userId="1c0dc9bc-9610-42e7-ac78-42ea2ef7e048" providerId="ADAL" clId="{D374C107-6929-44AE-9706-6AEC30A7AD87}" dt="2021-05-03T07:57:54.011" v="2347" actId="20577"/>
        <pc:sldMkLst>
          <pc:docMk/>
          <pc:sldMk cId="4020902967" sldId="4406"/>
        </pc:sldMkLst>
        <pc:graphicFrameChg chg="mod modGraphic">
          <ac:chgData name="Stéphane Artonne" userId="1c0dc9bc-9610-42e7-ac78-42ea2ef7e048" providerId="ADAL" clId="{D374C107-6929-44AE-9706-6AEC30A7AD87}" dt="2021-05-03T07:57:54.011" v="2347" actId="20577"/>
          <ac:graphicFrameMkLst>
            <pc:docMk/>
            <pc:sldMk cId="4020902967" sldId="4406"/>
            <ac:graphicFrameMk id="6" creationId="{5D3102E2-96A9-4994-9480-778D7E8BD280}"/>
          </ac:graphicFrameMkLst>
        </pc:graphicFrameChg>
      </pc:sldChg>
      <pc:sldChg chg="del">
        <pc:chgData name="Stéphane Artonne" userId="1c0dc9bc-9610-42e7-ac78-42ea2ef7e048" providerId="ADAL" clId="{D374C107-6929-44AE-9706-6AEC30A7AD87}" dt="2021-05-03T07:21:51.208" v="1499" actId="47"/>
        <pc:sldMkLst>
          <pc:docMk/>
          <pc:sldMk cId="2143993693" sldId="4407"/>
        </pc:sldMkLst>
      </pc:sldChg>
      <pc:sldChg chg="add del">
        <pc:chgData name="Stéphane Artonne" userId="1c0dc9bc-9610-42e7-ac78-42ea2ef7e048" providerId="ADAL" clId="{D374C107-6929-44AE-9706-6AEC30A7AD87}" dt="2021-05-03T07:22:08.214" v="1516" actId="47"/>
        <pc:sldMkLst>
          <pc:docMk/>
          <pc:sldMk cId="3899580727" sldId="4409"/>
        </pc:sldMkLst>
      </pc:sldChg>
      <pc:sldChg chg="del">
        <pc:chgData name="Stéphane Artonne" userId="1c0dc9bc-9610-42e7-ac78-42ea2ef7e048" providerId="ADAL" clId="{D374C107-6929-44AE-9706-6AEC30A7AD87}" dt="2021-05-03T07:23:24.360" v="1524" actId="47"/>
        <pc:sldMkLst>
          <pc:docMk/>
          <pc:sldMk cId="3587286800" sldId="4460"/>
        </pc:sldMkLst>
      </pc:sldChg>
      <pc:sldChg chg="add del">
        <pc:chgData name="Stéphane Artonne" userId="1c0dc9bc-9610-42e7-ac78-42ea2ef7e048" providerId="ADAL" clId="{D374C107-6929-44AE-9706-6AEC30A7AD87}" dt="2021-05-03T07:22:10.479" v="1519" actId="47"/>
        <pc:sldMkLst>
          <pc:docMk/>
          <pc:sldMk cId="545615238" sldId="4461"/>
        </pc:sldMkLst>
      </pc:sldChg>
      <pc:sldChg chg="del">
        <pc:chgData name="Stéphane Artonne" userId="1c0dc9bc-9610-42e7-ac78-42ea2ef7e048" providerId="ADAL" clId="{D374C107-6929-44AE-9706-6AEC30A7AD87}" dt="2021-05-03T07:23:25.081" v="1525" actId="47"/>
        <pc:sldMkLst>
          <pc:docMk/>
          <pc:sldMk cId="823726948" sldId="4462"/>
        </pc:sldMkLst>
      </pc:sldChg>
      <pc:sldChg chg="add del">
        <pc:chgData name="Stéphane Artonne" userId="1c0dc9bc-9610-42e7-ac78-42ea2ef7e048" providerId="ADAL" clId="{D374C107-6929-44AE-9706-6AEC30A7AD87}" dt="2021-05-03T07:22:07.492" v="1515" actId="47"/>
        <pc:sldMkLst>
          <pc:docMk/>
          <pc:sldMk cId="2719304060" sldId="4463"/>
        </pc:sldMkLst>
      </pc:sldChg>
      <pc:sldChg chg="add del">
        <pc:chgData name="Stéphane Artonne" userId="1c0dc9bc-9610-42e7-ac78-42ea2ef7e048" providerId="ADAL" clId="{D374C107-6929-44AE-9706-6AEC30A7AD87}" dt="2021-05-03T07:22:08.688" v="1517" actId="47"/>
        <pc:sldMkLst>
          <pc:docMk/>
          <pc:sldMk cId="2960419184" sldId="4464"/>
        </pc:sldMkLst>
      </pc:sldChg>
      <pc:sldChg chg="add del">
        <pc:chgData name="Stéphane Artonne" userId="1c0dc9bc-9610-42e7-ac78-42ea2ef7e048" providerId="ADAL" clId="{D374C107-6929-44AE-9706-6AEC30A7AD87}" dt="2021-05-03T07:22:09.319" v="1518" actId="47"/>
        <pc:sldMkLst>
          <pc:docMk/>
          <pc:sldMk cId="3121409046" sldId="4465"/>
        </pc:sldMkLst>
      </pc:sldChg>
      <pc:sldChg chg="delSp modSp new del mod">
        <pc:chgData name="Stéphane Artonne" userId="1c0dc9bc-9610-42e7-ac78-42ea2ef7e048" providerId="ADAL" clId="{D374C107-6929-44AE-9706-6AEC30A7AD87}" dt="2021-04-29T08:17:47.348" v="35" actId="47"/>
        <pc:sldMkLst>
          <pc:docMk/>
          <pc:sldMk cId="4127739339" sldId="4467"/>
        </pc:sldMkLst>
        <pc:spChg chg="mod">
          <ac:chgData name="Stéphane Artonne" userId="1c0dc9bc-9610-42e7-ac78-42ea2ef7e048" providerId="ADAL" clId="{D374C107-6929-44AE-9706-6AEC30A7AD87}" dt="2021-04-29T08:16:50.936" v="33" actId="1076"/>
          <ac:spMkLst>
            <pc:docMk/>
            <pc:sldMk cId="4127739339" sldId="4467"/>
            <ac:spMk id="2" creationId="{188EE4BC-301A-4217-B995-8AB456704FB1}"/>
          </ac:spMkLst>
        </pc:spChg>
        <pc:spChg chg="del">
          <ac:chgData name="Stéphane Artonne" userId="1c0dc9bc-9610-42e7-ac78-42ea2ef7e048" providerId="ADAL" clId="{D374C107-6929-44AE-9706-6AEC30A7AD87}" dt="2021-04-29T08:16:21.680" v="1" actId="478"/>
          <ac:spMkLst>
            <pc:docMk/>
            <pc:sldMk cId="4127739339" sldId="4467"/>
            <ac:spMk id="3" creationId="{E49CACD1-9808-4B61-A325-BCF980718D69}"/>
          </ac:spMkLst>
        </pc:spChg>
      </pc:sldChg>
      <pc:sldChg chg="addSp delSp modSp add mod">
        <pc:chgData name="Stéphane Artonne" userId="1c0dc9bc-9610-42e7-ac78-42ea2ef7e048" providerId="ADAL" clId="{D374C107-6929-44AE-9706-6AEC30A7AD87}" dt="2021-05-03T09:46:53.133" v="2853" actId="20577"/>
        <pc:sldMkLst>
          <pc:docMk/>
          <pc:sldMk cId="3039535890" sldId="4468"/>
        </pc:sldMkLst>
        <pc:spChg chg="mod">
          <ac:chgData name="Stéphane Artonne" userId="1c0dc9bc-9610-42e7-ac78-42ea2ef7e048" providerId="ADAL" clId="{D374C107-6929-44AE-9706-6AEC30A7AD87}" dt="2021-05-03T09:46:53.133" v="2853" actId="20577"/>
          <ac:spMkLst>
            <pc:docMk/>
            <pc:sldMk cId="3039535890" sldId="4468"/>
            <ac:spMk id="3" creationId="{00000000-0000-0000-0000-000000000000}"/>
          </ac:spMkLst>
        </pc:spChg>
        <pc:spChg chg="add mod">
          <ac:chgData name="Stéphane Artonne" userId="1c0dc9bc-9610-42e7-ac78-42ea2ef7e048" providerId="ADAL" clId="{D374C107-6929-44AE-9706-6AEC30A7AD87}" dt="2021-04-29T09:01:28.189" v="1095" actId="1076"/>
          <ac:spMkLst>
            <pc:docMk/>
            <pc:sldMk cId="3039535890" sldId="4468"/>
            <ac:spMk id="4" creationId="{76DC6F49-0B74-421F-8267-6661B189BF09}"/>
          </ac:spMkLst>
        </pc:spChg>
        <pc:spChg chg="add mod">
          <ac:chgData name="Stéphane Artonne" userId="1c0dc9bc-9610-42e7-ac78-42ea2ef7e048" providerId="ADAL" clId="{D374C107-6929-44AE-9706-6AEC30A7AD87}" dt="2021-04-29T09:14:01.096" v="1382" actId="20577"/>
          <ac:spMkLst>
            <pc:docMk/>
            <pc:sldMk cId="3039535890" sldId="4468"/>
            <ac:spMk id="5" creationId="{5D56E010-578F-436D-82B6-B3EEE1A6671F}"/>
          </ac:spMkLst>
        </pc:spChg>
        <pc:graphicFrameChg chg="mod modGraphic">
          <ac:chgData name="Stéphane Artonne" userId="1c0dc9bc-9610-42e7-ac78-42ea2ef7e048" providerId="ADAL" clId="{D374C107-6929-44AE-9706-6AEC30A7AD87}" dt="2021-04-29T09:08:10.726" v="1294" actId="1076"/>
          <ac:graphicFrameMkLst>
            <pc:docMk/>
            <pc:sldMk cId="3039535890" sldId="4468"/>
            <ac:graphicFrameMk id="6" creationId="{D44421F7-D88B-4B8E-AC05-081E3174BCC2}"/>
          </ac:graphicFrameMkLst>
        </pc:graphicFrameChg>
        <pc:picChg chg="del">
          <ac:chgData name="Stéphane Artonne" userId="1c0dc9bc-9610-42e7-ac78-42ea2ef7e048" providerId="ADAL" clId="{D374C107-6929-44AE-9706-6AEC30A7AD87}" dt="2021-04-29T08:22:44.530" v="111" actId="478"/>
          <ac:picMkLst>
            <pc:docMk/>
            <pc:sldMk cId="3039535890" sldId="4468"/>
            <ac:picMk id="2" creationId="{7590E2D9-678E-4F11-99ED-1F8B7B7E4979}"/>
          </ac:picMkLst>
        </pc:picChg>
      </pc:sldChg>
      <pc:sldChg chg="modSp add del mod">
        <pc:chgData name="Stéphane Artonne" userId="1c0dc9bc-9610-42e7-ac78-42ea2ef7e048" providerId="ADAL" clId="{D374C107-6929-44AE-9706-6AEC30A7AD87}" dt="2021-04-29T08:57:55.758" v="949" actId="47"/>
        <pc:sldMkLst>
          <pc:docMk/>
          <pc:sldMk cId="429497513" sldId="4469"/>
        </pc:sldMkLst>
        <pc:spChg chg="mod">
          <ac:chgData name="Stéphane Artonne" userId="1c0dc9bc-9610-42e7-ac78-42ea2ef7e048" providerId="ADAL" clId="{D374C107-6929-44AE-9706-6AEC30A7AD87}" dt="2021-04-29T08:55:12.035" v="846" actId="20577"/>
          <ac:spMkLst>
            <pc:docMk/>
            <pc:sldMk cId="429497513" sldId="4469"/>
            <ac:spMk id="3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4-29T08:55:20.392" v="869" actId="20577"/>
          <ac:spMkLst>
            <pc:docMk/>
            <pc:sldMk cId="429497513" sldId="4469"/>
            <ac:spMk id="4" creationId="{76DC6F49-0B74-421F-8267-6661B189BF09}"/>
          </ac:spMkLst>
        </pc:spChg>
      </pc:sldChg>
      <pc:sldChg chg="modSp add del mod">
        <pc:chgData name="Stéphane Artonne" userId="1c0dc9bc-9610-42e7-ac78-42ea2ef7e048" providerId="ADAL" clId="{D374C107-6929-44AE-9706-6AEC30A7AD87}" dt="2021-04-29T09:01:47.908" v="1106" actId="47"/>
        <pc:sldMkLst>
          <pc:docMk/>
          <pc:sldMk cId="3655113271" sldId="4469"/>
        </pc:sldMkLst>
        <pc:spChg chg="mod">
          <ac:chgData name="Stéphane Artonne" userId="1c0dc9bc-9610-42e7-ac78-42ea2ef7e048" providerId="ADAL" clId="{D374C107-6929-44AE-9706-6AEC30A7AD87}" dt="2021-04-29T08:58:05.638" v="952" actId="20577"/>
          <ac:spMkLst>
            <pc:docMk/>
            <pc:sldMk cId="3655113271" sldId="4469"/>
            <ac:spMk id="3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4-29T08:58:37.756" v="999" actId="20577"/>
          <ac:spMkLst>
            <pc:docMk/>
            <pc:sldMk cId="3655113271" sldId="4469"/>
            <ac:spMk id="4" creationId="{76DC6F49-0B74-421F-8267-6661B189BF09}"/>
          </ac:spMkLst>
        </pc:spChg>
        <pc:graphicFrameChg chg="mod modGraphic">
          <ac:chgData name="Stéphane Artonne" userId="1c0dc9bc-9610-42e7-ac78-42ea2ef7e048" providerId="ADAL" clId="{D374C107-6929-44AE-9706-6AEC30A7AD87}" dt="2021-04-29T08:59:26.890" v="1052" actId="20577"/>
          <ac:graphicFrameMkLst>
            <pc:docMk/>
            <pc:sldMk cId="3655113271" sldId="4469"/>
            <ac:graphicFrameMk id="6" creationId="{D44421F7-D88B-4B8E-AC05-081E3174BCC2}"/>
          </ac:graphicFrameMkLst>
        </pc:graphicFrameChg>
      </pc:sldChg>
      <pc:sldChg chg="modSp add mod">
        <pc:chgData name="Stéphane Artonne" userId="1c0dc9bc-9610-42e7-ac78-42ea2ef7e048" providerId="ADAL" clId="{D374C107-6929-44AE-9706-6AEC30A7AD87}" dt="2021-05-03T10:03:55.978" v="2969" actId="20577"/>
        <pc:sldMkLst>
          <pc:docMk/>
          <pc:sldMk cId="4236612839" sldId="4469"/>
        </pc:sldMkLst>
        <pc:spChg chg="mod">
          <ac:chgData name="Stéphane Artonne" userId="1c0dc9bc-9610-42e7-ac78-42ea2ef7e048" providerId="ADAL" clId="{D374C107-6929-44AE-9706-6AEC30A7AD87}" dt="2021-05-03T10:03:55.978" v="2969" actId="20577"/>
          <ac:spMkLst>
            <pc:docMk/>
            <pc:sldMk cId="4236612839" sldId="4469"/>
            <ac:spMk id="3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5-03T09:57:02.185" v="2949" actId="1076"/>
          <ac:spMkLst>
            <pc:docMk/>
            <pc:sldMk cId="4236612839" sldId="4469"/>
            <ac:spMk id="4" creationId="{76DC6F49-0B74-421F-8267-6661B189BF09}"/>
          </ac:spMkLst>
        </pc:spChg>
        <pc:spChg chg="mod">
          <ac:chgData name="Stéphane Artonne" userId="1c0dc9bc-9610-42e7-ac78-42ea2ef7e048" providerId="ADAL" clId="{D374C107-6929-44AE-9706-6AEC30A7AD87}" dt="2021-04-29T09:14:46.291" v="1431" actId="1076"/>
          <ac:spMkLst>
            <pc:docMk/>
            <pc:sldMk cId="4236612839" sldId="4469"/>
            <ac:spMk id="5" creationId="{5D56E010-578F-436D-82B6-B3EEE1A6671F}"/>
          </ac:spMkLst>
        </pc:spChg>
        <pc:graphicFrameChg chg="mod modGraphic">
          <ac:chgData name="Stéphane Artonne" userId="1c0dc9bc-9610-42e7-ac78-42ea2ef7e048" providerId="ADAL" clId="{D374C107-6929-44AE-9706-6AEC30A7AD87}" dt="2021-05-03T09:57:07.324" v="2950" actId="1076"/>
          <ac:graphicFrameMkLst>
            <pc:docMk/>
            <pc:sldMk cId="4236612839" sldId="4469"/>
            <ac:graphicFrameMk id="6" creationId="{D44421F7-D88B-4B8E-AC05-081E3174BCC2}"/>
          </ac:graphicFrameMkLst>
        </pc:graphicFrameChg>
      </pc:sldChg>
      <pc:sldChg chg="addSp delSp modSp new mod">
        <pc:chgData name="Stéphane Artonne" userId="1c0dc9bc-9610-42e7-ac78-42ea2ef7e048" providerId="ADAL" clId="{D374C107-6929-44AE-9706-6AEC30A7AD87}" dt="2021-05-03T09:58:28.147" v="2955" actId="1076"/>
        <pc:sldMkLst>
          <pc:docMk/>
          <pc:sldMk cId="2041063472" sldId="4470"/>
        </pc:sldMkLst>
        <pc:spChg chg="del">
          <ac:chgData name="Stéphane Artonne" userId="1c0dc9bc-9610-42e7-ac78-42ea2ef7e048" providerId="ADAL" clId="{D374C107-6929-44AE-9706-6AEC30A7AD87}" dt="2021-04-29T09:29:06.229" v="1433" actId="478"/>
          <ac:spMkLst>
            <pc:docMk/>
            <pc:sldMk cId="2041063472" sldId="4470"/>
            <ac:spMk id="2" creationId="{5A974898-4914-44A7-B6BC-D1DAF11CC59A}"/>
          </ac:spMkLst>
        </pc:spChg>
        <pc:spChg chg="mod">
          <ac:chgData name="Stéphane Artonne" userId="1c0dc9bc-9610-42e7-ac78-42ea2ef7e048" providerId="ADAL" clId="{D374C107-6929-44AE-9706-6AEC30A7AD87}" dt="2021-05-03T09:47:02.650" v="2869" actId="20577"/>
          <ac:spMkLst>
            <pc:docMk/>
            <pc:sldMk cId="2041063472" sldId="4470"/>
            <ac:spMk id="3" creationId="{F4131BC1-FC17-4817-AA5B-1759EBFC3947}"/>
          </ac:spMkLst>
        </pc:spChg>
        <pc:spChg chg="add mod">
          <ac:chgData name="Stéphane Artonne" userId="1c0dc9bc-9610-42e7-ac78-42ea2ef7e048" providerId="ADAL" clId="{D374C107-6929-44AE-9706-6AEC30A7AD87}" dt="2021-05-03T09:58:28.147" v="2955" actId="1076"/>
          <ac:spMkLst>
            <pc:docMk/>
            <pc:sldMk cId="2041063472" sldId="4470"/>
            <ac:spMk id="5" creationId="{967AA726-E4E6-4A0E-B83A-FC4E2B32F114}"/>
          </ac:spMkLst>
        </pc:spChg>
        <pc:graphicFrameChg chg="add mod">
          <ac:chgData name="Stéphane Artonne" userId="1c0dc9bc-9610-42e7-ac78-42ea2ef7e048" providerId="ADAL" clId="{D374C107-6929-44AE-9706-6AEC30A7AD87}" dt="2021-05-03T09:58:15.568" v="2953"/>
          <ac:graphicFrameMkLst>
            <pc:docMk/>
            <pc:sldMk cId="2041063472" sldId="4470"/>
            <ac:graphicFrameMk id="4" creationId="{735EEE3A-0339-4014-8D0D-C527BF63B1E2}"/>
          </ac:graphicFrameMkLst>
        </pc:graphicFrameChg>
      </pc:sldChg>
      <pc:sldChg chg="modSp add mod">
        <pc:chgData name="Stéphane Artonne" userId="1c0dc9bc-9610-42e7-ac78-42ea2ef7e048" providerId="ADAL" clId="{D374C107-6929-44AE-9706-6AEC30A7AD87}" dt="2021-05-03T15:50:37.817" v="6458" actId="20577"/>
        <pc:sldMkLst>
          <pc:docMk/>
          <pc:sldMk cId="249033227" sldId="4471"/>
        </pc:sldMkLst>
        <pc:spChg chg="mod">
          <ac:chgData name="Stéphane Artonne" userId="1c0dc9bc-9610-42e7-ac78-42ea2ef7e048" providerId="ADAL" clId="{D374C107-6929-44AE-9706-6AEC30A7AD87}" dt="2021-05-03T15:50:37.817" v="6458" actId="20577"/>
          <ac:spMkLst>
            <pc:docMk/>
            <pc:sldMk cId="249033227" sldId="4471"/>
            <ac:spMk id="2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5-03T07:24:59.799" v="1542" actId="20577"/>
          <ac:spMkLst>
            <pc:docMk/>
            <pc:sldMk cId="249033227" sldId="4471"/>
            <ac:spMk id="8" creationId="{00000000-0000-0000-0000-000000000000}"/>
          </ac:spMkLst>
        </pc:spChg>
      </pc:sldChg>
      <pc:sldChg chg="add del">
        <pc:chgData name="Stéphane Artonne" userId="1c0dc9bc-9610-42e7-ac78-42ea2ef7e048" providerId="ADAL" clId="{D374C107-6929-44AE-9706-6AEC30A7AD87}" dt="2021-05-03T07:24:54.118" v="1539" actId="47"/>
        <pc:sldMkLst>
          <pc:docMk/>
          <pc:sldMk cId="3252219424" sldId="4471"/>
        </pc:sldMkLst>
      </pc:sldChg>
      <pc:sldChg chg="new del">
        <pc:chgData name="Stéphane Artonne" userId="1c0dc9bc-9610-42e7-ac78-42ea2ef7e048" providerId="ADAL" clId="{D374C107-6929-44AE-9706-6AEC30A7AD87}" dt="2021-05-03T07:23:41.745" v="1528" actId="47"/>
        <pc:sldMkLst>
          <pc:docMk/>
          <pc:sldMk cId="4173199258" sldId="4471"/>
        </pc:sldMkLst>
      </pc:sldChg>
      <pc:sldChg chg="modSp add del mod">
        <pc:chgData name="Stéphane Artonne" userId="1c0dc9bc-9610-42e7-ac78-42ea2ef7e048" providerId="ADAL" clId="{D374C107-6929-44AE-9706-6AEC30A7AD87}" dt="2021-05-03T07:58:06.314" v="2348" actId="47"/>
        <pc:sldMkLst>
          <pc:docMk/>
          <pc:sldMk cId="794739704" sldId="4472"/>
        </pc:sldMkLst>
        <pc:graphicFrameChg chg="modGraphic">
          <ac:chgData name="Stéphane Artonne" userId="1c0dc9bc-9610-42e7-ac78-42ea2ef7e048" providerId="ADAL" clId="{D374C107-6929-44AE-9706-6AEC30A7AD87}" dt="2021-05-03T07:55:56.436" v="2319" actId="2165"/>
          <ac:graphicFrameMkLst>
            <pc:docMk/>
            <pc:sldMk cId="794739704" sldId="4472"/>
            <ac:graphicFrameMk id="4" creationId="{0D88668B-9DF9-4B8A-8683-CA59CBDA39AB}"/>
          </ac:graphicFrameMkLst>
        </pc:graphicFrameChg>
      </pc:sldChg>
      <pc:sldChg chg="new del">
        <pc:chgData name="Stéphane Artonne" userId="1c0dc9bc-9610-42e7-ac78-42ea2ef7e048" providerId="ADAL" clId="{D374C107-6929-44AE-9706-6AEC30A7AD87}" dt="2021-05-03T07:27:32.349" v="1576" actId="47"/>
        <pc:sldMkLst>
          <pc:docMk/>
          <pc:sldMk cId="1756128065" sldId="4472"/>
        </pc:sldMkLst>
      </pc:sldChg>
      <pc:sldChg chg="new del">
        <pc:chgData name="Stéphane Artonne" userId="1c0dc9bc-9610-42e7-ac78-42ea2ef7e048" providerId="ADAL" clId="{D374C107-6929-44AE-9706-6AEC30A7AD87}" dt="2021-05-03T07:58:47.028" v="2350" actId="47"/>
        <pc:sldMkLst>
          <pc:docMk/>
          <pc:sldMk cId="2080856428" sldId="4472"/>
        </pc:sldMkLst>
      </pc:sldChg>
      <pc:sldChg chg="addSp delSp modSp add mod setBg">
        <pc:chgData name="Stéphane Artonne" userId="1c0dc9bc-9610-42e7-ac78-42ea2ef7e048" providerId="ADAL" clId="{D374C107-6929-44AE-9706-6AEC30A7AD87}" dt="2021-05-03T16:17:43.453" v="7640" actId="20577"/>
        <pc:sldMkLst>
          <pc:docMk/>
          <pc:sldMk cId="3707920781" sldId="4472"/>
        </pc:sldMkLst>
        <pc:spChg chg="add del mod">
          <ac:chgData name="Stéphane Artonne" userId="1c0dc9bc-9610-42e7-ac78-42ea2ef7e048" providerId="ADAL" clId="{D374C107-6929-44AE-9706-6AEC30A7AD87}" dt="2021-05-03T07:59:24.025" v="2372" actId="20577"/>
          <ac:spMkLst>
            <pc:docMk/>
            <pc:sldMk cId="3707920781" sldId="4472"/>
            <ac:spMk id="2" creationId="{AE55C9A8-BE83-4609-9BC1-A67F0D96094C}"/>
          </ac:spMkLst>
        </pc:spChg>
        <pc:spChg chg="add del mod">
          <ac:chgData name="Stéphane Artonne" userId="1c0dc9bc-9610-42e7-ac78-42ea2ef7e048" providerId="ADAL" clId="{D374C107-6929-44AE-9706-6AEC30A7AD87}" dt="2021-05-03T07:59:13.393" v="2355" actId="478"/>
          <ac:spMkLst>
            <pc:docMk/>
            <pc:sldMk cId="3707920781" sldId="4472"/>
            <ac:spMk id="5" creationId="{ECE1A0BD-9241-4E64-A188-459BAD700EAF}"/>
          </ac:spMkLst>
        </pc:spChg>
        <pc:spChg chg="add mod">
          <ac:chgData name="Stéphane Artonne" userId="1c0dc9bc-9610-42e7-ac78-42ea2ef7e048" providerId="ADAL" clId="{D374C107-6929-44AE-9706-6AEC30A7AD87}" dt="2021-05-03T16:17:43.453" v="7640" actId="20577"/>
          <ac:spMkLst>
            <pc:docMk/>
            <pc:sldMk cId="3707920781" sldId="4472"/>
            <ac:spMk id="6" creationId="{0C9ED5D2-A1EA-446C-A782-05C647F44981}"/>
          </ac:spMkLst>
        </pc:spChg>
        <pc:spChg chg="add del mod">
          <ac:chgData name="Stéphane Artonne" userId="1c0dc9bc-9610-42e7-ac78-42ea2ef7e048" providerId="ADAL" clId="{D374C107-6929-44AE-9706-6AEC30A7AD87}" dt="2021-05-03T09:44:59.612" v="2801" actId="478"/>
          <ac:spMkLst>
            <pc:docMk/>
            <pc:sldMk cId="3707920781" sldId="4472"/>
            <ac:spMk id="7" creationId="{7A00A606-157E-4CE7-A0F8-A3C8716E5F6A}"/>
          </ac:spMkLst>
        </pc:spChg>
        <pc:picChg chg="del">
          <ac:chgData name="Stéphane Artonne" userId="1c0dc9bc-9610-42e7-ac78-42ea2ef7e048" providerId="ADAL" clId="{D374C107-6929-44AE-9706-6AEC30A7AD87}" dt="2021-05-03T07:59:09.201" v="2353" actId="478"/>
          <ac:picMkLst>
            <pc:docMk/>
            <pc:sldMk cId="3707920781" sldId="4472"/>
            <ac:picMk id="4" creationId="{AFF3F850-3B0B-4B68-996C-006ECAC62602}"/>
          </ac:picMkLst>
        </pc:picChg>
        <pc:picChg chg="add mod">
          <ac:chgData name="Stéphane Artonne" userId="1c0dc9bc-9610-42e7-ac78-42ea2ef7e048" providerId="ADAL" clId="{D374C107-6929-44AE-9706-6AEC30A7AD87}" dt="2021-05-03T09:46:38.580" v="2845" actId="1076"/>
          <ac:picMkLst>
            <pc:docMk/>
            <pc:sldMk cId="3707920781" sldId="4472"/>
            <ac:picMk id="9" creationId="{0E330AC4-19E9-43BC-BD56-0C05E2C3A1E5}"/>
          </ac:picMkLst>
        </pc:picChg>
        <pc:picChg chg="add mod">
          <ac:chgData name="Stéphane Artonne" userId="1c0dc9bc-9610-42e7-ac78-42ea2ef7e048" providerId="ADAL" clId="{D374C107-6929-44AE-9706-6AEC30A7AD87}" dt="2021-05-03T09:46:39.750" v="2846" actId="1076"/>
          <ac:picMkLst>
            <pc:docMk/>
            <pc:sldMk cId="3707920781" sldId="4472"/>
            <ac:picMk id="1026" creationId="{FFA48430-0F41-4DFA-8301-D726C60B7586}"/>
          </ac:picMkLst>
        </pc:picChg>
      </pc:sldChg>
      <pc:sldChg chg="addSp delSp modSp add mod">
        <pc:chgData name="Stéphane Artonne" userId="1c0dc9bc-9610-42e7-ac78-42ea2ef7e048" providerId="ADAL" clId="{D374C107-6929-44AE-9706-6AEC30A7AD87}" dt="2021-05-03T14:04:10.338" v="5112" actId="1076"/>
        <pc:sldMkLst>
          <pc:docMk/>
          <pc:sldMk cId="2421598638" sldId="4473"/>
        </pc:sldMkLst>
        <pc:spChg chg="add mod">
          <ac:chgData name="Stéphane Artonne" userId="1c0dc9bc-9610-42e7-ac78-42ea2ef7e048" providerId="ADAL" clId="{D374C107-6929-44AE-9706-6AEC30A7AD87}" dt="2021-05-03T10:07:19.816" v="3063" actId="1076"/>
          <ac:spMkLst>
            <pc:docMk/>
            <pc:sldMk cId="2421598638" sldId="4473"/>
            <ac:spMk id="2" creationId="{4D31C006-216B-4645-BF32-69C6C912A3B0}"/>
          </ac:spMkLst>
        </pc:spChg>
        <pc:spChg chg="mod">
          <ac:chgData name="Stéphane Artonne" userId="1c0dc9bc-9610-42e7-ac78-42ea2ef7e048" providerId="ADAL" clId="{D374C107-6929-44AE-9706-6AEC30A7AD87}" dt="2021-05-03T14:04:10.338" v="5112" actId="1076"/>
          <ac:spMkLst>
            <pc:docMk/>
            <pc:sldMk cId="2421598638" sldId="4473"/>
            <ac:spMk id="3" creationId="{F4131BC1-FC17-4817-AA5B-1759EBFC3947}"/>
          </ac:spMkLst>
        </pc:spChg>
        <pc:spChg chg="add mod">
          <ac:chgData name="Stéphane Artonne" userId="1c0dc9bc-9610-42e7-ac78-42ea2ef7e048" providerId="ADAL" clId="{D374C107-6929-44AE-9706-6AEC30A7AD87}" dt="2021-05-03T10:05:56.903" v="3003" actId="1076"/>
          <ac:spMkLst>
            <pc:docMk/>
            <pc:sldMk cId="2421598638" sldId="4473"/>
            <ac:spMk id="9" creationId="{42A9FC8D-693F-4DE9-B04F-01BF156A8A08}"/>
          </ac:spMkLst>
        </pc:spChg>
        <pc:spChg chg="add mod">
          <ac:chgData name="Stéphane Artonne" userId="1c0dc9bc-9610-42e7-ac78-42ea2ef7e048" providerId="ADAL" clId="{D374C107-6929-44AE-9706-6AEC30A7AD87}" dt="2021-05-03T10:06:27.515" v="3015" actId="1076"/>
          <ac:spMkLst>
            <pc:docMk/>
            <pc:sldMk cId="2421598638" sldId="4473"/>
            <ac:spMk id="10" creationId="{F7A72FCE-E269-4E4A-95BC-B4E9A3D7EE23}"/>
          </ac:spMkLst>
        </pc:spChg>
        <pc:graphicFrameChg chg="del">
          <ac:chgData name="Stéphane Artonne" userId="1c0dc9bc-9610-42e7-ac78-42ea2ef7e048" providerId="ADAL" clId="{D374C107-6929-44AE-9706-6AEC30A7AD87}" dt="2021-05-03T09:42:54.229" v="2732" actId="478"/>
          <ac:graphicFrameMkLst>
            <pc:docMk/>
            <pc:sldMk cId="2421598638" sldId="4473"/>
            <ac:graphicFrameMk id="4" creationId="{735EEE3A-0339-4014-8D0D-C527BF63B1E2}"/>
          </ac:graphicFrameMkLst>
        </pc:graphicFrameChg>
        <pc:graphicFrameChg chg="add del mod">
          <ac:chgData name="Stéphane Artonne" userId="1c0dc9bc-9610-42e7-ac78-42ea2ef7e048" providerId="ADAL" clId="{D374C107-6929-44AE-9706-6AEC30A7AD87}" dt="2021-05-03T09:43:13.888" v="2735" actId="478"/>
          <ac:graphicFrameMkLst>
            <pc:docMk/>
            <pc:sldMk cId="2421598638" sldId="4473"/>
            <ac:graphicFrameMk id="5" creationId="{5289CD87-4BB5-48EE-A4E4-7130D3D60E9E}"/>
          </ac:graphicFrameMkLst>
        </pc:graphicFrameChg>
        <pc:graphicFrameChg chg="add del mod">
          <ac:chgData name="Stéphane Artonne" userId="1c0dc9bc-9610-42e7-ac78-42ea2ef7e048" providerId="ADAL" clId="{D374C107-6929-44AE-9706-6AEC30A7AD87}" dt="2021-05-03T09:49:01.887" v="2898" actId="478"/>
          <ac:graphicFrameMkLst>
            <pc:docMk/>
            <pc:sldMk cId="2421598638" sldId="4473"/>
            <ac:graphicFrameMk id="6" creationId="{5289CD87-4BB5-48EE-A4E4-7130D3D60E9E}"/>
          </ac:graphicFrameMkLst>
        </pc:graphicFrameChg>
        <pc:graphicFrameChg chg="add mod">
          <ac:chgData name="Stéphane Artonne" userId="1c0dc9bc-9610-42e7-ac78-42ea2ef7e048" providerId="ADAL" clId="{D374C107-6929-44AE-9706-6AEC30A7AD87}" dt="2021-05-03T10:06:02.512" v="3004"/>
          <ac:graphicFrameMkLst>
            <pc:docMk/>
            <pc:sldMk cId="2421598638" sldId="4473"/>
            <ac:graphicFrameMk id="7" creationId="{5289CD87-4BB5-48EE-A4E4-7130D3D60E9E}"/>
          </ac:graphicFrameMkLst>
        </pc:graphicFrameChg>
        <pc:graphicFrameChg chg="add mod">
          <ac:chgData name="Stéphane Artonne" userId="1c0dc9bc-9610-42e7-ac78-42ea2ef7e048" providerId="ADAL" clId="{D374C107-6929-44AE-9706-6AEC30A7AD87}" dt="2021-05-03T10:05:06.686" v="2991" actId="1037"/>
          <ac:graphicFrameMkLst>
            <pc:docMk/>
            <pc:sldMk cId="2421598638" sldId="4473"/>
            <ac:graphicFrameMk id="8" creationId="{2D6DE87F-B5EF-4D6F-BE82-62CCA3176771}"/>
          </ac:graphicFrameMkLst>
        </pc:graphicFrameChg>
      </pc:sldChg>
      <pc:sldChg chg="addSp delSp modSp add mod">
        <pc:chgData name="Stéphane Artonne" userId="1c0dc9bc-9610-42e7-ac78-42ea2ef7e048" providerId="ADAL" clId="{D374C107-6929-44AE-9706-6AEC30A7AD87}" dt="2021-05-03T12:54:56.992" v="3685" actId="14100"/>
        <pc:sldMkLst>
          <pc:docMk/>
          <pc:sldMk cId="3597547731" sldId="4474"/>
        </pc:sldMkLst>
        <pc:spChg chg="add del mod">
          <ac:chgData name="Stéphane Artonne" userId="1c0dc9bc-9610-42e7-ac78-42ea2ef7e048" providerId="ADAL" clId="{D374C107-6929-44AE-9706-6AEC30A7AD87}" dt="2021-05-03T12:17:40.621" v="3545" actId="478"/>
          <ac:spMkLst>
            <pc:docMk/>
            <pc:sldMk cId="3597547731" sldId="4474"/>
            <ac:spMk id="2" creationId="{210B290F-EBC2-4D63-B182-C769144CF4FF}"/>
          </ac:spMkLst>
        </pc:spChg>
        <pc:spChg chg="mod">
          <ac:chgData name="Stéphane Artonne" userId="1c0dc9bc-9610-42e7-ac78-42ea2ef7e048" providerId="ADAL" clId="{D374C107-6929-44AE-9706-6AEC30A7AD87}" dt="2021-05-03T11:20:48.552" v="3163" actId="20577"/>
          <ac:spMkLst>
            <pc:docMk/>
            <pc:sldMk cId="3597547731" sldId="4474"/>
            <ac:spMk id="3" creationId="{00000000-0000-0000-0000-000000000000}"/>
          </ac:spMkLst>
        </pc:spChg>
        <pc:spChg chg="del">
          <ac:chgData name="Stéphane Artonne" userId="1c0dc9bc-9610-42e7-ac78-42ea2ef7e048" providerId="ADAL" clId="{D374C107-6929-44AE-9706-6AEC30A7AD87}" dt="2021-05-03T11:20:36.531" v="3143" actId="478"/>
          <ac:spMkLst>
            <pc:docMk/>
            <pc:sldMk cId="3597547731" sldId="4474"/>
            <ac:spMk id="4" creationId="{76DC6F49-0B74-421F-8267-6661B189BF09}"/>
          </ac:spMkLst>
        </pc:spChg>
        <pc:spChg chg="del">
          <ac:chgData name="Stéphane Artonne" userId="1c0dc9bc-9610-42e7-ac78-42ea2ef7e048" providerId="ADAL" clId="{D374C107-6929-44AE-9706-6AEC30A7AD87}" dt="2021-05-03T11:20:38.731" v="3144" actId="478"/>
          <ac:spMkLst>
            <pc:docMk/>
            <pc:sldMk cId="3597547731" sldId="4474"/>
            <ac:spMk id="5" creationId="{5D56E010-578F-436D-82B6-B3EEE1A6671F}"/>
          </ac:spMkLst>
        </pc:spChg>
        <pc:spChg chg="add mod">
          <ac:chgData name="Stéphane Artonne" userId="1c0dc9bc-9610-42e7-ac78-42ea2ef7e048" providerId="ADAL" clId="{D374C107-6929-44AE-9706-6AEC30A7AD87}" dt="2021-05-03T12:21:47.798" v="3560" actId="255"/>
          <ac:spMkLst>
            <pc:docMk/>
            <pc:sldMk cId="3597547731" sldId="4474"/>
            <ac:spMk id="9" creationId="{1972F237-7674-4EBC-BA62-8B7B86065A67}"/>
          </ac:spMkLst>
        </pc:spChg>
        <pc:spChg chg="add mod ord">
          <ac:chgData name="Stéphane Artonne" userId="1c0dc9bc-9610-42e7-ac78-42ea2ef7e048" providerId="ADAL" clId="{D374C107-6929-44AE-9706-6AEC30A7AD87}" dt="2021-05-03T12:54:56.992" v="3685" actId="14100"/>
          <ac:spMkLst>
            <pc:docMk/>
            <pc:sldMk cId="3597547731" sldId="4474"/>
            <ac:spMk id="16" creationId="{26218813-F1DF-44B2-AD0A-429CDAC49336}"/>
          </ac:spMkLst>
        </pc:spChg>
        <pc:spChg chg="add mod">
          <ac:chgData name="Stéphane Artonne" userId="1c0dc9bc-9610-42e7-ac78-42ea2ef7e048" providerId="ADAL" clId="{D374C107-6929-44AE-9706-6AEC30A7AD87}" dt="2021-05-03T12:54:53.805" v="3684" actId="1076"/>
          <ac:spMkLst>
            <pc:docMk/>
            <pc:sldMk cId="3597547731" sldId="4474"/>
            <ac:spMk id="17" creationId="{637D1841-7594-4631-9576-995485C5A7C5}"/>
          </ac:spMkLst>
        </pc:spChg>
        <pc:spChg chg="add mod">
          <ac:chgData name="Stéphane Artonne" userId="1c0dc9bc-9610-42e7-ac78-42ea2ef7e048" providerId="ADAL" clId="{D374C107-6929-44AE-9706-6AEC30A7AD87}" dt="2021-05-03T12:54:45.163" v="3682" actId="1076"/>
          <ac:spMkLst>
            <pc:docMk/>
            <pc:sldMk cId="3597547731" sldId="4474"/>
            <ac:spMk id="21" creationId="{1F9C547D-1F53-4B21-938E-2F1C0B54D7A3}"/>
          </ac:spMkLst>
        </pc:spChg>
        <pc:grpChg chg="add mod">
          <ac:chgData name="Stéphane Artonne" userId="1c0dc9bc-9610-42e7-ac78-42ea2ef7e048" providerId="ADAL" clId="{D374C107-6929-44AE-9706-6AEC30A7AD87}" dt="2021-05-03T12:17:56.140" v="3549" actId="1076"/>
          <ac:grpSpMkLst>
            <pc:docMk/>
            <pc:sldMk cId="3597547731" sldId="4474"/>
            <ac:grpSpMk id="18" creationId="{7B119DBD-943D-4852-89E0-83A59E9BFF91}"/>
          </ac:grpSpMkLst>
        </pc:grpChg>
        <pc:graphicFrameChg chg="del">
          <ac:chgData name="Stéphane Artonne" userId="1c0dc9bc-9610-42e7-ac78-42ea2ef7e048" providerId="ADAL" clId="{D374C107-6929-44AE-9706-6AEC30A7AD87}" dt="2021-05-03T11:20:40.694" v="3145" actId="478"/>
          <ac:graphicFrameMkLst>
            <pc:docMk/>
            <pc:sldMk cId="3597547731" sldId="4474"/>
            <ac:graphicFrameMk id="6" creationId="{D44421F7-D88B-4B8E-AC05-081E3174BCC2}"/>
          </ac:graphicFrameMkLst>
        </pc:graphicFrameChg>
        <pc:picChg chg="add mod">
          <ac:chgData name="Stéphane Artonne" userId="1c0dc9bc-9610-42e7-ac78-42ea2ef7e048" providerId="ADAL" clId="{D374C107-6929-44AE-9706-6AEC30A7AD87}" dt="2021-05-03T12:21:59.688" v="3563" actId="1076"/>
          <ac:picMkLst>
            <pc:docMk/>
            <pc:sldMk cId="3597547731" sldId="4474"/>
            <ac:picMk id="8" creationId="{24405CCC-37AE-4802-A16F-7F28EBC7A3CD}"/>
          </ac:picMkLst>
        </pc:picChg>
        <pc:picChg chg="add mod">
          <ac:chgData name="Stéphane Artonne" userId="1c0dc9bc-9610-42e7-ac78-42ea2ef7e048" providerId="ADAL" clId="{D374C107-6929-44AE-9706-6AEC30A7AD87}" dt="2021-05-03T12:54:50.158" v="3683" actId="1076"/>
          <ac:picMkLst>
            <pc:docMk/>
            <pc:sldMk cId="3597547731" sldId="4474"/>
            <ac:picMk id="11" creationId="{E678565A-F780-4B16-B9AD-D623C6A636A7}"/>
          </ac:picMkLst>
        </pc:picChg>
        <pc:picChg chg="add mod">
          <ac:chgData name="Stéphane Artonne" userId="1c0dc9bc-9610-42e7-ac78-42ea2ef7e048" providerId="ADAL" clId="{D374C107-6929-44AE-9706-6AEC30A7AD87}" dt="2021-05-03T12:22:03.293" v="3564" actId="1076"/>
          <ac:picMkLst>
            <pc:docMk/>
            <pc:sldMk cId="3597547731" sldId="4474"/>
            <ac:picMk id="13" creationId="{8D28F4D3-2592-485B-BE1E-BFD24922F482}"/>
          </ac:picMkLst>
        </pc:picChg>
        <pc:picChg chg="add mod">
          <ac:chgData name="Stéphane Artonne" userId="1c0dc9bc-9610-42e7-ac78-42ea2ef7e048" providerId="ADAL" clId="{D374C107-6929-44AE-9706-6AEC30A7AD87}" dt="2021-05-03T12:54:53.805" v="3684" actId="1076"/>
          <ac:picMkLst>
            <pc:docMk/>
            <pc:sldMk cId="3597547731" sldId="4474"/>
            <ac:picMk id="15" creationId="{302A33B0-188A-4C37-99F8-B56468B5F436}"/>
          </ac:picMkLst>
        </pc:picChg>
        <pc:picChg chg="add mod">
          <ac:chgData name="Stéphane Artonne" userId="1c0dc9bc-9610-42e7-ac78-42ea2ef7e048" providerId="ADAL" clId="{D374C107-6929-44AE-9706-6AEC30A7AD87}" dt="2021-05-03T12:54:45.163" v="3682" actId="1076"/>
          <ac:picMkLst>
            <pc:docMk/>
            <pc:sldMk cId="3597547731" sldId="4474"/>
            <ac:picMk id="20" creationId="{B5F5F030-D06A-4365-8AAD-B9B539AE5F3F}"/>
          </ac:picMkLst>
        </pc:picChg>
      </pc:sldChg>
      <pc:sldChg chg="addSp delSp modSp add mod">
        <pc:chgData name="Stéphane Artonne" userId="1c0dc9bc-9610-42e7-ac78-42ea2ef7e048" providerId="ADAL" clId="{D374C107-6929-44AE-9706-6AEC30A7AD87}" dt="2021-05-03T16:20:37.228" v="7642" actId="20577"/>
        <pc:sldMkLst>
          <pc:docMk/>
          <pc:sldMk cId="2450308735" sldId="4475"/>
        </pc:sldMkLst>
        <pc:spChg chg="add mod">
          <ac:chgData name="Stéphane Artonne" userId="1c0dc9bc-9610-42e7-ac78-42ea2ef7e048" providerId="ADAL" clId="{D374C107-6929-44AE-9706-6AEC30A7AD87}" dt="2021-05-03T16:20:37.228" v="7642" actId="20577"/>
          <ac:spMkLst>
            <pc:docMk/>
            <pc:sldMk cId="2450308735" sldId="4475"/>
            <ac:spMk id="2" creationId="{857C743D-31D8-412D-8341-D3AA81DB27CE}"/>
          </ac:spMkLst>
        </pc:spChg>
        <pc:spChg chg="del">
          <ac:chgData name="Stéphane Artonne" userId="1c0dc9bc-9610-42e7-ac78-42ea2ef7e048" providerId="ADAL" clId="{D374C107-6929-44AE-9706-6AEC30A7AD87}" dt="2021-05-03T12:55:28.088" v="3688" actId="478"/>
          <ac:spMkLst>
            <pc:docMk/>
            <pc:sldMk cId="2450308735" sldId="4475"/>
            <ac:spMk id="16" creationId="{26218813-F1DF-44B2-AD0A-429CDAC49336}"/>
          </ac:spMkLst>
        </pc:spChg>
        <pc:spChg chg="del mod">
          <ac:chgData name="Stéphane Artonne" userId="1c0dc9bc-9610-42e7-ac78-42ea2ef7e048" providerId="ADAL" clId="{D374C107-6929-44AE-9706-6AEC30A7AD87}" dt="2021-05-03T12:55:31.516" v="3692" actId="478"/>
          <ac:spMkLst>
            <pc:docMk/>
            <pc:sldMk cId="2450308735" sldId="4475"/>
            <ac:spMk id="17" creationId="{637D1841-7594-4631-9576-995485C5A7C5}"/>
          </ac:spMkLst>
        </pc:spChg>
        <pc:spChg chg="del">
          <ac:chgData name="Stéphane Artonne" userId="1c0dc9bc-9610-42e7-ac78-42ea2ef7e048" providerId="ADAL" clId="{D374C107-6929-44AE-9706-6AEC30A7AD87}" dt="2021-05-03T12:55:34.110" v="3693" actId="478"/>
          <ac:spMkLst>
            <pc:docMk/>
            <pc:sldMk cId="2450308735" sldId="4475"/>
            <ac:spMk id="21" creationId="{1F9C547D-1F53-4B21-938E-2F1C0B54D7A3}"/>
          </ac:spMkLst>
        </pc:spChg>
        <pc:grpChg chg="del">
          <ac:chgData name="Stéphane Artonne" userId="1c0dc9bc-9610-42e7-ac78-42ea2ef7e048" providerId="ADAL" clId="{D374C107-6929-44AE-9706-6AEC30A7AD87}" dt="2021-05-03T12:55:26.083" v="3687" actId="478"/>
          <ac:grpSpMkLst>
            <pc:docMk/>
            <pc:sldMk cId="2450308735" sldId="4475"/>
            <ac:grpSpMk id="18" creationId="{7B119DBD-943D-4852-89E0-83A59E9BFF91}"/>
          </ac:grpSpMkLst>
        </pc:grpChg>
        <pc:picChg chg="del">
          <ac:chgData name="Stéphane Artonne" userId="1c0dc9bc-9610-42e7-ac78-42ea2ef7e048" providerId="ADAL" clId="{D374C107-6929-44AE-9706-6AEC30A7AD87}" dt="2021-05-03T12:55:29.260" v="3689" actId="478"/>
          <ac:picMkLst>
            <pc:docMk/>
            <pc:sldMk cId="2450308735" sldId="4475"/>
            <ac:picMk id="11" creationId="{E678565A-F780-4B16-B9AD-D623C6A636A7}"/>
          </ac:picMkLst>
        </pc:picChg>
        <pc:picChg chg="del">
          <ac:chgData name="Stéphane Artonne" userId="1c0dc9bc-9610-42e7-ac78-42ea2ef7e048" providerId="ADAL" clId="{D374C107-6929-44AE-9706-6AEC30A7AD87}" dt="2021-05-03T12:55:30.117" v="3690" actId="478"/>
          <ac:picMkLst>
            <pc:docMk/>
            <pc:sldMk cId="2450308735" sldId="4475"/>
            <ac:picMk id="15" creationId="{302A33B0-188A-4C37-99F8-B56468B5F436}"/>
          </ac:picMkLst>
        </pc:picChg>
        <pc:picChg chg="del">
          <ac:chgData name="Stéphane Artonne" userId="1c0dc9bc-9610-42e7-ac78-42ea2ef7e048" providerId="ADAL" clId="{D374C107-6929-44AE-9706-6AEC30A7AD87}" dt="2021-05-03T12:55:34.786" v="3694" actId="478"/>
          <ac:picMkLst>
            <pc:docMk/>
            <pc:sldMk cId="2450308735" sldId="4475"/>
            <ac:picMk id="20" creationId="{B5F5F030-D06A-4365-8AAD-B9B539AE5F3F}"/>
          </ac:picMkLst>
        </pc:picChg>
      </pc:sldChg>
      <pc:sldChg chg="modSp add mod">
        <pc:chgData name="Stéphane Artonne" userId="1c0dc9bc-9610-42e7-ac78-42ea2ef7e048" providerId="ADAL" clId="{D374C107-6929-44AE-9706-6AEC30A7AD87}" dt="2021-05-03T14:29:30.611" v="5147" actId="20577"/>
        <pc:sldMkLst>
          <pc:docMk/>
          <pc:sldMk cId="1164254352" sldId="4476"/>
        </pc:sldMkLst>
        <pc:spChg chg="mod">
          <ac:chgData name="Stéphane Artonne" userId="1c0dc9bc-9610-42e7-ac78-42ea2ef7e048" providerId="ADAL" clId="{D374C107-6929-44AE-9706-6AEC30A7AD87}" dt="2021-05-03T13:33:12.542" v="4431" actId="20577"/>
          <ac:spMkLst>
            <pc:docMk/>
            <pc:sldMk cId="1164254352" sldId="4476"/>
            <ac:spMk id="3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5-03T13:33:36.715" v="4435" actId="20577"/>
          <ac:spMkLst>
            <pc:docMk/>
            <pc:sldMk cId="1164254352" sldId="4476"/>
            <ac:spMk id="5" creationId="{5D56E010-578F-436D-82B6-B3EEE1A6671F}"/>
          </ac:spMkLst>
        </pc:spChg>
        <pc:graphicFrameChg chg="mod modGraphic">
          <ac:chgData name="Stéphane Artonne" userId="1c0dc9bc-9610-42e7-ac78-42ea2ef7e048" providerId="ADAL" clId="{D374C107-6929-44AE-9706-6AEC30A7AD87}" dt="2021-05-03T14:29:30.611" v="5147" actId="20577"/>
          <ac:graphicFrameMkLst>
            <pc:docMk/>
            <pc:sldMk cId="1164254352" sldId="4476"/>
            <ac:graphicFrameMk id="6" creationId="{D44421F7-D88B-4B8E-AC05-081E3174BCC2}"/>
          </ac:graphicFrameMkLst>
        </pc:graphicFrameChg>
      </pc:sldChg>
      <pc:sldChg chg="addSp delSp modSp add del mod">
        <pc:chgData name="Stéphane Artonne" userId="1c0dc9bc-9610-42e7-ac78-42ea2ef7e048" providerId="ADAL" clId="{D374C107-6929-44AE-9706-6AEC30A7AD87}" dt="2021-05-03T13:36:34.981" v="4464" actId="20577"/>
        <pc:sldMkLst>
          <pc:docMk/>
          <pc:sldMk cId="1213254725" sldId="4477"/>
        </pc:sldMkLst>
        <pc:spChg chg="mod">
          <ac:chgData name="Stéphane Artonne" userId="1c0dc9bc-9610-42e7-ac78-42ea2ef7e048" providerId="ADAL" clId="{D374C107-6929-44AE-9706-6AEC30A7AD87}" dt="2021-05-03T13:36:34.981" v="4464" actId="20577"/>
          <ac:spMkLst>
            <pc:docMk/>
            <pc:sldMk cId="1213254725" sldId="4477"/>
            <ac:spMk id="3" creationId="{F4131BC1-FC17-4817-AA5B-1759EBFC3947}"/>
          </ac:spMkLst>
        </pc:spChg>
        <pc:spChg chg="mod">
          <ac:chgData name="Stéphane Artonne" userId="1c0dc9bc-9610-42e7-ac78-42ea2ef7e048" providerId="ADAL" clId="{D374C107-6929-44AE-9706-6AEC30A7AD87}" dt="2021-05-03T13:34:34.299" v="4448" actId="20577"/>
          <ac:spMkLst>
            <pc:docMk/>
            <pc:sldMk cId="1213254725" sldId="4477"/>
            <ac:spMk id="5" creationId="{967AA726-E4E6-4A0E-B83A-FC4E2B32F114}"/>
          </ac:spMkLst>
        </pc:spChg>
        <pc:graphicFrameChg chg="del">
          <ac:chgData name="Stéphane Artonne" userId="1c0dc9bc-9610-42e7-ac78-42ea2ef7e048" providerId="ADAL" clId="{D374C107-6929-44AE-9706-6AEC30A7AD87}" dt="2021-05-03T13:34:06.788" v="4437" actId="478"/>
          <ac:graphicFrameMkLst>
            <pc:docMk/>
            <pc:sldMk cId="1213254725" sldId="4477"/>
            <ac:graphicFrameMk id="4" creationId="{735EEE3A-0339-4014-8D0D-C527BF63B1E2}"/>
          </ac:graphicFrameMkLst>
        </pc:graphicFrameChg>
        <pc:graphicFrameChg chg="add del mod">
          <ac:chgData name="Stéphane Artonne" userId="1c0dc9bc-9610-42e7-ac78-42ea2ef7e048" providerId="ADAL" clId="{D374C107-6929-44AE-9706-6AEC30A7AD87}" dt="2021-05-03T13:35:10.605" v="4454" actId="478"/>
          <ac:graphicFrameMkLst>
            <pc:docMk/>
            <pc:sldMk cId="1213254725" sldId="4477"/>
            <ac:graphicFrameMk id="6" creationId="{735EEE3A-0339-4014-8D0D-C527BF63B1E2}"/>
          </ac:graphicFrameMkLst>
        </pc:graphicFrameChg>
        <pc:graphicFrameChg chg="add mod">
          <ac:chgData name="Stéphane Artonne" userId="1c0dc9bc-9610-42e7-ac78-42ea2ef7e048" providerId="ADAL" clId="{D374C107-6929-44AE-9706-6AEC30A7AD87}" dt="2021-05-03T13:35:49.698" v="4462"/>
          <ac:graphicFrameMkLst>
            <pc:docMk/>
            <pc:sldMk cId="1213254725" sldId="4477"/>
            <ac:graphicFrameMk id="7" creationId="{735EEE3A-0339-4014-8D0D-C527BF63B1E2}"/>
          </ac:graphicFrameMkLst>
        </pc:graphicFrameChg>
      </pc:sldChg>
      <pc:sldChg chg="modSp add mod">
        <pc:chgData name="Stéphane Artonne" userId="1c0dc9bc-9610-42e7-ac78-42ea2ef7e048" providerId="ADAL" clId="{D374C107-6929-44AE-9706-6AEC30A7AD87}" dt="2021-05-03T14:29:36.122" v="5149" actId="20577"/>
        <pc:sldMkLst>
          <pc:docMk/>
          <pc:sldMk cId="1107320135" sldId="4478"/>
        </pc:sldMkLst>
        <pc:spChg chg="mod">
          <ac:chgData name="Stéphane Artonne" userId="1c0dc9bc-9610-42e7-ac78-42ea2ef7e048" providerId="ADAL" clId="{D374C107-6929-44AE-9706-6AEC30A7AD87}" dt="2021-05-03T13:39:59.419" v="4511" actId="20577"/>
          <ac:spMkLst>
            <pc:docMk/>
            <pc:sldMk cId="1107320135" sldId="4478"/>
            <ac:spMk id="3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5-03T13:52:16.815" v="4709" actId="1076"/>
          <ac:spMkLst>
            <pc:docMk/>
            <pc:sldMk cId="1107320135" sldId="4478"/>
            <ac:spMk id="4" creationId="{76DC6F49-0B74-421F-8267-6661B189BF09}"/>
          </ac:spMkLst>
        </pc:spChg>
        <pc:spChg chg="mod">
          <ac:chgData name="Stéphane Artonne" userId="1c0dc9bc-9610-42e7-ac78-42ea2ef7e048" providerId="ADAL" clId="{D374C107-6929-44AE-9706-6AEC30A7AD87}" dt="2021-05-03T13:43:31.849" v="4519" actId="20577"/>
          <ac:spMkLst>
            <pc:docMk/>
            <pc:sldMk cId="1107320135" sldId="4478"/>
            <ac:spMk id="5" creationId="{5D56E010-578F-436D-82B6-B3EEE1A6671F}"/>
          </ac:spMkLst>
        </pc:spChg>
        <pc:graphicFrameChg chg="mod modGraphic">
          <ac:chgData name="Stéphane Artonne" userId="1c0dc9bc-9610-42e7-ac78-42ea2ef7e048" providerId="ADAL" clId="{D374C107-6929-44AE-9706-6AEC30A7AD87}" dt="2021-05-03T14:29:36.122" v="5149" actId="20577"/>
          <ac:graphicFrameMkLst>
            <pc:docMk/>
            <pc:sldMk cId="1107320135" sldId="4478"/>
            <ac:graphicFrameMk id="6" creationId="{D44421F7-D88B-4B8E-AC05-081E3174BCC2}"/>
          </ac:graphicFrameMkLst>
        </pc:graphicFrameChg>
      </pc:sldChg>
      <pc:sldChg chg="add del">
        <pc:chgData name="Stéphane Artonne" userId="1c0dc9bc-9610-42e7-ac78-42ea2ef7e048" providerId="ADAL" clId="{D374C107-6929-44AE-9706-6AEC30A7AD87}" dt="2021-05-03T13:34:16.789" v="4441"/>
        <pc:sldMkLst>
          <pc:docMk/>
          <pc:sldMk cId="3929418577" sldId="4478"/>
        </pc:sldMkLst>
      </pc:sldChg>
      <pc:sldChg chg="modSp add mod">
        <pc:chgData name="Stéphane Artonne" userId="1c0dc9bc-9610-42e7-ac78-42ea2ef7e048" providerId="ADAL" clId="{D374C107-6929-44AE-9706-6AEC30A7AD87}" dt="2021-05-03T13:43:57.517" v="4523" actId="20577"/>
        <pc:sldMkLst>
          <pc:docMk/>
          <pc:sldMk cId="3673367502" sldId="4479"/>
        </pc:sldMkLst>
        <pc:spChg chg="mod">
          <ac:chgData name="Stéphane Artonne" userId="1c0dc9bc-9610-42e7-ac78-42ea2ef7e048" providerId="ADAL" clId="{D374C107-6929-44AE-9706-6AEC30A7AD87}" dt="2021-05-03T13:43:57.517" v="4523" actId="20577"/>
          <ac:spMkLst>
            <pc:docMk/>
            <pc:sldMk cId="3673367502" sldId="4479"/>
            <ac:spMk id="3" creationId="{F4131BC1-FC17-4817-AA5B-1759EBFC3947}"/>
          </ac:spMkLst>
        </pc:spChg>
      </pc:sldChg>
      <pc:sldChg chg="addSp delSp modSp new mod">
        <pc:chgData name="Stéphane Artonne" userId="1c0dc9bc-9610-42e7-ac78-42ea2ef7e048" providerId="ADAL" clId="{D374C107-6929-44AE-9706-6AEC30A7AD87}" dt="2021-05-03T16:00:59.656" v="6912" actId="20577"/>
        <pc:sldMkLst>
          <pc:docMk/>
          <pc:sldMk cId="3551780349" sldId="4480"/>
        </pc:sldMkLst>
        <pc:spChg chg="del">
          <ac:chgData name="Stéphane Artonne" userId="1c0dc9bc-9610-42e7-ac78-42ea2ef7e048" providerId="ADAL" clId="{D374C107-6929-44AE-9706-6AEC30A7AD87}" dt="2021-05-03T13:44:47.352" v="4591" actId="478"/>
          <ac:spMkLst>
            <pc:docMk/>
            <pc:sldMk cId="3551780349" sldId="4480"/>
            <ac:spMk id="2" creationId="{3423221D-C60F-46F5-BFAB-228B26DA3C26}"/>
          </ac:spMkLst>
        </pc:spChg>
        <pc:spChg chg="mod">
          <ac:chgData name="Stéphane Artonne" userId="1c0dc9bc-9610-42e7-ac78-42ea2ef7e048" providerId="ADAL" clId="{D374C107-6929-44AE-9706-6AEC30A7AD87}" dt="2021-05-03T13:44:55.578" v="4592" actId="1076"/>
          <ac:spMkLst>
            <pc:docMk/>
            <pc:sldMk cId="3551780349" sldId="4480"/>
            <ac:spMk id="3" creationId="{7220F139-560C-4FCF-8230-5A737270E484}"/>
          </ac:spMkLst>
        </pc:spChg>
        <pc:spChg chg="add mod">
          <ac:chgData name="Stéphane Artonne" userId="1c0dc9bc-9610-42e7-ac78-42ea2ef7e048" providerId="ADAL" clId="{D374C107-6929-44AE-9706-6AEC30A7AD87}" dt="2021-05-03T16:00:59.656" v="6912" actId="20577"/>
          <ac:spMkLst>
            <pc:docMk/>
            <pc:sldMk cId="3551780349" sldId="4480"/>
            <ac:spMk id="5" creationId="{3671715F-3C7B-43F0-B43C-49DCE3BA1756}"/>
          </ac:spMkLst>
        </pc:spChg>
        <pc:spChg chg="add del mod">
          <ac:chgData name="Stéphane Artonne" userId="1c0dc9bc-9610-42e7-ac78-42ea2ef7e048" providerId="ADAL" clId="{D374C107-6929-44AE-9706-6AEC30A7AD87}" dt="2021-05-03T15:00:46.736" v="5863" actId="478"/>
          <ac:spMkLst>
            <pc:docMk/>
            <pc:sldMk cId="3551780349" sldId="4480"/>
            <ac:spMk id="6" creationId="{73C16819-F9D6-4A18-9E01-2C8AC263F78B}"/>
          </ac:spMkLst>
        </pc:spChg>
        <pc:spChg chg="add del mod">
          <ac:chgData name="Stéphane Artonne" userId="1c0dc9bc-9610-42e7-ac78-42ea2ef7e048" providerId="ADAL" clId="{D374C107-6929-44AE-9706-6AEC30A7AD87}" dt="2021-05-03T15:54:26.459" v="6530" actId="478"/>
          <ac:spMkLst>
            <pc:docMk/>
            <pc:sldMk cId="3551780349" sldId="4480"/>
            <ac:spMk id="7" creationId="{061B4AFB-C9E8-46E1-8A4B-F51626A73253}"/>
          </ac:spMkLst>
        </pc:spChg>
        <pc:graphicFrameChg chg="add mod modGraphic">
          <ac:chgData name="Stéphane Artonne" userId="1c0dc9bc-9610-42e7-ac78-42ea2ef7e048" providerId="ADAL" clId="{D374C107-6929-44AE-9706-6AEC30A7AD87}" dt="2021-05-03T16:00:40.049" v="6905" actId="1076"/>
          <ac:graphicFrameMkLst>
            <pc:docMk/>
            <pc:sldMk cId="3551780349" sldId="4480"/>
            <ac:graphicFrameMk id="4" creationId="{9A30AEA2-336B-4CBA-9A1A-1167E81196FB}"/>
          </ac:graphicFrameMkLst>
        </pc:graphicFrameChg>
      </pc:sldChg>
      <pc:sldChg chg="addSp delSp modSp add mod">
        <pc:chgData name="Stéphane Artonne" userId="1c0dc9bc-9610-42e7-ac78-42ea2ef7e048" providerId="ADAL" clId="{D374C107-6929-44AE-9706-6AEC30A7AD87}" dt="2021-05-03T16:25:19.661" v="7645" actId="20577"/>
        <pc:sldMkLst>
          <pc:docMk/>
          <pc:sldMk cId="1703056299" sldId="4481"/>
        </pc:sldMkLst>
        <pc:spChg chg="mod">
          <ac:chgData name="Stéphane Artonne" userId="1c0dc9bc-9610-42e7-ac78-42ea2ef7e048" providerId="ADAL" clId="{D374C107-6929-44AE-9706-6AEC30A7AD87}" dt="2021-05-03T14:04:45.508" v="5137" actId="20577"/>
          <ac:spMkLst>
            <pc:docMk/>
            <pc:sldMk cId="1703056299" sldId="4481"/>
            <ac:spMk id="3" creationId="{00000000-0000-0000-0000-000000000000}"/>
          </ac:spMkLst>
        </pc:spChg>
        <pc:spChg chg="del">
          <ac:chgData name="Stéphane Artonne" userId="1c0dc9bc-9610-42e7-ac78-42ea2ef7e048" providerId="ADAL" clId="{D374C107-6929-44AE-9706-6AEC30A7AD87}" dt="2021-05-03T14:30:24.897" v="5151" actId="478"/>
          <ac:spMkLst>
            <pc:docMk/>
            <pc:sldMk cId="1703056299" sldId="4481"/>
            <ac:spMk id="16" creationId="{26218813-F1DF-44B2-AD0A-429CDAC49336}"/>
          </ac:spMkLst>
        </pc:spChg>
        <pc:spChg chg="del mod">
          <ac:chgData name="Stéphane Artonne" userId="1c0dc9bc-9610-42e7-ac78-42ea2ef7e048" providerId="ADAL" clId="{D374C107-6929-44AE-9706-6AEC30A7AD87}" dt="2021-05-03T14:30:28.074" v="5155" actId="478"/>
          <ac:spMkLst>
            <pc:docMk/>
            <pc:sldMk cId="1703056299" sldId="4481"/>
            <ac:spMk id="17" creationId="{637D1841-7594-4631-9576-995485C5A7C5}"/>
          </ac:spMkLst>
        </pc:spChg>
        <pc:spChg chg="add mod">
          <ac:chgData name="Stéphane Artonne" userId="1c0dc9bc-9610-42e7-ac78-42ea2ef7e048" providerId="ADAL" clId="{D374C107-6929-44AE-9706-6AEC30A7AD87}" dt="2021-05-03T14:55:05.260" v="5651" actId="1076"/>
          <ac:spMkLst>
            <pc:docMk/>
            <pc:sldMk cId="1703056299" sldId="4481"/>
            <ac:spMk id="19" creationId="{E05DF79C-3859-4568-BA59-95FA70789731}"/>
          </ac:spMkLst>
        </pc:spChg>
        <pc:spChg chg="del">
          <ac:chgData name="Stéphane Artonne" userId="1c0dc9bc-9610-42e7-ac78-42ea2ef7e048" providerId="ADAL" clId="{D374C107-6929-44AE-9706-6AEC30A7AD87}" dt="2021-05-03T14:30:29.324" v="5156" actId="478"/>
          <ac:spMkLst>
            <pc:docMk/>
            <pc:sldMk cId="1703056299" sldId="4481"/>
            <ac:spMk id="21" creationId="{1F9C547D-1F53-4B21-938E-2F1C0B54D7A3}"/>
          </ac:spMkLst>
        </pc:spChg>
        <pc:spChg chg="add mod">
          <ac:chgData name="Stéphane Artonne" userId="1c0dc9bc-9610-42e7-ac78-42ea2ef7e048" providerId="ADAL" clId="{D374C107-6929-44AE-9706-6AEC30A7AD87}" dt="2021-05-03T16:25:19.661" v="7645" actId="20577"/>
          <ac:spMkLst>
            <pc:docMk/>
            <pc:sldMk cId="1703056299" sldId="4481"/>
            <ac:spMk id="22" creationId="{A7BF30F8-377F-42BD-8BCE-219DCA3C2DA6}"/>
          </ac:spMkLst>
        </pc:spChg>
        <pc:spChg chg="add mod">
          <ac:chgData name="Stéphane Artonne" userId="1c0dc9bc-9610-42e7-ac78-42ea2ef7e048" providerId="ADAL" clId="{D374C107-6929-44AE-9706-6AEC30A7AD87}" dt="2021-05-03T14:58:12.354" v="5810" actId="20577"/>
          <ac:spMkLst>
            <pc:docMk/>
            <pc:sldMk cId="1703056299" sldId="4481"/>
            <ac:spMk id="23" creationId="{3AF90858-7EF0-4E7B-80C1-03EF445E1DA8}"/>
          </ac:spMkLst>
        </pc:spChg>
        <pc:grpChg chg="del">
          <ac:chgData name="Stéphane Artonne" userId="1c0dc9bc-9610-42e7-ac78-42ea2ef7e048" providerId="ADAL" clId="{D374C107-6929-44AE-9706-6AEC30A7AD87}" dt="2021-05-03T14:30:22.360" v="5150" actId="478"/>
          <ac:grpSpMkLst>
            <pc:docMk/>
            <pc:sldMk cId="1703056299" sldId="4481"/>
            <ac:grpSpMk id="18" creationId="{7B119DBD-943D-4852-89E0-83A59E9BFF91}"/>
          </ac:grpSpMkLst>
        </pc:grpChg>
        <pc:picChg chg="add mod">
          <ac:chgData name="Stéphane Artonne" userId="1c0dc9bc-9610-42e7-ac78-42ea2ef7e048" providerId="ADAL" clId="{D374C107-6929-44AE-9706-6AEC30A7AD87}" dt="2021-05-03T14:55:02.689" v="5650" actId="14100"/>
          <ac:picMkLst>
            <pc:docMk/>
            <pc:sldMk cId="1703056299" sldId="4481"/>
            <ac:picMk id="4" creationId="{179ACDBA-C6E6-42A5-BC07-9B60BADC5252}"/>
          </ac:picMkLst>
        </pc:picChg>
        <pc:picChg chg="add mod">
          <ac:chgData name="Stéphane Artonne" userId="1c0dc9bc-9610-42e7-ac78-42ea2ef7e048" providerId="ADAL" clId="{D374C107-6929-44AE-9706-6AEC30A7AD87}" dt="2021-05-03T14:55:07.615" v="5652" actId="14100"/>
          <ac:picMkLst>
            <pc:docMk/>
            <pc:sldMk cId="1703056299" sldId="4481"/>
            <ac:picMk id="6" creationId="{D8218564-E53B-45FC-BF91-AF449E38AC77}"/>
          </ac:picMkLst>
        </pc:picChg>
        <pc:picChg chg="add mod">
          <ac:chgData name="Stéphane Artonne" userId="1c0dc9bc-9610-42e7-ac78-42ea2ef7e048" providerId="ADAL" clId="{D374C107-6929-44AE-9706-6AEC30A7AD87}" dt="2021-05-03T14:55:25.415" v="5656" actId="1076"/>
          <ac:picMkLst>
            <pc:docMk/>
            <pc:sldMk cId="1703056299" sldId="4481"/>
            <ac:picMk id="10" creationId="{11B9CA81-572E-4B3F-BE86-E81CA9598D5A}"/>
          </ac:picMkLst>
        </pc:picChg>
        <pc:picChg chg="del">
          <ac:chgData name="Stéphane Artonne" userId="1c0dc9bc-9610-42e7-ac78-42ea2ef7e048" providerId="ADAL" clId="{D374C107-6929-44AE-9706-6AEC30A7AD87}" dt="2021-05-03T14:30:25.440" v="5152" actId="478"/>
          <ac:picMkLst>
            <pc:docMk/>
            <pc:sldMk cId="1703056299" sldId="4481"/>
            <ac:picMk id="11" creationId="{E678565A-F780-4B16-B9AD-D623C6A636A7}"/>
          </ac:picMkLst>
        </pc:picChg>
        <pc:picChg chg="del">
          <ac:chgData name="Stéphane Artonne" userId="1c0dc9bc-9610-42e7-ac78-42ea2ef7e048" providerId="ADAL" clId="{D374C107-6929-44AE-9706-6AEC30A7AD87}" dt="2021-05-03T14:30:26.540" v="5153" actId="478"/>
          <ac:picMkLst>
            <pc:docMk/>
            <pc:sldMk cId="1703056299" sldId="4481"/>
            <ac:picMk id="15" creationId="{302A33B0-188A-4C37-99F8-B56468B5F436}"/>
          </ac:picMkLst>
        </pc:picChg>
        <pc:picChg chg="del">
          <ac:chgData name="Stéphane Artonne" userId="1c0dc9bc-9610-42e7-ac78-42ea2ef7e048" providerId="ADAL" clId="{D374C107-6929-44AE-9706-6AEC30A7AD87}" dt="2021-05-03T14:30:30.274" v="5157" actId="478"/>
          <ac:picMkLst>
            <pc:docMk/>
            <pc:sldMk cId="1703056299" sldId="4481"/>
            <ac:picMk id="20" creationId="{B5F5F030-D06A-4365-8AAD-B9B539AE5F3F}"/>
          </ac:picMkLst>
        </pc:picChg>
      </pc:sldChg>
      <pc:sldChg chg="modSp add mod">
        <pc:chgData name="Stéphane Artonne" userId="1c0dc9bc-9610-42e7-ac78-42ea2ef7e048" providerId="ADAL" clId="{D374C107-6929-44AE-9706-6AEC30A7AD87}" dt="2021-05-03T15:25:13.280" v="6404" actId="20577"/>
        <pc:sldMkLst>
          <pc:docMk/>
          <pc:sldMk cId="3077353206" sldId="4482"/>
        </pc:sldMkLst>
        <pc:spChg chg="mod">
          <ac:chgData name="Stéphane Artonne" userId="1c0dc9bc-9610-42e7-ac78-42ea2ef7e048" providerId="ADAL" clId="{D374C107-6929-44AE-9706-6AEC30A7AD87}" dt="2021-05-03T15:25:13.280" v="6404" actId="20577"/>
          <ac:spMkLst>
            <pc:docMk/>
            <pc:sldMk cId="3077353206" sldId="4482"/>
            <ac:spMk id="2" creationId="{857C743D-31D8-412D-8341-D3AA81DB27CE}"/>
          </ac:spMkLst>
        </pc:spChg>
        <pc:spChg chg="mod">
          <ac:chgData name="Stéphane Artonne" userId="1c0dc9bc-9610-42e7-ac78-42ea2ef7e048" providerId="ADAL" clId="{D374C107-6929-44AE-9706-6AEC30A7AD87}" dt="2021-05-03T14:59:00.362" v="5835" actId="20577"/>
          <ac:spMkLst>
            <pc:docMk/>
            <pc:sldMk cId="3077353206" sldId="4482"/>
            <ac:spMk id="3" creationId="{00000000-0000-0000-0000-000000000000}"/>
          </ac:spMkLst>
        </pc:spChg>
      </pc:sldChg>
      <pc:sldChg chg="modSp add mod">
        <pc:chgData name="Stéphane Artonne" userId="1c0dc9bc-9610-42e7-ac78-42ea2ef7e048" providerId="ADAL" clId="{D374C107-6929-44AE-9706-6AEC30A7AD87}" dt="2021-05-03T16:06:46.584" v="6976" actId="20577"/>
        <pc:sldMkLst>
          <pc:docMk/>
          <pc:sldMk cId="1000030204" sldId="4483"/>
        </pc:sldMkLst>
        <pc:spChg chg="mod">
          <ac:chgData name="Stéphane Artonne" userId="1c0dc9bc-9610-42e7-ac78-42ea2ef7e048" providerId="ADAL" clId="{D374C107-6929-44AE-9706-6AEC30A7AD87}" dt="2021-05-03T15:46:01.156" v="6413" actId="20577"/>
          <ac:spMkLst>
            <pc:docMk/>
            <pc:sldMk cId="1000030204" sldId="4483"/>
            <ac:spMk id="3" creationId="{00000000-0000-0000-0000-000000000000}"/>
          </ac:spMkLst>
        </pc:spChg>
        <pc:spChg chg="mod">
          <ac:chgData name="Stéphane Artonne" userId="1c0dc9bc-9610-42e7-ac78-42ea2ef7e048" providerId="ADAL" clId="{D374C107-6929-44AE-9706-6AEC30A7AD87}" dt="2021-05-03T16:01:42.183" v="6930" actId="1076"/>
          <ac:spMkLst>
            <pc:docMk/>
            <pc:sldMk cId="1000030204" sldId="4483"/>
            <ac:spMk id="4" creationId="{76DC6F49-0B74-421F-8267-6661B189BF09}"/>
          </ac:spMkLst>
        </pc:spChg>
        <pc:spChg chg="mod">
          <ac:chgData name="Stéphane Artonne" userId="1c0dc9bc-9610-42e7-ac78-42ea2ef7e048" providerId="ADAL" clId="{D374C107-6929-44AE-9706-6AEC30A7AD87}" dt="2021-05-03T16:06:46.584" v="6976" actId="20577"/>
          <ac:spMkLst>
            <pc:docMk/>
            <pc:sldMk cId="1000030204" sldId="4483"/>
            <ac:spMk id="5" creationId="{5D56E010-578F-436D-82B6-B3EEE1A6671F}"/>
          </ac:spMkLst>
        </pc:spChg>
        <pc:graphicFrameChg chg="mod modGraphic">
          <ac:chgData name="Stéphane Artonne" userId="1c0dc9bc-9610-42e7-ac78-42ea2ef7e048" providerId="ADAL" clId="{D374C107-6929-44AE-9706-6AEC30A7AD87}" dt="2021-05-03T16:05:50.041" v="6953" actId="20577"/>
          <ac:graphicFrameMkLst>
            <pc:docMk/>
            <pc:sldMk cId="1000030204" sldId="4483"/>
            <ac:graphicFrameMk id="6" creationId="{D44421F7-D88B-4B8E-AC05-081E3174BCC2}"/>
          </ac:graphicFrameMkLst>
        </pc:graphicFrameChg>
      </pc:sldChg>
      <pc:sldChg chg="addSp delSp modSp add mod">
        <pc:chgData name="Stéphane Artonne" userId="1c0dc9bc-9610-42e7-ac78-42ea2ef7e048" providerId="ADAL" clId="{D374C107-6929-44AE-9706-6AEC30A7AD87}" dt="2021-05-03T16:08:54.058" v="6994" actId="1076"/>
        <pc:sldMkLst>
          <pc:docMk/>
          <pc:sldMk cId="2181091044" sldId="4484"/>
        </pc:sldMkLst>
        <pc:spChg chg="del">
          <ac:chgData name="Stéphane Artonne" userId="1c0dc9bc-9610-42e7-ac78-42ea2ef7e048" providerId="ADAL" clId="{D374C107-6929-44AE-9706-6AEC30A7AD87}" dt="2021-05-03T16:06:23.447" v="6956" actId="478"/>
          <ac:spMkLst>
            <pc:docMk/>
            <pc:sldMk cId="2181091044" sldId="4484"/>
            <ac:spMk id="2" creationId="{4D31C006-216B-4645-BF32-69C6C912A3B0}"/>
          </ac:spMkLst>
        </pc:spChg>
        <pc:spChg chg="mod">
          <ac:chgData name="Stéphane Artonne" userId="1c0dc9bc-9610-42e7-ac78-42ea2ef7e048" providerId="ADAL" clId="{D374C107-6929-44AE-9706-6AEC30A7AD87}" dt="2021-05-03T15:46:12.424" v="6421" actId="20577"/>
          <ac:spMkLst>
            <pc:docMk/>
            <pc:sldMk cId="2181091044" sldId="4484"/>
            <ac:spMk id="3" creationId="{F4131BC1-FC17-4817-AA5B-1759EBFC3947}"/>
          </ac:spMkLst>
        </pc:spChg>
        <pc:spChg chg="mod">
          <ac:chgData name="Stéphane Artonne" userId="1c0dc9bc-9610-42e7-ac78-42ea2ef7e048" providerId="ADAL" clId="{D374C107-6929-44AE-9706-6AEC30A7AD87}" dt="2021-05-03T16:06:32.189" v="6961" actId="20577"/>
          <ac:spMkLst>
            <pc:docMk/>
            <pc:sldMk cId="2181091044" sldId="4484"/>
            <ac:spMk id="9" creationId="{42A9FC8D-693F-4DE9-B04F-01BF156A8A08}"/>
          </ac:spMkLst>
        </pc:spChg>
        <pc:spChg chg="mod">
          <ac:chgData name="Stéphane Artonne" userId="1c0dc9bc-9610-42e7-ac78-42ea2ef7e048" providerId="ADAL" clId="{D374C107-6929-44AE-9706-6AEC30A7AD87}" dt="2021-05-03T16:06:37.047" v="6966" actId="20577"/>
          <ac:spMkLst>
            <pc:docMk/>
            <pc:sldMk cId="2181091044" sldId="4484"/>
            <ac:spMk id="10" creationId="{F7A72FCE-E269-4E4A-95BC-B4E9A3D7EE23}"/>
          </ac:spMkLst>
        </pc:spChg>
        <pc:graphicFrameChg chg="del">
          <ac:chgData name="Stéphane Artonne" userId="1c0dc9bc-9610-42e7-ac78-42ea2ef7e048" providerId="ADAL" clId="{D374C107-6929-44AE-9706-6AEC30A7AD87}" dt="2021-05-03T16:06:18.551" v="6954" actId="478"/>
          <ac:graphicFrameMkLst>
            <pc:docMk/>
            <pc:sldMk cId="2181091044" sldId="4484"/>
            <ac:graphicFrameMk id="7" creationId="{5289CD87-4BB5-48EE-A4E4-7130D3D60E9E}"/>
          </ac:graphicFrameMkLst>
        </pc:graphicFrameChg>
        <pc:graphicFrameChg chg="del">
          <ac:chgData name="Stéphane Artonne" userId="1c0dc9bc-9610-42e7-ac78-42ea2ef7e048" providerId="ADAL" clId="{D374C107-6929-44AE-9706-6AEC30A7AD87}" dt="2021-05-03T16:06:21.175" v="6955" actId="478"/>
          <ac:graphicFrameMkLst>
            <pc:docMk/>
            <pc:sldMk cId="2181091044" sldId="4484"/>
            <ac:graphicFrameMk id="8" creationId="{2D6DE87F-B5EF-4D6F-BE82-62CCA3176771}"/>
          </ac:graphicFrameMkLst>
        </pc:graphicFrameChg>
        <pc:graphicFrameChg chg="add del mod">
          <ac:chgData name="Stéphane Artonne" userId="1c0dc9bc-9610-42e7-ac78-42ea2ef7e048" providerId="ADAL" clId="{D374C107-6929-44AE-9706-6AEC30A7AD87}" dt="2021-05-03T16:07:14.336" v="6980" actId="478"/>
          <ac:graphicFrameMkLst>
            <pc:docMk/>
            <pc:sldMk cId="2181091044" sldId="4484"/>
            <ac:graphicFrameMk id="11" creationId="{5289CD87-4BB5-48EE-A4E4-7130D3D60E9E}"/>
          </ac:graphicFrameMkLst>
        </pc:graphicFrameChg>
        <pc:graphicFrameChg chg="add mod">
          <ac:chgData name="Stéphane Artonne" userId="1c0dc9bc-9610-42e7-ac78-42ea2ef7e048" providerId="ADAL" clId="{D374C107-6929-44AE-9706-6AEC30A7AD87}" dt="2021-05-03T16:07:48.146" v="6985" actId="1076"/>
          <ac:graphicFrameMkLst>
            <pc:docMk/>
            <pc:sldMk cId="2181091044" sldId="4484"/>
            <ac:graphicFrameMk id="12" creationId="{5289CD87-4BB5-48EE-A4E4-7130D3D60E9E}"/>
          </ac:graphicFrameMkLst>
        </pc:graphicFrameChg>
        <pc:graphicFrameChg chg="add mod">
          <ac:chgData name="Stéphane Artonne" userId="1c0dc9bc-9610-42e7-ac78-42ea2ef7e048" providerId="ADAL" clId="{D374C107-6929-44AE-9706-6AEC30A7AD87}" dt="2021-05-03T16:08:54.058" v="6994" actId="1076"/>
          <ac:graphicFrameMkLst>
            <pc:docMk/>
            <pc:sldMk cId="2181091044" sldId="4484"/>
            <ac:graphicFrameMk id="13" creationId="{2D6DE87F-B5EF-4D6F-BE82-62CCA3176771}"/>
          </ac:graphicFrameMkLst>
        </pc:graphicFrameChg>
      </pc:sldChg>
      <pc:sldChg chg="addSp modSp add mod">
        <pc:chgData name="Stéphane Artonne" userId="1c0dc9bc-9610-42e7-ac78-42ea2ef7e048" providerId="ADAL" clId="{D374C107-6929-44AE-9706-6AEC30A7AD87}" dt="2021-05-03T16:16:46.220" v="7636" actId="1076"/>
        <pc:sldMkLst>
          <pc:docMk/>
          <pc:sldMk cId="1739611937" sldId="4485"/>
        </pc:sldMkLst>
        <pc:spChg chg="mod">
          <ac:chgData name="Stéphane Artonne" userId="1c0dc9bc-9610-42e7-ac78-42ea2ef7e048" providerId="ADAL" clId="{D374C107-6929-44AE-9706-6AEC30A7AD87}" dt="2021-05-03T16:09:38.238" v="7029" actId="20577"/>
          <ac:spMkLst>
            <pc:docMk/>
            <pc:sldMk cId="1739611937" sldId="4485"/>
            <ac:spMk id="3" creationId="{7220F139-560C-4FCF-8230-5A737270E484}"/>
          </ac:spMkLst>
        </pc:spChg>
        <pc:spChg chg="mod">
          <ac:chgData name="Stéphane Artonne" userId="1c0dc9bc-9610-42e7-ac78-42ea2ef7e048" providerId="ADAL" clId="{D374C107-6929-44AE-9706-6AEC30A7AD87}" dt="2021-05-03T16:16:46.220" v="7636" actId="1076"/>
          <ac:spMkLst>
            <pc:docMk/>
            <pc:sldMk cId="1739611937" sldId="4485"/>
            <ac:spMk id="5" creationId="{3671715F-3C7B-43F0-B43C-49DCE3BA1756}"/>
          </ac:spMkLst>
        </pc:spChg>
        <pc:spChg chg="add mod">
          <ac:chgData name="Stéphane Artonne" userId="1c0dc9bc-9610-42e7-ac78-42ea2ef7e048" providerId="ADAL" clId="{D374C107-6929-44AE-9706-6AEC30A7AD87}" dt="2021-05-03T16:16:43.192" v="7635" actId="1076"/>
          <ac:spMkLst>
            <pc:docMk/>
            <pc:sldMk cId="1739611937" sldId="4485"/>
            <ac:spMk id="6" creationId="{AF82132A-5A74-481C-AA2C-1E25E8DC532A}"/>
          </ac:spMkLst>
        </pc:spChg>
        <pc:graphicFrameChg chg="mod modGraphic">
          <ac:chgData name="Stéphane Artonne" userId="1c0dc9bc-9610-42e7-ac78-42ea2ef7e048" providerId="ADAL" clId="{D374C107-6929-44AE-9706-6AEC30A7AD87}" dt="2021-05-03T16:11:02.428" v="7091" actId="20577"/>
          <ac:graphicFrameMkLst>
            <pc:docMk/>
            <pc:sldMk cId="1739611937" sldId="4485"/>
            <ac:graphicFrameMk id="4" creationId="{9A30AEA2-336B-4CBA-9A1A-1167E81196FB}"/>
          </ac:graphicFrameMkLst>
        </pc:graphicFrameChg>
      </pc:sldChg>
    </pc:docChg>
  </pc:docChgLst>
  <pc:docChgLst>
    <pc:chgData name="Stéphane Artonne" userId="1c0dc9bc-9610-42e7-ac78-42ea2ef7e048" providerId="ADAL" clId="{D2E80774-E505-4B68-AB64-08367FA51426}"/>
    <pc:docChg chg="undo custSel addSld delSld modSld modSection">
      <pc:chgData name="Stéphane Artonne" userId="1c0dc9bc-9610-42e7-ac78-42ea2ef7e048" providerId="ADAL" clId="{D2E80774-E505-4B68-AB64-08367FA51426}" dt="2020-12-21T10:11:19.729" v="175"/>
      <pc:docMkLst>
        <pc:docMk/>
      </pc:docMkLst>
      <pc:sldChg chg="modSp add mod">
        <pc:chgData name="Stéphane Artonne" userId="1c0dc9bc-9610-42e7-ac78-42ea2ef7e048" providerId="ADAL" clId="{D2E80774-E505-4B68-AB64-08367FA51426}" dt="2020-12-16T10:23:32.518" v="143" actId="1076"/>
        <pc:sldMkLst>
          <pc:docMk/>
          <pc:sldMk cId="1690867891" sldId="343"/>
        </pc:sldMkLst>
        <pc:spChg chg="mod">
          <ac:chgData name="Stéphane Artonne" userId="1c0dc9bc-9610-42e7-ac78-42ea2ef7e048" providerId="ADAL" clId="{D2E80774-E505-4B68-AB64-08367FA51426}" dt="2020-12-16T10:18:25.819" v="3" actId="14100"/>
          <ac:spMkLst>
            <pc:docMk/>
            <pc:sldMk cId="1690867891" sldId="343"/>
            <ac:spMk id="22" creationId="{CBD282B9-24F0-4570-AC88-8BC09507F325}"/>
          </ac:spMkLst>
        </pc:spChg>
        <pc:spChg chg="mod">
          <ac:chgData name="Stéphane Artonne" userId="1c0dc9bc-9610-42e7-ac78-42ea2ef7e048" providerId="ADAL" clId="{D2E80774-E505-4B68-AB64-08367FA51426}" dt="2020-12-16T10:20:29.176" v="38" actId="14100"/>
          <ac:spMkLst>
            <pc:docMk/>
            <pc:sldMk cId="1690867891" sldId="343"/>
            <ac:spMk id="29" creationId="{17DBFA6C-D6A6-4471-858D-FF28495778BF}"/>
          </ac:spMkLst>
        </pc:spChg>
        <pc:spChg chg="mod">
          <ac:chgData name="Stéphane Artonne" userId="1c0dc9bc-9610-42e7-ac78-42ea2ef7e048" providerId="ADAL" clId="{D2E80774-E505-4B68-AB64-08367FA51426}" dt="2020-12-16T10:21:28.290" v="67" actId="14100"/>
          <ac:spMkLst>
            <pc:docMk/>
            <pc:sldMk cId="1690867891" sldId="343"/>
            <ac:spMk id="33" creationId="{9178D301-BA9A-41A5-BA69-0C600A66C163}"/>
          </ac:spMkLst>
        </pc:spChg>
        <pc:spChg chg="mod">
          <ac:chgData name="Stéphane Artonne" userId="1c0dc9bc-9610-42e7-ac78-42ea2ef7e048" providerId="ADAL" clId="{D2E80774-E505-4B68-AB64-08367FA51426}" dt="2020-12-16T10:21:07.335" v="47" actId="1076"/>
          <ac:spMkLst>
            <pc:docMk/>
            <pc:sldMk cId="1690867891" sldId="343"/>
            <ac:spMk id="35" creationId="{8A871E12-4986-48D6-9BFC-B505FB608FA7}"/>
          </ac:spMkLst>
        </pc:spChg>
        <pc:spChg chg="mod">
          <ac:chgData name="Stéphane Artonne" userId="1c0dc9bc-9610-42e7-ac78-42ea2ef7e048" providerId="ADAL" clId="{D2E80774-E505-4B68-AB64-08367FA51426}" dt="2020-12-16T10:21:02.829" v="45" actId="1076"/>
          <ac:spMkLst>
            <pc:docMk/>
            <pc:sldMk cId="1690867891" sldId="343"/>
            <ac:spMk id="42" creationId="{9A1A3566-84FF-4293-94B2-A27529A9FE2B}"/>
          </ac:spMkLst>
        </pc:spChg>
        <pc:spChg chg="mod">
          <ac:chgData name="Stéphane Artonne" userId="1c0dc9bc-9610-42e7-ac78-42ea2ef7e048" providerId="ADAL" clId="{D2E80774-E505-4B68-AB64-08367FA51426}" dt="2020-12-16T10:20:22.692" v="37" actId="14100"/>
          <ac:spMkLst>
            <pc:docMk/>
            <pc:sldMk cId="1690867891" sldId="343"/>
            <ac:spMk id="47" creationId="{D477D900-6703-45F7-83B7-17E2687881E1}"/>
          </ac:spMkLst>
        </pc:spChg>
        <pc:grpChg chg="mod">
          <ac:chgData name="Stéphane Artonne" userId="1c0dc9bc-9610-42e7-ac78-42ea2ef7e048" providerId="ADAL" clId="{D2E80774-E505-4B68-AB64-08367FA51426}" dt="2020-12-16T10:21:33.253" v="69" actId="1035"/>
          <ac:grpSpMkLst>
            <pc:docMk/>
            <pc:sldMk cId="1690867891" sldId="343"/>
            <ac:grpSpMk id="34" creationId="{D33CE543-75EE-456D-88A1-0CD7BC8AD018}"/>
          </ac:grpSpMkLst>
        </pc:grpChg>
        <pc:grpChg chg="mod">
          <ac:chgData name="Stéphane Artonne" userId="1c0dc9bc-9610-42e7-ac78-42ea2ef7e048" providerId="ADAL" clId="{D2E80774-E505-4B68-AB64-08367FA51426}" dt="2020-12-16T10:20:12.544" v="35" actId="1036"/>
          <ac:grpSpMkLst>
            <pc:docMk/>
            <pc:sldMk cId="1690867891" sldId="343"/>
            <ac:grpSpMk id="38" creationId="{369C109B-8510-49D7-86B6-9F950C34100B}"/>
          </ac:grpSpMkLst>
        </pc:grpChg>
        <pc:grpChg chg="mod">
          <ac:chgData name="Stéphane Artonne" userId="1c0dc9bc-9610-42e7-ac78-42ea2ef7e048" providerId="ADAL" clId="{D2E80774-E505-4B68-AB64-08367FA51426}" dt="2020-12-16T10:22:21.121" v="117" actId="1038"/>
          <ac:grpSpMkLst>
            <pc:docMk/>
            <pc:sldMk cId="1690867891" sldId="343"/>
            <ac:grpSpMk id="50" creationId="{649D13E8-8176-4428-A583-94086771F470}"/>
          </ac:grpSpMkLst>
        </pc:grpChg>
        <pc:grpChg chg="mod">
          <ac:chgData name="Stéphane Artonne" userId="1c0dc9bc-9610-42e7-ac78-42ea2ef7e048" providerId="ADAL" clId="{D2E80774-E505-4B68-AB64-08367FA51426}" dt="2020-12-16T10:20:18.143" v="36" actId="1076"/>
          <ac:grpSpMkLst>
            <pc:docMk/>
            <pc:sldMk cId="1690867891" sldId="343"/>
            <ac:grpSpMk id="55" creationId="{FFB640CE-7973-4804-AB93-67D62FBFBE54}"/>
          </ac:grpSpMkLst>
        </pc:grpChg>
        <pc:grpChg chg="mod">
          <ac:chgData name="Stéphane Artonne" userId="1c0dc9bc-9610-42e7-ac78-42ea2ef7e048" providerId="ADAL" clId="{D2E80774-E505-4B68-AB64-08367FA51426}" dt="2020-12-16T10:22:37.637" v="141" actId="1038"/>
          <ac:grpSpMkLst>
            <pc:docMk/>
            <pc:sldMk cId="1690867891" sldId="343"/>
            <ac:grpSpMk id="60" creationId="{F1BB0667-7A56-4967-BD60-E7F03FDDA816}"/>
          </ac:grpSpMkLst>
        </pc:grpChg>
        <pc:picChg chg="mod">
          <ac:chgData name="Stéphane Artonne" userId="1c0dc9bc-9610-42e7-ac78-42ea2ef7e048" providerId="ADAL" clId="{D2E80774-E505-4B68-AB64-08367FA51426}" dt="2020-12-16T10:20:33.851" v="39" actId="1076"/>
          <ac:picMkLst>
            <pc:docMk/>
            <pc:sldMk cId="1690867891" sldId="343"/>
            <ac:picMk id="3" creationId="{79AD4732-2EB8-4852-ADA4-51FB43881344}"/>
          </ac:picMkLst>
        </pc:picChg>
        <pc:picChg chg="mod">
          <ac:chgData name="Stéphane Artonne" userId="1c0dc9bc-9610-42e7-ac78-42ea2ef7e048" providerId="ADAL" clId="{D2E80774-E505-4B68-AB64-08367FA51426}" dt="2020-12-16T10:20:54.820" v="41" actId="1076"/>
          <ac:picMkLst>
            <pc:docMk/>
            <pc:sldMk cId="1690867891" sldId="343"/>
            <ac:picMk id="7" creationId="{4F43B7D2-0B81-4883-A075-9FFEE63E0615}"/>
          </ac:picMkLst>
        </pc:picChg>
        <pc:picChg chg="mod">
          <ac:chgData name="Stéphane Artonne" userId="1c0dc9bc-9610-42e7-ac78-42ea2ef7e048" providerId="ADAL" clId="{D2E80774-E505-4B68-AB64-08367FA51426}" dt="2020-12-16T10:22:43.453" v="142" actId="1076"/>
          <ac:picMkLst>
            <pc:docMk/>
            <pc:sldMk cId="1690867891" sldId="343"/>
            <ac:picMk id="10" creationId="{B08D35B1-FCED-4FC0-9214-9E83AEF8861A}"/>
          </ac:picMkLst>
        </pc:picChg>
        <pc:picChg chg="mod">
          <ac:chgData name="Stéphane Artonne" userId="1c0dc9bc-9610-42e7-ac78-42ea2ef7e048" providerId="ADAL" clId="{D2E80774-E505-4B68-AB64-08367FA51426}" dt="2020-12-16T10:23:32.518" v="143" actId="1076"/>
          <ac:picMkLst>
            <pc:docMk/>
            <pc:sldMk cId="1690867891" sldId="343"/>
            <ac:picMk id="12" creationId="{A0986867-29AF-468D-872A-00DD6FB6AAF7}"/>
          </ac:picMkLst>
        </pc:picChg>
      </pc:sldChg>
      <pc:sldChg chg="add del">
        <pc:chgData name="Stéphane Artonne" userId="1c0dc9bc-9610-42e7-ac78-42ea2ef7e048" providerId="ADAL" clId="{D2E80774-E505-4B68-AB64-08367FA51426}" dt="2020-12-21T10:10:05.111" v="173" actId="47"/>
        <pc:sldMkLst>
          <pc:docMk/>
          <pc:sldMk cId="3582127352" sldId="460"/>
        </pc:sldMkLst>
      </pc:sldChg>
      <pc:sldChg chg="add">
        <pc:chgData name="Stéphane Artonne" userId="1c0dc9bc-9610-42e7-ac78-42ea2ef7e048" providerId="ADAL" clId="{D2E80774-E505-4B68-AB64-08367FA51426}" dt="2020-12-21T10:11:02.283" v="174"/>
        <pc:sldMkLst>
          <pc:docMk/>
          <pc:sldMk cId="359299750" sldId="809"/>
        </pc:sldMkLst>
      </pc:sldChg>
      <pc:sldChg chg="add">
        <pc:chgData name="Stéphane Artonne" userId="1c0dc9bc-9610-42e7-ac78-42ea2ef7e048" providerId="ADAL" clId="{D2E80774-E505-4B68-AB64-08367FA51426}" dt="2020-12-21T10:08:28.530" v="144"/>
        <pc:sldMkLst>
          <pc:docMk/>
          <pc:sldMk cId="3980173124" sldId="830"/>
        </pc:sldMkLst>
      </pc:sldChg>
      <pc:sldChg chg="add">
        <pc:chgData name="Stéphane Artonne" userId="1c0dc9bc-9610-42e7-ac78-42ea2ef7e048" providerId="ADAL" clId="{D2E80774-E505-4B68-AB64-08367FA51426}" dt="2020-12-21T10:11:19.729" v="175"/>
        <pc:sldMkLst>
          <pc:docMk/>
          <pc:sldMk cId="1926413657" sldId="831"/>
        </pc:sldMkLst>
      </pc:sldChg>
      <pc:sldChg chg="del">
        <pc:chgData name="Stéphane Artonne" userId="1c0dc9bc-9610-42e7-ac78-42ea2ef7e048" providerId="ADAL" clId="{D2E80774-E505-4B68-AB64-08367FA51426}" dt="2020-12-16T10:10:19.600" v="0" actId="47"/>
        <pc:sldMkLst>
          <pc:docMk/>
          <pc:sldMk cId="446790413" sldId="4382"/>
        </pc:sldMkLst>
      </pc:sldChg>
      <pc:sldChg chg="add">
        <pc:chgData name="Stéphane Artonne" userId="1c0dc9bc-9610-42e7-ac78-42ea2ef7e048" providerId="ADAL" clId="{D2E80774-E505-4B68-AB64-08367FA51426}" dt="2020-12-21T10:08:28.530" v="144"/>
        <pc:sldMkLst>
          <pc:docMk/>
          <pc:sldMk cId="2676730341" sldId="4394"/>
        </pc:sldMkLst>
      </pc:sldChg>
      <pc:sldChg chg="add del">
        <pc:chgData name="Stéphane Artonne" userId="1c0dc9bc-9610-42e7-ac78-42ea2ef7e048" providerId="ADAL" clId="{D2E80774-E505-4B68-AB64-08367FA51426}" dt="2020-12-21T10:08:54.898" v="148" actId="47"/>
        <pc:sldMkLst>
          <pc:docMk/>
          <pc:sldMk cId="342606835" sldId="4398"/>
        </pc:sldMkLst>
      </pc:sldChg>
      <pc:sldChg chg="add del">
        <pc:chgData name="Stéphane Artonne" userId="1c0dc9bc-9610-42e7-ac78-42ea2ef7e048" providerId="ADAL" clId="{D2E80774-E505-4B68-AB64-08367FA51426}" dt="2020-12-21T10:08:45.989" v="146"/>
        <pc:sldMkLst>
          <pc:docMk/>
          <pc:sldMk cId="4237707006" sldId="4398"/>
        </pc:sldMkLst>
      </pc:sldChg>
      <pc:sldChg chg="add del">
        <pc:chgData name="Stéphane Artonne" userId="1c0dc9bc-9610-42e7-ac78-42ea2ef7e048" providerId="ADAL" clId="{D2E80774-E505-4B68-AB64-08367FA51426}" dt="2020-12-21T10:08:45.989" v="146"/>
        <pc:sldMkLst>
          <pc:docMk/>
          <pc:sldMk cId="841560442" sldId="4399"/>
        </pc:sldMkLst>
      </pc:sldChg>
      <pc:sldChg chg="add del">
        <pc:chgData name="Stéphane Artonne" userId="1c0dc9bc-9610-42e7-ac78-42ea2ef7e048" providerId="ADAL" clId="{D2E80774-E505-4B68-AB64-08367FA51426}" dt="2020-12-21T10:08:54.898" v="148" actId="47"/>
        <pc:sldMkLst>
          <pc:docMk/>
          <pc:sldMk cId="2988592200" sldId="4399"/>
        </pc:sldMkLst>
      </pc:sldChg>
      <pc:sldChg chg="add">
        <pc:chgData name="Stéphane Artonne" userId="1c0dc9bc-9610-42e7-ac78-42ea2ef7e048" providerId="ADAL" clId="{D2E80774-E505-4B68-AB64-08367FA51426}" dt="2020-12-21T10:09:09.238" v="149"/>
        <pc:sldMkLst>
          <pc:docMk/>
          <pc:sldMk cId="1374772855" sldId="4402"/>
        </pc:sldMkLst>
      </pc:sldChg>
      <pc:sldChg chg="modSp add mod">
        <pc:chgData name="Stéphane Artonne" userId="1c0dc9bc-9610-42e7-ac78-42ea2ef7e048" providerId="ADAL" clId="{D2E80774-E505-4B68-AB64-08367FA51426}" dt="2020-12-21T10:09:47.552" v="171" actId="20577"/>
        <pc:sldMkLst>
          <pc:docMk/>
          <pc:sldMk cId="1785691600" sldId="4403"/>
        </pc:sldMkLst>
        <pc:spChg chg="mod">
          <ac:chgData name="Stéphane Artonne" userId="1c0dc9bc-9610-42e7-ac78-42ea2ef7e048" providerId="ADAL" clId="{D2E80774-E505-4B68-AB64-08367FA51426}" dt="2020-12-21T10:09:47.552" v="171" actId="20577"/>
          <ac:spMkLst>
            <pc:docMk/>
            <pc:sldMk cId="1785691600" sldId="4403"/>
            <ac:spMk id="2" creationId="{00000000-0000-0000-0000-000000000000}"/>
          </ac:spMkLst>
        </pc:spChg>
      </pc:sldChg>
    </pc:docChg>
  </pc:docChgLst>
  <pc:docChgLst>
    <pc:chgData name="Stéphane Artonne" userId="1c0dc9bc-9610-42e7-ac78-42ea2ef7e048" providerId="ADAL" clId="{F4E015F8-A7DD-4A42-866E-54A9EFCC7E5F}"/>
    <pc:docChg chg="addSld modSld sldOrd">
      <pc:chgData name="Stéphane Artonne" userId="1c0dc9bc-9610-42e7-ac78-42ea2ef7e048" providerId="ADAL" clId="{F4E015F8-A7DD-4A42-866E-54A9EFCC7E5F}" dt="2021-02-03T16:59:51.695" v="11"/>
      <pc:docMkLst>
        <pc:docMk/>
      </pc:docMkLst>
      <pc:sldChg chg="add">
        <pc:chgData name="Stéphane Artonne" userId="1c0dc9bc-9610-42e7-ac78-42ea2ef7e048" providerId="ADAL" clId="{F4E015F8-A7DD-4A42-866E-54A9EFCC7E5F}" dt="2021-01-27T14:13:15.820" v="4"/>
        <pc:sldMkLst>
          <pc:docMk/>
          <pc:sldMk cId="2971350543" sldId="810"/>
        </pc:sldMkLst>
      </pc:sldChg>
      <pc:sldChg chg="add">
        <pc:chgData name="Stéphane Artonne" userId="1c0dc9bc-9610-42e7-ac78-42ea2ef7e048" providerId="ADAL" clId="{F4E015F8-A7DD-4A42-866E-54A9EFCC7E5F}" dt="2021-01-27T14:12:16.684" v="3"/>
        <pc:sldMkLst>
          <pc:docMk/>
          <pc:sldMk cId="978921159" sldId="899"/>
        </pc:sldMkLst>
      </pc:sldChg>
      <pc:sldChg chg="add">
        <pc:chgData name="Stéphane Artonne" userId="1c0dc9bc-9610-42e7-ac78-42ea2ef7e048" providerId="ADAL" clId="{F4E015F8-A7DD-4A42-866E-54A9EFCC7E5F}" dt="2021-01-27T14:11:34.998" v="2"/>
        <pc:sldMkLst>
          <pc:docMk/>
          <pc:sldMk cId="625095832" sldId="4384"/>
        </pc:sldMkLst>
      </pc:sldChg>
      <pc:sldChg chg="add ord">
        <pc:chgData name="Stéphane Artonne" userId="1c0dc9bc-9610-42e7-ac78-42ea2ef7e048" providerId="ADAL" clId="{F4E015F8-A7DD-4A42-866E-54A9EFCC7E5F}" dt="2021-01-27T14:20:31.218" v="8"/>
        <pc:sldMkLst>
          <pc:docMk/>
          <pc:sldMk cId="1254714604" sldId="4398"/>
        </pc:sldMkLst>
      </pc:sldChg>
      <pc:sldChg chg="add">
        <pc:chgData name="Stéphane Artonne" userId="1c0dc9bc-9610-42e7-ac78-42ea2ef7e048" providerId="ADAL" clId="{F4E015F8-A7DD-4A42-866E-54A9EFCC7E5F}" dt="2021-01-27T14:10:10.884" v="0"/>
        <pc:sldMkLst>
          <pc:docMk/>
          <pc:sldMk cId="12712174" sldId="4404"/>
        </pc:sldMkLst>
      </pc:sldChg>
      <pc:sldChg chg="add">
        <pc:chgData name="Stéphane Artonne" userId="1c0dc9bc-9610-42e7-ac78-42ea2ef7e048" providerId="ADAL" clId="{F4E015F8-A7DD-4A42-866E-54A9EFCC7E5F}" dt="2021-01-27T14:10:42.037" v="1"/>
        <pc:sldMkLst>
          <pc:docMk/>
          <pc:sldMk cId="2346046255" sldId="4405"/>
        </pc:sldMkLst>
      </pc:sldChg>
      <pc:sldChg chg="add">
        <pc:chgData name="Stéphane Artonne" userId="1c0dc9bc-9610-42e7-ac78-42ea2ef7e048" providerId="ADAL" clId="{F4E015F8-A7DD-4A42-866E-54A9EFCC7E5F}" dt="2021-01-27T14:10:42.037" v="1"/>
        <pc:sldMkLst>
          <pc:docMk/>
          <pc:sldMk cId="4020902967" sldId="4406"/>
        </pc:sldMkLst>
      </pc:sldChg>
      <pc:sldChg chg="add">
        <pc:chgData name="Stéphane Artonne" userId="1c0dc9bc-9610-42e7-ac78-42ea2ef7e048" providerId="ADAL" clId="{F4E015F8-A7DD-4A42-866E-54A9EFCC7E5F}" dt="2021-01-27T14:12:16.684" v="3"/>
        <pc:sldMkLst>
          <pc:docMk/>
          <pc:sldMk cId="2143993693" sldId="4407"/>
        </pc:sldMkLst>
      </pc:sldChg>
      <pc:sldChg chg="add">
        <pc:chgData name="Stéphane Artonne" userId="1c0dc9bc-9610-42e7-ac78-42ea2ef7e048" providerId="ADAL" clId="{F4E015F8-A7DD-4A42-866E-54A9EFCC7E5F}" dt="2021-01-27T14:20:51.572" v="9"/>
        <pc:sldMkLst>
          <pc:docMk/>
          <pc:sldMk cId="3899580727" sldId="4409"/>
        </pc:sldMkLst>
      </pc:sldChg>
      <pc:sldChg chg="add">
        <pc:chgData name="Stéphane Artonne" userId="1c0dc9bc-9610-42e7-ac78-42ea2ef7e048" providerId="ADAL" clId="{F4E015F8-A7DD-4A42-866E-54A9EFCC7E5F}" dt="2021-01-27T14:17:10.331" v="5"/>
        <pc:sldMkLst>
          <pc:docMk/>
          <pc:sldMk cId="3587286800" sldId="4460"/>
        </pc:sldMkLst>
      </pc:sldChg>
      <pc:sldChg chg="add">
        <pc:chgData name="Stéphane Artonne" userId="1c0dc9bc-9610-42e7-ac78-42ea2ef7e048" providerId="ADAL" clId="{F4E015F8-A7DD-4A42-866E-54A9EFCC7E5F}" dt="2021-01-27T14:21:35.165" v="10"/>
        <pc:sldMkLst>
          <pc:docMk/>
          <pc:sldMk cId="545615238" sldId="4461"/>
        </pc:sldMkLst>
      </pc:sldChg>
      <pc:sldChg chg="add">
        <pc:chgData name="Stéphane Artonne" userId="1c0dc9bc-9610-42e7-ac78-42ea2ef7e048" providerId="ADAL" clId="{F4E015F8-A7DD-4A42-866E-54A9EFCC7E5F}" dt="2021-02-03T16:59:51.695" v="11"/>
        <pc:sldMkLst>
          <pc:docMk/>
          <pc:sldMk cId="823726948" sldId="4462"/>
        </pc:sldMkLst>
      </pc:sldChg>
    </pc:docChg>
  </pc:docChgLst>
  <pc:docChgLst>
    <pc:chgData name="Stéphane Artonne" userId="1c0dc9bc-9610-42e7-ac78-42ea2ef7e048" providerId="ADAL" clId="{B0557FAD-FF3D-46C5-B299-11A0C6E34C86}"/>
    <pc:docChg chg="addSld delSld modSld modSection">
      <pc:chgData name="Stéphane Artonne" userId="1c0dc9bc-9610-42e7-ac78-42ea2ef7e048" providerId="ADAL" clId="{B0557FAD-FF3D-46C5-B299-11A0C6E34C86}" dt="2020-12-16T09:55:32.403" v="6"/>
      <pc:docMkLst>
        <pc:docMk/>
      </pc:docMkLst>
      <pc:sldChg chg="add">
        <pc:chgData name="Stéphane Artonne" userId="1c0dc9bc-9610-42e7-ac78-42ea2ef7e048" providerId="ADAL" clId="{B0557FAD-FF3D-46C5-B299-11A0C6E34C86}" dt="2020-12-16T09:55:32.403" v="6"/>
        <pc:sldMkLst>
          <pc:docMk/>
          <pc:sldMk cId="3893620550" sldId="785"/>
        </pc:sldMkLst>
      </pc:sldChg>
      <pc:sldChg chg="del">
        <pc:chgData name="Stéphane Artonne" userId="1c0dc9bc-9610-42e7-ac78-42ea2ef7e048" providerId="ADAL" clId="{B0557FAD-FF3D-46C5-B299-11A0C6E34C86}" dt="2020-09-09T06:38:39.360" v="0" actId="47"/>
        <pc:sldMkLst>
          <pc:docMk/>
          <pc:sldMk cId="439935532" sldId="801"/>
        </pc:sldMkLst>
      </pc:sldChg>
      <pc:sldChg chg="del">
        <pc:chgData name="Stéphane Artonne" userId="1c0dc9bc-9610-42e7-ac78-42ea2ef7e048" providerId="ADAL" clId="{B0557FAD-FF3D-46C5-B299-11A0C6E34C86}" dt="2020-09-09T06:38:40.816" v="4" actId="47"/>
        <pc:sldMkLst>
          <pc:docMk/>
          <pc:sldMk cId="2428776209" sldId="810"/>
        </pc:sldMkLst>
      </pc:sldChg>
      <pc:sldChg chg="del">
        <pc:chgData name="Stéphane Artonne" userId="1c0dc9bc-9610-42e7-ac78-42ea2ef7e048" providerId="ADAL" clId="{B0557FAD-FF3D-46C5-B299-11A0C6E34C86}" dt="2020-09-09T06:38:42.175" v="5" actId="47"/>
        <pc:sldMkLst>
          <pc:docMk/>
          <pc:sldMk cId="3893620550" sldId="859"/>
        </pc:sldMkLst>
      </pc:sldChg>
      <pc:sldChg chg="del">
        <pc:chgData name="Stéphane Artonne" userId="1c0dc9bc-9610-42e7-ac78-42ea2ef7e048" providerId="ADAL" clId="{B0557FAD-FF3D-46C5-B299-11A0C6E34C86}" dt="2020-09-09T06:38:40.506" v="3" actId="47"/>
        <pc:sldMkLst>
          <pc:docMk/>
          <pc:sldMk cId="978921159" sldId="899"/>
        </pc:sldMkLst>
      </pc:sldChg>
      <pc:sldChg chg="del">
        <pc:chgData name="Stéphane Artonne" userId="1c0dc9bc-9610-42e7-ac78-42ea2ef7e048" providerId="ADAL" clId="{B0557FAD-FF3D-46C5-B299-11A0C6E34C86}" dt="2020-09-09T06:38:39.974" v="1" actId="47"/>
        <pc:sldMkLst>
          <pc:docMk/>
          <pc:sldMk cId="625095832" sldId="4384"/>
        </pc:sldMkLst>
      </pc:sldChg>
      <pc:sldChg chg="del">
        <pc:chgData name="Stéphane Artonne" userId="1c0dc9bc-9610-42e7-ac78-42ea2ef7e048" providerId="ADAL" clId="{B0557FAD-FF3D-46C5-B299-11A0C6E34C86}" dt="2020-09-09T06:38:40.370" v="2" actId="47"/>
        <pc:sldMkLst>
          <pc:docMk/>
          <pc:sldMk cId="2676730341" sldId="4394"/>
        </pc:sldMkLst>
      </pc:sldChg>
      <pc:sldChg chg="add">
        <pc:chgData name="Stéphane Artonne" userId="1c0dc9bc-9610-42e7-ac78-42ea2ef7e048" providerId="ADAL" clId="{B0557FAD-FF3D-46C5-B299-11A0C6E34C86}" dt="2020-12-16T09:55:32.403" v="6"/>
        <pc:sldMkLst>
          <pc:docMk/>
          <pc:sldMk cId="2883852231" sldId="43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2yesitis.sharepoint.com/sites/PROJECT/Documents%20partages/Universit&#233;%20Clermont%20Auvergne%20-%20YESITIS-Solo/2.%20LIVRABLES/1.%20PRODUIT/6.%20Industrialization/NoeudSoloChiffrage-charge-I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2yesitis.sharepoint.com/sites/PROJECT/Documents%20partages/Universit&#233;%20Clermont%20Auvergne%20-%20YESITIS-Solo/2.%20LIVRABLES/1.%20PRODUIT/6.%20Industrialization/NoeudSoloChiffrage-charge-IO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2yesitis.sharepoint.com/sites/PROJECT/Documents%20partages/Universit&#233;%20Clermont%20Auvergne%20-%20YESITIS-Solo/2.%20LIVRABLES/1.%20PRODUIT/6.%20Industrialization/NoeudSoloChiffrage-charge-IO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2yesitis.sharepoint.com/sites/PROJECT/Documents%20partages/Universit&#233;%20Clermont%20Auvergne%20-%20YESITIS-Solo/2.%20LIVRABLES/1.%20PRODUIT/6.%20Industrialization/NoeudSoloChiffrage-charge-IOT%20-%20version%20industriel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2yesitis.sharepoint.com/sites/PROJECT/Documents%20partages/Universit&#233;%20Clermont%20Auvergne%20-%20YESITIS-Solo/2.%20LIVRABLES/1.%20PRODUIT/6.%20Industrialization/NoeudSoloChiffrage-charge-IO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2yesitis.sharepoint.com/sites/PROJECT/Documents%20partages/Universit&#233;%20Clermont%20Auvergne%20-%20YESITIS-Solo/2.%20LIVRABLES/1.%20PRODUIT/6.%20Industrialization/NoeudSoloChiffrage-charge-IO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2yesitis.sharepoint.com/sites/PROJECT/Documents%20partages/Universit&#233;%20Clermont%20Auvergne%20-%20YESITIS-Solo/2.%20LIVRABLES/1.%20PRODUIT/6.%20Industrialization/NoeudSoloChiffrage-charge-IOT%20-%20version%20S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2yesitis.sharepoint.com/sites/PROJECT/Documents%20partages/Universit&#233;%20Clermont%20Auvergne%20-%20YESITIS-Solo/2.%20LIVRABLES/1.%20PRODUIT/6.%20Industrialization/NoeudSoloChiffrage-charge-IOT%20-%20version%20S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502841738391396E-2"/>
          <c:y val="8.3503941954884656E-2"/>
          <c:w val="0.83699431652321721"/>
          <c:h val="0.649937854222102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B7-465E-8440-C05B2E3397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B7-465E-8440-C05B2E3397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B7-465E-8440-C05B2E3397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B7-465E-8440-C05B2E3397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B7-465E-8440-C05B2E3397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DB7-465E-8440-C05B2E3397B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DB7-465E-8440-C05B2E3397B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DB7-465E-8440-C05B2E3397B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DB7-465E-8440-C05B2E3397B9}"/>
              </c:ext>
            </c:extLst>
          </c:dPt>
          <c:dLbls>
            <c:dLbl>
              <c:idx val="4"/>
              <c:layout>
                <c:manualLayout>
                  <c:x val="6.5509734553026139E-2"/>
                  <c:y val="6.6909530583645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95689279691203"/>
                      <c:h val="0.110695432197013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DB7-465E-8440-C05B2E3397B9}"/>
                </c:ext>
              </c:extLst>
            </c:dLbl>
            <c:dLbl>
              <c:idx val="7"/>
              <c:layout>
                <c:manualLayout>
                  <c:x val="-2.7512685914260718E-2"/>
                  <c:y val="-4.693037414798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B7-465E-8440-C05B2E339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'PRU Mass NoeudSoLo'!$C$38:$C$46</c:f>
              <c:strCache>
                <c:ptCount val="9"/>
                <c:pt idx="0">
                  <c:v>Répartition PRU pour 100 pièces</c:v>
                </c:pt>
                <c:pt idx="1">
                  <c:v>Boitier</c:v>
                </c:pt>
                <c:pt idx="2">
                  <c:v>batterie</c:v>
                </c:pt>
                <c:pt idx="3">
                  <c:v>fixation</c:v>
                </c:pt>
                <c:pt idx="4">
                  <c:v>Connectique / bouton</c:v>
                </c:pt>
                <c:pt idx="5">
                  <c:v>Antennes</c:v>
                </c:pt>
                <c:pt idx="6">
                  <c:v>carte électronique secondaire</c:v>
                </c:pt>
                <c:pt idx="7">
                  <c:v>carte électronique principale</c:v>
                </c:pt>
                <c:pt idx="8">
                  <c:v>production / assemblage</c:v>
                </c:pt>
              </c:strCache>
            </c:strRef>
          </c:cat>
          <c:val>
            <c:numRef>
              <c:f>'PRU Mass NoeudSoLo'!$D$38:$D$46</c:f>
              <c:numCache>
                <c:formatCode>"€"#,##0.00_);[Red]\("€"#,##0.00\)</c:formatCode>
                <c:ptCount val="9"/>
                <c:pt idx="1">
                  <c:v>17.16</c:v>
                </c:pt>
                <c:pt idx="2">
                  <c:v>33</c:v>
                </c:pt>
                <c:pt idx="3">
                  <c:v>0.95</c:v>
                </c:pt>
                <c:pt idx="4">
                  <c:v>31.200000000000003</c:v>
                </c:pt>
                <c:pt idx="5">
                  <c:v>7.4</c:v>
                </c:pt>
                <c:pt idx="6">
                  <c:v>17.7</c:v>
                </c:pt>
                <c:pt idx="7">
                  <c:v>60.1</c:v>
                </c:pt>
                <c:pt idx="8">
                  <c:v>8.3999999999999986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DB7-465E-8440-C05B2E339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4A-4790-9514-496735838A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4A-4790-9514-496735838A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4A-4790-9514-496735838A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4A-4790-9514-496735838A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84A-4790-9514-496735838A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84A-4790-9514-496735838A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84A-4790-9514-496735838AE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84A-4790-9514-496735838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'PRU Mass NoeudSoLo'!$C$54:$C$61</c:f>
              <c:strCache>
                <c:ptCount val="8"/>
                <c:pt idx="0">
                  <c:v>Boitier</c:v>
                </c:pt>
                <c:pt idx="1">
                  <c:v>batterie</c:v>
                </c:pt>
                <c:pt idx="2">
                  <c:v>fixation</c:v>
                </c:pt>
                <c:pt idx="3">
                  <c:v>Connectique / bouton</c:v>
                </c:pt>
                <c:pt idx="4">
                  <c:v>Antennes</c:v>
                </c:pt>
                <c:pt idx="5">
                  <c:v>carte électronique secondaire</c:v>
                </c:pt>
                <c:pt idx="6">
                  <c:v>carte électronique principale</c:v>
                </c:pt>
                <c:pt idx="7">
                  <c:v>production / assemblage</c:v>
                </c:pt>
              </c:strCache>
            </c:strRef>
          </c:cat>
          <c:val>
            <c:numRef>
              <c:f>'PRU Mass NoeudSoLo'!$D$54:$D$61</c:f>
              <c:numCache>
                <c:formatCode>"€"#,##0.00_);[Red]\("€"#,##0.00\)</c:formatCode>
                <c:ptCount val="8"/>
                <c:pt idx="0">
                  <c:v>4.7</c:v>
                </c:pt>
                <c:pt idx="1">
                  <c:v>11</c:v>
                </c:pt>
                <c:pt idx="2">
                  <c:v>2.1</c:v>
                </c:pt>
                <c:pt idx="3">
                  <c:v>29.200000000000006</c:v>
                </c:pt>
                <c:pt idx="4">
                  <c:v>7.75</c:v>
                </c:pt>
                <c:pt idx="5">
                  <c:v>11</c:v>
                </c:pt>
                <c:pt idx="6">
                  <c:v>45.1</c:v>
                </c:pt>
                <c:pt idx="7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84A-4790-9514-496735838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2C-472B-92E4-2E5347A30F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42C-472B-92E4-2E5347A30F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42C-472B-92E4-2E5347A30F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42C-472B-92E4-2E5347A30F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42C-472B-92E4-2E5347A30F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42C-472B-92E4-2E5347A30F6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42C-472B-92E4-2E5347A30F6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42C-472B-92E4-2E5347A30F6B}"/>
              </c:ext>
            </c:extLst>
          </c:dPt>
          <c:dLbls>
            <c:dLbl>
              <c:idx val="5"/>
              <c:layout>
                <c:manualLayout>
                  <c:x val="-0.12695097826147531"/>
                  <c:y val="-2.2470323231572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2C-472B-92E4-2E5347A30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'PRU Mass NoeudSoLo'!$C$66:$C$73</c:f>
              <c:strCache>
                <c:ptCount val="8"/>
                <c:pt idx="0">
                  <c:v>Boitier</c:v>
                </c:pt>
                <c:pt idx="1">
                  <c:v>batterie</c:v>
                </c:pt>
                <c:pt idx="2">
                  <c:v>fixation</c:v>
                </c:pt>
                <c:pt idx="3">
                  <c:v>Connectique / bouton</c:v>
                </c:pt>
                <c:pt idx="4">
                  <c:v>Antennes</c:v>
                </c:pt>
                <c:pt idx="5">
                  <c:v>carte électronique secondaire</c:v>
                </c:pt>
                <c:pt idx="6">
                  <c:v>carte électronique principale</c:v>
                </c:pt>
                <c:pt idx="7">
                  <c:v>production / assemblage</c:v>
                </c:pt>
              </c:strCache>
            </c:strRef>
          </c:cat>
          <c:val>
            <c:numRef>
              <c:f>'PRU Mass NoeudSoLo'!$D$66:$D$73</c:f>
              <c:numCache>
                <c:formatCode>"€"#,##0.00_);[Red]\("€"#,##0.00\)</c:formatCode>
                <c:ptCount val="8"/>
                <c:pt idx="0">
                  <c:v>4.5999999999999996</c:v>
                </c:pt>
                <c:pt idx="1">
                  <c:v>10.199999999999999</c:v>
                </c:pt>
                <c:pt idx="2">
                  <c:v>1.9000000000000001</c:v>
                </c:pt>
                <c:pt idx="3">
                  <c:v>28.300000000000004</c:v>
                </c:pt>
                <c:pt idx="4">
                  <c:v>7.2</c:v>
                </c:pt>
                <c:pt idx="5">
                  <c:v>10.199999999999999</c:v>
                </c:pt>
                <c:pt idx="6">
                  <c:v>41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42C-472B-92E4-2E5347A30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15-43BE-A317-76045AE870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15-43BE-A317-76045AE870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15-43BE-A317-76045AE870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C15-43BE-A317-76045AE870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C15-43BE-A317-76045AE870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C15-43BE-A317-76045AE8706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C15-43BE-A317-76045AE8706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C15-43BE-A317-76045AE8706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C15-43BE-A317-76045AE87065}"/>
              </c:ext>
            </c:extLst>
          </c:dPt>
          <c:dLbls>
            <c:dLbl>
              <c:idx val="4"/>
              <c:layout>
                <c:manualLayout>
                  <c:x val="0.12338232720909886"/>
                  <c:y val="4.92851006549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66666666666667"/>
                      <c:h val="3.699346476756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C15-43BE-A317-76045AE87065}"/>
                </c:ext>
              </c:extLst>
            </c:dLbl>
            <c:dLbl>
              <c:idx val="7"/>
              <c:layout>
                <c:manualLayout>
                  <c:x val="-2.7512685914260718E-2"/>
                  <c:y val="-4.693037414798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15-43BE-A317-76045AE87065}"/>
                </c:ext>
              </c:extLst>
            </c:dLbl>
            <c:dLbl>
              <c:idx val="8"/>
              <c:layout>
                <c:manualLayout>
                  <c:x val="1.3179457278861169E-2"/>
                  <c:y val="1.797637536257075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15-43BE-A317-76045AE87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'PRU Mass NoeudSoLo'!$C$38:$C$46</c:f>
              <c:strCache>
                <c:ptCount val="9"/>
                <c:pt idx="0">
                  <c:v>Répartition PRU pour 100 pièces</c:v>
                </c:pt>
                <c:pt idx="1">
                  <c:v>Boitier</c:v>
                </c:pt>
                <c:pt idx="2">
                  <c:v>batterie</c:v>
                </c:pt>
                <c:pt idx="3">
                  <c:v>fixation</c:v>
                </c:pt>
                <c:pt idx="4">
                  <c:v>Connectique / bouton</c:v>
                </c:pt>
                <c:pt idx="5">
                  <c:v>Antennes</c:v>
                </c:pt>
                <c:pt idx="6">
                  <c:v>carte électronique secondaire</c:v>
                </c:pt>
                <c:pt idx="7">
                  <c:v>carte électronique principale</c:v>
                </c:pt>
                <c:pt idx="8">
                  <c:v>production / assemblage</c:v>
                </c:pt>
              </c:strCache>
            </c:strRef>
          </c:cat>
          <c:val>
            <c:numRef>
              <c:f>'PRU Mass NoeudSoLo'!$D$38:$D$46</c:f>
              <c:numCache>
                <c:formatCode>"€"#,##0.00_);[Red]\("€"#,##0.00\)</c:formatCode>
                <c:ptCount val="9"/>
                <c:pt idx="1">
                  <c:v>17.16</c:v>
                </c:pt>
                <c:pt idx="2">
                  <c:v>33</c:v>
                </c:pt>
                <c:pt idx="3">
                  <c:v>0.95</c:v>
                </c:pt>
                <c:pt idx="4">
                  <c:v>31.200000000000003</c:v>
                </c:pt>
                <c:pt idx="5">
                  <c:v>7.4</c:v>
                </c:pt>
                <c:pt idx="6">
                  <c:v>17.7</c:v>
                </c:pt>
                <c:pt idx="7">
                  <c:v>51.8</c:v>
                </c:pt>
                <c:pt idx="8">
                  <c:v>7.8999999999999995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C15-43BE-A317-76045AE87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4A-4790-9514-496735838A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4A-4790-9514-496735838A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4A-4790-9514-496735838A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4A-4790-9514-496735838A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84A-4790-9514-496735838A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84A-4790-9514-496735838A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84A-4790-9514-496735838AE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84A-4790-9514-496735838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'PRU Mass NoeudSoLo'!$C$54:$C$61</c:f>
              <c:strCache>
                <c:ptCount val="8"/>
                <c:pt idx="0">
                  <c:v>Boitier</c:v>
                </c:pt>
                <c:pt idx="1">
                  <c:v>batterie</c:v>
                </c:pt>
                <c:pt idx="2">
                  <c:v>fixation</c:v>
                </c:pt>
                <c:pt idx="3">
                  <c:v>Connectique / bouton</c:v>
                </c:pt>
                <c:pt idx="4">
                  <c:v>Antennes</c:v>
                </c:pt>
                <c:pt idx="5">
                  <c:v>carte électronique secondaire</c:v>
                </c:pt>
                <c:pt idx="6">
                  <c:v>carte électronique principale</c:v>
                </c:pt>
                <c:pt idx="7">
                  <c:v>production / assemblage</c:v>
                </c:pt>
              </c:strCache>
            </c:strRef>
          </c:cat>
          <c:val>
            <c:numRef>
              <c:f>'PRU Mass NoeudSoLo'!$D$54:$D$61</c:f>
              <c:numCache>
                <c:formatCode>"€"#,##0.00_);[Red]\("€"#,##0.00\)</c:formatCode>
                <c:ptCount val="8"/>
                <c:pt idx="0">
                  <c:v>4.7</c:v>
                </c:pt>
                <c:pt idx="1">
                  <c:v>11</c:v>
                </c:pt>
                <c:pt idx="2">
                  <c:v>2.1</c:v>
                </c:pt>
                <c:pt idx="3">
                  <c:v>29.200000000000006</c:v>
                </c:pt>
                <c:pt idx="4">
                  <c:v>7.75</c:v>
                </c:pt>
                <c:pt idx="5">
                  <c:v>11</c:v>
                </c:pt>
                <c:pt idx="6">
                  <c:v>45.1</c:v>
                </c:pt>
                <c:pt idx="7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84A-4790-9514-496735838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2C-472B-92E4-2E5347A30F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42C-472B-92E4-2E5347A30F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42C-472B-92E4-2E5347A30F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42C-472B-92E4-2E5347A30F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42C-472B-92E4-2E5347A30F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42C-472B-92E4-2E5347A30F6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42C-472B-92E4-2E5347A30F6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42C-472B-92E4-2E5347A30F6B}"/>
              </c:ext>
            </c:extLst>
          </c:dPt>
          <c:dLbls>
            <c:dLbl>
              <c:idx val="5"/>
              <c:layout>
                <c:manualLayout>
                  <c:x val="-0.12695097826147531"/>
                  <c:y val="-2.2470323231572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2C-472B-92E4-2E5347A30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'PRU Mass NoeudSoLo'!$C$66:$C$73</c:f>
              <c:strCache>
                <c:ptCount val="8"/>
                <c:pt idx="0">
                  <c:v>Boitier</c:v>
                </c:pt>
                <c:pt idx="1">
                  <c:v>batterie</c:v>
                </c:pt>
                <c:pt idx="2">
                  <c:v>fixation</c:v>
                </c:pt>
                <c:pt idx="3">
                  <c:v>Connectique / bouton</c:v>
                </c:pt>
                <c:pt idx="4">
                  <c:v>Antennes</c:v>
                </c:pt>
                <c:pt idx="5">
                  <c:v>carte électronique secondaire</c:v>
                </c:pt>
                <c:pt idx="6">
                  <c:v>carte électronique principale</c:v>
                </c:pt>
                <c:pt idx="7">
                  <c:v>production / assemblage</c:v>
                </c:pt>
              </c:strCache>
            </c:strRef>
          </c:cat>
          <c:val>
            <c:numRef>
              <c:f>'PRU Mass NoeudSoLo'!$D$66:$D$73</c:f>
              <c:numCache>
                <c:formatCode>"€"#,##0.00_);[Red]\("€"#,##0.00\)</c:formatCode>
                <c:ptCount val="8"/>
                <c:pt idx="0">
                  <c:v>4.5999999999999996</c:v>
                </c:pt>
                <c:pt idx="1">
                  <c:v>10.199999999999999</c:v>
                </c:pt>
                <c:pt idx="2">
                  <c:v>1.9000000000000001</c:v>
                </c:pt>
                <c:pt idx="3">
                  <c:v>28.300000000000004</c:v>
                </c:pt>
                <c:pt idx="4">
                  <c:v>7.2</c:v>
                </c:pt>
                <c:pt idx="5">
                  <c:v>10.199999999999999</c:v>
                </c:pt>
                <c:pt idx="6">
                  <c:v>41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42C-472B-92E4-2E5347A30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3E-4F6E-9A18-F33ACA0A81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3E-4F6E-9A18-F33ACA0A81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3E-4F6E-9A18-F33ACA0A81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83E-4F6E-9A18-F33ACA0A81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83E-4F6E-9A18-F33ACA0A81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'PRU Mass NoeudSoLo'!$C$43:$C$47</c:f>
              <c:strCache>
                <c:ptCount val="5"/>
                <c:pt idx="0">
                  <c:v>Boitier</c:v>
                </c:pt>
                <c:pt idx="1">
                  <c:v>batterie</c:v>
                </c:pt>
                <c:pt idx="2">
                  <c:v>Connectique / bouton</c:v>
                </c:pt>
                <c:pt idx="3">
                  <c:v>carte électronique </c:v>
                </c:pt>
                <c:pt idx="4">
                  <c:v>production / assemblage</c:v>
                </c:pt>
              </c:strCache>
            </c:strRef>
          </c:cat>
          <c:val>
            <c:numRef>
              <c:f>'PRU Mass NoeudSoLo'!$D$43:$D$47</c:f>
              <c:numCache>
                <c:formatCode>"€"#,##0.00_);[Red]\("€"#,##0.00\)</c:formatCode>
                <c:ptCount val="5"/>
                <c:pt idx="0">
                  <c:v>0.9</c:v>
                </c:pt>
                <c:pt idx="1">
                  <c:v>0.6</c:v>
                </c:pt>
                <c:pt idx="2">
                  <c:v>0.8</c:v>
                </c:pt>
                <c:pt idx="3">
                  <c:v>26.5</c:v>
                </c:pt>
                <c:pt idx="4">
                  <c:v>3.5000000000000004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3E-4F6E-9A18-F33ACA0A8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5D-43E0-92FB-4FE9057383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5D-43E0-92FB-4FE9057383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5D-43E0-92FB-4FE9057383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5D-43E0-92FB-4FE9057383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65D-43E0-92FB-4FE9057383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'PRU Mass NoeudSoLo'!$C$52:$C$56</c:f>
              <c:strCache>
                <c:ptCount val="5"/>
                <c:pt idx="0">
                  <c:v>Boitier</c:v>
                </c:pt>
                <c:pt idx="1">
                  <c:v>batterie</c:v>
                </c:pt>
                <c:pt idx="2">
                  <c:v>Connectique / bouton</c:v>
                </c:pt>
                <c:pt idx="3">
                  <c:v>carte électronique</c:v>
                </c:pt>
                <c:pt idx="4">
                  <c:v>production / assemblage</c:v>
                </c:pt>
              </c:strCache>
            </c:strRef>
          </c:cat>
          <c:val>
            <c:numRef>
              <c:f>'PRU Mass NoeudSoLo'!$D$52:$D$56</c:f>
              <c:numCache>
                <c:formatCode>"€"#,##0.00_);[Red]\("€"#,##0.00\)</c:formatCode>
                <c:ptCount val="5"/>
                <c:pt idx="0">
                  <c:v>0.8</c:v>
                </c:pt>
                <c:pt idx="1">
                  <c:v>0.5</c:v>
                </c:pt>
                <c:pt idx="2">
                  <c:v>0.6</c:v>
                </c:pt>
                <c:pt idx="3">
                  <c:v>24.8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5D-43E0-92FB-4FE905738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D1F4-EB9B-8D4C-8330-A7FD24F71D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AAED-601C-2E42-A5D2-7D875446E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86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5DB0-7631-C740-8B9A-54252701A62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55A8-62FB-E247-BFB6-6D96B50CB5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40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037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073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109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144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5180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0216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5253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0289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3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B63AB-D008-ED44-8439-EE58120FD04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50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B63AB-D008-ED44-8439-EE58120FD04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71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1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sosceles Triangle 104"/>
          <p:cNvSpPr/>
          <p:nvPr userDrawn="1"/>
        </p:nvSpPr>
        <p:spPr>
          <a:xfrm rot="16200000">
            <a:off x="-49364" y="1348459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 userDrawn="1"/>
        </p:nvSpPr>
        <p:spPr>
          <a:xfrm rot="5400000">
            <a:off x="-49364" y="1702289"/>
            <a:ext cx="715779" cy="617051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/>
          <p:cNvSpPr/>
          <p:nvPr userDrawn="1"/>
        </p:nvSpPr>
        <p:spPr>
          <a:xfrm rot="16200000">
            <a:off x="-49364" y="2056119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Isosceles Triangle 107"/>
          <p:cNvSpPr/>
          <p:nvPr userDrawn="1"/>
        </p:nvSpPr>
        <p:spPr>
          <a:xfrm rot="5400000">
            <a:off x="-49364" y="2409949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 userDrawn="1"/>
        </p:nvSpPr>
        <p:spPr>
          <a:xfrm rot="16200000">
            <a:off x="-49364" y="2763779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 userDrawn="1"/>
        </p:nvSpPr>
        <p:spPr>
          <a:xfrm rot="5400000">
            <a:off x="559221" y="1350750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 userDrawn="1"/>
        </p:nvSpPr>
        <p:spPr>
          <a:xfrm rot="5400000">
            <a:off x="559221" y="2058411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 userDrawn="1"/>
        </p:nvSpPr>
        <p:spPr>
          <a:xfrm rot="16200000">
            <a:off x="567688" y="2408181"/>
            <a:ext cx="715779" cy="617051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 userDrawn="1"/>
        </p:nvSpPr>
        <p:spPr>
          <a:xfrm rot="5400000">
            <a:off x="567688" y="2762011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 userDrawn="1"/>
        </p:nvSpPr>
        <p:spPr>
          <a:xfrm rot="5400000">
            <a:off x="-49364" y="3117261"/>
            <a:ext cx="715779" cy="617051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 userDrawn="1"/>
        </p:nvSpPr>
        <p:spPr>
          <a:xfrm rot="16200000">
            <a:off x="-49364" y="3471091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/>
          <p:nvPr userDrawn="1"/>
        </p:nvSpPr>
        <p:spPr>
          <a:xfrm rot="16200000">
            <a:off x="567688" y="3118133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 userDrawn="1"/>
        </p:nvSpPr>
        <p:spPr>
          <a:xfrm rot="5400000">
            <a:off x="567688" y="3471963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 userDrawn="1"/>
        </p:nvSpPr>
        <p:spPr>
          <a:xfrm rot="16200000">
            <a:off x="567688" y="3821735"/>
            <a:ext cx="715779" cy="617051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4"/>
          <p:cNvSpPr/>
          <p:nvPr userDrawn="1"/>
        </p:nvSpPr>
        <p:spPr>
          <a:xfrm rot="16200000">
            <a:off x="1176272" y="2056119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127"/>
          <p:cNvSpPr/>
          <p:nvPr userDrawn="1"/>
        </p:nvSpPr>
        <p:spPr>
          <a:xfrm rot="16200000">
            <a:off x="1784857" y="1698231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 userDrawn="1"/>
        </p:nvSpPr>
        <p:spPr>
          <a:xfrm rot="5400000">
            <a:off x="1784857" y="2052061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 userDrawn="1"/>
        </p:nvSpPr>
        <p:spPr>
          <a:xfrm rot="16200000">
            <a:off x="1793324" y="2401831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/>
          <p:cNvSpPr/>
          <p:nvPr userDrawn="1"/>
        </p:nvSpPr>
        <p:spPr>
          <a:xfrm rot="16200000">
            <a:off x="1176272" y="4178751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 userDrawn="1"/>
        </p:nvSpPr>
        <p:spPr>
          <a:xfrm rot="16200000">
            <a:off x="1793324" y="3821734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/>
          <p:cNvSpPr/>
          <p:nvPr userDrawn="1"/>
        </p:nvSpPr>
        <p:spPr>
          <a:xfrm rot="5400000">
            <a:off x="1793324" y="4175564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/>
          <p:cNvSpPr/>
          <p:nvPr userDrawn="1"/>
        </p:nvSpPr>
        <p:spPr>
          <a:xfrm rot="16200000">
            <a:off x="2401908" y="1348459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Isosceles Triangle 144"/>
          <p:cNvSpPr/>
          <p:nvPr userDrawn="1"/>
        </p:nvSpPr>
        <p:spPr>
          <a:xfrm rot="16200000">
            <a:off x="2401908" y="2763779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Isosceles Triangle 148"/>
          <p:cNvSpPr/>
          <p:nvPr userDrawn="1"/>
        </p:nvSpPr>
        <p:spPr>
          <a:xfrm rot="16200000">
            <a:off x="3018960" y="2420881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Isosceles Triangle 149"/>
          <p:cNvSpPr/>
          <p:nvPr userDrawn="1"/>
        </p:nvSpPr>
        <p:spPr>
          <a:xfrm rot="5400000">
            <a:off x="3018960" y="2774711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Isosceles Triangle 151"/>
          <p:cNvSpPr/>
          <p:nvPr userDrawn="1"/>
        </p:nvSpPr>
        <p:spPr>
          <a:xfrm rot="16200000">
            <a:off x="2401908" y="3471091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Isosceles Triangle 154"/>
          <p:cNvSpPr/>
          <p:nvPr userDrawn="1"/>
        </p:nvSpPr>
        <p:spPr>
          <a:xfrm rot="16200000">
            <a:off x="3018960" y="3124483"/>
            <a:ext cx="715779" cy="617051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Isosceles Triangle 168"/>
          <p:cNvSpPr/>
          <p:nvPr userDrawn="1"/>
        </p:nvSpPr>
        <p:spPr>
          <a:xfrm rot="5400000">
            <a:off x="3636010" y="3132078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 userDrawn="1"/>
        </p:nvSpPr>
        <p:spPr>
          <a:xfrm rot="16200000">
            <a:off x="3636010" y="3485908"/>
            <a:ext cx="715779" cy="61705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Picture Placeholder 177"/>
          <p:cNvSpPr>
            <a:spLocks noGrp="1"/>
          </p:cNvSpPr>
          <p:nvPr>
            <p:ph type="pic" sz="quarter" idx="10"/>
          </p:nvPr>
        </p:nvSpPr>
        <p:spPr>
          <a:xfrm>
            <a:off x="1234103" y="2353662"/>
            <a:ext cx="1834220" cy="2127694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0" name="Picture Placeholder 177"/>
          <p:cNvSpPr>
            <a:spLocks noGrp="1"/>
          </p:cNvSpPr>
          <p:nvPr>
            <p:ph type="pic" sz="quarter" idx="11"/>
          </p:nvPr>
        </p:nvSpPr>
        <p:spPr>
          <a:xfrm>
            <a:off x="2451272" y="1670799"/>
            <a:ext cx="1234103" cy="143155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1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2446193" y="3765576"/>
            <a:ext cx="1234103" cy="143155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09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>
                    <a:lumMod val="50000"/>
                  </a:schemeClr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8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09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9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86C363-2C53-41C5-A184-B9EE6BE56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585" y="219699"/>
            <a:ext cx="3071711" cy="8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llery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 userDrawn="1"/>
        </p:nvGrpSpPr>
        <p:grpSpPr>
          <a:xfrm>
            <a:off x="3591379" y="505333"/>
            <a:ext cx="5570570" cy="4277713"/>
            <a:chOff x="3573430" y="-316693"/>
            <a:chExt cx="5570570" cy="4277713"/>
          </a:xfrm>
        </p:grpSpPr>
        <p:sp>
          <p:nvSpPr>
            <p:cNvPr id="121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Isosceles Triangle 182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Isosceles Triangle 185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Isosceles Triangle 188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Isosceles Triangle 189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Isosceles Triangle 190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Isosceles Triangle 191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Isosceles Triangle 192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Isosceles Triangle 204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Isosceles Triangle 213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Isosceles Triangle 214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Isosceles Triangle 215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Isosceles Triangle 216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Isosceles Triangle 217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Isosceles Triangle 218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Isosceles Triangle 219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Isosceles Triangle 220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Isosceles Triangle 221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Isosceles Triangle 222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Isosceles Triangle 223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Isosceles Triangle 224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Isosceles Triangle 225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Isosceles Triangle 226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 rot="10800000">
            <a:off x="-745088" y="475512"/>
            <a:ext cx="5570570" cy="4277713"/>
            <a:chOff x="3573430" y="-316693"/>
            <a:chExt cx="5570570" cy="4277713"/>
          </a:xfrm>
        </p:grpSpPr>
        <p:sp>
          <p:nvSpPr>
            <p:cNvPr id="229" name="Isosceles Triangle 228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Isosceles Triangle 229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Isosceles Triangle 230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Isosceles Triangle 231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Isosceles Triangle 232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Isosceles Triangle 233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Isosceles Triangle 234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Isosceles Triangle 23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Isosceles Triangle 23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Isosceles Triangle 238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Isosceles Triangle 239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Isosceles Triangle 240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Isosceles Triangle 241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Isosceles Triangle 242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Isosceles Triangle 243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Isosceles Triangle 244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Isosceles Triangle 245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Isosceles Triangle 246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Isosceles Triangle 247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Isosceles Triangle 248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Isosceles Triangle 249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Isosceles Triangle 250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Isosceles Triangle 251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Isosceles Triangle 252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Isosceles Triangle 253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Isosceles Triangle 254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Isosceles Triangle 255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Isosceles Triangle 256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Isosceles Triangle 257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Isosceles Triangle 258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Isosceles Triangle 259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Isosceles Triangle 261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Isosceles Triangle 262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Isosceles Triangle 26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Isosceles Triangle 26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Isosceles Triangle 26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Isosceles Triangle 26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Isosceles Triangle 267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Isosceles Triangle 268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Isosceles Triangle 269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Isosceles Triangle 270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Isosceles Triangle 272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Isosceles Triangle 273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Isosceles Triangle 274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Isosceles Triangle 275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Isosceles Triangle 276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Isosceles Triangle 277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Isosceles Triangle 278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Isosceles Triangle 279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Isosceles Triangle 280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Isosceles Triangle 281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Isosceles Triangle 282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Isosceles Triangle 283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Isosceles Triangle 284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Isosceles Triangle 285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Isosceles Triangle 286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Isosceles Triangle 287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Isosceles Triangle 288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1116825" y="1546888"/>
            <a:ext cx="2474554" cy="2870481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90" name="Picture Placeholder 177"/>
          <p:cNvSpPr>
            <a:spLocks noGrp="1"/>
          </p:cNvSpPr>
          <p:nvPr>
            <p:ph type="pic" sz="quarter" idx="13"/>
          </p:nvPr>
        </p:nvSpPr>
        <p:spPr>
          <a:xfrm>
            <a:off x="4168391" y="1191291"/>
            <a:ext cx="1869862" cy="216903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3" name="Picture Placeholder 177"/>
          <p:cNvSpPr>
            <a:spLocks noGrp="1"/>
          </p:cNvSpPr>
          <p:nvPr>
            <p:ph type="pic" sz="quarter" idx="14"/>
          </p:nvPr>
        </p:nvSpPr>
        <p:spPr>
          <a:xfrm>
            <a:off x="6681972" y="1945327"/>
            <a:ext cx="1826854" cy="211914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4" name="Picture Placeholder 177"/>
          <p:cNvSpPr>
            <a:spLocks noGrp="1"/>
          </p:cNvSpPr>
          <p:nvPr>
            <p:ph type="pic" sz="quarter" idx="15"/>
          </p:nvPr>
        </p:nvSpPr>
        <p:spPr>
          <a:xfrm>
            <a:off x="2986940" y="1216781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5" name="Picture Placeholder 177"/>
          <p:cNvSpPr>
            <a:spLocks noGrp="1"/>
          </p:cNvSpPr>
          <p:nvPr>
            <p:ph type="pic" sz="quarter" idx="16"/>
          </p:nvPr>
        </p:nvSpPr>
        <p:spPr>
          <a:xfrm>
            <a:off x="5437198" y="2626445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6" name="Picture Placeholder 177"/>
          <p:cNvSpPr>
            <a:spLocks noGrp="1"/>
          </p:cNvSpPr>
          <p:nvPr>
            <p:ph type="pic" sz="quarter" idx="17"/>
          </p:nvPr>
        </p:nvSpPr>
        <p:spPr>
          <a:xfrm>
            <a:off x="7903880" y="1204128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7" name="Picture Placeholder 177"/>
          <p:cNvSpPr>
            <a:spLocks noGrp="1"/>
          </p:cNvSpPr>
          <p:nvPr>
            <p:ph type="pic" sz="quarter" idx="18"/>
          </p:nvPr>
        </p:nvSpPr>
        <p:spPr>
          <a:xfrm>
            <a:off x="-122700" y="2283516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4" name="Isosceles Triangle 133"/>
          <p:cNvSpPr/>
          <p:nvPr userDrawn="1"/>
        </p:nvSpPr>
        <p:spPr>
          <a:xfrm rot="5400000">
            <a:off x="446000" y="1238363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 userDrawn="1"/>
        </p:nvSpPr>
        <p:spPr>
          <a:xfrm rot="5400000">
            <a:off x="2324758" y="374860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/>
          <p:cNvSpPr/>
          <p:nvPr userDrawn="1"/>
        </p:nvSpPr>
        <p:spPr>
          <a:xfrm rot="5400000">
            <a:off x="3560050" y="2326231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Isosceles Triangle 148"/>
          <p:cNvSpPr/>
          <p:nvPr userDrawn="1"/>
        </p:nvSpPr>
        <p:spPr>
          <a:xfrm rot="5400000">
            <a:off x="5380557" y="1258428"/>
            <a:ext cx="715779" cy="617051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Isosceles Triangle 149"/>
          <p:cNvSpPr/>
          <p:nvPr userDrawn="1"/>
        </p:nvSpPr>
        <p:spPr>
          <a:xfrm rot="5400000">
            <a:off x="7869928" y="3392514"/>
            <a:ext cx="715779" cy="617051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10697032" y="-604086"/>
            <a:ext cx="715779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10697032" y="-250256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10697032" y="10357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10697032" y="461463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10697032" y="819353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10079981" y="-61501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10079981" y="-261186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10079981" y="92644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10079981" y="446474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10092681" y="804363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10092681" y="1162253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9475630" y="-604086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9475630" y="-25025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9475630" y="103574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9475630" y="461463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9488330" y="819353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8858579" y="-61501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8858579" y="-261186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8254228" y="-604086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8254228" y="-250256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834" y="1127877"/>
            <a:ext cx="6885164" cy="329345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>
            <a:cxnSpLocks/>
          </p:cNvCxnSpPr>
          <p:nvPr userDrawn="1"/>
        </p:nvCxnSpPr>
        <p:spPr>
          <a:xfrm>
            <a:off x="1062834" y="4421331"/>
            <a:ext cx="6885164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519015"/>
            <a:ext cx="6885164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B6E813B0-7563-4E3C-B85A-0DCACA206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D074B274-4428-4F73-8A75-5A7284F50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42" name="Straight Connector 84">
            <a:extLst>
              <a:ext uri="{FF2B5EF4-FFF2-40B4-BE49-F238E27FC236}">
                <a16:creationId xmlns:a16="http://schemas.microsoft.com/office/drawing/2014/main" id="{6C297B3C-0731-4E77-A891-B74D005D6302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85">
            <a:extLst>
              <a:ext uri="{FF2B5EF4-FFF2-40B4-BE49-F238E27FC236}">
                <a16:creationId xmlns:a16="http://schemas.microsoft.com/office/drawing/2014/main" id="{E95F906B-16EC-4C7E-B003-0FBAD2527EAB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5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180667"/>
            <a:ext cx="3289660" cy="32279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4421331"/>
            <a:ext cx="3289660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557115"/>
            <a:ext cx="328843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95976" y="1180667"/>
            <a:ext cx="3289660" cy="32279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4695977" y="4421331"/>
            <a:ext cx="3289660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695977" y="4557115"/>
            <a:ext cx="328966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200090D8-D9D1-4875-9896-3A5A985B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C3B6CFD5-AFDE-4B8E-BFD1-18744FC98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54" name="Straight Connector 84">
            <a:extLst>
              <a:ext uri="{FF2B5EF4-FFF2-40B4-BE49-F238E27FC236}">
                <a16:creationId xmlns:a16="http://schemas.microsoft.com/office/drawing/2014/main" id="{4A8E1A96-C1C6-4B97-88D1-48D2D4739353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85">
            <a:extLst>
              <a:ext uri="{FF2B5EF4-FFF2-40B4-BE49-F238E27FC236}">
                <a16:creationId xmlns:a16="http://schemas.microsoft.com/office/drawing/2014/main" id="{51042443-C340-467B-B87F-E4087EF60CAA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777A5869-F079-452A-A6A9-972F3511DF2B}"/>
              </a:ext>
            </a:extLst>
          </p:cNvPr>
          <p:cNvSpPr/>
          <p:nvPr userDrawn="1"/>
        </p:nvSpPr>
        <p:spPr>
          <a:xfrm rot="5400000">
            <a:off x="8869841" y="-572839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2">
            <a:extLst>
              <a:ext uri="{FF2B5EF4-FFF2-40B4-BE49-F238E27FC236}">
                <a16:creationId xmlns:a16="http://schemas.microsoft.com/office/drawing/2014/main" id="{32CB3362-28D9-4DF2-BFC1-92DFA021ECDC}"/>
              </a:ext>
            </a:extLst>
          </p:cNvPr>
          <p:cNvSpPr/>
          <p:nvPr userDrawn="1"/>
        </p:nvSpPr>
        <p:spPr>
          <a:xfrm rot="16200000">
            <a:off x="8869841" y="-219009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6">
            <a:extLst>
              <a:ext uri="{FF2B5EF4-FFF2-40B4-BE49-F238E27FC236}">
                <a16:creationId xmlns:a16="http://schemas.microsoft.com/office/drawing/2014/main" id="{B0AB2D2F-C12C-4E2E-8394-A32D7698F0C2}"/>
              </a:ext>
            </a:extLst>
          </p:cNvPr>
          <p:cNvSpPr/>
          <p:nvPr userDrawn="1"/>
        </p:nvSpPr>
        <p:spPr>
          <a:xfrm rot="16200000">
            <a:off x="7661139" y="-201729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57">
            <a:extLst>
              <a:ext uri="{FF2B5EF4-FFF2-40B4-BE49-F238E27FC236}">
                <a16:creationId xmlns:a16="http://schemas.microsoft.com/office/drawing/2014/main" id="{E283B2BB-1C7C-4BFB-B2AB-B50AC6888799}"/>
              </a:ext>
            </a:extLst>
          </p:cNvPr>
          <p:cNvSpPr/>
          <p:nvPr userDrawn="1"/>
        </p:nvSpPr>
        <p:spPr>
          <a:xfrm rot="5400000">
            <a:off x="8265490" y="-208079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43">
            <a:extLst>
              <a:ext uri="{FF2B5EF4-FFF2-40B4-BE49-F238E27FC236}">
                <a16:creationId xmlns:a16="http://schemas.microsoft.com/office/drawing/2014/main" id="{299B3EDB-08CD-4C48-8300-F3C9853B343A}"/>
              </a:ext>
            </a:extLst>
          </p:cNvPr>
          <p:cNvSpPr/>
          <p:nvPr userDrawn="1"/>
        </p:nvSpPr>
        <p:spPr>
          <a:xfrm rot="16200000">
            <a:off x="8272747" y="-56966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67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765299"/>
            <a:ext cx="2134933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4421331"/>
            <a:ext cx="2134933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557115"/>
            <a:ext cx="2134136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436936" y="1765299"/>
            <a:ext cx="2134933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3436937" y="4421331"/>
            <a:ext cx="2134933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436937" y="4557115"/>
            <a:ext cx="2134933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825766" y="1765299"/>
            <a:ext cx="2134933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825767" y="4421331"/>
            <a:ext cx="2134933" cy="0"/>
          </a:xfrm>
          <a:prstGeom prst="line">
            <a:avLst/>
          </a:prstGeom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5826564" y="4557115"/>
            <a:ext cx="2121434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061F749-3FBB-4DD5-8EBD-108F9EEF9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DBB3649D-6146-4232-B45A-534A2C7FA593}"/>
              </a:ext>
            </a:extLst>
          </p:cNvPr>
          <p:cNvSpPr/>
          <p:nvPr userDrawn="1"/>
        </p:nvSpPr>
        <p:spPr>
          <a:xfrm rot="5400000">
            <a:off x="8869841" y="-572839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52">
            <a:extLst>
              <a:ext uri="{FF2B5EF4-FFF2-40B4-BE49-F238E27FC236}">
                <a16:creationId xmlns:a16="http://schemas.microsoft.com/office/drawing/2014/main" id="{461B3A4E-5603-46CA-BE35-54425A5C23B9}"/>
              </a:ext>
            </a:extLst>
          </p:cNvPr>
          <p:cNvSpPr/>
          <p:nvPr userDrawn="1"/>
        </p:nvSpPr>
        <p:spPr>
          <a:xfrm rot="16200000">
            <a:off x="8869841" y="-219009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56">
            <a:extLst>
              <a:ext uri="{FF2B5EF4-FFF2-40B4-BE49-F238E27FC236}">
                <a16:creationId xmlns:a16="http://schemas.microsoft.com/office/drawing/2014/main" id="{974C3B98-D791-4BDB-B6EE-34B444301690}"/>
              </a:ext>
            </a:extLst>
          </p:cNvPr>
          <p:cNvSpPr/>
          <p:nvPr userDrawn="1"/>
        </p:nvSpPr>
        <p:spPr>
          <a:xfrm rot="16200000">
            <a:off x="7661139" y="-201729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7">
            <a:extLst>
              <a:ext uri="{FF2B5EF4-FFF2-40B4-BE49-F238E27FC236}">
                <a16:creationId xmlns:a16="http://schemas.microsoft.com/office/drawing/2014/main" id="{86ED17EA-118A-4C58-BE64-8037B5342207}"/>
              </a:ext>
            </a:extLst>
          </p:cNvPr>
          <p:cNvSpPr/>
          <p:nvPr userDrawn="1"/>
        </p:nvSpPr>
        <p:spPr>
          <a:xfrm rot="5400000">
            <a:off x="8265490" y="-208079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678360EE-B84A-4C18-9C75-4461BFE4AE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55" name="Straight Connector 84">
            <a:extLst>
              <a:ext uri="{FF2B5EF4-FFF2-40B4-BE49-F238E27FC236}">
                <a16:creationId xmlns:a16="http://schemas.microsoft.com/office/drawing/2014/main" id="{14E6726A-8BD9-460B-A1C0-FCB861520CB8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85">
            <a:extLst>
              <a:ext uri="{FF2B5EF4-FFF2-40B4-BE49-F238E27FC236}">
                <a16:creationId xmlns:a16="http://schemas.microsoft.com/office/drawing/2014/main" id="{C649AE70-8110-4C7A-B6C8-7119A8378B12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Isosceles Triangle 43">
            <a:extLst>
              <a:ext uri="{FF2B5EF4-FFF2-40B4-BE49-F238E27FC236}">
                <a16:creationId xmlns:a16="http://schemas.microsoft.com/office/drawing/2014/main" id="{D9BD3367-C87B-40FE-AE06-67041F53F8C1}"/>
              </a:ext>
            </a:extLst>
          </p:cNvPr>
          <p:cNvSpPr/>
          <p:nvPr userDrawn="1"/>
        </p:nvSpPr>
        <p:spPr>
          <a:xfrm rot="16200000">
            <a:off x="8272747" y="-56966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0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15685" y="-297425"/>
            <a:ext cx="715779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15685" y="56405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15685" y="41023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15685" y="768124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15685" y="112601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8986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8986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8986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8986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113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113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2942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2942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2942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2942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069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6772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6772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0728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0728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7707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7" y="1765299"/>
            <a:ext cx="1620912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4421331"/>
            <a:ext cx="1620912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3" y="4557115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840037" y="1765299"/>
            <a:ext cx="1620912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2840037" y="4421331"/>
            <a:ext cx="1620912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840833" y="4557115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611431" y="1765299"/>
            <a:ext cx="1620912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4611431" y="4421331"/>
            <a:ext cx="1620912" cy="0"/>
          </a:xfrm>
          <a:prstGeom prst="line">
            <a:avLst/>
          </a:prstGeom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612227" y="4557115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07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85850" y="1765299"/>
            <a:ext cx="1620912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9" name="Straight Connector 108"/>
          <p:cNvCxnSpPr/>
          <p:nvPr userDrawn="1"/>
        </p:nvCxnSpPr>
        <p:spPr>
          <a:xfrm>
            <a:off x="6385850" y="4421331"/>
            <a:ext cx="1620912" cy="0"/>
          </a:xfrm>
          <a:prstGeom prst="line">
            <a:avLst/>
          </a:prstGeom>
          <a:ln w="571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6386646" y="4557115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746C7A08-9345-41D2-8CC3-92F0C59FD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15685" y="-297425"/>
            <a:ext cx="715779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15685" y="56405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15685" y="41023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15685" y="768124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15685" y="112601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8986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8986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8986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8986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113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113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2942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2942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2942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2942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069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6772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6772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0728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0728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7707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765299"/>
            <a:ext cx="3289660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4421331"/>
            <a:ext cx="3289660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557115"/>
            <a:ext cx="328843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0" y="2476500"/>
            <a:ext cx="3527936" cy="2385416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457700" y="1779729"/>
            <a:ext cx="35337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Image</a:t>
            </a:r>
            <a:r>
              <a:rPr lang="es-ES_tradnl"/>
              <a:t> </a:t>
            </a:r>
            <a:r>
              <a:rPr lang="es-ES_tradnl" err="1"/>
              <a:t>Caption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58494" y="2059129"/>
            <a:ext cx="3502205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Subtitle Example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D8CAD50-93DA-4EF5-AB44-AFB49CD62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7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15685" y="-297425"/>
            <a:ext cx="715779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15685" y="56405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15685" y="41023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15685" y="768124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15685" y="112601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8986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8986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8986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8986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113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113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2942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2942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2942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2942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069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6772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6772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0728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0728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7707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765299"/>
            <a:ext cx="3289660" cy="133350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3125931"/>
            <a:ext cx="3289660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3174546"/>
            <a:ext cx="328843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0" y="2476500"/>
            <a:ext cx="3527936" cy="2385416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457700" y="1779729"/>
            <a:ext cx="35337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Image</a:t>
            </a:r>
            <a:r>
              <a:rPr lang="es-ES_tradnl"/>
              <a:t> </a:t>
            </a:r>
            <a:r>
              <a:rPr lang="es-ES_tradnl" err="1"/>
              <a:t>Caption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58494" y="2059129"/>
            <a:ext cx="3502205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Subtitle Example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62036" y="3452215"/>
            <a:ext cx="3289660" cy="133350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062037" y="4812847"/>
            <a:ext cx="3289660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062834" y="4861462"/>
            <a:ext cx="328843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63A13D1E-1555-4EEF-9C63-F9408703D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5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3896" y="1180666"/>
            <a:ext cx="7800998" cy="1486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400" baseline="0">
                <a:solidFill>
                  <a:schemeClr val="tx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2118941-F0A6-4568-BE57-84B20D34C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5BAFA0FD-524E-45AC-AF48-56FCAB3E1660}"/>
              </a:ext>
            </a:extLst>
          </p:cNvPr>
          <p:cNvSpPr/>
          <p:nvPr userDrawn="1"/>
        </p:nvSpPr>
        <p:spPr>
          <a:xfrm rot="5400000">
            <a:off x="8869841" y="-572839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52">
            <a:extLst>
              <a:ext uri="{FF2B5EF4-FFF2-40B4-BE49-F238E27FC236}">
                <a16:creationId xmlns:a16="http://schemas.microsoft.com/office/drawing/2014/main" id="{B981DFA6-CF14-4057-9BF0-A950B5F4B0C0}"/>
              </a:ext>
            </a:extLst>
          </p:cNvPr>
          <p:cNvSpPr/>
          <p:nvPr userDrawn="1"/>
        </p:nvSpPr>
        <p:spPr>
          <a:xfrm rot="16200000">
            <a:off x="8869841" y="-219009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56">
            <a:extLst>
              <a:ext uri="{FF2B5EF4-FFF2-40B4-BE49-F238E27FC236}">
                <a16:creationId xmlns:a16="http://schemas.microsoft.com/office/drawing/2014/main" id="{D73BA01E-962B-4F0F-BC25-6B8C4B307ED2}"/>
              </a:ext>
            </a:extLst>
          </p:cNvPr>
          <p:cNvSpPr/>
          <p:nvPr userDrawn="1"/>
        </p:nvSpPr>
        <p:spPr>
          <a:xfrm rot="16200000">
            <a:off x="7661139" y="-201729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57">
            <a:extLst>
              <a:ext uri="{FF2B5EF4-FFF2-40B4-BE49-F238E27FC236}">
                <a16:creationId xmlns:a16="http://schemas.microsoft.com/office/drawing/2014/main" id="{DE60F38C-2965-4350-BF9F-CC76CFDB28DC}"/>
              </a:ext>
            </a:extLst>
          </p:cNvPr>
          <p:cNvSpPr/>
          <p:nvPr userDrawn="1"/>
        </p:nvSpPr>
        <p:spPr>
          <a:xfrm rot="5400000">
            <a:off x="8265490" y="-208079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9C3149EA-6291-4DE1-96C5-AE8CC79797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43" name="Straight Connector 84">
            <a:extLst>
              <a:ext uri="{FF2B5EF4-FFF2-40B4-BE49-F238E27FC236}">
                <a16:creationId xmlns:a16="http://schemas.microsoft.com/office/drawing/2014/main" id="{4F9124C6-64FB-4DD1-8BBD-B01FBFDCA056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3">
            <a:extLst>
              <a:ext uri="{FF2B5EF4-FFF2-40B4-BE49-F238E27FC236}">
                <a16:creationId xmlns:a16="http://schemas.microsoft.com/office/drawing/2014/main" id="{C805A1D3-7C87-44CC-94DF-2AC0ED3D228F}"/>
              </a:ext>
            </a:extLst>
          </p:cNvPr>
          <p:cNvSpPr/>
          <p:nvPr userDrawn="1"/>
        </p:nvSpPr>
        <p:spPr>
          <a:xfrm rot="16200000">
            <a:off x="8272747" y="-56966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1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6200000">
            <a:off x="-65282" y="-310646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-65282" y="43184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-65282" y="39701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-65282" y="75084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-65282" y="110467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543303" y="3912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543303" y="-31470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543303" y="39295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1160354" y="-310646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1160354" y="4318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1768938" y="-306070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7707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8E24B89C-A592-4F5C-978E-DB72785B4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8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6200000">
            <a:off x="-65282" y="-310646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65282" y="43184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-65282" y="39701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-65282" y="75084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-65282" y="110467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543303" y="3912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43303" y="-31470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5400000">
            <a:off x="543303" y="39295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1160354" y="-310646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1160354" y="4318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1768938" y="-306070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762651"/>
            <a:ext cx="372110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96899" y="1305318"/>
            <a:ext cx="7975601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596899" y="598183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37" y="762651"/>
            <a:ext cx="431006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99FC7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Subtitle</a:t>
            </a:r>
            <a:r>
              <a:rPr lang="es-ES_tradnl"/>
              <a:t> </a:t>
            </a:r>
            <a:r>
              <a:rPr lang="es-ES_tradnl" err="1"/>
              <a:t>Example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C25E89C-CFB2-440B-9EA0-06C97E297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9776" y="1190611"/>
            <a:ext cx="402863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Contents</a:t>
            </a:r>
            <a:endParaRPr lang="es-ES_tradnl"/>
          </a:p>
        </p:txBody>
      </p:sp>
      <p:sp>
        <p:nvSpPr>
          <p:cNvPr id="3" name="Isosceles Triangle 2"/>
          <p:cNvSpPr/>
          <p:nvPr userDrawn="1"/>
        </p:nvSpPr>
        <p:spPr>
          <a:xfrm rot="16200000">
            <a:off x="-56815" y="47245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56815" y="-306586"/>
            <a:ext cx="715779" cy="6170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-56815" y="401075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-56815" y="754905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56815" y="1108735"/>
            <a:ext cx="715779" cy="61705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-56815" y="146256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-56815" y="182045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-56815" y="217834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551769" y="-302527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51769" y="51303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551769" y="405133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5400000">
            <a:off x="551769" y="758963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16200000">
            <a:off x="551769" y="1112793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1160354" y="4724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1160354" y="-30658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5400000">
            <a:off x="1160354" y="40107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16200000">
            <a:off x="1777405" y="-302527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5400000">
            <a:off x="1777405" y="51303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2385989" y="-297951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488938" y="1778987"/>
            <a:ext cx="40163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03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89776" y="156308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741745" y="156308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6407" y="1778987"/>
            <a:ext cx="33020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About</a:t>
            </a:r>
            <a:r>
              <a:rPr lang="es-ES_tradnl"/>
              <a:t> </a:t>
            </a:r>
            <a:r>
              <a:rPr lang="es-ES_tradnl" err="1"/>
              <a:t>us</a:t>
            </a:r>
            <a:endParaRPr lang="es-ES_tradnl"/>
          </a:p>
        </p:txBody>
      </p:sp>
      <p:cxnSp>
        <p:nvCxnSpPr>
          <p:cNvPr id="71" name="Straight Connector 70"/>
          <p:cNvCxnSpPr/>
          <p:nvPr userDrawn="1"/>
        </p:nvCxnSpPr>
        <p:spPr>
          <a:xfrm flipH="1">
            <a:off x="1489776" y="2312878"/>
            <a:ext cx="6400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488938" y="2477937"/>
            <a:ext cx="40163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15</a:t>
            </a: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89776" y="226203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741745" y="226203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216407" y="2477937"/>
            <a:ext cx="33020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Gallery</a:t>
            </a:r>
            <a:endParaRPr lang="es-ES_tradnl"/>
          </a:p>
        </p:txBody>
      </p:sp>
      <p:cxnSp>
        <p:nvCxnSpPr>
          <p:cNvPr id="91" name="Straight Connector 90"/>
          <p:cNvCxnSpPr/>
          <p:nvPr userDrawn="1"/>
        </p:nvCxnSpPr>
        <p:spPr>
          <a:xfrm flipH="1" flipV="1">
            <a:off x="1489776" y="3011829"/>
            <a:ext cx="6400800" cy="12083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488938" y="3176887"/>
            <a:ext cx="40163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20</a:t>
            </a:r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489776" y="296098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741745" y="296098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216407" y="3176887"/>
            <a:ext cx="33020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Project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 flipH="1" flipV="1">
            <a:off x="1489776" y="3698120"/>
            <a:ext cx="6400800" cy="12083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488938" y="3863178"/>
            <a:ext cx="40163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40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489776" y="3647278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0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741745" y="3647278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11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216407" y="3863178"/>
            <a:ext cx="33020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Results</a:t>
            </a:r>
            <a:endParaRPr lang="es-ES_tradnl"/>
          </a:p>
        </p:txBody>
      </p:sp>
      <p:cxnSp>
        <p:nvCxnSpPr>
          <p:cNvPr id="116" name="Straight Connector 115"/>
          <p:cNvCxnSpPr/>
          <p:nvPr userDrawn="1"/>
        </p:nvCxnSpPr>
        <p:spPr>
          <a:xfrm flipH="1" flipV="1">
            <a:off x="1489776" y="4475689"/>
            <a:ext cx="6400800" cy="12083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88938" y="4640747"/>
            <a:ext cx="40163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60</a:t>
            </a:r>
          </a:p>
        </p:txBody>
      </p:sp>
      <p:sp>
        <p:nvSpPr>
          <p:cNvPr id="1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489776" y="442484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1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741745" y="442484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12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2216407" y="4640747"/>
            <a:ext cx="33020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Contact</a:t>
            </a:r>
            <a:endParaRPr lang="es-ES_tradnl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689ABEE2-A9FD-48C3-BBDE-7CCE998A6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 userDrawn="1"/>
        </p:nvSpPr>
        <p:spPr>
          <a:xfrm rot="16200000">
            <a:off x="-74277" y="-302527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-74277" y="51303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16200000">
            <a:off x="-74277" y="405133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5400000">
            <a:off x="-74277" y="758963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-74277" y="1112793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16200000">
            <a:off x="534308" y="4724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534308" y="-30658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534308" y="40107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1151359" y="-302527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1151359" y="51303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5400000">
            <a:off x="1759943" y="-297951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84EE0C35-C94F-42EB-A6C1-7C203B3B2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5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1777439"/>
            <a:ext cx="6923598" cy="2959661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in </a:t>
            </a:r>
            <a:r>
              <a:rPr lang="en-US" err="1"/>
              <a:t>ultricies</a:t>
            </a:r>
            <a:r>
              <a:rPr lang="en-US"/>
              <a:t> diam.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 et. </a:t>
            </a:r>
          </a:p>
          <a:p>
            <a:pPr lvl="0"/>
            <a:endParaRPr lang="en-US"/>
          </a:p>
          <a:p>
            <a:pPr lvl="0"/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nisi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non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 ligula.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ex.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maximus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.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8515685" y="-297425"/>
            <a:ext cx="715779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8515685" y="56405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8515685" y="41023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8515685" y="768124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8515685" y="112601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8986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78986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78986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78986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79113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79113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2942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2942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2942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2942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3069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66772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66772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0728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0728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F5C5F684-CAE1-4D68-A5F5-541F2AB91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1771089"/>
            <a:ext cx="6923598" cy="2966011"/>
          </a:xfrm>
          <a:prstGeom prst="rect">
            <a:avLst/>
          </a:prstGeom>
        </p:spPr>
        <p:txBody>
          <a:bodyPr vert="horz" lIns="95057" tIns="47529" rIns="95057" bIns="47529" numCol="2" spcCol="360000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in </a:t>
            </a:r>
            <a:r>
              <a:rPr lang="en-US" err="1"/>
              <a:t>ultricies</a:t>
            </a:r>
            <a:r>
              <a:rPr lang="en-US"/>
              <a:t> diam.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 et. </a:t>
            </a:r>
          </a:p>
          <a:p>
            <a:pPr lvl="0"/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nisi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non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 ligula.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ex.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maximus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.</a:t>
            </a:r>
          </a:p>
        </p:txBody>
      </p:sp>
      <p:sp>
        <p:nvSpPr>
          <p:cNvPr id="54" name="Isosceles Triangle 53"/>
          <p:cNvSpPr/>
          <p:nvPr userDrawn="1"/>
        </p:nvSpPr>
        <p:spPr>
          <a:xfrm rot="16200000">
            <a:off x="-65282" y="-310646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 userDrawn="1"/>
        </p:nvSpPr>
        <p:spPr>
          <a:xfrm rot="5400000">
            <a:off x="-65282" y="43184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 userDrawn="1"/>
        </p:nvSpPr>
        <p:spPr>
          <a:xfrm rot="16200000">
            <a:off x="-65282" y="397014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5400000">
            <a:off x="-65282" y="750844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16200000">
            <a:off x="-65282" y="110467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 userDrawn="1"/>
        </p:nvSpPr>
        <p:spPr>
          <a:xfrm rot="16200000">
            <a:off x="543303" y="3912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 userDrawn="1"/>
        </p:nvSpPr>
        <p:spPr>
          <a:xfrm rot="5400000">
            <a:off x="543303" y="-31470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 userDrawn="1"/>
        </p:nvSpPr>
        <p:spPr>
          <a:xfrm rot="5400000">
            <a:off x="543303" y="392956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 userDrawn="1"/>
        </p:nvSpPr>
        <p:spPr>
          <a:xfrm rot="16200000">
            <a:off x="1160354" y="-310646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 userDrawn="1"/>
        </p:nvSpPr>
        <p:spPr>
          <a:xfrm rot="5400000">
            <a:off x="1160354" y="4318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 userDrawn="1"/>
        </p:nvSpPr>
        <p:spPr>
          <a:xfrm rot="5400000">
            <a:off x="1768938" y="-306070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FFA403E5-7E2A-4284-89B3-E07C8CE89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86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3894" y="1180666"/>
            <a:ext cx="7835454" cy="3556435"/>
          </a:xfrm>
          <a:prstGeom prst="rect">
            <a:avLst/>
          </a:prstGeom>
        </p:spPr>
        <p:txBody>
          <a:bodyPr vert="horz" lIns="95057" tIns="47529" rIns="95057" bIns="47529" numCol="3" spcCol="360000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in </a:t>
            </a:r>
            <a:r>
              <a:rPr lang="en-US" err="1"/>
              <a:t>ultricies</a:t>
            </a:r>
            <a:r>
              <a:rPr lang="en-US"/>
              <a:t> diam.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 et. </a:t>
            </a:r>
          </a:p>
          <a:p>
            <a:pPr lvl="0"/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nisi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non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 ligula.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ex.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maximus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.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227A6BAB-E2DD-4185-902E-6CBDE880E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09A42A30-0506-42EA-87BB-759F0E2A6E0D}"/>
              </a:ext>
            </a:extLst>
          </p:cNvPr>
          <p:cNvSpPr/>
          <p:nvPr userDrawn="1"/>
        </p:nvSpPr>
        <p:spPr>
          <a:xfrm rot="5400000">
            <a:off x="8858579" y="-61501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52">
            <a:extLst>
              <a:ext uri="{FF2B5EF4-FFF2-40B4-BE49-F238E27FC236}">
                <a16:creationId xmlns:a16="http://schemas.microsoft.com/office/drawing/2014/main" id="{EB11355E-EFCD-42D9-B839-583D24C09C3A}"/>
              </a:ext>
            </a:extLst>
          </p:cNvPr>
          <p:cNvSpPr/>
          <p:nvPr userDrawn="1"/>
        </p:nvSpPr>
        <p:spPr>
          <a:xfrm rot="16200000">
            <a:off x="8858579" y="-261186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56">
            <a:extLst>
              <a:ext uri="{FF2B5EF4-FFF2-40B4-BE49-F238E27FC236}">
                <a16:creationId xmlns:a16="http://schemas.microsoft.com/office/drawing/2014/main" id="{52AE6190-59C3-41C1-B74F-609E6F552FB3}"/>
              </a:ext>
            </a:extLst>
          </p:cNvPr>
          <p:cNvSpPr/>
          <p:nvPr userDrawn="1"/>
        </p:nvSpPr>
        <p:spPr>
          <a:xfrm rot="16200000">
            <a:off x="8254228" y="-604086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57">
            <a:extLst>
              <a:ext uri="{FF2B5EF4-FFF2-40B4-BE49-F238E27FC236}">
                <a16:creationId xmlns:a16="http://schemas.microsoft.com/office/drawing/2014/main" id="{225BC639-082C-4B91-839E-2F5CB874DBE5}"/>
              </a:ext>
            </a:extLst>
          </p:cNvPr>
          <p:cNvSpPr/>
          <p:nvPr userDrawn="1"/>
        </p:nvSpPr>
        <p:spPr>
          <a:xfrm rot="5400000">
            <a:off x="8254228" y="-250256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B29F8E3-264B-462C-A6FA-0366A279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35" name="Straight Connector 84">
            <a:extLst>
              <a:ext uri="{FF2B5EF4-FFF2-40B4-BE49-F238E27FC236}">
                <a16:creationId xmlns:a16="http://schemas.microsoft.com/office/drawing/2014/main" id="{9B0A2ABA-8886-4D5A-8C7F-FBB9354E8226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5">
            <a:extLst>
              <a:ext uri="{FF2B5EF4-FFF2-40B4-BE49-F238E27FC236}">
                <a16:creationId xmlns:a16="http://schemas.microsoft.com/office/drawing/2014/main" id="{8498F8E5-DB9D-4232-A11F-E41E939A3AA5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811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1468576"/>
            <a:ext cx="351569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457700" y="2011243"/>
            <a:ext cx="3527936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4457700" y="13041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0" y="2228715"/>
            <a:ext cx="3527936" cy="24956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43AD8E1-3FD7-404F-B784-277553EBB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9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468576"/>
            <a:ext cx="2832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2011243"/>
            <a:ext cx="28321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3041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228715"/>
            <a:ext cx="2832100" cy="14034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006F775-1EEF-4EC1-BC9F-A8700338CD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47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 flipH="1" flipV="1">
            <a:off x="6300803" y="2666799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300803" y="4042761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 flipV="1">
            <a:off x="6300803" y="4532724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2281981" y="2181487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2281981" y="2671450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2281981" y="4047412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281981" y="4537375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300803" y="2176836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5058161" y="2772608"/>
            <a:ext cx="511386" cy="37811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3590842" y="3859261"/>
            <a:ext cx="511386" cy="37811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3597031" y="2744944"/>
            <a:ext cx="511386" cy="37811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064350" y="3831597"/>
            <a:ext cx="511386" cy="37811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3939790" y="2863314"/>
            <a:ext cx="1275733" cy="1283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99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 userDrawn="1"/>
        </p:nvSpPr>
        <p:spPr>
          <a:xfrm>
            <a:off x="2793367" y="2100800"/>
            <a:ext cx="863592" cy="863592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 userDrawn="1"/>
        </p:nvSpPr>
        <p:spPr>
          <a:xfrm>
            <a:off x="2793367" y="3960962"/>
            <a:ext cx="863592" cy="863592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1781763" y="1900430"/>
            <a:ext cx="531062" cy="1264331"/>
            <a:chOff x="1629134" y="1261120"/>
            <a:chExt cx="531062" cy="1264331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1779081" y="3762255"/>
            <a:ext cx="528088" cy="1261006"/>
            <a:chOff x="1779081" y="2852164"/>
            <a:chExt cx="528088" cy="126100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>
            <a:spLocks noChangeAspect="1"/>
          </p:cNvSpPr>
          <p:nvPr userDrawn="1"/>
        </p:nvSpPr>
        <p:spPr>
          <a:xfrm flipH="1">
            <a:off x="5498354" y="2100800"/>
            <a:ext cx="863592" cy="863592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 userDrawn="1"/>
        </p:nvSpPr>
        <p:spPr>
          <a:xfrm flipH="1">
            <a:off x="5498354" y="3960962"/>
            <a:ext cx="863592" cy="863592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6842488" y="1900430"/>
            <a:ext cx="531062" cy="1264331"/>
            <a:chOff x="1629134" y="1261120"/>
            <a:chExt cx="531062" cy="1264331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6848144" y="3762255"/>
            <a:ext cx="528088" cy="1261006"/>
            <a:chOff x="1779081" y="2852164"/>
            <a:chExt cx="528088" cy="1261006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5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5099" y="1841203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65099" y="2078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65099" y="2535571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5099" y="2772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65099" y="3713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65099" y="395027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65099" y="4407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65099" y="464464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442199" y="1841203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442199" y="2078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442199" y="2535571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442199" y="2772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442199" y="3713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42199" y="395027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7442199" y="4407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7442199" y="464464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331546" y="329771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2972646" y="234482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677746" y="234482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2972646" y="4209715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677746" y="4209715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1800909" y="195001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1800909" y="2689042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858660" y="195001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858660" y="2689042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800909" y="3801547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1800909" y="4540579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6858660" y="3801547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6858660" y="4540579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1278" y="74536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201279" y="128803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 flipH="1">
            <a:off x="201279" y="58089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Image 91">
            <a:extLst>
              <a:ext uri="{FF2B5EF4-FFF2-40B4-BE49-F238E27FC236}">
                <a16:creationId xmlns:a16="http://schemas.microsoft.com/office/drawing/2014/main" id="{0904AE8C-3E60-4F81-88F5-6758BDE5D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5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1984963" y="1900430"/>
            <a:ext cx="531062" cy="1264331"/>
            <a:chOff x="1629134" y="1261120"/>
            <a:chExt cx="531062" cy="1264331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1982281" y="3762255"/>
            <a:ext cx="528088" cy="1261006"/>
            <a:chOff x="1779081" y="2852164"/>
            <a:chExt cx="528088" cy="126100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>
            <a:spLocks noChangeAspect="1"/>
          </p:cNvSpPr>
          <p:nvPr userDrawn="1"/>
        </p:nvSpPr>
        <p:spPr>
          <a:xfrm flipH="1">
            <a:off x="6117004" y="4090029"/>
            <a:ext cx="863592" cy="863592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68299" y="1841203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68299" y="2078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68299" y="2535571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68299" y="2772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68299" y="3713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68299" y="395027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368299" y="4407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368299" y="464464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099299" y="4227699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099299" y="4464736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296396" y="4334049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2004109" y="195001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2004109" y="2689042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2004109" y="3801547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2004109" y="4540579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9078" y="745366"/>
            <a:ext cx="820612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391779" y="1288033"/>
            <a:ext cx="8206121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 flipH="1">
            <a:off x="404479" y="580898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103B9BAD-C9EF-4757-A46E-190AAC36C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0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252676"/>
            <a:ext cx="2832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795343"/>
            <a:ext cx="28321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0882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719145" y="-357719"/>
            <a:ext cx="2455504" cy="2493048"/>
            <a:chOff x="6719145" y="-357719"/>
            <a:chExt cx="2455504" cy="2493048"/>
          </a:xfrm>
        </p:grpSpPr>
        <p:sp>
          <p:nvSpPr>
            <p:cNvPr id="12" name="Isosceles Triangle 11"/>
            <p:cNvSpPr/>
            <p:nvPr userDrawn="1"/>
          </p:nvSpPr>
          <p:spPr>
            <a:xfrm rot="5400000">
              <a:off x="84955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84955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84955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6200000">
              <a:off x="84955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5400000">
              <a:off x="85082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85082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16200000">
              <a:off x="78911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5400000">
              <a:off x="78911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 userDrawn="1"/>
          </p:nvSpPr>
          <p:spPr>
            <a:xfrm rot="16200000">
              <a:off x="78911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5400000">
              <a:off x="78911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 rot="16200000">
              <a:off x="79038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 rot="5400000">
              <a:off x="72741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 rot="16200000">
              <a:off x="72741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 rot="16200000">
              <a:off x="66697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5400000">
              <a:off x="66697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12815"/>
            <a:ext cx="2832100" cy="13907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l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con sec </a:t>
            </a:r>
            <a:r>
              <a:rPr lang="en-US" err="1"/>
              <a:t>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70" y="1126532"/>
            <a:ext cx="1950219" cy="38934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01" y="1126532"/>
            <a:ext cx="1950219" cy="3893437"/>
          </a:xfrm>
          <a:prstGeom prst="rect">
            <a:avLst/>
          </a:prstGeom>
        </p:spPr>
      </p:pic>
      <p:sp>
        <p:nvSpPr>
          <p:cNvPr id="3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323496" y="1792429"/>
            <a:ext cx="1158324" cy="254254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279900" y="1792429"/>
            <a:ext cx="1079500" cy="254254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69" y="722820"/>
            <a:ext cx="2337751" cy="4667110"/>
          </a:xfrm>
          <a:prstGeom prst="rect">
            <a:avLst/>
          </a:prstGeom>
        </p:spPr>
      </p:pic>
      <p:sp>
        <p:nvSpPr>
          <p:cNvPr id="3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68920" y="1483050"/>
            <a:ext cx="1764000" cy="3101650"/>
          </a:xfrm>
          <a:prstGeom prst="rect">
            <a:avLst/>
          </a:prstGeom>
        </p:spPr>
      </p:sp>
      <p:sp>
        <p:nvSpPr>
          <p:cNvPr id="36" name="Rounded Rectangle 35"/>
          <p:cNvSpPr/>
          <p:nvPr userDrawn="1"/>
        </p:nvSpPr>
        <p:spPr>
          <a:xfrm>
            <a:off x="775545" y="3471419"/>
            <a:ext cx="615253" cy="6152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518089" y="3496819"/>
            <a:ext cx="204969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26346" y="357227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518089" y="3733856"/>
            <a:ext cx="204969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2" name="Rounded Rectangle 41"/>
          <p:cNvSpPr/>
          <p:nvPr userDrawn="1"/>
        </p:nvSpPr>
        <p:spPr>
          <a:xfrm>
            <a:off x="775545" y="4181815"/>
            <a:ext cx="615253" cy="6152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518089" y="4207215"/>
            <a:ext cx="204969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26346" y="4282666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518089" y="4444252"/>
            <a:ext cx="204969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84239CB9-0017-4802-92FB-CFC034D41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48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468576"/>
            <a:ext cx="2832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2011243"/>
            <a:ext cx="28321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3041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228715"/>
            <a:ext cx="2832100" cy="24956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336305" y="825501"/>
            <a:ext cx="3719274" cy="4882816"/>
            <a:chOff x="3629387" y="-102530"/>
            <a:chExt cx="5101723" cy="6697753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282" y="349941"/>
              <a:ext cx="2789828" cy="585288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87" y="-102530"/>
              <a:ext cx="3192541" cy="6697753"/>
            </a:xfrm>
            <a:prstGeom prst="rect">
              <a:avLst/>
            </a:prstGeom>
          </p:spPr>
        </p:pic>
      </p:grpSp>
      <p:sp>
        <p:nvSpPr>
          <p:cNvPr id="28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4599620" y="1559250"/>
            <a:ext cx="1800000" cy="3165150"/>
          </a:xfrm>
          <a:prstGeom prst="rect">
            <a:avLst/>
          </a:prstGeom>
        </p:spPr>
      </p:sp>
      <p:sp>
        <p:nvSpPr>
          <p:cNvPr id="2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515100" y="1802993"/>
            <a:ext cx="1308729" cy="2769007"/>
          </a:xfrm>
          <a:prstGeom prst="rect">
            <a:avLst/>
          </a:prstGeom>
        </p:spPr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B804F76-A06C-4374-A332-144F9CA71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 userDrawn="1"/>
        </p:nvSpPr>
        <p:spPr>
          <a:xfrm rot="16200000">
            <a:off x="8321957" y="-1384071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 userDrawn="1"/>
        </p:nvSpPr>
        <p:spPr>
          <a:xfrm rot="5400000">
            <a:off x="8321957" y="-1030241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 userDrawn="1"/>
        </p:nvSpPr>
        <p:spPr>
          <a:xfrm rot="16200000">
            <a:off x="8321957" y="-672352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8321957" y="-314462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 userDrawn="1"/>
        </p:nvSpPr>
        <p:spPr>
          <a:xfrm rot="5400000">
            <a:off x="7704906" y="-1395001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 userDrawn="1"/>
        </p:nvSpPr>
        <p:spPr>
          <a:xfrm rot="16200000">
            <a:off x="7704906" y="-1041171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 userDrawn="1"/>
        </p:nvSpPr>
        <p:spPr>
          <a:xfrm rot="5400000">
            <a:off x="7704906" y="-687341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7717606" y="-329452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7717606" y="28438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 userDrawn="1"/>
        </p:nvSpPr>
        <p:spPr>
          <a:xfrm rot="16200000">
            <a:off x="7100555" y="-1384071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 userDrawn="1"/>
        </p:nvSpPr>
        <p:spPr>
          <a:xfrm rot="5400000">
            <a:off x="7100555" y="-1030241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 userDrawn="1"/>
        </p:nvSpPr>
        <p:spPr>
          <a:xfrm rot="16200000">
            <a:off x="7100555" y="-672352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 userDrawn="1"/>
        </p:nvSpPr>
        <p:spPr>
          <a:xfrm rot="5400000">
            <a:off x="7113255" y="-314462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 userDrawn="1"/>
        </p:nvSpPr>
        <p:spPr>
          <a:xfrm rot="5400000">
            <a:off x="6483504" y="-1395001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 userDrawn="1"/>
        </p:nvSpPr>
        <p:spPr>
          <a:xfrm rot="16200000">
            <a:off x="5879153" y="-1384071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 userDrawn="1"/>
        </p:nvSpPr>
        <p:spPr>
          <a:xfrm>
            <a:off x="2190255" y="1575809"/>
            <a:ext cx="528088" cy="52808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 userDrawn="1"/>
        </p:nvSpPr>
        <p:spPr>
          <a:xfrm>
            <a:off x="2190255" y="2575427"/>
            <a:ext cx="528088" cy="528088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93894" y="151409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93894" y="1751131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593894" y="248786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93894" y="2724899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2200771" y="1602401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2200771" y="2620833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6" name="Oval 75"/>
          <p:cNvSpPr>
            <a:spLocks noChangeAspect="1"/>
          </p:cNvSpPr>
          <p:nvPr userDrawn="1"/>
        </p:nvSpPr>
        <p:spPr>
          <a:xfrm>
            <a:off x="6265525" y="1575809"/>
            <a:ext cx="528088" cy="52808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 userDrawn="1"/>
        </p:nvSpPr>
        <p:spPr>
          <a:xfrm>
            <a:off x="6265525" y="2575427"/>
            <a:ext cx="528088" cy="528088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6895213" y="151409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6895213" y="1751131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6895213" y="248786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6895213" y="2724899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6276041" y="1602401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276041" y="2620833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>
            <a:spLocks noChangeAspect="1"/>
          </p:cNvSpPr>
          <p:nvPr userDrawn="1"/>
        </p:nvSpPr>
        <p:spPr>
          <a:xfrm>
            <a:off x="2190255" y="3527927"/>
            <a:ext cx="528088" cy="528088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593894" y="344036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593894" y="3677399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2200771" y="3573333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1" name="Oval 90"/>
          <p:cNvSpPr>
            <a:spLocks noChangeAspect="1"/>
          </p:cNvSpPr>
          <p:nvPr userDrawn="1"/>
        </p:nvSpPr>
        <p:spPr>
          <a:xfrm>
            <a:off x="6265525" y="3527927"/>
            <a:ext cx="528088" cy="528088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95213" y="344036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6895213" y="3677399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276041" y="3573333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27BAD605-8967-4166-99D6-AF0C80272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43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468576"/>
            <a:ext cx="37719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2011243"/>
            <a:ext cx="37719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3041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228715"/>
            <a:ext cx="3771900" cy="11240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07" y="520670"/>
            <a:ext cx="3620676" cy="48768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619501" y="1038550"/>
            <a:ext cx="4397246" cy="3723950"/>
          </a:xfrm>
          <a:custGeom>
            <a:avLst/>
            <a:gdLst>
              <a:gd name="connsiteX0" fmla="*/ 0 w 2593847"/>
              <a:gd name="connsiteY0" fmla="*/ 0 h 3241350"/>
              <a:gd name="connsiteX1" fmla="*/ 2593847 w 2593847"/>
              <a:gd name="connsiteY1" fmla="*/ 0 h 3241350"/>
              <a:gd name="connsiteX2" fmla="*/ 2593847 w 2593847"/>
              <a:gd name="connsiteY2" fmla="*/ 3241350 h 3241350"/>
              <a:gd name="connsiteX3" fmla="*/ 0 w 2593847"/>
              <a:gd name="connsiteY3" fmla="*/ 3241350 h 3241350"/>
              <a:gd name="connsiteX4" fmla="*/ 0 w 2593847"/>
              <a:gd name="connsiteY4" fmla="*/ 0 h 3241350"/>
              <a:gd name="connsiteX0" fmla="*/ 0 w 2682747"/>
              <a:gd name="connsiteY0" fmla="*/ 482600 h 3723950"/>
              <a:gd name="connsiteX1" fmla="*/ 2682747 w 2682747"/>
              <a:gd name="connsiteY1" fmla="*/ 0 h 3723950"/>
              <a:gd name="connsiteX2" fmla="*/ 2593847 w 2682747"/>
              <a:gd name="connsiteY2" fmla="*/ 3723950 h 3723950"/>
              <a:gd name="connsiteX3" fmla="*/ 0 w 2682747"/>
              <a:gd name="connsiteY3" fmla="*/ 3723950 h 3723950"/>
              <a:gd name="connsiteX4" fmla="*/ 0 w 2682747"/>
              <a:gd name="connsiteY4" fmla="*/ 482600 h 3723950"/>
              <a:gd name="connsiteX0" fmla="*/ 177800 w 2682747"/>
              <a:gd name="connsiteY0" fmla="*/ 317500 h 3723950"/>
              <a:gd name="connsiteX1" fmla="*/ 2682747 w 2682747"/>
              <a:gd name="connsiteY1" fmla="*/ 0 h 3723950"/>
              <a:gd name="connsiteX2" fmla="*/ 2593847 w 2682747"/>
              <a:gd name="connsiteY2" fmla="*/ 3723950 h 3723950"/>
              <a:gd name="connsiteX3" fmla="*/ 0 w 2682747"/>
              <a:gd name="connsiteY3" fmla="*/ 3723950 h 3723950"/>
              <a:gd name="connsiteX4" fmla="*/ 177800 w 2682747"/>
              <a:gd name="connsiteY4" fmla="*/ 317500 h 37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2747" h="3723950">
                <a:moveTo>
                  <a:pt x="177800" y="317500"/>
                </a:moveTo>
                <a:lnTo>
                  <a:pt x="2682747" y="0"/>
                </a:lnTo>
                <a:lnTo>
                  <a:pt x="2593847" y="3723950"/>
                </a:lnTo>
                <a:lnTo>
                  <a:pt x="0" y="3723950"/>
                </a:lnTo>
                <a:lnTo>
                  <a:pt x="177800" y="317500"/>
                </a:lnTo>
                <a:close/>
              </a:path>
            </a:pathLst>
          </a:custGeom>
        </p:spPr>
      </p:sp>
      <p:sp>
        <p:nvSpPr>
          <p:cNvPr id="3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692400" y="3496819"/>
            <a:ext cx="1816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124690" y="3466506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692400" y="3882036"/>
            <a:ext cx="1816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124690" y="3851723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692400" y="4254553"/>
            <a:ext cx="1816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2124690" y="422424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692400" y="4623553"/>
            <a:ext cx="1816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2124690" y="459324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AED65411-53D0-4E02-9724-89F9B6CBA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19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366976"/>
            <a:ext cx="314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909643"/>
            <a:ext cx="31496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2025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50915"/>
            <a:ext cx="3149600" cy="13780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</p:txBody>
      </p:sp>
      <p:pic>
        <p:nvPicPr>
          <p:cNvPr id="29" name="Picture 28" descr="iMac-Mas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47" y="1189175"/>
            <a:ext cx="4818631" cy="4418227"/>
          </a:xfrm>
          <a:prstGeom prst="rect">
            <a:avLst/>
          </a:prstGeom>
        </p:spPr>
      </p:pic>
      <p:sp>
        <p:nvSpPr>
          <p:cNvPr id="28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4371020" y="1443176"/>
            <a:ext cx="4209878" cy="2579381"/>
          </a:xfrm>
          <a:prstGeom prst="rect">
            <a:avLst/>
          </a:prstGeom>
        </p:spPr>
      </p:sp>
      <p:sp>
        <p:nvSpPr>
          <p:cNvPr id="3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16056" y="3575127"/>
            <a:ext cx="257014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8347" y="3544814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316056" y="3947644"/>
            <a:ext cx="257014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48347" y="3917331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316056" y="4320161"/>
            <a:ext cx="257014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3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748347" y="4289848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316056" y="4701861"/>
            <a:ext cx="257014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8347" y="4671548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706C6E12-C211-4091-9F33-BE5B84E1E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6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468576"/>
            <a:ext cx="4102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2011243"/>
            <a:ext cx="41021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3041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228715"/>
            <a:ext cx="4102100" cy="12002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55" y="291450"/>
            <a:ext cx="3241840" cy="5423550"/>
          </a:xfrm>
          <a:prstGeom prst="rect">
            <a:avLst/>
          </a:prstGeom>
        </p:spPr>
      </p:pic>
      <p:sp>
        <p:nvSpPr>
          <p:cNvPr id="3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16909" y="1588517"/>
            <a:ext cx="2204471" cy="2755224"/>
          </a:xfrm>
          <a:prstGeom prst="roundRect">
            <a:avLst/>
          </a:prstGeom>
        </p:spPr>
      </p:sp>
      <p:sp>
        <p:nvSpPr>
          <p:cNvPr id="29" name="Rounded Rectangle 28"/>
          <p:cNvSpPr/>
          <p:nvPr userDrawn="1"/>
        </p:nvSpPr>
        <p:spPr>
          <a:xfrm>
            <a:off x="1272069" y="3431611"/>
            <a:ext cx="814508" cy="8145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297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946075" y="4612895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255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310170" y="35578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5" name="Rounded Rectangle 34"/>
          <p:cNvSpPr/>
          <p:nvPr userDrawn="1"/>
        </p:nvSpPr>
        <p:spPr>
          <a:xfrm>
            <a:off x="3431069" y="3431611"/>
            <a:ext cx="814508" cy="8145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9887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105075" y="4612895"/>
            <a:ext cx="14399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9845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469170" y="35578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95CED821-06BF-44B4-BE00-BA7C76784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46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 userDrawn="1"/>
        </p:nvGrpSpPr>
        <p:grpSpPr>
          <a:xfrm>
            <a:off x="2919591" y="1725342"/>
            <a:ext cx="2137215" cy="1598048"/>
            <a:chOff x="4657725" y="946151"/>
            <a:chExt cx="2441575" cy="1825625"/>
          </a:xfrm>
        </p:grpSpPr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5953125" y="2046288"/>
              <a:ext cx="1146175" cy="593725"/>
            </a:xfrm>
            <a:custGeom>
              <a:avLst/>
              <a:gdLst>
                <a:gd name="T0" fmla="*/ 849 w 904"/>
                <a:gd name="T1" fmla="*/ 0 h 468"/>
                <a:gd name="T2" fmla="*/ 873 w 904"/>
                <a:gd name="T3" fmla="*/ 58 h 468"/>
                <a:gd name="T4" fmla="*/ 507 w 904"/>
                <a:gd name="T5" fmla="*/ 436 h 468"/>
                <a:gd name="T6" fmla="*/ 396 w 904"/>
                <a:gd name="T7" fmla="*/ 436 h 468"/>
                <a:gd name="T8" fmla="*/ 30 w 904"/>
                <a:gd name="T9" fmla="*/ 58 h 468"/>
                <a:gd name="T10" fmla="*/ 55 w 904"/>
                <a:gd name="T11" fmla="*/ 0 h 468"/>
                <a:gd name="T12" fmla="*/ 849 w 90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468">
                  <a:moveTo>
                    <a:pt x="849" y="0"/>
                  </a:moveTo>
                  <a:cubicBezTo>
                    <a:pt x="893" y="0"/>
                    <a:pt x="904" y="26"/>
                    <a:pt x="873" y="58"/>
                  </a:cubicBezTo>
                  <a:cubicBezTo>
                    <a:pt x="507" y="436"/>
                    <a:pt x="507" y="436"/>
                    <a:pt x="507" y="436"/>
                  </a:cubicBezTo>
                  <a:cubicBezTo>
                    <a:pt x="477" y="468"/>
                    <a:pt x="427" y="468"/>
                    <a:pt x="396" y="43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0" y="26"/>
                    <a:pt x="11" y="0"/>
                    <a:pt x="55" y="0"/>
                  </a:cubicBezTo>
                  <a:lnTo>
                    <a:pt x="8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657725" y="946151"/>
              <a:ext cx="2151063" cy="1825625"/>
            </a:xfrm>
            <a:custGeom>
              <a:avLst/>
              <a:gdLst>
                <a:gd name="T0" fmla="*/ 848 w 1696"/>
                <a:gd name="T1" fmla="*/ 0 h 1440"/>
                <a:gd name="T2" fmla="*/ 0 w 1696"/>
                <a:gd name="T3" fmla="*/ 848 h 1440"/>
                <a:gd name="T4" fmla="*/ 241 w 1696"/>
                <a:gd name="T5" fmla="*/ 1440 h 1440"/>
                <a:gd name="T6" fmla="*/ 718 w 1696"/>
                <a:gd name="T7" fmla="*/ 1209 h 1440"/>
                <a:gd name="T8" fmla="*/ 464 w 1696"/>
                <a:gd name="T9" fmla="*/ 848 h 1440"/>
                <a:gd name="T10" fmla="*/ 848 w 1696"/>
                <a:gd name="T11" fmla="*/ 464 h 1440"/>
                <a:gd name="T12" fmla="*/ 1232 w 1696"/>
                <a:gd name="T13" fmla="*/ 848 h 1440"/>
                <a:gd name="T14" fmla="*/ 1213 w 1696"/>
                <a:gd name="T15" fmla="*/ 966 h 1440"/>
                <a:gd name="T16" fmla="*/ 1293 w 1696"/>
                <a:gd name="T17" fmla="*/ 966 h 1440"/>
                <a:gd name="T18" fmla="*/ 1293 w 1696"/>
                <a:gd name="T19" fmla="*/ 1062 h 1440"/>
                <a:gd name="T20" fmla="*/ 1669 w 1696"/>
                <a:gd name="T21" fmla="*/ 1062 h 1440"/>
                <a:gd name="T22" fmla="*/ 1696 w 1696"/>
                <a:gd name="T23" fmla="*/ 848 h 1440"/>
                <a:gd name="T24" fmla="*/ 848 w 1696"/>
                <a:gd name="T2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6" h="1440">
                  <a:moveTo>
                    <a:pt x="848" y="0"/>
                  </a:moveTo>
                  <a:cubicBezTo>
                    <a:pt x="380" y="0"/>
                    <a:pt x="0" y="380"/>
                    <a:pt x="0" y="848"/>
                  </a:cubicBezTo>
                  <a:cubicBezTo>
                    <a:pt x="0" y="1078"/>
                    <a:pt x="92" y="1287"/>
                    <a:pt x="241" y="1440"/>
                  </a:cubicBezTo>
                  <a:cubicBezTo>
                    <a:pt x="374" y="1315"/>
                    <a:pt x="540" y="1235"/>
                    <a:pt x="718" y="1209"/>
                  </a:cubicBezTo>
                  <a:cubicBezTo>
                    <a:pt x="570" y="1156"/>
                    <a:pt x="464" y="1014"/>
                    <a:pt x="464" y="848"/>
                  </a:cubicBezTo>
                  <a:cubicBezTo>
                    <a:pt x="464" y="636"/>
                    <a:pt x="636" y="464"/>
                    <a:pt x="848" y="464"/>
                  </a:cubicBezTo>
                  <a:cubicBezTo>
                    <a:pt x="1060" y="464"/>
                    <a:pt x="1232" y="636"/>
                    <a:pt x="1232" y="848"/>
                  </a:cubicBezTo>
                  <a:cubicBezTo>
                    <a:pt x="1232" y="889"/>
                    <a:pt x="1225" y="929"/>
                    <a:pt x="1213" y="966"/>
                  </a:cubicBezTo>
                  <a:cubicBezTo>
                    <a:pt x="1293" y="966"/>
                    <a:pt x="1293" y="966"/>
                    <a:pt x="1293" y="966"/>
                  </a:cubicBezTo>
                  <a:cubicBezTo>
                    <a:pt x="1293" y="1062"/>
                    <a:pt x="1293" y="1062"/>
                    <a:pt x="1293" y="1062"/>
                  </a:cubicBezTo>
                  <a:cubicBezTo>
                    <a:pt x="1669" y="1062"/>
                    <a:pt x="1669" y="1062"/>
                    <a:pt x="1669" y="1062"/>
                  </a:cubicBezTo>
                  <a:cubicBezTo>
                    <a:pt x="1687" y="994"/>
                    <a:pt x="1696" y="922"/>
                    <a:pt x="1696" y="848"/>
                  </a:cubicBezTo>
                  <a:cubicBezTo>
                    <a:pt x="1696" y="380"/>
                    <a:pt x="1316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4" name="Group 123"/>
          <p:cNvGrpSpPr/>
          <p:nvPr userDrawn="1"/>
        </p:nvGrpSpPr>
        <p:grpSpPr>
          <a:xfrm>
            <a:off x="2919591" y="2873157"/>
            <a:ext cx="1598048" cy="2110813"/>
            <a:chOff x="4657725" y="2257426"/>
            <a:chExt cx="1825625" cy="2411413"/>
          </a:xfrm>
        </p:grpSpPr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5753100" y="2257426"/>
              <a:ext cx="593725" cy="1146175"/>
            </a:xfrm>
            <a:custGeom>
              <a:avLst/>
              <a:gdLst>
                <a:gd name="T0" fmla="*/ 0 w 468"/>
                <a:gd name="T1" fmla="*/ 55 h 904"/>
                <a:gd name="T2" fmla="*/ 57 w 468"/>
                <a:gd name="T3" fmla="*/ 30 h 904"/>
                <a:gd name="T4" fmla="*/ 436 w 468"/>
                <a:gd name="T5" fmla="*/ 397 h 904"/>
                <a:gd name="T6" fmla="*/ 436 w 468"/>
                <a:gd name="T7" fmla="*/ 508 h 904"/>
                <a:gd name="T8" fmla="*/ 57 w 468"/>
                <a:gd name="T9" fmla="*/ 874 h 904"/>
                <a:gd name="T10" fmla="*/ 0 w 468"/>
                <a:gd name="T11" fmla="*/ 849 h 904"/>
                <a:gd name="T12" fmla="*/ 0 w 468"/>
                <a:gd name="T13" fmla="*/ 5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904">
                  <a:moveTo>
                    <a:pt x="0" y="55"/>
                  </a:moveTo>
                  <a:cubicBezTo>
                    <a:pt x="0" y="11"/>
                    <a:pt x="26" y="0"/>
                    <a:pt x="57" y="30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68" y="427"/>
                    <a:pt x="468" y="477"/>
                    <a:pt x="436" y="508"/>
                  </a:cubicBezTo>
                  <a:cubicBezTo>
                    <a:pt x="57" y="874"/>
                    <a:pt x="57" y="874"/>
                    <a:pt x="57" y="874"/>
                  </a:cubicBezTo>
                  <a:cubicBezTo>
                    <a:pt x="26" y="904"/>
                    <a:pt x="0" y="893"/>
                    <a:pt x="0" y="849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657725" y="2517776"/>
              <a:ext cx="1825625" cy="2151063"/>
            </a:xfrm>
            <a:custGeom>
              <a:avLst/>
              <a:gdLst>
                <a:gd name="T0" fmla="*/ 1209 w 1440"/>
                <a:gd name="T1" fmla="*/ 978 h 1696"/>
                <a:gd name="T2" fmla="*/ 848 w 1440"/>
                <a:gd name="T3" fmla="*/ 1232 h 1696"/>
                <a:gd name="T4" fmla="*/ 464 w 1440"/>
                <a:gd name="T5" fmla="*/ 848 h 1696"/>
                <a:gd name="T6" fmla="*/ 848 w 1440"/>
                <a:gd name="T7" fmla="*/ 464 h 1696"/>
                <a:gd name="T8" fmla="*/ 969 w 1440"/>
                <a:gd name="T9" fmla="*/ 483 h 1696"/>
                <a:gd name="T10" fmla="*/ 969 w 1440"/>
                <a:gd name="T11" fmla="*/ 9 h 1696"/>
                <a:gd name="T12" fmla="*/ 848 w 1440"/>
                <a:gd name="T13" fmla="*/ 0 h 1696"/>
                <a:gd name="T14" fmla="*/ 0 w 1440"/>
                <a:gd name="T15" fmla="*/ 848 h 1696"/>
                <a:gd name="T16" fmla="*/ 848 w 1440"/>
                <a:gd name="T17" fmla="*/ 1696 h 1696"/>
                <a:gd name="T18" fmla="*/ 1440 w 1440"/>
                <a:gd name="T19" fmla="*/ 1455 h 1696"/>
                <a:gd name="T20" fmla="*/ 1209 w 1440"/>
                <a:gd name="T21" fmla="*/ 97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696">
                  <a:moveTo>
                    <a:pt x="1209" y="978"/>
                  </a:moveTo>
                  <a:cubicBezTo>
                    <a:pt x="1156" y="1126"/>
                    <a:pt x="1014" y="1232"/>
                    <a:pt x="848" y="1232"/>
                  </a:cubicBezTo>
                  <a:cubicBezTo>
                    <a:pt x="636" y="1232"/>
                    <a:pt x="464" y="1060"/>
                    <a:pt x="464" y="848"/>
                  </a:cubicBezTo>
                  <a:cubicBezTo>
                    <a:pt x="464" y="636"/>
                    <a:pt x="636" y="464"/>
                    <a:pt x="848" y="464"/>
                  </a:cubicBezTo>
                  <a:cubicBezTo>
                    <a:pt x="890" y="464"/>
                    <a:pt x="931" y="471"/>
                    <a:pt x="969" y="483"/>
                  </a:cubicBezTo>
                  <a:cubicBezTo>
                    <a:pt x="969" y="9"/>
                    <a:pt x="969" y="9"/>
                    <a:pt x="969" y="9"/>
                  </a:cubicBezTo>
                  <a:cubicBezTo>
                    <a:pt x="929" y="3"/>
                    <a:pt x="889" y="0"/>
                    <a:pt x="848" y="0"/>
                  </a:cubicBezTo>
                  <a:cubicBezTo>
                    <a:pt x="380" y="0"/>
                    <a:pt x="0" y="380"/>
                    <a:pt x="0" y="848"/>
                  </a:cubicBezTo>
                  <a:cubicBezTo>
                    <a:pt x="0" y="1316"/>
                    <a:pt x="380" y="1696"/>
                    <a:pt x="848" y="1696"/>
                  </a:cubicBezTo>
                  <a:cubicBezTo>
                    <a:pt x="1078" y="1696"/>
                    <a:pt x="1287" y="1604"/>
                    <a:pt x="1440" y="1455"/>
                  </a:cubicBezTo>
                  <a:cubicBezTo>
                    <a:pt x="1315" y="1322"/>
                    <a:pt x="1235" y="1156"/>
                    <a:pt x="1209" y="9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7" name="Group 126"/>
          <p:cNvGrpSpPr/>
          <p:nvPr userDrawn="1"/>
        </p:nvGrpSpPr>
        <p:grpSpPr>
          <a:xfrm>
            <a:off x="4053509" y="3385921"/>
            <a:ext cx="2124709" cy="1598048"/>
            <a:chOff x="5953125" y="2843213"/>
            <a:chExt cx="2427288" cy="1825625"/>
          </a:xfrm>
        </p:grpSpPr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953125" y="2989263"/>
              <a:ext cx="1146175" cy="593725"/>
            </a:xfrm>
            <a:custGeom>
              <a:avLst/>
              <a:gdLst>
                <a:gd name="T0" fmla="*/ 55 w 904"/>
                <a:gd name="T1" fmla="*/ 468 h 468"/>
                <a:gd name="T2" fmla="*/ 30 w 904"/>
                <a:gd name="T3" fmla="*/ 411 h 468"/>
                <a:gd name="T4" fmla="*/ 396 w 904"/>
                <a:gd name="T5" fmla="*/ 32 h 468"/>
                <a:gd name="T6" fmla="*/ 507 w 904"/>
                <a:gd name="T7" fmla="*/ 32 h 468"/>
                <a:gd name="T8" fmla="*/ 873 w 904"/>
                <a:gd name="T9" fmla="*/ 411 h 468"/>
                <a:gd name="T10" fmla="*/ 849 w 904"/>
                <a:gd name="T11" fmla="*/ 468 h 468"/>
                <a:gd name="T12" fmla="*/ 55 w 904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468">
                  <a:moveTo>
                    <a:pt x="55" y="468"/>
                  </a:moveTo>
                  <a:cubicBezTo>
                    <a:pt x="11" y="468"/>
                    <a:pt x="0" y="442"/>
                    <a:pt x="30" y="411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427" y="0"/>
                    <a:pt x="477" y="0"/>
                    <a:pt x="507" y="32"/>
                  </a:cubicBezTo>
                  <a:cubicBezTo>
                    <a:pt x="873" y="411"/>
                    <a:pt x="873" y="411"/>
                    <a:pt x="873" y="411"/>
                  </a:cubicBezTo>
                  <a:cubicBezTo>
                    <a:pt x="904" y="442"/>
                    <a:pt x="893" y="468"/>
                    <a:pt x="849" y="468"/>
                  </a:cubicBezTo>
                  <a:lnTo>
                    <a:pt x="55" y="4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230938" y="2843213"/>
              <a:ext cx="2149475" cy="1825625"/>
            </a:xfrm>
            <a:custGeom>
              <a:avLst/>
              <a:gdLst>
                <a:gd name="T0" fmla="*/ 978 w 1696"/>
                <a:gd name="T1" fmla="*/ 231 h 1440"/>
                <a:gd name="T2" fmla="*/ 1232 w 1696"/>
                <a:gd name="T3" fmla="*/ 592 h 1440"/>
                <a:gd name="T4" fmla="*/ 848 w 1696"/>
                <a:gd name="T5" fmla="*/ 976 h 1440"/>
                <a:gd name="T6" fmla="*/ 464 w 1696"/>
                <a:gd name="T7" fmla="*/ 592 h 1440"/>
                <a:gd name="T8" fmla="*/ 487 w 1696"/>
                <a:gd name="T9" fmla="*/ 462 h 1440"/>
                <a:gd name="T10" fmla="*/ 10 w 1696"/>
                <a:gd name="T11" fmla="*/ 462 h 1440"/>
                <a:gd name="T12" fmla="*/ 0 w 1696"/>
                <a:gd name="T13" fmla="*/ 592 h 1440"/>
                <a:gd name="T14" fmla="*/ 848 w 1696"/>
                <a:gd name="T15" fmla="*/ 1440 h 1440"/>
                <a:gd name="T16" fmla="*/ 1696 w 1696"/>
                <a:gd name="T17" fmla="*/ 592 h 1440"/>
                <a:gd name="T18" fmla="*/ 1455 w 1696"/>
                <a:gd name="T19" fmla="*/ 0 h 1440"/>
                <a:gd name="T20" fmla="*/ 978 w 1696"/>
                <a:gd name="T21" fmla="*/ 231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6" h="1440">
                  <a:moveTo>
                    <a:pt x="978" y="231"/>
                  </a:moveTo>
                  <a:cubicBezTo>
                    <a:pt x="1126" y="284"/>
                    <a:pt x="1232" y="426"/>
                    <a:pt x="1232" y="592"/>
                  </a:cubicBezTo>
                  <a:cubicBezTo>
                    <a:pt x="1232" y="804"/>
                    <a:pt x="1060" y="976"/>
                    <a:pt x="848" y="976"/>
                  </a:cubicBezTo>
                  <a:cubicBezTo>
                    <a:pt x="636" y="976"/>
                    <a:pt x="464" y="804"/>
                    <a:pt x="464" y="592"/>
                  </a:cubicBezTo>
                  <a:cubicBezTo>
                    <a:pt x="464" y="546"/>
                    <a:pt x="472" y="503"/>
                    <a:pt x="487" y="462"/>
                  </a:cubicBezTo>
                  <a:cubicBezTo>
                    <a:pt x="10" y="462"/>
                    <a:pt x="10" y="462"/>
                    <a:pt x="10" y="462"/>
                  </a:cubicBezTo>
                  <a:cubicBezTo>
                    <a:pt x="3" y="504"/>
                    <a:pt x="0" y="548"/>
                    <a:pt x="0" y="592"/>
                  </a:cubicBezTo>
                  <a:cubicBezTo>
                    <a:pt x="0" y="1060"/>
                    <a:pt x="380" y="1440"/>
                    <a:pt x="848" y="1440"/>
                  </a:cubicBezTo>
                  <a:cubicBezTo>
                    <a:pt x="1316" y="1440"/>
                    <a:pt x="1696" y="1060"/>
                    <a:pt x="1696" y="592"/>
                  </a:cubicBezTo>
                  <a:cubicBezTo>
                    <a:pt x="1696" y="362"/>
                    <a:pt x="1604" y="153"/>
                    <a:pt x="1455" y="0"/>
                  </a:cubicBezTo>
                  <a:cubicBezTo>
                    <a:pt x="1322" y="125"/>
                    <a:pt x="1156" y="205"/>
                    <a:pt x="978" y="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30" name="Group 129"/>
          <p:cNvGrpSpPr/>
          <p:nvPr userDrawn="1"/>
        </p:nvGrpSpPr>
        <p:grpSpPr>
          <a:xfrm>
            <a:off x="4580171" y="1725342"/>
            <a:ext cx="1598048" cy="2151111"/>
            <a:chOff x="6554788" y="946151"/>
            <a:chExt cx="1825625" cy="2457450"/>
          </a:xfrm>
        </p:grpSpPr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6691313" y="2257426"/>
              <a:ext cx="593725" cy="1146175"/>
            </a:xfrm>
            <a:custGeom>
              <a:avLst/>
              <a:gdLst>
                <a:gd name="T0" fmla="*/ 468 w 468"/>
                <a:gd name="T1" fmla="*/ 849 h 904"/>
                <a:gd name="T2" fmla="*/ 410 w 468"/>
                <a:gd name="T3" fmla="*/ 874 h 904"/>
                <a:gd name="T4" fmla="*/ 32 w 468"/>
                <a:gd name="T5" fmla="*/ 508 h 904"/>
                <a:gd name="T6" fmla="*/ 32 w 468"/>
                <a:gd name="T7" fmla="*/ 397 h 904"/>
                <a:gd name="T8" fmla="*/ 410 w 468"/>
                <a:gd name="T9" fmla="*/ 30 h 904"/>
                <a:gd name="T10" fmla="*/ 468 w 468"/>
                <a:gd name="T11" fmla="*/ 55 h 904"/>
                <a:gd name="T12" fmla="*/ 468 w 468"/>
                <a:gd name="T13" fmla="*/ 84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904">
                  <a:moveTo>
                    <a:pt x="468" y="849"/>
                  </a:moveTo>
                  <a:cubicBezTo>
                    <a:pt x="468" y="893"/>
                    <a:pt x="442" y="904"/>
                    <a:pt x="410" y="874"/>
                  </a:cubicBezTo>
                  <a:cubicBezTo>
                    <a:pt x="32" y="508"/>
                    <a:pt x="32" y="508"/>
                    <a:pt x="32" y="508"/>
                  </a:cubicBezTo>
                  <a:cubicBezTo>
                    <a:pt x="0" y="477"/>
                    <a:pt x="0" y="427"/>
                    <a:pt x="32" y="397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42" y="0"/>
                    <a:pt x="468" y="11"/>
                    <a:pt x="468" y="55"/>
                  </a:cubicBezTo>
                  <a:lnTo>
                    <a:pt x="468" y="8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6554788" y="946151"/>
              <a:ext cx="1825625" cy="2151063"/>
            </a:xfrm>
            <a:custGeom>
              <a:avLst/>
              <a:gdLst>
                <a:gd name="T0" fmla="*/ 592 w 1440"/>
                <a:gd name="T1" fmla="*/ 0 h 1696"/>
                <a:gd name="T2" fmla="*/ 0 w 1440"/>
                <a:gd name="T3" fmla="*/ 241 h 1696"/>
                <a:gd name="T4" fmla="*/ 231 w 1440"/>
                <a:gd name="T5" fmla="*/ 718 h 1696"/>
                <a:gd name="T6" fmla="*/ 592 w 1440"/>
                <a:gd name="T7" fmla="*/ 464 h 1696"/>
                <a:gd name="T8" fmla="*/ 976 w 1440"/>
                <a:gd name="T9" fmla="*/ 848 h 1696"/>
                <a:gd name="T10" fmla="*/ 592 w 1440"/>
                <a:gd name="T11" fmla="*/ 1232 h 1696"/>
                <a:gd name="T12" fmla="*/ 452 w 1440"/>
                <a:gd name="T13" fmla="*/ 1206 h 1696"/>
                <a:gd name="T14" fmla="*/ 452 w 1440"/>
                <a:gd name="T15" fmla="*/ 1300 h 1696"/>
                <a:gd name="T16" fmla="*/ 389 w 1440"/>
                <a:gd name="T17" fmla="*/ 1300 h 1696"/>
                <a:gd name="T18" fmla="*/ 389 w 1440"/>
                <a:gd name="T19" fmla="*/ 1671 h 1696"/>
                <a:gd name="T20" fmla="*/ 592 w 1440"/>
                <a:gd name="T21" fmla="*/ 1696 h 1696"/>
                <a:gd name="T22" fmla="*/ 1440 w 1440"/>
                <a:gd name="T23" fmla="*/ 848 h 1696"/>
                <a:gd name="T24" fmla="*/ 592 w 1440"/>
                <a:gd name="T25" fmla="*/ 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0" h="1696">
                  <a:moveTo>
                    <a:pt x="592" y="0"/>
                  </a:moveTo>
                  <a:cubicBezTo>
                    <a:pt x="362" y="0"/>
                    <a:pt x="153" y="92"/>
                    <a:pt x="0" y="241"/>
                  </a:cubicBezTo>
                  <a:cubicBezTo>
                    <a:pt x="125" y="374"/>
                    <a:pt x="205" y="540"/>
                    <a:pt x="231" y="718"/>
                  </a:cubicBezTo>
                  <a:cubicBezTo>
                    <a:pt x="284" y="570"/>
                    <a:pt x="426" y="464"/>
                    <a:pt x="592" y="464"/>
                  </a:cubicBezTo>
                  <a:cubicBezTo>
                    <a:pt x="804" y="464"/>
                    <a:pt x="976" y="636"/>
                    <a:pt x="976" y="848"/>
                  </a:cubicBezTo>
                  <a:cubicBezTo>
                    <a:pt x="976" y="1060"/>
                    <a:pt x="804" y="1232"/>
                    <a:pt x="592" y="1232"/>
                  </a:cubicBezTo>
                  <a:cubicBezTo>
                    <a:pt x="543" y="1232"/>
                    <a:pt x="495" y="1223"/>
                    <a:pt x="452" y="1206"/>
                  </a:cubicBezTo>
                  <a:cubicBezTo>
                    <a:pt x="452" y="1300"/>
                    <a:pt x="452" y="1300"/>
                    <a:pt x="452" y="1300"/>
                  </a:cubicBezTo>
                  <a:cubicBezTo>
                    <a:pt x="389" y="1300"/>
                    <a:pt x="389" y="1300"/>
                    <a:pt x="389" y="1300"/>
                  </a:cubicBezTo>
                  <a:cubicBezTo>
                    <a:pt x="389" y="1671"/>
                    <a:pt x="389" y="1671"/>
                    <a:pt x="389" y="1671"/>
                  </a:cubicBezTo>
                  <a:cubicBezTo>
                    <a:pt x="454" y="1687"/>
                    <a:pt x="522" y="1696"/>
                    <a:pt x="592" y="1696"/>
                  </a:cubicBezTo>
                  <a:cubicBezTo>
                    <a:pt x="1060" y="1696"/>
                    <a:pt x="1440" y="1316"/>
                    <a:pt x="1440" y="848"/>
                  </a:cubicBezTo>
                  <a:cubicBezTo>
                    <a:pt x="1440" y="380"/>
                    <a:pt x="1060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2190255" y="2745502"/>
            <a:ext cx="528088" cy="1261006"/>
            <a:chOff x="1779081" y="2852164"/>
            <a:chExt cx="528088" cy="1261006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4" y="26964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4" y="29335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4" y="33908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4" y="36278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784794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3523826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6265525" y="2745502"/>
            <a:ext cx="528088" cy="1261006"/>
            <a:chOff x="1779081" y="2852164"/>
            <a:chExt cx="528088" cy="1261006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6964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9335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33908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36278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784794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3523826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820876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5" y="1386031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6564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D1995153-A9A9-4443-961F-19B5E838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7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727463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270130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62995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spect="1"/>
          </p:cNvSpPr>
          <p:nvPr userDrawn="1"/>
        </p:nvSpPr>
        <p:spPr>
          <a:xfrm>
            <a:off x="1348270" y="3545912"/>
            <a:ext cx="539999" cy="539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424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958775" y="4612895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3609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8" name="Rounded Rectangle 57"/>
          <p:cNvSpPr>
            <a:spLocks noChangeAspect="1"/>
          </p:cNvSpPr>
          <p:nvPr userDrawn="1"/>
        </p:nvSpPr>
        <p:spPr>
          <a:xfrm>
            <a:off x="3304070" y="3545912"/>
            <a:ext cx="539999" cy="539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7982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2914575" y="4612895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7940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2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3167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63" name="Rounded Rectangle 62"/>
          <p:cNvSpPr>
            <a:spLocks noChangeAspect="1"/>
          </p:cNvSpPr>
          <p:nvPr userDrawn="1"/>
        </p:nvSpPr>
        <p:spPr>
          <a:xfrm>
            <a:off x="5234470" y="3545912"/>
            <a:ext cx="539999" cy="539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286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4844975" y="4612895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7244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7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71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68" name="Rounded Rectangle 67"/>
          <p:cNvSpPr>
            <a:spLocks noChangeAspect="1"/>
          </p:cNvSpPr>
          <p:nvPr userDrawn="1"/>
        </p:nvSpPr>
        <p:spPr>
          <a:xfrm>
            <a:off x="7253644" y="3545912"/>
            <a:ext cx="539999" cy="53999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747810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6864149" y="4612895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743574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72" name="Text Placeholder 7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7266345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7F728957-C468-4455-BFFA-BDBC30D52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727463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270130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62995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spect="1"/>
          </p:cNvSpPr>
          <p:nvPr userDrawn="1"/>
        </p:nvSpPr>
        <p:spPr>
          <a:xfrm>
            <a:off x="1348270" y="3545912"/>
            <a:ext cx="539999" cy="539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424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958775" y="4612895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3609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8" name="Rounded Rectangle 57"/>
          <p:cNvSpPr>
            <a:spLocks noChangeAspect="1"/>
          </p:cNvSpPr>
          <p:nvPr userDrawn="1"/>
        </p:nvSpPr>
        <p:spPr>
          <a:xfrm>
            <a:off x="3304070" y="3545912"/>
            <a:ext cx="539999" cy="539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7982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2914575" y="4612895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7940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2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3167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63" name="Rounded Rectangle 62"/>
          <p:cNvSpPr>
            <a:spLocks noChangeAspect="1"/>
          </p:cNvSpPr>
          <p:nvPr userDrawn="1"/>
        </p:nvSpPr>
        <p:spPr>
          <a:xfrm>
            <a:off x="5234470" y="3545912"/>
            <a:ext cx="539999" cy="539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286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4844975" y="4612895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7244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7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71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68" name="Rounded Rectangle 67"/>
          <p:cNvSpPr>
            <a:spLocks noChangeAspect="1"/>
          </p:cNvSpPr>
          <p:nvPr userDrawn="1"/>
        </p:nvSpPr>
        <p:spPr>
          <a:xfrm>
            <a:off x="7253644" y="3545912"/>
            <a:ext cx="539999" cy="53999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747810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6864149" y="4612895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743574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72" name="Text Placeholder 7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7266345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1419619"/>
            <a:ext cx="6885961" cy="9589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1C7A6025-13DB-4B22-A1D5-5B1AEBFAC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2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727463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270130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62995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1853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1301675" y="4612895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811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7888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3905175" y="4612895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7846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4177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6534075" y="4612895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4135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A3D7FE2-C5F5-4D7E-8584-D4ACA433E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5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869384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46" name="Straight Connector 45"/>
          <p:cNvCxnSpPr/>
          <p:nvPr userDrawn="1"/>
        </p:nvCxnSpPr>
        <p:spPr>
          <a:xfrm flipV="1">
            <a:off x="1062038" y="1412051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>
            <a:off x="1062038" y="704916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 userDrawn="1"/>
        </p:nvSpPr>
        <p:spPr>
          <a:xfrm>
            <a:off x="2364269" y="3431611"/>
            <a:ext cx="814508" cy="8145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219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2038275" y="4612895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177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402370" y="35578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3" name="Rounded Rectangle 52"/>
          <p:cNvSpPr/>
          <p:nvPr userDrawn="1"/>
        </p:nvSpPr>
        <p:spPr>
          <a:xfrm>
            <a:off x="6136169" y="3431611"/>
            <a:ext cx="814508" cy="8145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6938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810175" y="4612895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6896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174270" y="35578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4FF0BD2-D069-484B-9AAB-808C853F0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9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2377202"/>
            <a:ext cx="528088" cy="52808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190255" y="3922920"/>
            <a:ext cx="528088" cy="528088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4" y="23281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4" y="25652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4" y="38861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4" y="41231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4164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39683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2377202"/>
            <a:ext cx="528088" cy="52808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265525" y="3922920"/>
            <a:ext cx="528088" cy="528088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3281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5652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38861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41231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4164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39683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820876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5" y="1386031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6564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1B6C0E84-69CC-4F7B-A8AE-D8110A834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41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2110502"/>
            <a:ext cx="528088" cy="52808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190255" y="3110120"/>
            <a:ext cx="528088" cy="528088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4" y="20487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4" y="22858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4" y="30225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4" y="32595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1370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31555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2110502"/>
            <a:ext cx="528088" cy="52808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265525" y="3110120"/>
            <a:ext cx="528088" cy="528088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0487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2858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30225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32595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1370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31555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820876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5" y="1386031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6564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2190255" y="4062620"/>
            <a:ext cx="528088" cy="528088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593894" y="39750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593894" y="42120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2200771" y="41080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44" name="Oval 43"/>
          <p:cNvSpPr>
            <a:spLocks noChangeAspect="1"/>
          </p:cNvSpPr>
          <p:nvPr userDrawn="1"/>
        </p:nvSpPr>
        <p:spPr>
          <a:xfrm>
            <a:off x="6265525" y="4062620"/>
            <a:ext cx="528088" cy="528088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95213" y="39750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6895213" y="42120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276041" y="41080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4F6BE555-62C1-4B49-A7B7-7BD5DC82A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7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illoso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/>
          <p:cNvSpPr/>
          <p:nvPr userDrawn="1"/>
        </p:nvSpPr>
        <p:spPr>
          <a:xfrm rot="16200000">
            <a:off x="8515685" y="-330831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11334" y="-345821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11334" y="12069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06983" y="-330831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1708099"/>
            <a:ext cx="6885961" cy="9589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062037" y="3003498"/>
            <a:ext cx="2976564" cy="21019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65600" y="3003498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42694" y="3371798"/>
            <a:ext cx="2905303" cy="685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1900" y="3003498"/>
            <a:ext cx="293149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Mision</a:t>
            </a:r>
            <a:endParaRPr lang="es-ES_tradnl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165600" y="4184598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042694" y="4552898"/>
            <a:ext cx="2905303" cy="685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041900" y="4184598"/>
            <a:ext cx="293149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Vision</a:t>
            </a:r>
            <a:endParaRPr lang="es-ES_tradnl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8CD79A5-E900-4399-96A0-E8F04DB7C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AA3515B-6DF6-479A-BD85-7F9D22020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41" name="Straight Connector 84">
            <a:extLst>
              <a:ext uri="{FF2B5EF4-FFF2-40B4-BE49-F238E27FC236}">
                <a16:creationId xmlns:a16="http://schemas.microsoft.com/office/drawing/2014/main" id="{AF3EFF58-FBC1-4C97-B872-E9B3E344B67E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5">
            <a:extLst>
              <a:ext uri="{FF2B5EF4-FFF2-40B4-BE49-F238E27FC236}">
                <a16:creationId xmlns:a16="http://schemas.microsoft.com/office/drawing/2014/main" id="{10CD432B-D262-4B4D-B272-5C97CE74A2C9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09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2250202"/>
            <a:ext cx="528088" cy="52808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830018" y="3199020"/>
            <a:ext cx="528088" cy="528088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4" y="21884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4" y="24255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233657" y="31114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1233657" y="33484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2386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840534" y="32063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2250202"/>
            <a:ext cx="528088" cy="52808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800937" y="3211720"/>
            <a:ext cx="528088" cy="528088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1884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4255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430625" y="31241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430625" y="33611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2386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5811453" y="32190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820876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5" y="1386031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6564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3398330" y="4202320"/>
            <a:ext cx="528088" cy="528088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1801969" y="41147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1801969" y="43517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3408846" y="42096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44" name="Oval 43"/>
          <p:cNvSpPr>
            <a:spLocks noChangeAspect="1"/>
          </p:cNvSpPr>
          <p:nvPr userDrawn="1"/>
        </p:nvSpPr>
        <p:spPr>
          <a:xfrm>
            <a:off x="5267537" y="4202320"/>
            <a:ext cx="528088" cy="528088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97225" y="41147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5897225" y="43517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5278053" y="42096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D8E01DAE-FFB8-48B3-B275-B1173593C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37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198" y="1647598"/>
            <a:ext cx="9163566" cy="2696573"/>
            <a:chOff x="-6198" y="1647598"/>
            <a:chExt cx="9163566" cy="2696573"/>
          </a:xfrm>
        </p:grpSpPr>
        <p:sp>
          <p:nvSpPr>
            <p:cNvPr id="34" name="Rectangle 5"/>
            <p:cNvSpPr>
              <a:spLocks noChangeArrowheads="1"/>
            </p:cNvSpPr>
            <p:nvPr userDrawn="1"/>
          </p:nvSpPr>
          <p:spPr bwMode="auto">
            <a:xfrm>
              <a:off x="5450180" y="3691505"/>
              <a:ext cx="3707188" cy="650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 userDrawn="1"/>
          </p:nvSpPr>
          <p:spPr bwMode="auto">
            <a:xfrm>
              <a:off x="5463305" y="1665496"/>
              <a:ext cx="3694062" cy="650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-6198" y="3673607"/>
              <a:ext cx="3705994" cy="650280"/>
            </a:xfrm>
            <a:custGeom>
              <a:avLst/>
              <a:gdLst>
                <a:gd name="T0" fmla="*/ 0 w 3106"/>
                <a:gd name="T1" fmla="*/ 0 h 545"/>
                <a:gd name="T2" fmla="*/ 0 w 3106"/>
                <a:gd name="T3" fmla="*/ 545 h 545"/>
                <a:gd name="T4" fmla="*/ 3106 w 3106"/>
                <a:gd name="T5" fmla="*/ 545 h 545"/>
                <a:gd name="T6" fmla="*/ 2884 w 3106"/>
                <a:gd name="T7" fmla="*/ 0 h 545"/>
                <a:gd name="T8" fmla="*/ 0 w 3106"/>
                <a:gd name="T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6" h="545">
                  <a:moveTo>
                    <a:pt x="0" y="0"/>
                  </a:moveTo>
                  <a:lnTo>
                    <a:pt x="0" y="545"/>
                  </a:lnTo>
                  <a:lnTo>
                    <a:pt x="3106" y="545"/>
                  </a:lnTo>
                  <a:lnTo>
                    <a:pt x="28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 userDrawn="1"/>
          </p:nvSpPr>
          <p:spPr bwMode="auto">
            <a:xfrm>
              <a:off x="-1425" y="1647598"/>
              <a:ext cx="3705994" cy="6514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4678197" y="3092532"/>
              <a:ext cx="1699078" cy="1251639"/>
            </a:xfrm>
            <a:custGeom>
              <a:avLst/>
              <a:gdLst>
                <a:gd name="T0" fmla="*/ 361 w 787"/>
                <a:gd name="T1" fmla="*/ 579 h 579"/>
                <a:gd name="T2" fmla="*/ 72 w 787"/>
                <a:gd name="T3" fmla="*/ 290 h 579"/>
                <a:gd name="T4" fmla="*/ 5 w 787"/>
                <a:gd name="T5" fmla="*/ 357 h 579"/>
                <a:gd name="T6" fmla="*/ 0 w 787"/>
                <a:gd name="T7" fmla="*/ 23 h 579"/>
                <a:gd name="T8" fmla="*/ 6 w 787"/>
                <a:gd name="T9" fmla="*/ 6 h 579"/>
                <a:gd name="T10" fmla="*/ 23 w 787"/>
                <a:gd name="T11" fmla="*/ 0 h 579"/>
                <a:gd name="T12" fmla="*/ 357 w 787"/>
                <a:gd name="T13" fmla="*/ 5 h 579"/>
                <a:gd name="T14" fmla="*/ 284 w 787"/>
                <a:gd name="T15" fmla="*/ 78 h 579"/>
                <a:gd name="T16" fmla="*/ 787 w 787"/>
                <a:gd name="T17" fmla="*/ 579 h 579"/>
                <a:gd name="T18" fmla="*/ 361 w 787"/>
                <a:gd name="T1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579">
                  <a:moveTo>
                    <a:pt x="361" y="579"/>
                  </a:moveTo>
                  <a:cubicBezTo>
                    <a:pt x="72" y="290"/>
                    <a:pt x="72" y="290"/>
                    <a:pt x="72" y="290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787" y="579"/>
                    <a:pt x="787" y="579"/>
                    <a:pt x="787" y="579"/>
                  </a:cubicBezTo>
                  <a:lnTo>
                    <a:pt x="361" y="5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4675811" y="1665496"/>
              <a:ext cx="1702658" cy="1232548"/>
            </a:xfrm>
            <a:custGeom>
              <a:avLst/>
              <a:gdLst>
                <a:gd name="T0" fmla="*/ 789 w 789"/>
                <a:gd name="T1" fmla="*/ 1 h 570"/>
                <a:gd name="T2" fmla="*/ 290 w 789"/>
                <a:gd name="T3" fmla="*/ 499 h 570"/>
                <a:gd name="T4" fmla="*/ 357 w 789"/>
                <a:gd name="T5" fmla="*/ 567 h 570"/>
                <a:gd name="T6" fmla="*/ 23 w 789"/>
                <a:gd name="T7" fmla="*/ 570 h 570"/>
                <a:gd name="T8" fmla="*/ 7 w 789"/>
                <a:gd name="T9" fmla="*/ 564 h 570"/>
                <a:gd name="T10" fmla="*/ 0 w 789"/>
                <a:gd name="T11" fmla="*/ 548 h 570"/>
                <a:gd name="T12" fmla="*/ 4 w 789"/>
                <a:gd name="T13" fmla="*/ 213 h 570"/>
                <a:gd name="T14" fmla="*/ 77 w 789"/>
                <a:gd name="T15" fmla="*/ 286 h 570"/>
                <a:gd name="T16" fmla="*/ 364 w 789"/>
                <a:gd name="T17" fmla="*/ 0 h 570"/>
                <a:gd name="T18" fmla="*/ 789 w 789"/>
                <a:gd name="T19" fmla="*/ 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9" h="570">
                  <a:moveTo>
                    <a:pt x="789" y="1"/>
                  </a:moveTo>
                  <a:cubicBezTo>
                    <a:pt x="290" y="499"/>
                    <a:pt x="290" y="499"/>
                    <a:pt x="290" y="499"/>
                  </a:cubicBezTo>
                  <a:cubicBezTo>
                    <a:pt x="357" y="567"/>
                    <a:pt x="357" y="567"/>
                    <a:pt x="357" y="567"/>
                  </a:cubicBezTo>
                  <a:cubicBezTo>
                    <a:pt x="23" y="570"/>
                    <a:pt x="23" y="570"/>
                    <a:pt x="23" y="570"/>
                  </a:cubicBezTo>
                  <a:cubicBezTo>
                    <a:pt x="17" y="570"/>
                    <a:pt x="11" y="568"/>
                    <a:pt x="7" y="564"/>
                  </a:cubicBezTo>
                  <a:cubicBezTo>
                    <a:pt x="2" y="559"/>
                    <a:pt x="0" y="554"/>
                    <a:pt x="0" y="54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77" y="286"/>
                    <a:pt x="77" y="286"/>
                    <a:pt x="77" y="286"/>
                  </a:cubicBezTo>
                  <a:cubicBezTo>
                    <a:pt x="364" y="0"/>
                    <a:pt x="364" y="0"/>
                    <a:pt x="364" y="0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2789406" y="1647598"/>
              <a:ext cx="1691919" cy="1251639"/>
            </a:xfrm>
            <a:custGeom>
              <a:avLst/>
              <a:gdLst>
                <a:gd name="T0" fmla="*/ 423 w 784"/>
                <a:gd name="T1" fmla="*/ 0 h 579"/>
                <a:gd name="T2" fmla="*/ 712 w 784"/>
                <a:gd name="T3" fmla="*/ 288 h 579"/>
                <a:gd name="T4" fmla="*/ 779 w 784"/>
                <a:gd name="T5" fmla="*/ 222 h 579"/>
                <a:gd name="T6" fmla="*/ 784 w 784"/>
                <a:gd name="T7" fmla="*/ 556 h 579"/>
                <a:gd name="T8" fmla="*/ 778 w 784"/>
                <a:gd name="T9" fmla="*/ 572 h 579"/>
                <a:gd name="T10" fmla="*/ 762 w 784"/>
                <a:gd name="T11" fmla="*/ 579 h 579"/>
                <a:gd name="T12" fmla="*/ 427 w 784"/>
                <a:gd name="T13" fmla="*/ 573 h 579"/>
                <a:gd name="T14" fmla="*/ 500 w 784"/>
                <a:gd name="T15" fmla="*/ 500 h 579"/>
                <a:gd name="T16" fmla="*/ 0 w 784"/>
                <a:gd name="T17" fmla="*/ 1 h 579"/>
                <a:gd name="T18" fmla="*/ 423 w 784"/>
                <a:gd name="T1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579">
                  <a:moveTo>
                    <a:pt x="423" y="0"/>
                  </a:moveTo>
                  <a:cubicBezTo>
                    <a:pt x="712" y="288"/>
                    <a:pt x="712" y="288"/>
                    <a:pt x="712" y="288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4" y="556"/>
                    <a:pt x="784" y="556"/>
                    <a:pt x="784" y="556"/>
                  </a:cubicBezTo>
                  <a:cubicBezTo>
                    <a:pt x="784" y="562"/>
                    <a:pt x="782" y="568"/>
                    <a:pt x="778" y="572"/>
                  </a:cubicBezTo>
                  <a:cubicBezTo>
                    <a:pt x="774" y="576"/>
                    <a:pt x="768" y="579"/>
                    <a:pt x="762" y="579"/>
                  </a:cubicBezTo>
                  <a:cubicBezTo>
                    <a:pt x="427" y="573"/>
                    <a:pt x="427" y="573"/>
                    <a:pt x="427" y="573"/>
                  </a:cubicBezTo>
                  <a:cubicBezTo>
                    <a:pt x="500" y="500"/>
                    <a:pt x="500" y="500"/>
                    <a:pt x="500" y="50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2782247" y="3092532"/>
              <a:ext cx="1701464" cy="1233741"/>
            </a:xfrm>
            <a:custGeom>
              <a:avLst/>
              <a:gdLst>
                <a:gd name="T0" fmla="*/ 0 w 788"/>
                <a:gd name="T1" fmla="*/ 569 h 571"/>
                <a:gd name="T2" fmla="*/ 498 w 788"/>
                <a:gd name="T3" fmla="*/ 71 h 571"/>
                <a:gd name="T4" fmla="*/ 431 w 788"/>
                <a:gd name="T5" fmla="*/ 4 h 571"/>
                <a:gd name="T6" fmla="*/ 766 w 788"/>
                <a:gd name="T7" fmla="*/ 0 h 571"/>
                <a:gd name="T8" fmla="*/ 782 w 788"/>
                <a:gd name="T9" fmla="*/ 7 h 571"/>
                <a:gd name="T10" fmla="*/ 788 w 788"/>
                <a:gd name="T11" fmla="*/ 23 h 571"/>
                <a:gd name="T12" fmla="*/ 785 w 788"/>
                <a:gd name="T13" fmla="*/ 357 h 571"/>
                <a:gd name="T14" fmla="*/ 711 w 788"/>
                <a:gd name="T15" fmla="*/ 284 h 571"/>
                <a:gd name="T16" fmla="*/ 424 w 788"/>
                <a:gd name="T17" fmla="*/ 571 h 571"/>
                <a:gd name="T18" fmla="*/ 0 w 788"/>
                <a:gd name="T19" fmla="*/ 569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8" h="571">
                  <a:moveTo>
                    <a:pt x="0" y="569"/>
                  </a:moveTo>
                  <a:cubicBezTo>
                    <a:pt x="498" y="71"/>
                    <a:pt x="498" y="71"/>
                    <a:pt x="498" y="71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2" y="0"/>
                    <a:pt x="778" y="3"/>
                    <a:pt x="782" y="7"/>
                  </a:cubicBezTo>
                  <a:cubicBezTo>
                    <a:pt x="786" y="11"/>
                    <a:pt x="788" y="17"/>
                    <a:pt x="788" y="23"/>
                  </a:cubicBezTo>
                  <a:cubicBezTo>
                    <a:pt x="785" y="357"/>
                    <a:pt x="785" y="357"/>
                    <a:pt x="785" y="357"/>
                  </a:cubicBezTo>
                  <a:cubicBezTo>
                    <a:pt x="711" y="284"/>
                    <a:pt x="711" y="284"/>
                    <a:pt x="711" y="284"/>
                  </a:cubicBezTo>
                  <a:cubicBezTo>
                    <a:pt x="424" y="571"/>
                    <a:pt x="424" y="571"/>
                    <a:pt x="424" y="571"/>
                  </a:cubicBezTo>
                  <a:lnTo>
                    <a:pt x="0" y="5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42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820876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593895" y="1386031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593895" y="6564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3894" y="4560071"/>
            <a:ext cx="7902406" cy="9589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4BDB4D3-2FC0-4168-B4B8-EBFC7F012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07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6200000">
            <a:off x="-65282" y="-310646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65282" y="43184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43303" y="-31470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1160354" y="-310646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1160354" y="4318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1768938" y="-306070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762651"/>
            <a:ext cx="372110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S.W.O.T. </a:t>
            </a:r>
            <a:r>
              <a:rPr lang="es-ES_tradnl" err="1"/>
              <a:t>Analysis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96899" y="1305318"/>
            <a:ext cx="7975601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596899" y="598183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37" y="762651"/>
            <a:ext cx="431006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99FC7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Subtitle</a:t>
            </a:r>
            <a:r>
              <a:rPr lang="es-ES_tradnl"/>
              <a:t> </a:t>
            </a:r>
            <a:r>
              <a:rPr lang="es-ES_tradnl" err="1"/>
              <a:t>Example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sp>
        <p:nvSpPr>
          <p:cNvPr id="29" name="Isosceles Triangle 28"/>
          <p:cNvSpPr/>
          <p:nvPr userDrawn="1"/>
        </p:nvSpPr>
        <p:spPr>
          <a:xfrm rot="16200000">
            <a:off x="514902" y="1874261"/>
            <a:ext cx="1434525" cy="1236663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500"/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7236906" y="1874261"/>
            <a:ext cx="1434525" cy="1236663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/>
          </a:p>
        </p:txBody>
      </p:sp>
      <p:sp>
        <p:nvSpPr>
          <p:cNvPr id="31" name="Isosceles Triangle 30"/>
          <p:cNvSpPr/>
          <p:nvPr userDrawn="1"/>
        </p:nvSpPr>
        <p:spPr>
          <a:xfrm rot="16200000">
            <a:off x="502202" y="3594207"/>
            <a:ext cx="1434525" cy="1236663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/>
          </a:p>
        </p:txBody>
      </p:sp>
      <p:sp>
        <p:nvSpPr>
          <p:cNvPr id="32" name="Isosceles Triangle 31"/>
          <p:cNvSpPr/>
          <p:nvPr userDrawn="1"/>
        </p:nvSpPr>
        <p:spPr>
          <a:xfrm rot="5400000">
            <a:off x="7236906" y="3624171"/>
            <a:ext cx="1434525" cy="1236663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61610" y="2163771"/>
            <a:ext cx="289407" cy="62815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/>
              <a:t>S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12114" y="2191983"/>
            <a:ext cx="289407" cy="62815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/>
              <a:t>W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47310" y="3900600"/>
            <a:ext cx="289407" cy="62815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558151" y="3930128"/>
            <a:ext cx="289407" cy="62815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/>
              <a:t>T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996115" y="1875194"/>
            <a:ext cx="2445181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Strenghts</a:t>
            </a:r>
            <a:endParaRPr lang="es-ES_tradnl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96115" y="2297386"/>
            <a:ext cx="2445181" cy="8638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vitae.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13915" y="1875194"/>
            <a:ext cx="2445181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Weaknesses</a:t>
            </a:r>
            <a:endParaRPr lang="es-ES_tradnl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3915" y="2297386"/>
            <a:ext cx="2445181" cy="8638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vitae.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96115" y="3565035"/>
            <a:ext cx="2445181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Opportunities</a:t>
            </a:r>
            <a:endParaRPr lang="es-ES_tradnl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996115" y="3987227"/>
            <a:ext cx="2445181" cy="8638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vitae.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3915" y="3565035"/>
            <a:ext cx="2445181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Threats</a:t>
            </a:r>
            <a:endParaRPr lang="es-ES_tradnl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713915" y="3987227"/>
            <a:ext cx="2445181" cy="8638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26AF2C1-D786-4CCA-929D-F5141C55F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8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Elbow Connector 26"/>
          <p:cNvCxnSpPr>
            <a:stCxn id="36" idx="1"/>
          </p:cNvCxnSpPr>
          <p:nvPr userDrawn="1"/>
        </p:nvCxnSpPr>
        <p:spPr>
          <a:xfrm rot="10800000" flipV="1">
            <a:off x="5001773" y="2124364"/>
            <a:ext cx="1108997" cy="618837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2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33" idx="3"/>
          </p:cNvCxnSpPr>
          <p:nvPr userDrawn="1"/>
        </p:nvCxnSpPr>
        <p:spPr>
          <a:xfrm rot="10800000">
            <a:off x="3019292" y="2124366"/>
            <a:ext cx="1408772" cy="61883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1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8" idx="1"/>
          </p:cNvCxnSpPr>
          <p:nvPr userDrawn="1"/>
        </p:nvCxnSpPr>
        <p:spPr>
          <a:xfrm rot="10800000">
            <a:off x="5001773" y="3814853"/>
            <a:ext cx="1108996" cy="87598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6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35" idx="3"/>
          </p:cNvCxnSpPr>
          <p:nvPr userDrawn="1"/>
        </p:nvCxnSpPr>
        <p:spPr>
          <a:xfrm rot="10800000" flipV="1">
            <a:off x="3019292" y="3814853"/>
            <a:ext cx="1408772" cy="87598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5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34" idx="3"/>
          </p:cNvCxnSpPr>
          <p:nvPr userDrawn="1"/>
        </p:nvCxnSpPr>
        <p:spPr>
          <a:xfrm rot="10800000" flipV="1">
            <a:off x="3019292" y="3225799"/>
            <a:ext cx="1408772" cy="18179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3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7" idx="1"/>
          </p:cNvCxnSpPr>
          <p:nvPr userDrawn="1"/>
        </p:nvCxnSpPr>
        <p:spPr>
          <a:xfrm rot="10800000">
            <a:off x="5001773" y="3225801"/>
            <a:ext cx="1108996" cy="18179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4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 userDrawn="1"/>
        </p:nvSpPr>
        <p:spPr>
          <a:xfrm>
            <a:off x="2204784" y="1717111"/>
            <a:ext cx="814508" cy="8145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 userDrawn="1"/>
        </p:nvSpPr>
        <p:spPr>
          <a:xfrm>
            <a:off x="2204784" y="3000345"/>
            <a:ext cx="814508" cy="8145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 userDrawn="1"/>
        </p:nvSpPr>
        <p:spPr>
          <a:xfrm>
            <a:off x="2204784" y="4283579"/>
            <a:ext cx="814508" cy="8145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 userDrawn="1"/>
        </p:nvSpPr>
        <p:spPr>
          <a:xfrm>
            <a:off x="6110769" y="1717111"/>
            <a:ext cx="814508" cy="814508"/>
          </a:xfrm>
          <a:prstGeom prst="roundRect">
            <a:avLst/>
          </a:prstGeom>
          <a:solidFill>
            <a:srgbClr val="099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110769" y="3000345"/>
            <a:ext cx="814508" cy="8145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 userDrawn="1"/>
        </p:nvSpPr>
        <p:spPr>
          <a:xfrm>
            <a:off x="6110769" y="4283579"/>
            <a:ext cx="814508" cy="8145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762651"/>
            <a:ext cx="372110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596899" y="1305318"/>
            <a:ext cx="7975601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596899" y="598183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37" y="762651"/>
            <a:ext cx="431006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99FC7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Subtitle</a:t>
            </a:r>
            <a:r>
              <a:rPr lang="es-ES_tradnl"/>
              <a:t> </a:t>
            </a:r>
            <a:r>
              <a:rPr lang="es-ES_tradnl" err="1"/>
              <a:t>Example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-65282" y="-310646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 userDrawn="1"/>
        </p:nvSpPr>
        <p:spPr>
          <a:xfrm rot="5400000">
            <a:off x="-65282" y="43184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 userDrawn="1"/>
        </p:nvSpPr>
        <p:spPr>
          <a:xfrm rot="16200000">
            <a:off x="-65282" y="39701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 userDrawn="1"/>
        </p:nvSpPr>
        <p:spPr>
          <a:xfrm rot="5400000">
            <a:off x="-65282" y="75084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16200000">
            <a:off x="-65282" y="110467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543303" y="3912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 userDrawn="1"/>
        </p:nvSpPr>
        <p:spPr>
          <a:xfrm rot="5400000">
            <a:off x="543303" y="-31470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 userDrawn="1"/>
        </p:nvSpPr>
        <p:spPr>
          <a:xfrm rot="5400000">
            <a:off x="543303" y="39295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 userDrawn="1"/>
        </p:nvSpPr>
        <p:spPr>
          <a:xfrm rot="16200000">
            <a:off x="1160354" y="-310646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5400000">
            <a:off x="1160354" y="4318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1768938" y="-306070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527" y="1717111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34666" y="2083434"/>
            <a:ext cx="1511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3291" y="2125963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069213" y="1717111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7071252" y="2083434"/>
            <a:ext cx="1439998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064977" y="2125963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67527" y="3000345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534666" y="3366668"/>
            <a:ext cx="1511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63291" y="3409197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069213" y="3000345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7071252" y="3366668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064977" y="3409197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67527" y="4312124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534666" y="4678447"/>
            <a:ext cx="151199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63291" y="4720976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069213" y="4312124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77" name="Straight Connector 76"/>
          <p:cNvCxnSpPr/>
          <p:nvPr userDrawn="1"/>
        </p:nvCxnSpPr>
        <p:spPr>
          <a:xfrm>
            <a:off x="7071252" y="4678447"/>
            <a:ext cx="14399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64977" y="4720976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2219191" y="18433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148870" y="18433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219191" y="3163100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148870" y="3163100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219191" y="444633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148870" y="444633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403843" y="1417259"/>
            <a:ext cx="2488958" cy="429774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1061440-A304-4AD5-A7D0-F1B5D355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48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Subtitle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9160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mple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26538" cy="569912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80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mple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50345" y="328519"/>
            <a:ext cx="3556000" cy="3037526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750345" y="3366045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 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53DD20A0-1812-4FC6-B4E2-B179E3E51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217"/>
          <a:stretch/>
        </p:blipFill>
        <p:spPr>
          <a:xfrm>
            <a:off x="8434662" y="5024707"/>
            <a:ext cx="683841" cy="5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75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mple slide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pic>
        <p:nvPicPr>
          <p:cNvPr id="172" name="Image 17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4109B3C5-FD88-4A5E-A5E6-0DADDCB94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217"/>
          <a:stretch/>
        </p:blipFill>
        <p:spPr>
          <a:xfrm>
            <a:off x="8434662" y="5024707"/>
            <a:ext cx="683841" cy="5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97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mple slide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pic>
        <p:nvPicPr>
          <p:cNvPr id="172" name="Image 17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9626308F-3412-4A16-9186-BC6BEE64C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217"/>
          <a:stretch/>
        </p:blipFill>
        <p:spPr>
          <a:xfrm>
            <a:off x="8434662" y="5024707"/>
            <a:ext cx="683841" cy="5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54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mple slid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pic>
        <p:nvPicPr>
          <p:cNvPr id="172" name="Image 17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2CB405C-D306-4A18-BE1D-53E532BB2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217"/>
          <a:stretch/>
        </p:blipFill>
        <p:spPr>
          <a:xfrm>
            <a:off x="8434662" y="5024707"/>
            <a:ext cx="683841" cy="5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2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sosceles Triangle 51"/>
          <p:cNvSpPr/>
          <p:nvPr userDrawn="1"/>
        </p:nvSpPr>
        <p:spPr>
          <a:xfrm rot="5400000">
            <a:off x="8869841" y="-572839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8869841" y="-219009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8265490" y="-561909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8265490" y="-208079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8" y="1351804"/>
            <a:ext cx="1548913" cy="1930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062039" y="3508619"/>
            <a:ext cx="156214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Name</a:t>
            </a:r>
            <a:r>
              <a:rPr lang="es-ES_tradnl"/>
              <a:t> and </a:t>
            </a:r>
            <a:r>
              <a:rPr lang="es-ES_tradnl" err="1"/>
              <a:t>Last</a:t>
            </a:r>
            <a:r>
              <a:rPr lang="es-ES_tradnl"/>
              <a:t> </a:t>
            </a:r>
            <a:r>
              <a:rPr lang="es-ES_tradnl" err="1"/>
              <a:t>name</a:t>
            </a:r>
            <a:endParaRPr lang="es-ES_tradnl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8" y="3423635"/>
            <a:ext cx="1548913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3" y="3788019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Member area</a:t>
            </a:r>
          </a:p>
        </p:txBody>
      </p:sp>
      <p:sp>
        <p:nvSpPr>
          <p:cNvPr id="50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062833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1" name="Text Placeholder 7"/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14732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4" name="Text Placeholder 7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8923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5" name="Text Placeholder 7"/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22987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840038" y="1351804"/>
            <a:ext cx="1548913" cy="1930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840039" y="3508619"/>
            <a:ext cx="156214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Name</a:t>
            </a:r>
            <a:r>
              <a:rPr lang="es-ES_tradnl"/>
              <a:t> and </a:t>
            </a:r>
            <a:r>
              <a:rPr lang="es-ES_tradnl" err="1"/>
              <a:t>Last</a:t>
            </a:r>
            <a:r>
              <a:rPr lang="es-ES_tradnl"/>
              <a:t> </a:t>
            </a:r>
            <a:r>
              <a:rPr lang="es-ES_tradnl" err="1"/>
              <a:t>name</a:t>
            </a:r>
            <a:endParaRPr lang="es-ES_tradnl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2840038" y="3423635"/>
            <a:ext cx="1548913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840833" y="3788019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Member area</a:t>
            </a:r>
          </a:p>
        </p:txBody>
      </p:sp>
      <p:sp>
        <p:nvSpPr>
          <p:cNvPr id="95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2840833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6" name="Text Placeholder 7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32512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7" name="Text Placeholder 7"/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36703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8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40767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611432" y="1351804"/>
            <a:ext cx="1548913" cy="1930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0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611433" y="3508619"/>
            <a:ext cx="156214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Name</a:t>
            </a:r>
            <a:r>
              <a:rPr lang="es-ES_tradnl"/>
              <a:t> and </a:t>
            </a:r>
            <a:r>
              <a:rPr lang="es-ES_tradnl" err="1"/>
              <a:t>Last</a:t>
            </a:r>
            <a:r>
              <a:rPr lang="es-ES_tradnl"/>
              <a:t> </a:t>
            </a:r>
            <a:r>
              <a:rPr lang="es-ES_tradnl" err="1"/>
              <a:t>name</a:t>
            </a:r>
            <a:endParaRPr lang="es-ES_tradnl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4611432" y="3423635"/>
            <a:ext cx="1548913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612227" y="3788019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Member area</a:t>
            </a:r>
          </a:p>
        </p:txBody>
      </p:sp>
      <p:sp>
        <p:nvSpPr>
          <p:cNvPr id="103" name="Text Placeholder 7"/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4612227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04" name="Text Placeholder 7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022594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05" name="Text Placeholder 7"/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5441694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06" name="Text Placeholder 7"/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5848094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07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85851" y="1351804"/>
            <a:ext cx="1548913" cy="1930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385852" y="3508619"/>
            <a:ext cx="156214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Name</a:t>
            </a:r>
            <a:r>
              <a:rPr lang="es-ES_tradnl"/>
              <a:t> and </a:t>
            </a:r>
            <a:r>
              <a:rPr lang="es-ES_tradnl" err="1"/>
              <a:t>Last</a:t>
            </a:r>
            <a:r>
              <a:rPr lang="es-ES_tradnl"/>
              <a:t> </a:t>
            </a:r>
            <a:r>
              <a:rPr lang="es-ES_tradnl" err="1"/>
              <a:t>name</a:t>
            </a:r>
            <a:endParaRPr lang="es-ES_tradnl"/>
          </a:p>
        </p:txBody>
      </p:sp>
      <p:cxnSp>
        <p:nvCxnSpPr>
          <p:cNvPr id="109" name="Straight Connector 108"/>
          <p:cNvCxnSpPr/>
          <p:nvPr userDrawn="1"/>
        </p:nvCxnSpPr>
        <p:spPr>
          <a:xfrm>
            <a:off x="6385851" y="3423635"/>
            <a:ext cx="1548913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6386646" y="3788019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Member area</a:t>
            </a:r>
          </a:p>
        </p:txBody>
      </p:sp>
      <p:sp>
        <p:nvSpPr>
          <p:cNvPr id="111" name="Text Placeholder 7"/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386646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12" name="Text Placeholder 7"/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797013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13" name="Text Placeholder 7"/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7216113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14" name="Text Placeholder 7"/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7622513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717C8F6F-E0D2-43D1-8621-3E4E124E2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6992D16B-2B9A-41FD-B0F7-0EB960AE5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64" name="Straight Connector 84">
            <a:extLst>
              <a:ext uri="{FF2B5EF4-FFF2-40B4-BE49-F238E27FC236}">
                <a16:creationId xmlns:a16="http://schemas.microsoft.com/office/drawing/2014/main" id="{010CB1AB-299A-495B-B6E8-6E0D5B95591D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85">
            <a:extLst>
              <a:ext uri="{FF2B5EF4-FFF2-40B4-BE49-F238E27FC236}">
                <a16:creationId xmlns:a16="http://schemas.microsoft.com/office/drawing/2014/main" id="{47535D4C-A9C8-484E-8F40-E844A6E8E243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46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mple slide 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pic>
        <p:nvPicPr>
          <p:cNvPr id="172" name="Image 17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03648DB8-719B-4FD7-A45C-A15229CFA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217"/>
          <a:stretch/>
        </p:blipFill>
        <p:spPr>
          <a:xfrm>
            <a:off x="8434662" y="5024707"/>
            <a:ext cx="683841" cy="5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13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mple slide 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pic>
        <p:nvPicPr>
          <p:cNvPr id="172" name="Image 17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CD4622FA-4E51-4535-9F18-A3D0904F8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217"/>
          <a:stretch/>
        </p:blipFill>
        <p:spPr>
          <a:xfrm>
            <a:off x="8434662" y="5024707"/>
            <a:ext cx="683841" cy="5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5334000" y="1219333"/>
            <a:ext cx="3072168" cy="356371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9000" y="1025504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>
                    <a:lumMod val="50000"/>
                  </a:schemeClr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team</a:t>
            </a:r>
            <a:endParaRPr lang="es-ES_tradnl"/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1546445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Know</a:t>
            </a:r>
            <a:r>
              <a:rPr lang="es-ES_tradnl"/>
              <a:t> more </a:t>
            </a:r>
            <a:r>
              <a:rPr lang="es-ES_tradnl" err="1"/>
              <a:t>about</a:t>
            </a:r>
            <a:r>
              <a:rPr lang="es-ES_tradnl"/>
              <a:t> </a:t>
            </a:r>
            <a:r>
              <a:rPr lang="es-ES_tradnl" err="1"/>
              <a:t>us</a:t>
            </a:r>
            <a:endParaRPr lang="es-ES_tradnl"/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1968637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7200000">
            <a:off x="5972727" y="-539324"/>
            <a:ext cx="3059855" cy="2493048"/>
            <a:chOff x="6122245" y="-357719"/>
            <a:chExt cx="3059855" cy="2493048"/>
          </a:xfrm>
        </p:grpSpPr>
        <p:sp>
          <p:nvSpPr>
            <p:cNvPr id="33" name="Isosceles Triangle 32"/>
            <p:cNvSpPr/>
            <p:nvPr userDrawn="1"/>
          </p:nvSpPr>
          <p:spPr>
            <a:xfrm rot="16200000">
              <a:off x="8515685" y="-297425"/>
              <a:ext cx="715779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 userDrawn="1"/>
          </p:nvSpPr>
          <p:spPr>
            <a:xfrm rot="5400000">
              <a:off x="8515685" y="56405"/>
              <a:ext cx="715779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6200000">
              <a:off x="8515685" y="41023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 userDrawn="1"/>
          </p:nvSpPr>
          <p:spPr>
            <a:xfrm rot="5400000">
              <a:off x="8515685" y="768124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 userDrawn="1"/>
          </p:nvSpPr>
          <p:spPr>
            <a:xfrm rot="16200000">
              <a:off x="8515685" y="1126014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5400000">
              <a:off x="78986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 userDrawn="1"/>
          </p:nvSpPr>
          <p:spPr>
            <a:xfrm rot="16200000">
              <a:off x="78986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 userDrawn="1"/>
          </p:nvSpPr>
          <p:spPr>
            <a:xfrm rot="5400000">
              <a:off x="78986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78986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79113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79113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16200000">
              <a:off x="72942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5400000">
              <a:off x="72942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72942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72942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16200000">
              <a:off x="73069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 userDrawn="1"/>
          </p:nvSpPr>
          <p:spPr>
            <a:xfrm rot="5400000">
              <a:off x="66772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16200000">
              <a:off x="66772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60728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 userDrawn="1"/>
          </p:nvSpPr>
          <p:spPr>
            <a:xfrm rot="5400000">
              <a:off x="60728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rot="7200000">
            <a:off x="5985427" y="3004779"/>
            <a:ext cx="3059855" cy="2493048"/>
            <a:chOff x="6122245" y="-357719"/>
            <a:chExt cx="3059855" cy="2493048"/>
          </a:xfrm>
        </p:grpSpPr>
        <p:sp>
          <p:nvSpPr>
            <p:cNvPr id="55" name="Isosceles Triangle 54"/>
            <p:cNvSpPr/>
            <p:nvPr userDrawn="1"/>
          </p:nvSpPr>
          <p:spPr>
            <a:xfrm rot="16200000">
              <a:off x="8515685" y="-297425"/>
              <a:ext cx="715779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8515685" y="56405"/>
              <a:ext cx="715779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 userDrawn="1"/>
          </p:nvSpPr>
          <p:spPr>
            <a:xfrm rot="16200000">
              <a:off x="8515685" y="41023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8515685" y="768124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 userDrawn="1"/>
          </p:nvSpPr>
          <p:spPr>
            <a:xfrm rot="16200000">
              <a:off x="8515685" y="1126014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78986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78986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5400000">
              <a:off x="78986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 userDrawn="1"/>
          </p:nvSpPr>
          <p:spPr>
            <a:xfrm rot="16200000">
              <a:off x="78986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9113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9113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16200000">
              <a:off x="72942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5400000">
              <a:off x="72942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 userDrawn="1"/>
          </p:nvSpPr>
          <p:spPr>
            <a:xfrm rot="16200000">
              <a:off x="72942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5400000">
              <a:off x="72942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3069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66772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16200000">
              <a:off x="66772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/>
            <p:cNvSpPr/>
            <p:nvPr userDrawn="1"/>
          </p:nvSpPr>
          <p:spPr>
            <a:xfrm rot="16200000">
              <a:off x="60728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5400000">
              <a:off x="60728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ounded Rectangle 75"/>
          <p:cNvSpPr/>
          <p:nvPr userDrawn="1"/>
        </p:nvSpPr>
        <p:spPr>
          <a:xfrm>
            <a:off x="889000" y="3130029"/>
            <a:ext cx="3527354" cy="23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909638" y="2832102"/>
            <a:ext cx="3535362" cy="32416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/>
              <a:t>PHOTOSHOP</a:t>
            </a:r>
          </a:p>
        </p:txBody>
      </p:sp>
      <p:sp>
        <p:nvSpPr>
          <p:cNvPr id="78" name="Rounded Rectangle 77"/>
          <p:cNvSpPr/>
          <p:nvPr userDrawn="1"/>
        </p:nvSpPr>
        <p:spPr>
          <a:xfrm>
            <a:off x="889000" y="3687776"/>
            <a:ext cx="3527354" cy="23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909638" y="3389849"/>
            <a:ext cx="3535362" cy="32416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/>
              <a:t>PHOTOSHOP</a:t>
            </a:r>
          </a:p>
        </p:txBody>
      </p:sp>
      <p:sp>
        <p:nvSpPr>
          <p:cNvPr id="80" name="Rounded Rectangle 79"/>
          <p:cNvSpPr/>
          <p:nvPr userDrawn="1"/>
        </p:nvSpPr>
        <p:spPr>
          <a:xfrm>
            <a:off x="889000" y="4227158"/>
            <a:ext cx="3527354" cy="23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909638" y="3929231"/>
            <a:ext cx="3535362" cy="32416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/>
              <a:t>PHOTOSHOP</a:t>
            </a:r>
          </a:p>
        </p:txBody>
      </p:sp>
      <p:sp>
        <p:nvSpPr>
          <p:cNvPr id="85" name="Rounded Rectangle 84"/>
          <p:cNvSpPr/>
          <p:nvPr userDrawn="1"/>
        </p:nvSpPr>
        <p:spPr>
          <a:xfrm>
            <a:off x="889000" y="4747995"/>
            <a:ext cx="3527354" cy="23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909638" y="4450068"/>
            <a:ext cx="3535362" cy="32416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/>
              <a:t>PHOTOSHOP</a:t>
            </a:r>
          </a:p>
        </p:txBody>
      </p:sp>
      <p:cxnSp>
        <p:nvCxnSpPr>
          <p:cNvPr id="87" name="Straight Connector 86"/>
          <p:cNvCxnSpPr/>
          <p:nvPr userDrawn="1"/>
        </p:nvCxnSpPr>
        <p:spPr>
          <a:xfrm flipH="1">
            <a:off x="3856038" y="101846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Image 81">
            <a:extLst>
              <a:ext uri="{FF2B5EF4-FFF2-40B4-BE49-F238E27FC236}">
                <a16:creationId xmlns:a16="http://schemas.microsoft.com/office/drawing/2014/main" id="{66937FF0-BB07-46A0-863A-D56ACDB69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751" y="-15288"/>
            <a:ext cx="2016484" cy="7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1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with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34497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39289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4121099"/>
            <a:ext cx="6885961" cy="9589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69400" cy="30607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DF8A4F-D660-405B-8AB0-DB34E5FD9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6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with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91843" y="3449776"/>
            <a:ext cx="546414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393882" y="3917699"/>
            <a:ext cx="5473823" cy="16866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387607" y="4011028"/>
            <a:ext cx="5444067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69400" cy="30607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58353" y="3246856"/>
            <a:ext cx="789411" cy="155373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89733" y="3246856"/>
            <a:ext cx="789411" cy="155373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6C542F-8476-4624-99BA-F1A39C49B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2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 userDrawn="1"/>
        </p:nvGrpSpPr>
        <p:grpSpPr>
          <a:xfrm>
            <a:off x="3591379" y="505333"/>
            <a:ext cx="5570570" cy="4277713"/>
            <a:chOff x="3573430" y="-316693"/>
            <a:chExt cx="5570570" cy="4277713"/>
          </a:xfrm>
        </p:grpSpPr>
        <p:sp>
          <p:nvSpPr>
            <p:cNvPr id="121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Isosceles Triangle 182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Isosceles Triangle 185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Isosceles Triangle 188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Isosceles Triangle 189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Isosceles Triangle 190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Isosceles Triangle 191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Isosceles Triangle 192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Isosceles Triangle 204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Isosceles Triangle 213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Isosceles Triangle 214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Isosceles Triangle 215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Isosceles Triangle 216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Isosceles Triangle 217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Isosceles Triangle 218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Isosceles Triangle 219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Isosceles Triangle 220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Isosceles Triangle 221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Isosceles Triangle 222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Isosceles Triangle 223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Isosceles Triangle 224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Isosceles Triangle 225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Isosceles Triangle 226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 rot="10800000">
            <a:off x="-745088" y="475512"/>
            <a:ext cx="5570570" cy="4277713"/>
            <a:chOff x="3573430" y="-316693"/>
            <a:chExt cx="5570570" cy="4277713"/>
          </a:xfrm>
        </p:grpSpPr>
        <p:sp>
          <p:nvSpPr>
            <p:cNvPr id="229" name="Isosceles Triangle 228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Isosceles Triangle 229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Isosceles Triangle 230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Isosceles Triangle 231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Isosceles Triangle 232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Isosceles Triangle 233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Isosceles Triangle 234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Isosceles Triangle 23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Isosceles Triangle 23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Isosceles Triangle 238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Isosceles Triangle 239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Isosceles Triangle 240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Isosceles Triangle 241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Isosceles Triangle 242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Isosceles Triangle 243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Isosceles Triangle 244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Isosceles Triangle 245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Isosceles Triangle 246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Isosceles Triangle 247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Isosceles Triangle 248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Isosceles Triangle 249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Isosceles Triangle 250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Isosceles Triangle 251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Isosceles Triangle 252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Isosceles Triangle 253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Isosceles Triangle 254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Isosceles Triangle 255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Isosceles Triangle 256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Isosceles Triangle 257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Isosceles Triangle 258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Isosceles Triangle 259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Isosceles Triangle 261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Isosceles Triangle 262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Isosceles Triangle 26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Isosceles Triangle 26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Isosceles Triangle 26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Isosceles Triangle 26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Isosceles Triangle 267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Isosceles Triangle 268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Isosceles Triangle 269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Isosceles Triangle 270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Isosceles Triangle 272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Isosceles Triangle 273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Isosceles Triangle 274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Isosceles Triangle 275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Isosceles Triangle 276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Isosceles Triangle 277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Isosceles Triangle 278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Isosceles Triangle 279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Isosceles Triangle 280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Isosceles Triangle 281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Isosceles Triangle 282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Isosceles Triangle 283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Isosceles Triangle 284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Isosceles Triangle 285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Isosceles Triangle 286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Isosceles Triangle 287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Isosceles Triangle 288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1116825" y="1546888"/>
            <a:ext cx="2474554" cy="2870481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90" name="Picture Placeholder 177"/>
          <p:cNvSpPr>
            <a:spLocks noGrp="1"/>
          </p:cNvSpPr>
          <p:nvPr>
            <p:ph type="pic" sz="quarter" idx="13"/>
          </p:nvPr>
        </p:nvSpPr>
        <p:spPr>
          <a:xfrm>
            <a:off x="4168391" y="1191291"/>
            <a:ext cx="1869862" cy="216903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3" name="Picture Placeholder 177"/>
          <p:cNvSpPr>
            <a:spLocks noGrp="1"/>
          </p:cNvSpPr>
          <p:nvPr>
            <p:ph type="pic" sz="quarter" idx="14"/>
          </p:nvPr>
        </p:nvSpPr>
        <p:spPr>
          <a:xfrm>
            <a:off x="6681972" y="1945327"/>
            <a:ext cx="1826854" cy="211914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4" name="Picture Placeholder 177"/>
          <p:cNvSpPr>
            <a:spLocks noGrp="1"/>
          </p:cNvSpPr>
          <p:nvPr>
            <p:ph type="pic" sz="quarter" idx="15"/>
          </p:nvPr>
        </p:nvSpPr>
        <p:spPr>
          <a:xfrm>
            <a:off x="2986940" y="1216781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5" name="Picture Placeholder 177"/>
          <p:cNvSpPr>
            <a:spLocks noGrp="1"/>
          </p:cNvSpPr>
          <p:nvPr>
            <p:ph type="pic" sz="quarter" idx="16"/>
          </p:nvPr>
        </p:nvSpPr>
        <p:spPr>
          <a:xfrm>
            <a:off x="5437198" y="2626445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6" name="Picture Placeholder 177"/>
          <p:cNvSpPr>
            <a:spLocks noGrp="1"/>
          </p:cNvSpPr>
          <p:nvPr>
            <p:ph type="pic" sz="quarter" idx="17"/>
          </p:nvPr>
        </p:nvSpPr>
        <p:spPr>
          <a:xfrm>
            <a:off x="7903880" y="1204128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7" name="Picture Placeholder 177"/>
          <p:cNvSpPr>
            <a:spLocks noGrp="1"/>
          </p:cNvSpPr>
          <p:nvPr>
            <p:ph type="pic" sz="quarter" idx="18"/>
          </p:nvPr>
        </p:nvSpPr>
        <p:spPr>
          <a:xfrm>
            <a:off x="-122700" y="2283516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8" name="Isosceles Triangle 357"/>
          <p:cNvSpPr/>
          <p:nvPr userDrawn="1"/>
        </p:nvSpPr>
        <p:spPr>
          <a:xfrm rot="5400000">
            <a:off x="446000" y="1238363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Isosceles Triangle 358"/>
          <p:cNvSpPr/>
          <p:nvPr userDrawn="1"/>
        </p:nvSpPr>
        <p:spPr>
          <a:xfrm rot="5400000">
            <a:off x="2324758" y="3748604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Isosceles Triangle 359"/>
          <p:cNvSpPr/>
          <p:nvPr userDrawn="1"/>
        </p:nvSpPr>
        <p:spPr>
          <a:xfrm rot="5400000">
            <a:off x="3560050" y="2326231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Isosceles Triangle 360"/>
          <p:cNvSpPr/>
          <p:nvPr userDrawn="1"/>
        </p:nvSpPr>
        <p:spPr>
          <a:xfrm rot="5400000">
            <a:off x="5380557" y="1258428"/>
            <a:ext cx="715779" cy="617051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Isosceles Triangle 361"/>
          <p:cNvSpPr/>
          <p:nvPr userDrawn="1"/>
        </p:nvSpPr>
        <p:spPr>
          <a:xfrm rot="5400000">
            <a:off x="7869928" y="3392514"/>
            <a:ext cx="715779" cy="617051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16200000">
            <a:off x="8566544" y="221124"/>
            <a:ext cx="403610" cy="347942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 flipH="1">
            <a:off x="8744211" y="263429"/>
            <a:ext cx="145790" cy="24424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ctr">
                <a:lnSpc>
                  <a:spcPct val="100000"/>
                </a:lnSpc>
              </a:pPr>
              <a:t>‹N°›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59" r:id="rId3"/>
    <p:sldLayoutId id="2147483704" r:id="rId4"/>
    <p:sldLayoutId id="2147483717" r:id="rId5"/>
    <p:sldLayoutId id="2147483719" r:id="rId6"/>
    <p:sldLayoutId id="2147483708" r:id="rId7"/>
    <p:sldLayoutId id="2147483709" r:id="rId8"/>
    <p:sldLayoutId id="2147483728" r:id="rId9"/>
    <p:sldLayoutId id="2147483729" r:id="rId10"/>
    <p:sldLayoutId id="2147483754" r:id="rId11"/>
    <p:sldLayoutId id="2147483756" r:id="rId12"/>
    <p:sldLayoutId id="2147483755" r:id="rId13"/>
    <p:sldLayoutId id="2147483753" r:id="rId14"/>
    <p:sldLayoutId id="2147483757" r:id="rId15"/>
    <p:sldLayoutId id="2147483758" r:id="rId16"/>
    <p:sldLayoutId id="2147483706" r:id="rId17"/>
    <p:sldLayoutId id="2147483707" r:id="rId18"/>
    <p:sldLayoutId id="2147483724" r:id="rId19"/>
    <p:sldLayoutId id="2147483723" r:id="rId20"/>
    <p:sldLayoutId id="2147483720" r:id="rId21"/>
    <p:sldLayoutId id="2147483721" r:id="rId22"/>
    <p:sldLayoutId id="2147483722" r:id="rId23"/>
    <p:sldLayoutId id="2147483730" r:id="rId24"/>
    <p:sldLayoutId id="2147483731" r:id="rId25"/>
    <p:sldLayoutId id="2147483744" r:id="rId26"/>
    <p:sldLayoutId id="2147483747" r:id="rId27"/>
    <p:sldLayoutId id="2147483743" r:id="rId28"/>
    <p:sldLayoutId id="2147483732" r:id="rId29"/>
    <p:sldLayoutId id="2147483733" r:id="rId30"/>
    <p:sldLayoutId id="2147483734" r:id="rId31"/>
    <p:sldLayoutId id="2147483735" r:id="rId32"/>
    <p:sldLayoutId id="2147483737" r:id="rId33"/>
    <p:sldLayoutId id="2147483749" r:id="rId34"/>
    <p:sldLayoutId id="2147483752" r:id="rId35"/>
    <p:sldLayoutId id="2147483750" r:id="rId36"/>
    <p:sldLayoutId id="2147483751" r:id="rId37"/>
    <p:sldLayoutId id="2147483746" r:id="rId38"/>
    <p:sldLayoutId id="2147483745" r:id="rId39"/>
    <p:sldLayoutId id="2147483748" r:id="rId40"/>
    <p:sldLayoutId id="2147483738" r:id="rId41"/>
    <p:sldLayoutId id="2147483726" r:id="rId42"/>
    <p:sldLayoutId id="2147483725" r:id="rId43"/>
    <p:sldLayoutId id="2147483671" r:id="rId44"/>
    <p:sldLayoutId id="2147483710" r:id="rId45"/>
    <p:sldLayoutId id="2147483716" r:id="rId46"/>
    <p:sldLayoutId id="2147483711" r:id="rId47"/>
    <p:sldLayoutId id="2147483712" r:id="rId48"/>
    <p:sldLayoutId id="2147483713" r:id="rId49"/>
    <p:sldLayoutId id="2147483714" r:id="rId50"/>
    <p:sldLayoutId id="2147483715" r:id="rId51"/>
  </p:sldLayoutIdLst>
  <p:hf sldNum="0" hdr="0" ftr="0" dt="0"/>
  <p:txStyles>
    <p:titleStyle>
      <a:lvl1pPr algn="ctr" defTabSz="40503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777" indent="-303777" algn="l" defTabSz="40503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84" indent="-253147" algn="l" defTabSz="40503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91" indent="-202518" algn="l" defTabSz="40503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26" indent="-202518" algn="l" defTabSz="40503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662" indent="-202518" algn="l" defTabSz="40503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698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2735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7771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2807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37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73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9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144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180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0216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53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289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95116" y="110805"/>
            <a:ext cx="2160000" cy="2880000"/>
          </a:xfrm>
        </p:spPr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867148" y="110805"/>
            <a:ext cx="2160000" cy="288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20456" y="1983148"/>
            <a:ext cx="5947311" cy="3037526"/>
          </a:xfrm>
        </p:spPr>
        <p:txBody>
          <a:bodyPr/>
          <a:lstStyle/>
          <a:p>
            <a:r>
              <a:rPr lang="en-US" dirty="0"/>
              <a:t>Architecture générale</a:t>
            </a:r>
          </a:p>
        </p:txBody>
      </p:sp>
    </p:spTree>
    <p:extLst>
      <p:ext uri="{BB962C8B-B14F-4D97-AF65-F5344CB8AC3E}">
        <p14:creationId xmlns:p14="http://schemas.microsoft.com/office/powerpoint/2010/main" val="17856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2285" y="892629"/>
            <a:ext cx="5134429" cy="524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Budget </a:t>
            </a:r>
            <a:r>
              <a:rPr lang="en-US" sz="2400" dirty="0" err="1"/>
              <a:t>industrialisation</a:t>
            </a:r>
            <a:r>
              <a:rPr lang="en-US" sz="2400" dirty="0"/>
              <a:t> du noeud</a:t>
            </a:r>
          </a:p>
          <a:p>
            <a:pPr lvl="0"/>
            <a:r>
              <a:rPr lang="en-US" sz="2400" dirty="0"/>
              <a:t>Scénario 1.1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44421F7-D88B-4B8E-AC05-081E3174B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35174"/>
              </p:ext>
            </p:extLst>
          </p:nvPr>
        </p:nvGraphicFramePr>
        <p:xfrm>
          <a:off x="2503653" y="2003785"/>
          <a:ext cx="5823653" cy="34710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7092">
                  <a:extLst>
                    <a:ext uri="{9D8B030D-6E8A-4147-A177-3AD203B41FA5}">
                      <a16:colId xmlns:a16="http://schemas.microsoft.com/office/drawing/2014/main" val="3544843733"/>
                    </a:ext>
                  </a:extLst>
                </a:gridCol>
                <a:gridCol w="1067879">
                  <a:extLst>
                    <a:ext uri="{9D8B030D-6E8A-4147-A177-3AD203B41FA5}">
                      <a16:colId xmlns:a16="http://schemas.microsoft.com/office/drawing/2014/main" val="3906994407"/>
                    </a:ext>
                  </a:extLst>
                </a:gridCol>
                <a:gridCol w="2368682">
                  <a:extLst>
                    <a:ext uri="{9D8B030D-6E8A-4147-A177-3AD203B41FA5}">
                      <a16:colId xmlns:a16="http://schemas.microsoft.com/office/drawing/2014/main" val="2778824718"/>
                    </a:ext>
                  </a:extLst>
                </a:gridCol>
              </a:tblGrid>
              <a:tr h="310132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Step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Budget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Note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083572302"/>
                  </a:ext>
                </a:extLst>
              </a:tr>
              <a:tr h="310429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Développement présérie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2.7k€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835535710"/>
                  </a:ext>
                </a:extLst>
              </a:tr>
              <a:tr h="310429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Développement banc de test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27.8k€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Spécifications + réalisation du banc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552624876"/>
                  </a:ext>
                </a:extLst>
              </a:tr>
              <a:tr h="347534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des préséries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12k€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de 30 pièces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171099118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Tests et validation des préséries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3.5k€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059627149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Mise en place de la ligne de production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5.4k€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1992774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Outillage (cadre de soudure, outils de mesures, debugger…)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8.4k€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233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Rédaction dossier de production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3k€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03145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Certification CE</a:t>
                      </a: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9.6k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rgbClr val="FF0000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7428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72,4k€</a:t>
                      </a:r>
                    </a:p>
                  </a:txBody>
                  <a:tcPr marL="82296" marR="82296"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Délai d’industrialisation: 3 mois</a:t>
                      </a:r>
                    </a:p>
                  </a:txBody>
                  <a:tcPr marL="82296" marR="82296" marT="41148" marB="411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02577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6DC6F49-0B74-421F-8267-6661B189BF09}"/>
              </a:ext>
            </a:extLst>
          </p:cNvPr>
          <p:cNvSpPr txBox="1"/>
          <p:nvPr/>
        </p:nvSpPr>
        <p:spPr>
          <a:xfrm>
            <a:off x="-395274" y="1603799"/>
            <a:ext cx="3301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Reprise du nœud à l’identique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Quantité &lt; 1000 pièces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Pas de banc de test In – Situ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Pas de moule pour le boitier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56E010-578F-436D-82B6-B3EEE1A6671F}"/>
              </a:ext>
            </a:extLst>
          </p:cNvPr>
          <p:cNvSpPr txBox="1"/>
          <p:nvPr/>
        </p:nvSpPr>
        <p:spPr>
          <a:xfrm>
            <a:off x="338051" y="2987818"/>
            <a:ext cx="2379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Estimation PRU : 185€</a:t>
            </a:r>
          </a:p>
        </p:txBody>
      </p:sp>
    </p:spTree>
    <p:extLst>
      <p:ext uri="{BB962C8B-B14F-4D97-AF65-F5344CB8AC3E}">
        <p14:creationId xmlns:p14="http://schemas.microsoft.com/office/powerpoint/2010/main" val="30395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131BC1-FC17-4817-AA5B-1759EBFC39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2037" y="1040107"/>
            <a:ext cx="6911361" cy="359817"/>
          </a:xfrm>
        </p:spPr>
        <p:txBody>
          <a:bodyPr/>
          <a:lstStyle/>
          <a:p>
            <a:r>
              <a:rPr lang="fr-FR" dirty="0"/>
              <a:t>Répartition du PRU – scénario 1.1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35EEE3A-0339-4014-8D0D-C527BF63B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499541"/>
              </p:ext>
            </p:extLst>
          </p:nvPr>
        </p:nvGraphicFramePr>
        <p:xfrm>
          <a:off x="1403463" y="1751738"/>
          <a:ext cx="7351486" cy="396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67AA726-E4E6-4A0E-B83A-FC4E2B32F114}"/>
              </a:ext>
            </a:extLst>
          </p:cNvPr>
          <p:cNvSpPr txBox="1"/>
          <p:nvPr/>
        </p:nvSpPr>
        <p:spPr>
          <a:xfrm>
            <a:off x="995276" y="1751738"/>
            <a:ext cx="2379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Estimation PRU : 185€</a:t>
            </a:r>
          </a:p>
        </p:txBody>
      </p:sp>
    </p:spTree>
    <p:extLst>
      <p:ext uri="{BB962C8B-B14F-4D97-AF65-F5344CB8AC3E}">
        <p14:creationId xmlns:p14="http://schemas.microsoft.com/office/powerpoint/2010/main" val="204106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2285" y="892629"/>
            <a:ext cx="5134429" cy="524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Budget </a:t>
            </a:r>
            <a:r>
              <a:rPr lang="en-US" sz="2400" dirty="0" err="1"/>
              <a:t>industrialisation</a:t>
            </a:r>
            <a:r>
              <a:rPr lang="en-US" sz="2400" dirty="0"/>
              <a:t> du noeud</a:t>
            </a:r>
          </a:p>
          <a:p>
            <a:pPr lvl="0"/>
            <a:r>
              <a:rPr lang="en-US" sz="2400" dirty="0"/>
              <a:t>Scénario 1.2 et 1.3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44421F7-D88B-4B8E-AC05-081E3174B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275349"/>
              </p:ext>
            </p:extLst>
          </p:nvPr>
        </p:nvGraphicFramePr>
        <p:xfrm>
          <a:off x="2270517" y="2085995"/>
          <a:ext cx="5906203" cy="3456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9642">
                  <a:extLst>
                    <a:ext uri="{9D8B030D-6E8A-4147-A177-3AD203B41FA5}">
                      <a16:colId xmlns:a16="http://schemas.microsoft.com/office/drawing/2014/main" val="3544843733"/>
                    </a:ext>
                  </a:extLst>
                </a:gridCol>
                <a:gridCol w="1067879">
                  <a:extLst>
                    <a:ext uri="{9D8B030D-6E8A-4147-A177-3AD203B41FA5}">
                      <a16:colId xmlns:a16="http://schemas.microsoft.com/office/drawing/2014/main" val="3906994407"/>
                    </a:ext>
                  </a:extLst>
                </a:gridCol>
                <a:gridCol w="2368682">
                  <a:extLst>
                    <a:ext uri="{9D8B030D-6E8A-4147-A177-3AD203B41FA5}">
                      <a16:colId xmlns:a16="http://schemas.microsoft.com/office/drawing/2014/main" val="2778824718"/>
                    </a:ext>
                  </a:extLst>
                </a:gridCol>
              </a:tblGrid>
              <a:tr h="310132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Step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Budget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Note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083572302"/>
                  </a:ext>
                </a:extLst>
              </a:tr>
              <a:tr h="310429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Développement présérie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8.7k€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835535710"/>
                  </a:ext>
                </a:extLst>
              </a:tr>
              <a:tr h="310429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Développement banc de test fonctionnel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27.8k€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Spécifications + réalisation du banc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552624876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Développement banc de test In-Situ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15k€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028232962"/>
                  </a:ext>
                </a:extLst>
              </a:tr>
              <a:tr h="347534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des préséries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12k€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de 30 pièces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171099118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Tests et validation des préséries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6.6k€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059627149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Mise en place de la ligne de production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5.4k€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19927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Outillage 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8.4k€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233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moule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15k€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7093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Rédaction dossier de production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3k€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03145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Certification CE</a:t>
                      </a: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9.6k€</a:t>
                      </a: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7428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111.5k€</a:t>
                      </a:r>
                    </a:p>
                  </a:txBody>
                  <a:tcPr marL="82296" marR="82296"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Délai d’industrialisation: 4 mois</a:t>
                      </a:r>
                    </a:p>
                  </a:txBody>
                  <a:tcPr marL="82296" marR="82296" marT="41148" marB="411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02577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6DC6F49-0B74-421F-8267-6661B189BF09}"/>
              </a:ext>
            </a:extLst>
          </p:cNvPr>
          <p:cNvSpPr txBox="1"/>
          <p:nvPr/>
        </p:nvSpPr>
        <p:spPr>
          <a:xfrm>
            <a:off x="-395274" y="1603799"/>
            <a:ext cx="33015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Nouveau boitier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Réalisation pack batterie sur site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Réalisation d’un moule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Quantité &gt; 1000 pièces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Banc de test In – Situ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56E010-578F-436D-82B6-B3EEE1A6671F}"/>
              </a:ext>
            </a:extLst>
          </p:cNvPr>
          <p:cNvSpPr txBox="1"/>
          <p:nvPr/>
        </p:nvSpPr>
        <p:spPr>
          <a:xfrm>
            <a:off x="36880" y="2933699"/>
            <a:ext cx="237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Estimation PRU: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Qté: 1kpièces </a:t>
            </a:r>
            <a:r>
              <a:rPr lang="fr-FR" sz="1400" b="1" dirty="0">
                <a:sym typeface="Wingdings" panose="05000000000000000000" pitchFamily="2" charset="2"/>
              </a:rPr>
              <a:t> </a:t>
            </a:r>
            <a:r>
              <a:rPr lang="fr-FR" sz="1400" b="1" dirty="0"/>
              <a:t>125€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Qté: 10kpièces </a:t>
            </a:r>
            <a:r>
              <a:rPr lang="fr-FR" sz="1400" b="1" dirty="0">
                <a:sym typeface="Wingdings" panose="05000000000000000000" pitchFamily="2" charset="2"/>
              </a:rPr>
              <a:t> 113€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2366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131BC1-FC17-4817-AA5B-1759EBFC39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5339" y="1045290"/>
            <a:ext cx="6911361" cy="359817"/>
          </a:xfrm>
        </p:spPr>
        <p:txBody>
          <a:bodyPr/>
          <a:lstStyle/>
          <a:p>
            <a:r>
              <a:rPr lang="fr-FR" sz="2800" dirty="0"/>
              <a:t>Répartition du PRU scénario 1.2 et 1.3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5289CD87-4BB5-48EE-A4E4-7130D3D60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209468"/>
              </p:ext>
            </p:extLst>
          </p:nvPr>
        </p:nvGraphicFramePr>
        <p:xfrm>
          <a:off x="92866" y="2046682"/>
          <a:ext cx="4429124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D6DE87F-B5EF-4D6F-BE82-62CCA3176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063937"/>
              </p:ext>
            </p:extLst>
          </p:nvPr>
        </p:nvGraphicFramePr>
        <p:xfrm>
          <a:off x="4379117" y="2046682"/>
          <a:ext cx="4486275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2A9FC8D-693F-4DE9-B04F-01BF156A8A08}"/>
              </a:ext>
            </a:extLst>
          </p:cNvPr>
          <p:cNvSpPr txBox="1"/>
          <p:nvPr/>
        </p:nvSpPr>
        <p:spPr>
          <a:xfrm>
            <a:off x="1206178" y="1738905"/>
            <a:ext cx="282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Estimation PRU 1kpièces </a:t>
            </a:r>
            <a:r>
              <a:rPr lang="fr-FR" sz="1400" b="1" dirty="0">
                <a:sym typeface="Wingdings" panose="05000000000000000000" pitchFamily="2" charset="2"/>
              </a:rPr>
              <a:t> </a:t>
            </a:r>
            <a:r>
              <a:rPr lang="fr-FR" sz="1400" b="1" dirty="0"/>
              <a:t>125€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A72FCE-E269-4E4A-95BC-B4E9A3D7EE23}"/>
              </a:ext>
            </a:extLst>
          </p:cNvPr>
          <p:cNvSpPr txBox="1"/>
          <p:nvPr/>
        </p:nvSpPr>
        <p:spPr>
          <a:xfrm>
            <a:off x="4963793" y="1738904"/>
            <a:ext cx="292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Estimation PRU 10kpièces </a:t>
            </a:r>
            <a:r>
              <a:rPr lang="fr-FR" sz="1400" b="1" dirty="0">
                <a:sym typeface="Wingdings" panose="05000000000000000000" pitchFamily="2" charset="2"/>
              </a:rPr>
              <a:t> 113€</a:t>
            </a:r>
            <a:endParaRPr lang="fr-FR" sz="14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31C006-216B-4645-BF32-69C6C912A3B0}"/>
              </a:ext>
            </a:extLst>
          </p:cNvPr>
          <p:cNvSpPr txBox="1"/>
          <p:nvPr/>
        </p:nvSpPr>
        <p:spPr>
          <a:xfrm>
            <a:off x="2707479" y="5250649"/>
            <a:ext cx="334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GAIN SUR BOITIER ET PACK BATTERIE</a:t>
            </a:r>
          </a:p>
        </p:txBody>
      </p:sp>
    </p:spTree>
    <p:extLst>
      <p:ext uri="{BB962C8B-B14F-4D97-AF65-F5344CB8AC3E}">
        <p14:creationId xmlns:p14="http://schemas.microsoft.com/office/powerpoint/2010/main" val="242159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26218813-F1DF-44B2-AD0A-429CDAC49336}"/>
              </a:ext>
            </a:extLst>
          </p:cNvPr>
          <p:cNvSpPr txBox="1"/>
          <p:nvPr/>
        </p:nvSpPr>
        <p:spPr>
          <a:xfrm>
            <a:off x="2030187" y="2648582"/>
            <a:ext cx="6892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Capteurs température, pression atmosphérique, luminosité, effet hall, accéléro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Entrées analogiques et numériques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Batterie: lithium 1 x 3,6V 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IP67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Taille boitier: 60mm x 95mm x 35mm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2285" y="671513"/>
            <a:ext cx="5712846" cy="74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Industrialisation du noeud – Scénario 2</a:t>
            </a:r>
          </a:p>
          <a:p>
            <a:pPr lvl="0"/>
            <a:r>
              <a:rPr lang="en-US" sz="2400" dirty="0"/>
              <a:t>Optimisation pour milieux industriels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678565A-F780-4B16-B9AD-D623C6A63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6" y="2763216"/>
            <a:ext cx="1327476" cy="115016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7B119DBD-943D-4852-89E0-83A59E9BFF91}"/>
              </a:ext>
            </a:extLst>
          </p:cNvPr>
          <p:cNvGrpSpPr/>
          <p:nvPr/>
        </p:nvGrpSpPr>
        <p:grpSpPr>
          <a:xfrm>
            <a:off x="234278" y="1549611"/>
            <a:ext cx="7844588" cy="1038768"/>
            <a:chOff x="560849" y="1862047"/>
            <a:chExt cx="7844588" cy="103876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4405CCC-37AE-4802-A16F-7F28EBC7A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849" y="1862047"/>
              <a:ext cx="1097408" cy="1038768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972F237-7674-4EBC-BA62-8B7B86065A67}"/>
                </a:ext>
              </a:extLst>
            </p:cNvPr>
            <p:cNvSpPr txBox="1"/>
            <p:nvPr/>
          </p:nvSpPr>
          <p:spPr>
            <a:xfrm>
              <a:off x="1817915" y="1920611"/>
              <a:ext cx="65875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/>
                <a:t>Capteurs température, humidité, pression atmosphérique, luminosité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/>
                <a:t>Batterie: 13Ah (26Ah en option)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/>
                <a:t>IP67 (polycarbonate)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/>
                <a:t>Taille boitier: 89mm x 80mm x 48.5mm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D28F4D3-2592-485B-BE1E-BFD24922F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1482" y="1981004"/>
              <a:ext cx="709858" cy="716887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302A33B0-188A-4C37-99F8-B56468B5F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794" y="2871363"/>
            <a:ext cx="2172003" cy="58110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37D1841-7594-4631-9576-995485C5A7C5}"/>
              </a:ext>
            </a:extLst>
          </p:cNvPr>
          <p:cNvSpPr txBox="1"/>
          <p:nvPr/>
        </p:nvSpPr>
        <p:spPr>
          <a:xfrm>
            <a:off x="6038509" y="3390156"/>
            <a:ext cx="225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Prix: 79€ HT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5F5F030-D06A-4365-8AAD-B9B539AE5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991" y="4173634"/>
            <a:ext cx="2020113" cy="132805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F9C547D-1F53-4B21-938E-2F1C0B54D7A3}"/>
              </a:ext>
            </a:extLst>
          </p:cNvPr>
          <p:cNvSpPr txBox="1"/>
          <p:nvPr/>
        </p:nvSpPr>
        <p:spPr>
          <a:xfrm>
            <a:off x="3676766" y="4116696"/>
            <a:ext cx="5526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Capteurs température, humidité, luminosité, effet hall, accéléro,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Mémoire en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BLE 4.2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Batterie: 3 piles AA (non rechargeable)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IP65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Taille boitier: 100mm x 65mm x 35mm</a:t>
            </a:r>
          </a:p>
        </p:txBody>
      </p:sp>
    </p:spTree>
    <p:extLst>
      <p:ext uri="{BB962C8B-B14F-4D97-AF65-F5344CB8AC3E}">
        <p14:creationId xmlns:p14="http://schemas.microsoft.com/office/powerpoint/2010/main" val="35975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2285" y="671513"/>
            <a:ext cx="5712846" cy="74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Industrialisation du noeud – Scénario 2</a:t>
            </a:r>
          </a:p>
          <a:p>
            <a:pPr lvl="0"/>
            <a:r>
              <a:rPr lang="en-US" sz="2400" dirty="0"/>
              <a:t>Optimisation pour milieux industriels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7C743D-31D8-412D-8341-D3AA81DB27CE}"/>
              </a:ext>
            </a:extLst>
          </p:cNvPr>
          <p:cNvSpPr txBox="1"/>
          <p:nvPr/>
        </p:nvSpPr>
        <p:spPr>
          <a:xfrm>
            <a:off x="1000125" y="1678781"/>
            <a:ext cx="72366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Hypothèses prises pour le nœud en milieu industriel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Retrait de la fonction GPS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Retrait de la carte mémoire 8Go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Possibilité de connecter 2 sondes externes par défaut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Possibilité de connecter 2 sondes supplémentaires en option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Pas de modification sur le pack batterie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Pas de modification sur l’indice IP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Pas de contrainte sur la taille du boitier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Pas d’ajout de BLE ni de NFC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Autres axes de réduction de coût possible: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Passer sur une carte avec PCB semi-</a:t>
            </a:r>
            <a:r>
              <a:rPr lang="fr-FR" dirty="0" err="1"/>
              <a:t>flex</a:t>
            </a:r>
            <a:endParaRPr lang="fr-FR" dirty="0"/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Retirer le capteur de luminosité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Passage de l’antenne LoRa en antenne PCB</a:t>
            </a:r>
          </a:p>
          <a:p>
            <a:pPr lvl="1"/>
            <a:endParaRPr lang="fr-FR" dirty="0"/>
          </a:p>
          <a:p>
            <a:pPr marL="690787" lvl="1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3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2285" y="892629"/>
            <a:ext cx="5134429" cy="524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Budget </a:t>
            </a:r>
            <a:r>
              <a:rPr lang="en-US" sz="2400" dirty="0" err="1"/>
              <a:t>industrialisation</a:t>
            </a:r>
            <a:r>
              <a:rPr lang="en-US" sz="2400" dirty="0"/>
              <a:t> du noeud</a:t>
            </a:r>
          </a:p>
          <a:p>
            <a:pPr lvl="0"/>
            <a:r>
              <a:rPr lang="en-US" sz="2400" dirty="0"/>
              <a:t>Scénario 2.1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44421F7-D88B-4B8E-AC05-081E3174B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838858"/>
              </p:ext>
            </p:extLst>
          </p:nvPr>
        </p:nvGraphicFramePr>
        <p:xfrm>
          <a:off x="2590739" y="1542956"/>
          <a:ext cx="5823653" cy="37815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7092">
                  <a:extLst>
                    <a:ext uri="{9D8B030D-6E8A-4147-A177-3AD203B41FA5}">
                      <a16:colId xmlns:a16="http://schemas.microsoft.com/office/drawing/2014/main" val="3544843733"/>
                    </a:ext>
                  </a:extLst>
                </a:gridCol>
                <a:gridCol w="1067879">
                  <a:extLst>
                    <a:ext uri="{9D8B030D-6E8A-4147-A177-3AD203B41FA5}">
                      <a16:colId xmlns:a16="http://schemas.microsoft.com/office/drawing/2014/main" val="3906994407"/>
                    </a:ext>
                  </a:extLst>
                </a:gridCol>
                <a:gridCol w="2368682">
                  <a:extLst>
                    <a:ext uri="{9D8B030D-6E8A-4147-A177-3AD203B41FA5}">
                      <a16:colId xmlns:a16="http://schemas.microsoft.com/office/drawing/2014/main" val="2778824718"/>
                    </a:ext>
                  </a:extLst>
                </a:gridCol>
              </a:tblGrid>
              <a:tr h="310132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Step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Budget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Note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083572302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Redesign du nœud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49,7k€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Inclus les prototypes et les essais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4049212316"/>
                  </a:ext>
                </a:extLst>
              </a:tr>
              <a:tr h="310429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Développement présérie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2.7k€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835535710"/>
                  </a:ext>
                </a:extLst>
              </a:tr>
              <a:tr h="310429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Développement banc de test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27.8k€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Spécifications + réalisation du banc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552624876"/>
                  </a:ext>
                </a:extLst>
              </a:tr>
              <a:tr h="347534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des préséries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12k€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de 30 pièces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171099118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Tests et validation des préséries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3.5k€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059627149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Mise en place de la ligne de production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5.4k€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1992774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Outillage (cadre de soudure, outils de mesures, debugger…)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8.4k€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233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Rédaction dossier de production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3k€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03145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Certification CE</a:t>
                      </a: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9.6k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rgbClr val="FF0000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7428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122.1k€</a:t>
                      </a:r>
                    </a:p>
                  </a:txBody>
                  <a:tcPr marL="82296" marR="82296"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Délai d’industrialisation: 6 mois</a:t>
                      </a:r>
                    </a:p>
                  </a:txBody>
                  <a:tcPr marL="82296" marR="82296" marT="41148" marB="411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02577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6DC6F49-0B74-421F-8267-6661B189BF09}"/>
              </a:ext>
            </a:extLst>
          </p:cNvPr>
          <p:cNvSpPr txBox="1"/>
          <p:nvPr/>
        </p:nvSpPr>
        <p:spPr>
          <a:xfrm>
            <a:off x="-395274" y="1603799"/>
            <a:ext cx="3301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Reprise du nœud à l’identique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Quantité &lt; 1000 pièces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Pas de banc de test In – Situ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Pas de moule pour le boitier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56E010-578F-436D-82B6-B3EEE1A6671F}"/>
              </a:ext>
            </a:extLst>
          </p:cNvPr>
          <p:cNvSpPr txBox="1"/>
          <p:nvPr/>
        </p:nvSpPr>
        <p:spPr>
          <a:xfrm>
            <a:off x="338051" y="2987818"/>
            <a:ext cx="2379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Estimation PRU : 167€</a:t>
            </a:r>
          </a:p>
        </p:txBody>
      </p:sp>
    </p:spTree>
    <p:extLst>
      <p:ext uri="{BB962C8B-B14F-4D97-AF65-F5344CB8AC3E}">
        <p14:creationId xmlns:p14="http://schemas.microsoft.com/office/powerpoint/2010/main" val="11642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131BC1-FC17-4817-AA5B-1759EBFC39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2037" y="1040107"/>
            <a:ext cx="6911361" cy="359817"/>
          </a:xfrm>
        </p:spPr>
        <p:txBody>
          <a:bodyPr/>
          <a:lstStyle/>
          <a:p>
            <a:r>
              <a:rPr lang="fr-FR" dirty="0"/>
              <a:t>Répartition du PRU – scénario 2.1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7AA726-E4E6-4A0E-B83A-FC4E2B32F114}"/>
              </a:ext>
            </a:extLst>
          </p:cNvPr>
          <p:cNvSpPr txBox="1"/>
          <p:nvPr/>
        </p:nvSpPr>
        <p:spPr>
          <a:xfrm>
            <a:off x="995276" y="1751738"/>
            <a:ext cx="2379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Estimation PRU : 167€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35EEE3A-0339-4014-8D0D-C527BF63B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105117"/>
              </p:ext>
            </p:extLst>
          </p:nvPr>
        </p:nvGraphicFramePr>
        <p:xfrm>
          <a:off x="1364343" y="2090292"/>
          <a:ext cx="6085114" cy="353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325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2285" y="892629"/>
            <a:ext cx="5134429" cy="524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Budget </a:t>
            </a:r>
            <a:r>
              <a:rPr lang="en-US" sz="2400" dirty="0" err="1"/>
              <a:t>industrialisation</a:t>
            </a:r>
            <a:r>
              <a:rPr lang="en-US" sz="2400" dirty="0"/>
              <a:t> du noeud</a:t>
            </a:r>
          </a:p>
          <a:p>
            <a:pPr lvl="0"/>
            <a:r>
              <a:rPr lang="en-US" sz="2400" dirty="0"/>
              <a:t>Scénario 2.2 et 2.3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44421F7-D88B-4B8E-AC05-081E3174B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83067"/>
              </p:ext>
            </p:extLst>
          </p:nvPr>
        </p:nvGraphicFramePr>
        <p:xfrm>
          <a:off x="2241488" y="1947661"/>
          <a:ext cx="5906203" cy="37673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9642">
                  <a:extLst>
                    <a:ext uri="{9D8B030D-6E8A-4147-A177-3AD203B41FA5}">
                      <a16:colId xmlns:a16="http://schemas.microsoft.com/office/drawing/2014/main" val="3544843733"/>
                    </a:ext>
                  </a:extLst>
                </a:gridCol>
                <a:gridCol w="1067879">
                  <a:extLst>
                    <a:ext uri="{9D8B030D-6E8A-4147-A177-3AD203B41FA5}">
                      <a16:colId xmlns:a16="http://schemas.microsoft.com/office/drawing/2014/main" val="3906994407"/>
                    </a:ext>
                  </a:extLst>
                </a:gridCol>
                <a:gridCol w="2368682">
                  <a:extLst>
                    <a:ext uri="{9D8B030D-6E8A-4147-A177-3AD203B41FA5}">
                      <a16:colId xmlns:a16="http://schemas.microsoft.com/office/drawing/2014/main" val="2778824718"/>
                    </a:ext>
                  </a:extLst>
                </a:gridCol>
              </a:tblGrid>
              <a:tr h="310132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Step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Budget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Note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083572302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Redesign du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noeud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54.9k€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Inclus les prototypes et les essais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190546695"/>
                  </a:ext>
                </a:extLst>
              </a:tr>
              <a:tr h="310429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Développement présérie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8.7k€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835535710"/>
                  </a:ext>
                </a:extLst>
              </a:tr>
              <a:tr h="310429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Développement banc de test fonctionnel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27.8k€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Spécifications + réalisation du banc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552624876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Développement banc de test In-Situ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15k€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028232962"/>
                  </a:ext>
                </a:extLst>
              </a:tr>
              <a:tr h="347534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des préséries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12k€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de 30 pièces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171099118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Tests et validation des préséries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6.6k€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059627149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Mise en place de la ligne de production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5.4k€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19927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Outillage 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8.4k€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233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moule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15k€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7093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Rédaction dossier de production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3k€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03145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Certification CE</a:t>
                      </a: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9.6k€</a:t>
                      </a: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7428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166.4k€</a:t>
                      </a:r>
                    </a:p>
                  </a:txBody>
                  <a:tcPr marL="82296" marR="82296"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Délai d’industrialisation: 7 mois</a:t>
                      </a:r>
                    </a:p>
                  </a:txBody>
                  <a:tcPr marL="82296" marR="82296" marT="41148" marB="411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02577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6DC6F49-0B74-421F-8267-6661B189BF09}"/>
              </a:ext>
            </a:extLst>
          </p:cNvPr>
          <p:cNvSpPr txBox="1"/>
          <p:nvPr/>
        </p:nvSpPr>
        <p:spPr>
          <a:xfrm>
            <a:off x="-395274" y="1501219"/>
            <a:ext cx="33015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Nouveau boitier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Réalisation pack batterie sur site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Réalisation d’un moule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Quantité &gt; 1000 pièces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Banc de test In – Situ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56E010-578F-436D-82B6-B3EEE1A6671F}"/>
              </a:ext>
            </a:extLst>
          </p:cNvPr>
          <p:cNvSpPr txBox="1"/>
          <p:nvPr/>
        </p:nvSpPr>
        <p:spPr>
          <a:xfrm>
            <a:off x="36880" y="2933699"/>
            <a:ext cx="237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Estimation PRU: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Qté: 1kpièces </a:t>
            </a:r>
            <a:r>
              <a:rPr lang="fr-FR" sz="1400" b="1" dirty="0">
                <a:sym typeface="Wingdings" panose="05000000000000000000" pitchFamily="2" charset="2"/>
              </a:rPr>
              <a:t> </a:t>
            </a:r>
            <a:r>
              <a:rPr lang="fr-FR" sz="1400" b="1" dirty="0"/>
              <a:t>101€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Qté: 10kpièces </a:t>
            </a:r>
            <a:r>
              <a:rPr lang="fr-FR" sz="1400" b="1" dirty="0">
                <a:sym typeface="Wingdings" panose="05000000000000000000" pitchFamily="2" charset="2"/>
              </a:rPr>
              <a:t> 93€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1073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131BC1-FC17-4817-AA5B-1759EBFC39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266" y="1045290"/>
            <a:ext cx="6911361" cy="359817"/>
          </a:xfrm>
        </p:spPr>
        <p:txBody>
          <a:bodyPr/>
          <a:lstStyle/>
          <a:p>
            <a:r>
              <a:rPr lang="fr-FR" dirty="0"/>
              <a:t>Répartition du PRU scénario 2.2 et 2.3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5289CD87-4BB5-48EE-A4E4-7130D3D60E9E}"/>
              </a:ext>
            </a:extLst>
          </p:cNvPr>
          <p:cNvGraphicFramePr>
            <a:graphicFrameLocks/>
          </p:cNvGraphicFramePr>
          <p:nvPr/>
        </p:nvGraphicFramePr>
        <p:xfrm>
          <a:off x="92866" y="2046682"/>
          <a:ext cx="4429124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D6DE87F-B5EF-4D6F-BE82-62CCA3176771}"/>
              </a:ext>
            </a:extLst>
          </p:cNvPr>
          <p:cNvGraphicFramePr>
            <a:graphicFrameLocks/>
          </p:cNvGraphicFramePr>
          <p:nvPr/>
        </p:nvGraphicFramePr>
        <p:xfrm>
          <a:off x="4379117" y="2046682"/>
          <a:ext cx="4486275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2A9FC8D-693F-4DE9-B04F-01BF156A8A08}"/>
              </a:ext>
            </a:extLst>
          </p:cNvPr>
          <p:cNvSpPr txBox="1"/>
          <p:nvPr/>
        </p:nvSpPr>
        <p:spPr>
          <a:xfrm>
            <a:off x="1206178" y="1738905"/>
            <a:ext cx="282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Estimation PRU 1kpièces </a:t>
            </a:r>
            <a:r>
              <a:rPr lang="fr-FR" sz="1400" b="1" dirty="0">
                <a:sym typeface="Wingdings" panose="05000000000000000000" pitchFamily="2" charset="2"/>
              </a:rPr>
              <a:t> </a:t>
            </a:r>
            <a:r>
              <a:rPr lang="fr-FR" sz="1400" b="1" dirty="0"/>
              <a:t>125€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A72FCE-E269-4E4A-95BC-B4E9A3D7EE23}"/>
              </a:ext>
            </a:extLst>
          </p:cNvPr>
          <p:cNvSpPr txBox="1"/>
          <p:nvPr/>
        </p:nvSpPr>
        <p:spPr>
          <a:xfrm>
            <a:off x="4963793" y="1738904"/>
            <a:ext cx="292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Estimation PRU 10kpièces </a:t>
            </a:r>
            <a:r>
              <a:rPr lang="fr-FR" sz="1400" b="1" dirty="0">
                <a:sym typeface="Wingdings" panose="05000000000000000000" pitchFamily="2" charset="2"/>
              </a:rPr>
              <a:t> 113€</a:t>
            </a:r>
            <a:endParaRPr lang="fr-FR" sz="14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31C006-216B-4645-BF32-69C6C912A3B0}"/>
              </a:ext>
            </a:extLst>
          </p:cNvPr>
          <p:cNvSpPr txBox="1"/>
          <p:nvPr/>
        </p:nvSpPr>
        <p:spPr>
          <a:xfrm>
            <a:off x="2707479" y="5250649"/>
            <a:ext cx="334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GAIN SUR BOITIER ET PACK BATTERIE</a:t>
            </a:r>
          </a:p>
        </p:txBody>
      </p:sp>
    </p:spTree>
    <p:extLst>
      <p:ext uri="{BB962C8B-B14F-4D97-AF65-F5344CB8AC3E}">
        <p14:creationId xmlns:p14="http://schemas.microsoft.com/office/powerpoint/2010/main" val="367336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B4BDA1-2E76-4F06-BC27-250E1490E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Objectif architecture générale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3FB926D5-0B9A-4707-ACB3-5E6E4AA9CA50}"/>
              </a:ext>
            </a:extLst>
          </p:cNvPr>
          <p:cNvSpPr/>
          <p:nvPr/>
        </p:nvSpPr>
        <p:spPr>
          <a:xfrm>
            <a:off x="2656000" y="1619437"/>
            <a:ext cx="3077143" cy="1534657"/>
          </a:xfrm>
          <a:prstGeom prst="roundRect">
            <a:avLst>
              <a:gd name="adj" fmla="val 59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41843EC-1035-4A9B-92B0-CB4379C18798}"/>
              </a:ext>
            </a:extLst>
          </p:cNvPr>
          <p:cNvSpPr/>
          <p:nvPr/>
        </p:nvSpPr>
        <p:spPr>
          <a:xfrm>
            <a:off x="2805091" y="1710168"/>
            <a:ext cx="2806692" cy="1353328"/>
          </a:xfrm>
          <a:prstGeom prst="roundRect">
            <a:avLst>
              <a:gd name="adj" fmla="val 5953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0" name="Organigramme : Disque magnétique 49">
            <a:extLst>
              <a:ext uri="{FF2B5EF4-FFF2-40B4-BE49-F238E27FC236}">
                <a16:creationId xmlns:a16="http://schemas.microsoft.com/office/drawing/2014/main" id="{1CA2E858-CDC2-4E84-8E60-A95927E9E017}"/>
              </a:ext>
            </a:extLst>
          </p:cNvPr>
          <p:cNvSpPr/>
          <p:nvPr/>
        </p:nvSpPr>
        <p:spPr>
          <a:xfrm>
            <a:off x="3885290" y="2455740"/>
            <a:ext cx="585581" cy="560779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1E26D3C5-687C-461F-8BC8-E8E7ED3E9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3" t="76194" r="82350" b="8947"/>
          <a:stretch/>
        </p:blipFill>
        <p:spPr>
          <a:xfrm>
            <a:off x="2919495" y="1740670"/>
            <a:ext cx="683920" cy="712903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7B396081-E6F3-4D5A-AEF7-1393E16D3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1" t="16223" r="62040" b="71557"/>
          <a:stretch/>
        </p:blipFill>
        <p:spPr>
          <a:xfrm>
            <a:off x="3530073" y="1875774"/>
            <a:ext cx="748077" cy="534601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29E6242-9C75-43F6-B291-04B5966FB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52" t="33578" r="43589" b="51849"/>
          <a:stretch/>
        </p:blipFill>
        <p:spPr>
          <a:xfrm>
            <a:off x="4183977" y="1752288"/>
            <a:ext cx="717266" cy="623093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4A44933-112E-4952-BC0C-61CF3456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178" y="1907092"/>
            <a:ext cx="582732" cy="604314"/>
          </a:xfrm>
          <a:prstGeom prst="rect">
            <a:avLst/>
          </a:prstGeom>
        </p:spPr>
      </p:pic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7682059E-50FB-49E1-80C0-9A66F452B108}"/>
              </a:ext>
            </a:extLst>
          </p:cNvPr>
          <p:cNvSpPr/>
          <p:nvPr/>
        </p:nvSpPr>
        <p:spPr>
          <a:xfrm>
            <a:off x="6654843" y="1619437"/>
            <a:ext cx="1962470" cy="2190696"/>
          </a:xfrm>
          <a:prstGeom prst="roundRect">
            <a:avLst>
              <a:gd name="adj" fmla="val 595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E72E28E-EBB1-4261-8353-1AE34FA43CE9}"/>
              </a:ext>
            </a:extLst>
          </p:cNvPr>
          <p:cNvSpPr/>
          <p:nvPr/>
        </p:nvSpPr>
        <p:spPr>
          <a:xfrm>
            <a:off x="6763089" y="1727254"/>
            <a:ext cx="1774548" cy="1963136"/>
          </a:xfrm>
          <a:prstGeom prst="roundRect">
            <a:avLst>
              <a:gd name="adj" fmla="val 5953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5" name="Organigramme : Disque magnétique 64">
            <a:extLst>
              <a:ext uri="{FF2B5EF4-FFF2-40B4-BE49-F238E27FC236}">
                <a16:creationId xmlns:a16="http://schemas.microsoft.com/office/drawing/2014/main" id="{1D28B6D5-39FB-46C4-894C-B3554E20D73E}"/>
              </a:ext>
            </a:extLst>
          </p:cNvPr>
          <p:cNvSpPr/>
          <p:nvPr/>
        </p:nvSpPr>
        <p:spPr>
          <a:xfrm>
            <a:off x="7153494" y="3021168"/>
            <a:ext cx="962828" cy="56078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750"/>
              <a:t>Plateforme de données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6A9169D-DA56-48EE-B126-2A37E836F5E3}"/>
              </a:ext>
            </a:extLst>
          </p:cNvPr>
          <p:cNvSpPr txBox="1"/>
          <p:nvPr/>
        </p:nvSpPr>
        <p:spPr>
          <a:xfrm>
            <a:off x="2753023" y="2816344"/>
            <a:ext cx="1013147" cy="23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50"/>
              <a:t>Plateforme </a:t>
            </a:r>
            <a:r>
              <a:rPr lang="fr-FR" sz="750" err="1"/>
              <a:t>YesItIs</a:t>
            </a:r>
            <a:endParaRPr lang="fr-FR" sz="75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8315DAD6-6FBE-4B27-A955-4F312B3C08E6}"/>
              </a:ext>
            </a:extLst>
          </p:cNvPr>
          <p:cNvSpPr txBox="1"/>
          <p:nvPr/>
        </p:nvSpPr>
        <p:spPr>
          <a:xfrm>
            <a:off x="6835815" y="1753552"/>
            <a:ext cx="1598189" cy="23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/>
              <a:t>Système d’information client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8B455656-238B-4BF8-A946-F15DFBBB8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538" y="2034608"/>
            <a:ext cx="878741" cy="911286"/>
          </a:xfrm>
          <a:prstGeom prst="rect">
            <a:avLst/>
          </a:prstGeom>
        </p:spPr>
      </p:pic>
      <p:sp>
        <p:nvSpPr>
          <p:cNvPr id="62" name="Flèche : double flèche horizontale 61">
            <a:extLst>
              <a:ext uri="{FF2B5EF4-FFF2-40B4-BE49-F238E27FC236}">
                <a16:creationId xmlns:a16="http://schemas.microsoft.com/office/drawing/2014/main" id="{2906AF76-B0A0-4033-88E3-7CD0B5515D0B}"/>
              </a:ext>
            </a:extLst>
          </p:cNvPr>
          <p:cNvSpPr/>
          <p:nvPr/>
        </p:nvSpPr>
        <p:spPr>
          <a:xfrm>
            <a:off x="5733143" y="2070284"/>
            <a:ext cx="950270" cy="553174"/>
          </a:xfrm>
          <a:prstGeom prst="leftRightArrow">
            <a:avLst>
              <a:gd name="adj1" fmla="val 65336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API services + données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B5C182-7D7A-45CC-A5BC-F74AD124F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617" y="3669422"/>
            <a:ext cx="712912" cy="11589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CAD7F2-9D8C-4C86-9E03-7057F2318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78" y="1924236"/>
            <a:ext cx="862636" cy="1623785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7450AE35-0CB3-4B31-B58D-11FA70F80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13" y="3404166"/>
            <a:ext cx="862636" cy="1623785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6FCD13D7-4A59-490E-8F4C-9EFBD666F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90" y="4054208"/>
            <a:ext cx="862636" cy="1623785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504A228-FD72-4969-B7BF-B06986595117}"/>
              </a:ext>
            </a:extLst>
          </p:cNvPr>
          <p:cNvCxnSpPr>
            <a:cxnSpLocks/>
          </p:cNvCxnSpPr>
          <p:nvPr/>
        </p:nvCxnSpPr>
        <p:spPr>
          <a:xfrm>
            <a:off x="1099457" y="3063496"/>
            <a:ext cx="2160139" cy="1011769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76B1B22A-FF0F-4C55-8D5B-BCA62E7AB41F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980091" y="4248901"/>
            <a:ext cx="1193526" cy="387998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98FA7298-E8B7-4D7C-B1ED-A423BE30D5C8}"/>
              </a:ext>
            </a:extLst>
          </p:cNvPr>
          <p:cNvCxnSpPr>
            <a:cxnSpLocks/>
          </p:cNvCxnSpPr>
          <p:nvPr/>
        </p:nvCxnSpPr>
        <p:spPr>
          <a:xfrm flipV="1">
            <a:off x="1188697" y="4588710"/>
            <a:ext cx="2008074" cy="772239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E6A07BA9-F4E6-466E-BEC2-D2F7729FD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94436">
            <a:off x="1959637" y="3169679"/>
            <a:ext cx="571946" cy="352903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B38E6B4F-A00B-4599-84E4-11AC97C5D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69689">
            <a:off x="2143127" y="4083819"/>
            <a:ext cx="571946" cy="352903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9CB0F24C-58E8-4A6C-B219-3C98267C58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69689">
            <a:off x="2031040" y="4992033"/>
            <a:ext cx="571946" cy="352903"/>
          </a:xfrm>
          <a:prstGeom prst="rect">
            <a:avLst/>
          </a:prstGeom>
        </p:spPr>
      </p:pic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16A7EEC3-2220-453B-A81D-ABF3DE16CC24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3842657" y="3154094"/>
            <a:ext cx="351915" cy="710336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BFE997BF-20C0-4443-B6DA-B24338A15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700783">
            <a:off x="3628190" y="3271030"/>
            <a:ext cx="398492" cy="3657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F6DBA8-4E74-4E5D-90A5-3E70A5A7C7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945265">
            <a:off x="3936316" y="3464893"/>
            <a:ext cx="430846" cy="2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9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20F139-560C-4FCF-8230-5A737270E4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294" y="888004"/>
            <a:ext cx="6911361" cy="359817"/>
          </a:xfrm>
        </p:spPr>
        <p:txBody>
          <a:bodyPr/>
          <a:lstStyle/>
          <a:p>
            <a:r>
              <a:rPr lang="fr-FR" dirty="0"/>
              <a:t>Synthèse nœud </a:t>
            </a:r>
            <a:r>
              <a:rPr lang="fr-FR" dirty="0" err="1"/>
              <a:t>SoLo</a:t>
            </a:r>
            <a:r>
              <a:rPr lang="fr-FR" dirty="0"/>
              <a:t> industrialisé</a:t>
            </a:r>
          </a:p>
          <a:p>
            <a:r>
              <a:rPr lang="fr-FR" dirty="0"/>
              <a:t>Version milieux industriel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A30AEA2-336B-4CBA-9A1A-1167E8119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80011"/>
              </p:ext>
            </p:extLst>
          </p:nvPr>
        </p:nvGraphicFramePr>
        <p:xfrm>
          <a:off x="1790701" y="1588134"/>
          <a:ext cx="5093018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46673330"/>
                    </a:ext>
                  </a:extLst>
                </a:gridCol>
                <a:gridCol w="1435418">
                  <a:extLst>
                    <a:ext uri="{9D8B030D-6E8A-4147-A177-3AD203B41FA5}">
                      <a16:colId xmlns:a16="http://schemas.microsoft.com/office/drawing/2014/main" val="42248773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045913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580446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Scénario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09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&lt;1000 pcs /an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72.4k€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185€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80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1000 pcs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111.5k€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1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10000 pcs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111.5k€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113€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69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&lt;1000 pcs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122.1k€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167€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37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1000 pcs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166.4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101€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54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10000 pcs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166.4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93€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8742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671715F-3C7B-43F0-B43C-49DCE3BA1756}"/>
              </a:ext>
            </a:extLst>
          </p:cNvPr>
          <p:cNvSpPr txBox="1"/>
          <p:nvPr/>
        </p:nvSpPr>
        <p:spPr>
          <a:xfrm>
            <a:off x="148772" y="3698241"/>
            <a:ext cx="8995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Si on part sur une hypothèse de prix de vente à 300€ (ce qui tout à fait acceptable dans le monde de l’industrie), l’opération d’industrialisation du nœud est pertinente.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Pour des volumes &lt; 10000 pièces, la reprise de l’existant semble le plus pertinent.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Pour des volume ≥ 10000 pièces, un redesign pour optimiser le PRU est intéressant mais de tels volumes sur ce marché seront difficiles à atteindre.</a:t>
            </a:r>
          </a:p>
        </p:txBody>
      </p:sp>
    </p:spTree>
    <p:extLst>
      <p:ext uri="{BB962C8B-B14F-4D97-AF65-F5344CB8AC3E}">
        <p14:creationId xmlns:p14="http://schemas.microsoft.com/office/powerpoint/2010/main" val="355178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2285" y="671513"/>
            <a:ext cx="5712846" cy="74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Industrialisation du noeud – Scénario 3</a:t>
            </a:r>
          </a:p>
          <a:p>
            <a:pPr lvl="0"/>
            <a:r>
              <a:rPr lang="en-US" sz="2400" dirty="0"/>
              <a:t>Optimisation pour le smart building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9ACDBA-C6E6-42A5-BC07-9B60BADC5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39" y="1585687"/>
            <a:ext cx="1588442" cy="107687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05DF79C-3859-4568-BA59-95FA70789731}"/>
              </a:ext>
            </a:extLst>
          </p:cNvPr>
          <p:cNvSpPr txBox="1"/>
          <p:nvPr/>
        </p:nvSpPr>
        <p:spPr>
          <a:xfrm>
            <a:off x="1896228" y="1646900"/>
            <a:ext cx="689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Capteurs température, humidité, pression atmosphérique</a:t>
            </a:r>
          </a:p>
          <a:p>
            <a:r>
              <a:rPr lang="fr-FR" sz="1200" dirty="0"/>
              <a:t>	COV, CO2, luminosité, détection de mouvement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Batterie: 3 piles 3,6V – 2500mAh (autonomie 3ans avec 1 mesure / 10 minutes; 1 transmission / 30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Coût: environ 100€ HT l’unité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218564-E53B-45FC-BF91-AF449E38A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4" y="2705016"/>
            <a:ext cx="1376250" cy="129653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7BF30F8-377F-42BD-8BCE-219DCA3C2DA6}"/>
              </a:ext>
            </a:extLst>
          </p:cNvPr>
          <p:cNvSpPr txBox="1"/>
          <p:nvPr/>
        </p:nvSpPr>
        <p:spPr>
          <a:xfrm>
            <a:off x="1896227" y="2705016"/>
            <a:ext cx="689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Fabricant: ELSYS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Capteurs température, luminosité, détection de mouvement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NFC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Batterie: 2 piles AA 3,6V Lithium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Boitier: 86 x 86 x 28mm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Coût: 70€ l’unité – 58€/10 – 51€/100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1B9CA81-572E-4B3F-BE86-E81CA959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14" y="4164806"/>
            <a:ext cx="1560421" cy="144463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AF90858-7EF0-4E7B-80C1-03EF445E1DA8}"/>
              </a:ext>
            </a:extLst>
          </p:cNvPr>
          <p:cNvSpPr txBox="1"/>
          <p:nvPr/>
        </p:nvSpPr>
        <p:spPr>
          <a:xfrm>
            <a:off x="1896227" y="4307681"/>
            <a:ext cx="689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Fabricant: TEKTELIC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Capteurs température, luminosité, contact magnétique, accéléromètre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Batterie: CR2477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Boitier: 42 x 42 x 17mm – IP30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Coût: 38€ l’unité</a:t>
            </a:r>
          </a:p>
        </p:txBody>
      </p:sp>
    </p:spTree>
    <p:extLst>
      <p:ext uri="{BB962C8B-B14F-4D97-AF65-F5344CB8AC3E}">
        <p14:creationId xmlns:p14="http://schemas.microsoft.com/office/powerpoint/2010/main" val="17030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2285" y="671513"/>
            <a:ext cx="5712846" cy="74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Industrialisation du noeud – Scénario 3</a:t>
            </a:r>
          </a:p>
          <a:p>
            <a:pPr lvl="0"/>
            <a:r>
              <a:rPr lang="en-US" sz="2400" dirty="0"/>
              <a:t>Optimisation pour smart building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7C743D-31D8-412D-8341-D3AA81DB27CE}"/>
              </a:ext>
            </a:extLst>
          </p:cNvPr>
          <p:cNvSpPr txBox="1"/>
          <p:nvPr/>
        </p:nvSpPr>
        <p:spPr>
          <a:xfrm>
            <a:off x="1000125" y="1678781"/>
            <a:ext cx="72366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Hypothèses prises pour le nœud en version smart building </a:t>
            </a:r>
            <a:r>
              <a:rPr lang="fr-FR" dirty="0">
                <a:sym typeface="Wingdings" panose="05000000000000000000" pitchFamily="2" charset="2"/>
              </a:rPr>
              <a:t> Redesign complet</a:t>
            </a:r>
            <a:endParaRPr lang="fr-FR" dirty="0"/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Nouveau boitier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Nouvelle carte électronique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Changement de microcontrôleur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Batterie: 2 piles AA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Passage de l’antenne LoRa en antenne PCB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Retrait de la fonction GPS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Retrait de la carte mémoire 8Go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Retrait de l’accéléromètre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Retrait du connecteur USB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Retrait du compensateur de pression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Possibilité de connecter 1 sonde externe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Pas de contrainte sur l’indice IP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Pas de tropicalisation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Modification du bouton reset</a:t>
            </a:r>
          </a:p>
        </p:txBody>
      </p:sp>
    </p:spTree>
    <p:extLst>
      <p:ext uri="{BB962C8B-B14F-4D97-AF65-F5344CB8AC3E}">
        <p14:creationId xmlns:p14="http://schemas.microsoft.com/office/powerpoint/2010/main" val="30773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2285" y="892629"/>
            <a:ext cx="5134429" cy="524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Budget </a:t>
            </a:r>
            <a:r>
              <a:rPr lang="en-US" sz="2400" dirty="0" err="1"/>
              <a:t>industrialisation</a:t>
            </a:r>
            <a:r>
              <a:rPr lang="en-US" sz="2400" dirty="0"/>
              <a:t> du noeud</a:t>
            </a:r>
          </a:p>
          <a:p>
            <a:pPr lvl="0"/>
            <a:r>
              <a:rPr lang="en-US" sz="2400" dirty="0"/>
              <a:t>Scénario 3.1 et 3.2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44421F7-D88B-4B8E-AC05-081E3174B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39242"/>
              </p:ext>
            </p:extLst>
          </p:nvPr>
        </p:nvGraphicFramePr>
        <p:xfrm>
          <a:off x="2305782" y="1788693"/>
          <a:ext cx="5906203" cy="37673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9642">
                  <a:extLst>
                    <a:ext uri="{9D8B030D-6E8A-4147-A177-3AD203B41FA5}">
                      <a16:colId xmlns:a16="http://schemas.microsoft.com/office/drawing/2014/main" val="3544843733"/>
                    </a:ext>
                  </a:extLst>
                </a:gridCol>
                <a:gridCol w="1067879">
                  <a:extLst>
                    <a:ext uri="{9D8B030D-6E8A-4147-A177-3AD203B41FA5}">
                      <a16:colId xmlns:a16="http://schemas.microsoft.com/office/drawing/2014/main" val="3906994407"/>
                    </a:ext>
                  </a:extLst>
                </a:gridCol>
                <a:gridCol w="2368682">
                  <a:extLst>
                    <a:ext uri="{9D8B030D-6E8A-4147-A177-3AD203B41FA5}">
                      <a16:colId xmlns:a16="http://schemas.microsoft.com/office/drawing/2014/main" val="2778824718"/>
                    </a:ext>
                  </a:extLst>
                </a:gridCol>
              </a:tblGrid>
              <a:tr h="310132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Step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Budget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Note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083572302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Redesign du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noeud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117.4k€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Inclus les prototypes et les essais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190546695"/>
                  </a:ext>
                </a:extLst>
              </a:tr>
              <a:tr h="310429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Développement présérie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8.7k€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835535710"/>
                  </a:ext>
                </a:extLst>
              </a:tr>
              <a:tr h="310429">
                <a:tc>
                  <a:txBody>
                    <a:bodyPr/>
                    <a:lstStyle>
                      <a:lvl1pPr marL="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05037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81007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21510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620144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025180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430216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2835253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240289" algn="l" defTabSz="405037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Développement banc de test fonctionnel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27.8k€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Spécifications + réalisation du banc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552624876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Développement banc de test In-Situ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15k€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028232962"/>
                  </a:ext>
                </a:extLst>
              </a:tr>
              <a:tr h="347534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des préséries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12k€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de 30 pièces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171099118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Tests et validation des préséries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lvl="2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6.6k€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059627149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Mise en place de la ligne de production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5.4k€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19927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Outillage 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8.4k€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233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Réalisation moule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15k€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7093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Rédaction dossier de production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3k€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03145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Certification CE</a:t>
                      </a: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/>
                          <a:ea typeface="+mn-ea"/>
                          <a:cs typeface="+mn-cs"/>
                        </a:rPr>
                        <a:t>9.6k€</a:t>
                      </a: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7428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228.9k€</a:t>
                      </a:r>
                    </a:p>
                  </a:txBody>
                  <a:tcPr marL="82296" marR="82296" marT="41148" marB="411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Roboto"/>
                          <a:ea typeface="+mn-ea"/>
                          <a:cs typeface="+mn-cs"/>
                        </a:rPr>
                        <a:t>Délai d’industrialisation: 9 mois</a:t>
                      </a:r>
                    </a:p>
                  </a:txBody>
                  <a:tcPr marL="82296" marR="82296" marT="41148" marB="411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02577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6DC6F49-0B74-421F-8267-6661B189BF09}"/>
              </a:ext>
            </a:extLst>
          </p:cNvPr>
          <p:cNvSpPr txBox="1"/>
          <p:nvPr/>
        </p:nvSpPr>
        <p:spPr>
          <a:xfrm>
            <a:off x="-387165" y="1700189"/>
            <a:ext cx="3227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Redesign complet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Quantité &gt; 1000 pièces</a:t>
            </a:r>
          </a:p>
          <a:p>
            <a:pPr marL="690787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Banc de test In – Situ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56E010-578F-436D-82B6-B3EEE1A6671F}"/>
              </a:ext>
            </a:extLst>
          </p:cNvPr>
          <p:cNvSpPr txBox="1"/>
          <p:nvPr/>
        </p:nvSpPr>
        <p:spPr>
          <a:xfrm>
            <a:off x="36879" y="2721507"/>
            <a:ext cx="237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Estimation PRU: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Qté: 1kpièces </a:t>
            </a:r>
            <a:r>
              <a:rPr lang="fr-FR" sz="1400" b="1" dirty="0">
                <a:sym typeface="Wingdings" panose="05000000000000000000" pitchFamily="2" charset="2"/>
              </a:rPr>
              <a:t> 33</a:t>
            </a:r>
            <a:r>
              <a:rPr lang="fr-FR" sz="1400" b="1" dirty="0"/>
              <a:t>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Qté: 10kpièces </a:t>
            </a:r>
            <a:r>
              <a:rPr lang="fr-FR" sz="1400" b="1" dirty="0">
                <a:sym typeface="Wingdings" panose="05000000000000000000" pitchFamily="2" charset="2"/>
              </a:rPr>
              <a:t> 30€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0000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131BC1-FC17-4817-AA5B-1759EBFC39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266" y="1045290"/>
            <a:ext cx="6911361" cy="359817"/>
          </a:xfrm>
        </p:spPr>
        <p:txBody>
          <a:bodyPr/>
          <a:lstStyle/>
          <a:p>
            <a:r>
              <a:rPr lang="fr-FR" dirty="0"/>
              <a:t>Répartition du PRU scénario 3.1 et 3.2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A9FC8D-693F-4DE9-B04F-01BF156A8A08}"/>
              </a:ext>
            </a:extLst>
          </p:cNvPr>
          <p:cNvSpPr txBox="1"/>
          <p:nvPr/>
        </p:nvSpPr>
        <p:spPr>
          <a:xfrm>
            <a:off x="1206178" y="1738905"/>
            <a:ext cx="282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Estimation PRU 1kpièces </a:t>
            </a:r>
            <a:r>
              <a:rPr lang="fr-FR" sz="1400" b="1" dirty="0">
                <a:sym typeface="Wingdings" panose="05000000000000000000" pitchFamily="2" charset="2"/>
              </a:rPr>
              <a:t> 33</a:t>
            </a:r>
            <a:r>
              <a:rPr lang="fr-FR" sz="1400" b="1" dirty="0"/>
              <a:t>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A72FCE-E269-4E4A-95BC-B4E9A3D7EE23}"/>
              </a:ext>
            </a:extLst>
          </p:cNvPr>
          <p:cNvSpPr txBox="1"/>
          <p:nvPr/>
        </p:nvSpPr>
        <p:spPr>
          <a:xfrm>
            <a:off x="4963793" y="1738904"/>
            <a:ext cx="292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Estimation PRU 10kpièces </a:t>
            </a:r>
            <a:r>
              <a:rPr lang="fr-FR" sz="1400" b="1" dirty="0">
                <a:sym typeface="Wingdings" panose="05000000000000000000" pitchFamily="2" charset="2"/>
              </a:rPr>
              <a:t> 30€</a:t>
            </a:r>
            <a:endParaRPr lang="fr-FR" sz="1400" b="1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5289CD87-4BB5-48EE-A4E4-7130D3D60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593033"/>
              </p:ext>
            </p:extLst>
          </p:nvPr>
        </p:nvGraphicFramePr>
        <p:xfrm>
          <a:off x="0" y="2440399"/>
          <a:ext cx="4759798" cy="245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2D6DE87F-B5EF-4D6F-BE82-62CCA3176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173726"/>
              </p:ext>
            </p:extLst>
          </p:nvPr>
        </p:nvGraphicFramePr>
        <p:xfrm>
          <a:off x="3813688" y="2405259"/>
          <a:ext cx="5223116" cy="252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1091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20F139-560C-4FCF-8230-5A737270E4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294" y="888004"/>
            <a:ext cx="6911361" cy="359817"/>
          </a:xfrm>
        </p:spPr>
        <p:txBody>
          <a:bodyPr/>
          <a:lstStyle/>
          <a:p>
            <a:r>
              <a:rPr lang="fr-FR" dirty="0"/>
              <a:t>Synthèse nœud </a:t>
            </a:r>
            <a:r>
              <a:rPr lang="fr-FR" dirty="0" err="1"/>
              <a:t>SoLo</a:t>
            </a:r>
            <a:r>
              <a:rPr lang="fr-FR" dirty="0"/>
              <a:t> industrialisé</a:t>
            </a:r>
          </a:p>
          <a:p>
            <a:r>
              <a:rPr lang="fr-FR" dirty="0"/>
              <a:t>Version smart building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A30AEA2-336B-4CBA-9A1A-1167E8119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99806"/>
              </p:ext>
            </p:extLst>
          </p:nvPr>
        </p:nvGraphicFramePr>
        <p:xfrm>
          <a:off x="1797845" y="1773871"/>
          <a:ext cx="509301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46673330"/>
                    </a:ext>
                  </a:extLst>
                </a:gridCol>
                <a:gridCol w="1435418">
                  <a:extLst>
                    <a:ext uri="{9D8B030D-6E8A-4147-A177-3AD203B41FA5}">
                      <a16:colId xmlns:a16="http://schemas.microsoft.com/office/drawing/2014/main" val="42248773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045913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580446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Scénario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09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1000 pcs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228.9k€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33€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80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10000 pcs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228.9k€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132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671715F-3C7B-43F0-B43C-49DCE3BA1756}"/>
              </a:ext>
            </a:extLst>
          </p:cNvPr>
          <p:cNvSpPr txBox="1"/>
          <p:nvPr/>
        </p:nvSpPr>
        <p:spPr>
          <a:xfrm>
            <a:off x="148772" y="3750892"/>
            <a:ext cx="899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Si on part sur une hypothèse de prix de vente à 60€ l’opération d’industrialisation du nœud est pertinente.</a:t>
            </a:r>
          </a:p>
          <a:p>
            <a:r>
              <a:rPr lang="fr-FR" dirty="0"/>
              <a:t> 	Le mieux serait de revoir intégralement la partie matériel et d’adapter le firmware existant.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82132A-5A74-481C-AA2C-1E25E8DC532A}"/>
              </a:ext>
            </a:extLst>
          </p:cNvPr>
          <p:cNvSpPr txBox="1"/>
          <p:nvPr/>
        </p:nvSpPr>
        <p:spPr>
          <a:xfrm>
            <a:off x="146777" y="3087690"/>
            <a:ext cx="8395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 marché du smart building doit permettre d’atteindre le volume de 10000 pièces / an. </a:t>
            </a:r>
          </a:p>
        </p:txBody>
      </p:sp>
    </p:spTree>
    <p:extLst>
      <p:ext uri="{BB962C8B-B14F-4D97-AF65-F5344CB8AC3E}">
        <p14:creationId xmlns:p14="http://schemas.microsoft.com/office/powerpoint/2010/main" val="173961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4850" y="103547"/>
            <a:ext cx="2160000" cy="2880000"/>
          </a:xfrm>
        </p:spPr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063091" y="103547"/>
            <a:ext cx="2160000" cy="28800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31524" y="2006395"/>
            <a:ext cx="3614420" cy="3037526"/>
          </a:xfrm>
        </p:spPr>
        <p:txBody>
          <a:bodyPr/>
          <a:lstStyle/>
          <a:p>
            <a:r>
              <a:rPr lang="en-US" dirty="0"/>
              <a:t>APPROCHE PRODUIT</a:t>
            </a:r>
          </a:p>
        </p:txBody>
      </p:sp>
    </p:spTree>
    <p:extLst>
      <p:ext uri="{BB962C8B-B14F-4D97-AF65-F5344CB8AC3E}">
        <p14:creationId xmlns:p14="http://schemas.microsoft.com/office/powerpoint/2010/main" val="39801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55C9A8-BE83-4609-9BC1-A67F0D960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127" y="933193"/>
            <a:ext cx="7791792" cy="359817"/>
          </a:xfrm>
        </p:spPr>
        <p:txBody>
          <a:bodyPr/>
          <a:lstStyle/>
          <a:p>
            <a:r>
              <a:rPr lang="fr-FR" dirty="0"/>
              <a:t>Architecture du Nœud </a:t>
            </a:r>
            <a:r>
              <a:rPr lang="fr-FR" dirty="0" err="1"/>
              <a:t>SoLo</a:t>
            </a:r>
            <a:r>
              <a:rPr lang="fr-FR" dirty="0"/>
              <a:t> (boitier)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F3F850-3B0B-4B68-996C-006ECAC62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140"/>
            <a:ext cx="9144000" cy="37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55C9A8-BE83-4609-9BC1-A67F0D960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127" y="933193"/>
            <a:ext cx="7791792" cy="359817"/>
          </a:xfrm>
        </p:spPr>
        <p:txBody>
          <a:bodyPr/>
          <a:lstStyle/>
          <a:p>
            <a:r>
              <a:rPr lang="fr-FR" sz="2400" dirty="0"/>
              <a:t>Architecture du Nœud </a:t>
            </a:r>
            <a:r>
              <a:rPr lang="fr-FR" sz="2400" dirty="0" err="1"/>
              <a:t>SoLo</a:t>
            </a:r>
            <a:r>
              <a:rPr lang="fr-FR" sz="2400" dirty="0"/>
              <a:t> (Composants principaux)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E524EB-21A8-42B4-82E6-903C7CA6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80" y="1335288"/>
            <a:ext cx="9144000" cy="41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0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55ACF-2589-4BBF-A5C7-56EEC7841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7521" y="1029519"/>
            <a:ext cx="7334477" cy="359817"/>
          </a:xfrm>
        </p:spPr>
        <p:txBody>
          <a:bodyPr/>
          <a:lstStyle/>
          <a:p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caractéristiques</a:t>
            </a:r>
            <a:endParaRPr lang="fr-FR" dirty="0"/>
          </a:p>
        </p:txBody>
      </p:sp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B633C16D-2C52-4AB2-8451-A1511C9A1B68}"/>
              </a:ext>
            </a:extLst>
          </p:cNvPr>
          <p:cNvSpPr txBox="1">
            <a:spLocks/>
          </p:cNvSpPr>
          <p:nvPr/>
        </p:nvSpPr>
        <p:spPr>
          <a:xfrm>
            <a:off x="188119" y="526257"/>
            <a:ext cx="220096" cy="18335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519885-1298-9D46-973E-E1840276B57E}" type="slidenum">
              <a:rPr lang="fr-FR" sz="450"/>
              <a:pPr/>
              <a:t>6</a:t>
            </a:fld>
            <a:endParaRPr lang="fr-FR" sz="450"/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5D3102E2-96A9-4994-9480-778D7E8B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75305"/>
              </p:ext>
            </p:extLst>
          </p:nvPr>
        </p:nvGraphicFramePr>
        <p:xfrm>
          <a:off x="1047521" y="1493520"/>
          <a:ext cx="6931538" cy="4148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769">
                  <a:extLst>
                    <a:ext uri="{9D8B030D-6E8A-4147-A177-3AD203B41FA5}">
                      <a16:colId xmlns:a16="http://schemas.microsoft.com/office/drawing/2014/main" val="194948738"/>
                    </a:ext>
                  </a:extLst>
                </a:gridCol>
                <a:gridCol w="3465769">
                  <a:extLst>
                    <a:ext uri="{9D8B030D-6E8A-4147-A177-3AD203B41FA5}">
                      <a16:colId xmlns:a16="http://schemas.microsoft.com/office/drawing/2014/main" val="1752792885"/>
                    </a:ext>
                  </a:extLst>
                </a:gridCol>
              </a:tblGrid>
              <a:tr h="2796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Caractéristiques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Remarques /questions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712740"/>
                  </a:ext>
                </a:extLst>
              </a:tr>
              <a:tr h="25093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ALIMENTATION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890566"/>
                  </a:ext>
                </a:extLst>
              </a:tr>
              <a:tr h="2369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Batterie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Pack Li-Ion 1S4P 6.V - 8.8Ah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7265626"/>
                  </a:ext>
                </a:extLst>
              </a:tr>
              <a:tr h="2369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Autonomie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 mois (1 mesure / heure – 1 envoi / jour)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414028"/>
                  </a:ext>
                </a:extLst>
              </a:tr>
              <a:tr h="236991">
                <a:tc gridSpan="2"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MESURES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778283"/>
                  </a:ext>
                </a:extLst>
              </a:tr>
              <a:tr h="2369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Température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Plage de mesure: -40°C à +125°C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620822"/>
                  </a:ext>
                </a:extLst>
              </a:tr>
              <a:tr h="2369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Humidité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Plage de mesure: 0 à 100% </a:t>
                      </a:r>
                      <a:r>
                        <a:rPr lang="fr-FR" sz="900" dirty="0" err="1"/>
                        <a:t>Hr</a:t>
                      </a:r>
                      <a:endParaRPr lang="fr-FR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1130600"/>
                  </a:ext>
                </a:extLst>
              </a:tr>
              <a:tr h="2369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Capteur de luminosité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0.01 à 83klux</a:t>
                      </a:r>
                    </a:p>
                    <a:p>
                      <a:pPr algn="ctr"/>
                      <a:r>
                        <a:rPr lang="fr-FR" sz="900" dirty="0"/>
                        <a:t>Spectre de 460nm à 655nm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3285915"/>
                  </a:ext>
                </a:extLst>
              </a:tr>
              <a:tr h="23699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Vibration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 axes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49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Capteur de 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260 à 1260 hPa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6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GPS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85403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INTERFACE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44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Voyants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LEDs</a:t>
                      </a:r>
                      <a:endParaRPr lang="fr-FR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433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Bouton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Reset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132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Connectique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SMA pour antenne LoRa</a:t>
                      </a:r>
                    </a:p>
                    <a:p>
                      <a:pPr algn="ctr"/>
                      <a:r>
                        <a:rPr lang="fr-FR" sz="900" dirty="0"/>
                        <a:t>USB pour paramétrage du nœud</a:t>
                      </a:r>
                    </a:p>
                    <a:p>
                      <a:pPr algn="ctr"/>
                      <a:r>
                        <a:rPr lang="fr-FR" sz="900" dirty="0"/>
                        <a:t>Possibilité de connecter 4 sondes externes</a:t>
                      </a:r>
                    </a:p>
                    <a:p>
                      <a:pPr algn="ctr"/>
                      <a:r>
                        <a:rPr lang="fr-FR" sz="900" dirty="0"/>
                        <a:t>Charge batterie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02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73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55ACF-2589-4BBF-A5C7-56EEC7841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7521" y="1029519"/>
            <a:ext cx="7334477" cy="359817"/>
          </a:xfrm>
        </p:spPr>
        <p:txBody>
          <a:bodyPr/>
          <a:lstStyle/>
          <a:p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caractéristiques</a:t>
            </a:r>
            <a:endParaRPr lang="fr-FR" dirty="0"/>
          </a:p>
        </p:txBody>
      </p:sp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B633C16D-2C52-4AB2-8451-A1511C9A1B68}"/>
              </a:ext>
            </a:extLst>
          </p:cNvPr>
          <p:cNvSpPr txBox="1">
            <a:spLocks/>
          </p:cNvSpPr>
          <p:nvPr/>
        </p:nvSpPr>
        <p:spPr>
          <a:xfrm>
            <a:off x="188119" y="526257"/>
            <a:ext cx="220096" cy="18335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519885-1298-9D46-973E-E1840276B57E}" type="slidenum">
              <a:rPr lang="fr-FR" sz="450"/>
              <a:pPr/>
              <a:t>7</a:t>
            </a:fld>
            <a:endParaRPr lang="fr-FR" sz="450"/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5D3102E2-96A9-4994-9480-778D7E8B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06716"/>
              </p:ext>
            </p:extLst>
          </p:nvPr>
        </p:nvGraphicFramePr>
        <p:xfrm>
          <a:off x="1047521" y="1643073"/>
          <a:ext cx="7237986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769">
                  <a:extLst>
                    <a:ext uri="{9D8B030D-6E8A-4147-A177-3AD203B41FA5}">
                      <a16:colId xmlns:a16="http://schemas.microsoft.com/office/drawing/2014/main" val="194948738"/>
                    </a:ext>
                  </a:extLst>
                </a:gridCol>
                <a:gridCol w="3772217">
                  <a:extLst>
                    <a:ext uri="{9D8B030D-6E8A-4147-A177-3AD203B41FA5}">
                      <a16:colId xmlns:a16="http://schemas.microsoft.com/office/drawing/2014/main" val="1752792885"/>
                    </a:ext>
                  </a:extLst>
                </a:gridCol>
              </a:tblGrid>
              <a:tr h="27961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Caractéristiques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Remarques /questions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71274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COMMUNICATION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733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Capteur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/>
                        <a:t>LoRa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679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Périodicité de remontée des données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/>
                        <a:t>Paramétrable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Distance max de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/>
                        <a:t>5km en </a:t>
                      </a:r>
                      <a:r>
                        <a:rPr lang="fr-FR" sz="1100" b="0" dirty="0" err="1"/>
                        <a:t>outdoor</a:t>
                      </a:r>
                      <a:endParaRPr lang="fr-F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40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sondes externes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/>
                        <a:t>UART – I²C – SPI – SDI12 – A/N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81449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BOITIER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49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Indice de protection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2261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Dimensions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 x 151 x 60 mm (L x l x H) 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48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50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Vis, collier, Velcro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31297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Stockage données produit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05037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52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Carte 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05037" rtl="0" eaLnBrk="1" latinLnBrk="0" hangingPunct="1"/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8Go par défaut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1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90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4850" y="103547"/>
            <a:ext cx="2160000" cy="2880000"/>
          </a:xfrm>
        </p:spPr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063091" y="103547"/>
            <a:ext cx="2160000" cy="28800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11352" y="3599543"/>
            <a:ext cx="5022305" cy="1037978"/>
          </a:xfrm>
        </p:spPr>
        <p:txBody>
          <a:bodyPr/>
          <a:lstStyle/>
          <a:p>
            <a:r>
              <a:rPr lang="en-US" dirty="0" err="1"/>
              <a:t>Industrialisation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55C9A8-BE83-4609-9BC1-A67F0D960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127" y="933193"/>
            <a:ext cx="7791792" cy="359817"/>
          </a:xfrm>
        </p:spPr>
        <p:txBody>
          <a:bodyPr/>
          <a:lstStyle/>
          <a:p>
            <a:r>
              <a:rPr lang="fr-FR" dirty="0"/>
              <a:t>Scénarios étudiés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9ED5D2-A1EA-446C-A782-05C647F44981}"/>
              </a:ext>
            </a:extLst>
          </p:cNvPr>
          <p:cNvSpPr txBox="1"/>
          <p:nvPr/>
        </p:nvSpPr>
        <p:spPr>
          <a:xfrm>
            <a:off x="702127" y="1428749"/>
            <a:ext cx="71774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Scénario 1: Reprise du nœud existant</a:t>
            </a:r>
          </a:p>
          <a:p>
            <a:pPr marL="747937" lvl="1" indent="-342900">
              <a:buFont typeface="Wingdings" panose="05000000000000000000" pitchFamily="2" charset="2"/>
              <a:buChar char="§"/>
            </a:pPr>
            <a:r>
              <a:rPr lang="fr-FR" dirty="0"/>
              <a:t>Scénario 1.1: volume &lt; 1000 pièces / an</a:t>
            </a:r>
          </a:p>
          <a:p>
            <a:pPr marL="747937" lvl="1" indent="-342900">
              <a:buFont typeface="Wingdings" panose="05000000000000000000" pitchFamily="2" charset="2"/>
              <a:buChar char="§"/>
            </a:pPr>
            <a:r>
              <a:rPr lang="fr-FR" dirty="0"/>
              <a:t>Scénario 1.2: volume = 1000 pièces /an </a:t>
            </a:r>
          </a:p>
          <a:p>
            <a:pPr marL="747937" lvl="1" indent="-342900">
              <a:buFont typeface="Wingdings" panose="05000000000000000000" pitchFamily="2" charset="2"/>
              <a:buChar char="§"/>
            </a:pPr>
            <a:r>
              <a:rPr lang="fr-FR" dirty="0"/>
              <a:t>Scénario 1.3: volume = 10000 pièces /an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Scénario 2: Optimisation pour milieux industriels</a:t>
            </a:r>
          </a:p>
          <a:p>
            <a:pPr marL="747937" lvl="1" indent="-342900">
              <a:buFont typeface="Wingdings" panose="05000000000000000000" pitchFamily="2" charset="2"/>
              <a:buChar char="§"/>
            </a:pPr>
            <a:r>
              <a:rPr lang="fr-FR" dirty="0"/>
              <a:t>Scénario 2.1: volume &lt; 1000 pièces / an</a:t>
            </a:r>
          </a:p>
          <a:p>
            <a:pPr marL="747937" lvl="1" indent="-342900">
              <a:buFont typeface="Wingdings" panose="05000000000000000000" pitchFamily="2" charset="2"/>
              <a:buChar char="§"/>
            </a:pPr>
            <a:r>
              <a:rPr lang="fr-FR" dirty="0"/>
              <a:t>Scénario 2.2: volume = 1000 pièces /an </a:t>
            </a:r>
          </a:p>
          <a:p>
            <a:pPr marL="747937" lvl="1" indent="-342900">
              <a:buFont typeface="Wingdings" panose="05000000000000000000" pitchFamily="2" charset="2"/>
              <a:buChar char="§"/>
            </a:pPr>
            <a:r>
              <a:rPr lang="fr-FR" dirty="0"/>
              <a:t>Scénario 2.3: volume = 10000 pièces /an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Scénario 3: Optimisation pour smart building</a:t>
            </a:r>
          </a:p>
          <a:p>
            <a:pPr marL="747937" lvl="1" indent="-342900">
              <a:buFont typeface="Wingdings" panose="05000000000000000000" pitchFamily="2" charset="2"/>
              <a:buChar char="§"/>
            </a:pPr>
            <a:r>
              <a:rPr lang="fr-FR" dirty="0"/>
              <a:t>Scénario 3.1: volume = 1000 pièces /an </a:t>
            </a:r>
          </a:p>
          <a:p>
            <a:pPr marL="747937" lvl="1" indent="-342900">
              <a:buFont typeface="Wingdings" panose="05000000000000000000" pitchFamily="2" charset="2"/>
              <a:buChar char="§"/>
            </a:pPr>
            <a:r>
              <a:rPr lang="fr-FR" dirty="0"/>
              <a:t>Scénario 3.2: volume = 10000 pièces /an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330AC4-19E9-43BC-BD56-0C05E2C3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011" y="4368019"/>
            <a:ext cx="1928813" cy="1186059"/>
          </a:xfrm>
          <a:prstGeom prst="rect">
            <a:avLst/>
          </a:prstGeom>
        </p:spPr>
      </p:pic>
      <p:pic>
        <p:nvPicPr>
          <p:cNvPr id="1026" name="Picture 2" descr="L'industrialisation des données est essentielle au succès de l'industrie 4.0">
            <a:extLst>
              <a:ext uri="{FF2B5EF4-FFF2-40B4-BE49-F238E27FC236}">
                <a16:creationId xmlns:a16="http://schemas.microsoft.com/office/drawing/2014/main" id="{FFA48430-0F41-4DFA-8301-D726C60B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17" y="1702940"/>
            <a:ext cx="2082187" cy="138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2078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itch">
  <a:themeElements>
    <a:clrScheme name="Personnalisé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099FC7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ersonnalisé 1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099FC7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0E77FA373B84CBB12390E84D86A4D" ma:contentTypeVersion="12" ma:contentTypeDescription="Crée un document." ma:contentTypeScope="" ma:versionID="da2204229b655de11c77ea910534fb3c">
  <xsd:schema xmlns:xsd="http://www.w3.org/2001/XMLSchema" xmlns:xs="http://www.w3.org/2001/XMLSchema" xmlns:p="http://schemas.microsoft.com/office/2006/metadata/properties" xmlns:ns2="c35b9883-d93b-44c2-b29d-d3912ace6913" xmlns:ns3="6aca8a86-5211-4dec-80c8-f330b25ad30a" targetNamespace="http://schemas.microsoft.com/office/2006/metadata/properties" ma:root="true" ma:fieldsID="44804625245c4401e9efa7fef0dc2ac5" ns2:_="" ns3:_="">
    <xsd:import namespace="c35b9883-d93b-44c2-b29d-d3912ace6913"/>
    <xsd:import namespace="6aca8a86-5211-4dec-80c8-f330b25ad3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9883-d93b-44c2-b29d-d3912ace6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a8a86-5211-4dec-80c8-f330b25ad30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A28ACC-65D1-4E15-BE1A-86F52DA82D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0FF0E6-4578-40D8-A863-1AE6C6C5F6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7E555-0FD8-4E66-9ED5-DECCDFC2F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b9883-d93b-44c2-b29d-d3912ace6913"/>
    <ds:schemaRef ds:uri="6aca8a86-5211-4dec-80c8-f330b25ad3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1681</Words>
  <Application>Microsoft Office PowerPoint</Application>
  <PresentationFormat>Affichage à l'écran (16:10)</PresentationFormat>
  <Paragraphs>415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Arial</vt:lpstr>
      <vt:lpstr>Arialic Hollow</vt:lpstr>
      <vt:lpstr>Calibri</vt:lpstr>
      <vt:lpstr>FontAwesome Regular</vt:lpstr>
      <vt:lpstr>Lato Bold</vt:lpstr>
      <vt:lpstr>Lato Light</vt:lpstr>
      <vt:lpstr>Lato Regular</vt:lpstr>
      <vt:lpstr>Lato Thin</vt:lpstr>
      <vt:lpstr>Lemon/Milk</vt:lpstr>
      <vt:lpstr>Roboto</vt:lpstr>
      <vt:lpstr>Wingdings</vt:lpstr>
      <vt:lpstr>Master Pitch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Zacomic Studios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Olvin Rivera</dc:creator>
  <cp:keywords>Powerpoint, ppt, pptx, business, presentation</cp:keywords>
  <dc:description/>
  <cp:lastModifiedBy>Stéphane Artonne</cp:lastModifiedBy>
  <cp:revision>14</cp:revision>
  <cp:lastPrinted>2019-06-11T09:39:30Z</cp:lastPrinted>
  <dcterms:created xsi:type="dcterms:W3CDTF">2015-06-05T17:51:08Z</dcterms:created>
  <dcterms:modified xsi:type="dcterms:W3CDTF">2021-05-03T16:25:44Z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0x0101006760E77FA373B84CBB12390E84D86A4D</vt:lpwstr>
  </property>
</Properties>
</file>